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8" r:id="rId3"/>
  </p:sldMasterIdLst>
  <p:notesMasterIdLst>
    <p:notesMasterId r:id="rId7"/>
  </p:notesMasterIdLst>
  <p:handoutMasterIdLst>
    <p:handoutMasterId r:id="rId45"/>
  </p:handoutMasterIdLst>
  <p:sldIdLst>
    <p:sldId id="1741" r:id="rId4"/>
    <p:sldId id="1990" r:id="rId5"/>
    <p:sldId id="2124" r:id="rId6"/>
    <p:sldId id="2125" r:id="rId8"/>
    <p:sldId id="2078" r:id="rId9"/>
    <p:sldId id="2077" r:id="rId10"/>
    <p:sldId id="2117" r:id="rId11"/>
    <p:sldId id="2118" r:id="rId12"/>
    <p:sldId id="2119" r:id="rId13"/>
    <p:sldId id="2120" r:id="rId14"/>
    <p:sldId id="2121" r:id="rId15"/>
    <p:sldId id="2082" r:id="rId16"/>
    <p:sldId id="2083" r:id="rId17"/>
    <p:sldId id="2084" r:id="rId18"/>
    <p:sldId id="1993" r:id="rId19"/>
    <p:sldId id="1994" r:id="rId20"/>
    <p:sldId id="2079" r:id="rId21"/>
    <p:sldId id="2086" r:id="rId22"/>
    <p:sldId id="2093" r:id="rId23"/>
    <p:sldId id="2094" r:id="rId24"/>
    <p:sldId id="2095" r:id="rId25"/>
    <p:sldId id="2097" r:id="rId26"/>
    <p:sldId id="2098" r:id="rId27"/>
    <p:sldId id="2100" r:id="rId28"/>
    <p:sldId id="2101" r:id="rId29"/>
    <p:sldId id="2102" r:id="rId30"/>
    <p:sldId id="2122" r:id="rId31"/>
    <p:sldId id="2104" r:id="rId32"/>
    <p:sldId id="2123" r:id="rId33"/>
    <p:sldId id="2105" r:id="rId34"/>
    <p:sldId id="2106" r:id="rId35"/>
    <p:sldId id="2107" r:id="rId36"/>
    <p:sldId id="2108" r:id="rId37"/>
    <p:sldId id="2048" r:id="rId38"/>
    <p:sldId id="2110" r:id="rId39"/>
    <p:sldId id="2111" r:id="rId40"/>
    <p:sldId id="2112" r:id="rId41"/>
    <p:sldId id="2113" r:id="rId42"/>
    <p:sldId id="2114" r:id="rId43"/>
    <p:sldId id="2115" r:id="rId4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0"/>
    </p:embeddedFont>
    <p:embeddedFont>
      <p:font typeface="楷体" panose="02010609060101010101" pitchFamily="49" charset="-122"/>
      <p:regular r:id="rId51"/>
    </p:embeddedFont>
    <p:embeddedFont>
      <p:font typeface="汉语拼音" panose="000B0604020202020204" pitchFamily="34" charset="0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  <p:embeddedFont>
      <p:font typeface="微软雅黑" panose="020B0503020204020204" charset="-122"/>
      <p:regular r:id="rId57"/>
    </p:embeddedFont>
    <p:embeddedFont>
      <p:font typeface="Impact" panose="020B0806030902050204" charset="0"/>
      <p:regular r:id="rId58"/>
    </p:embeddedFont>
    <p:embeddedFont>
      <p:font typeface="GB Pinyinok-B" panose="02010600030101010101" pitchFamily="2" charset="-122"/>
      <p:regular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CDE"/>
    <a:srgbClr val="0000FF"/>
    <a:srgbClr val="FFFFFF"/>
    <a:srgbClr val="0066FF"/>
    <a:srgbClr val="FF0000"/>
    <a:srgbClr val="00B050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9" autoAdjust="0"/>
    <p:restoredTop sz="94705" autoAdjust="0"/>
  </p:normalViewPr>
  <p:slideViewPr>
    <p:cSldViewPr>
      <p:cViewPr>
        <p:scale>
          <a:sx n="100" d="100"/>
          <a:sy n="100" d="100"/>
        </p:scale>
        <p:origin x="-486" y="-246"/>
      </p:cViewPr>
      <p:guideLst>
        <p:guide orient="horz" pos="3192"/>
        <p:guide pos="575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219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0" Type="http://schemas.openxmlformats.org/officeDocument/2006/relationships/tags" Target="tags/tag7.xml"/><Relationship Id="rId6" Type="http://schemas.openxmlformats.org/officeDocument/2006/relationships/slide" Target="slides/slide3.xml"/><Relationship Id="rId59" Type="http://schemas.openxmlformats.org/officeDocument/2006/relationships/font" Target="fonts/font10.fntdata"/><Relationship Id="rId58" Type="http://schemas.openxmlformats.org/officeDocument/2006/relationships/font" Target="fonts/font9.fntdata"/><Relationship Id="rId57" Type="http://schemas.openxmlformats.org/officeDocument/2006/relationships/font" Target="fonts/font8.fntdata"/><Relationship Id="rId56" Type="http://schemas.openxmlformats.org/officeDocument/2006/relationships/font" Target="fonts/font7.fntdata"/><Relationship Id="rId55" Type="http://schemas.openxmlformats.org/officeDocument/2006/relationships/font" Target="fonts/font6.fntdata"/><Relationship Id="rId54" Type="http://schemas.openxmlformats.org/officeDocument/2006/relationships/font" Target="fonts/font5.fntdata"/><Relationship Id="rId53" Type="http://schemas.openxmlformats.org/officeDocument/2006/relationships/font" Target="fonts/font4.fntdata"/><Relationship Id="rId52" Type="http://schemas.openxmlformats.org/officeDocument/2006/relationships/font" Target="fonts/font3.fntdata"/><Relationship Id="rId51" Type="http://schemas.openxmlformats.org/officeDocument/2006/relationships/font" Target="fonts/font2.fntdata"/><Relationship Id="rId50" Type="http://schemas.openxmlformats.org/officeDocument/2006/relationships/font" Target="fonts/font1.fntdata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黑体" panose="02010609060101010101" pitchFamily="49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黑体" panose="02010609060101010101" pitchFamily="49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黑体" panose="02010609060101010101" pitchFamily="49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黑体" panose="02010609060101010101" pitchFamily="49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黑体" panose="02010609060101010101" pitchFamily="49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 descr="同上一堂课背景-1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7" name="图片 6" descr="同上一堂课背景-1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11" Type="http://schemas.openxmlformats.org/officeDocument/2006/relationships/image" Target="../media/image4.png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"/>
          <a:stretch>
            <a:fillRect/>
          </a:stretch>
        </p:blipFill>
        <p:spPr bwMode="auto">
          <a:xfrm>
            <a:off x="0" y="0"/>
            <a:ext cx="914916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454" y="51470"/>
            <a:ext cx="1440160" cy="5660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454" y="51470"/>
            <a:ext cx="1440160" cy="566075"/>
          </a:xfrm>
          <a:prstGeom prst="rect">
            <a:avLst/>
          </a:prstGeom>
        </p:spPr>
      </p:pic>
      <p:pic>
        <p:nvPicPr>
          <p:cNvPr id="1037" name="Picture 13"/>
          <p:cNvPicPr>
            <a:picLocks noChangeAspect="1" noChangeArrowheads="1"/>
          </p:cNvPicPr>
          <p:nvPr userDrawn="1"/>
        </p:nvPicPr>
        <p:blipFill rotWithShape="1"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88" b="6605"/>
          <a:stretch>
            <a:fillRect/>
          </a:stretch>
        </p:blipFill>
        <p:spPr bwMode="auto">
          <a:xfrm>
            <a:off x="5695285" y="2472371"/>
            <a:ext cx="3448715" cy="266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8418;.mp4" TargetMode="External"/><Relationship Id="rId8" Type="http://schemas.openxmlformats.org/officeDocument/2006/relationships/hyperlink" Target="&#36164;&#26009;&#38142;&#25509;/&#35270;&#39057;/&#29983;&#23383;&#35270;&#39057;&#65306;&#34523;.mp4" TargetMode="External"/><Relationship Id="rId7" Type="http://schemas.openxmlformats.org/officeDocument/2006/relationships/hyperlink" Target="&#36164;&#26009;&#38142;&#25509;/&#35270;&#39057;/&#29983;&#23383;&#35270;&#39057;&#65306;&#34584;.mp4" TargetMode="External"/><Relationship Id="rId6" Type="http://schemas.openxmlformats.org/officeDocument/2006/relationships/hyperlink" Target="&#36164;&#26009;&#38142;&#25509;/&#35270;&#39057;/&#29983;&#23383;&#35270;&#39057;&#65306;&#30733;.mp4" TargetMode="External"/><Relationship Id="rId5" Type="http://schemas.openxmlformats.org/officeDocument/2006/relationships/hyperlink" Target="&#36164;&#26009;&#38142;&#25509;/&#35270;&#39057;/&#29983;&#23383;&#35270;&#39057;&#65306;&#22721;.mp4" TargetMode="External"/><Relationship Id="rId4" Type="http://schemas.openxmlformats.org/officeDocument/2006/relationships/hyperlink" Target="&#36164;&#26009;&#38142;&#25509;/&#35270;&#39057;/&#29983;&#23383;&#35270;&#39057;&#65306;&#26292;.mp4" TargetMode="External"/><Relationship Id="rId3" Type="http://schemas.openxmlformats.org/officeDocument/2006/relationships/hyperlink" Target="&#36164;&#26009;&#38142;&#25509;/&#35270;&#39057;/&#29983;&#23383;&#35270;&#39057;&#65306;&#22791;.mp4" TargetMode="External"/><Relationship Id="rId2" Type="http://schemas.openxmlformats.org/officeDocument/2006/relationships/image" Target="../media/image15.png"/><Relationship Id="rId16" Type="http://schemas.openxmlformats.org/officeDocument/2006/relationships/slideLayout" Target="../slideLayouts/slideLayout6.xml"/><Relationship Id="rId15" Type="http://schemas.openxmlformats.org/officeDocument/2006/relationships/image" Target="../media/image16.png"/><Relationship Id="rId14" Type="http://schemas.openxmlformats.org/officeDocument/2006/relationships/hyperlink" Target="&#36164;&#26009;&#38142;&#25509;/&#35270;&#39057;/&#29983;&#23383;&#35270;&#39057;&#65306;&#30561;.mp4" TargetMode="External"/><Relationship Id="rId13" Type="http://schemas.openxmlformats.org/officeDocument/2006/relationships/hyperlink" Target="&#36164;&#26009;&#38142;&#25509;/&#35270;&#39057;/&#29983;&#23383;&#35270;&#39057;&#65306;&#31561;.mp4" TargetMode="External"/><Relationship Id="rId12" Type="http://schemas.openxmlformats.org/officeDocument/2006/relationships/hyperlink" Target="&#36164;&#26009;&#38142;&#25509;/&#35270;&#39057;/&#29983;&#23383;&#35270;&#39057;&#65306;&#39281;.mp4" TargetMode="External"/><Relationship Id="rId11" Type="http://schemas.openxmlformats.org/officeDocument/2006/relationships/hyperlink" Target="&#36164;&#26009;&#38142;&#25509;/&#35270;&#39057;/&#29983;&#23383;&#35270;&#39057;&#65306;&#26194;.mp4" TargetMode="External"/><Relationship Id="rId10" Type="http://schemas.openxmlformats.org/officeDocument/2006/relationships/hyperlink" Target="&#36164;&#26009;&#38142;&#25509;/&#35270;&#39057;/&#29983;&#23383;&#35270;&#39057;&#65306;&#25758;.mp4" TargetMode="External"/><Relationship Id="rId1" Type="http://schemas.openxmlformats.org/officeDocument/2006/relationships/hyperlink" Target="&#36164;&#26009;&#38142;&#25509;/&#35270;&#39057;/&#29983;&#23383;&#35270;&#39057;&#65306;&#20934;.mp4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7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GIF"/><Relationship Id="rId3" Type="http://schemas.openxmlformats.org/officeDocument/2006/relationships/image" Target="../media/image8.png"/><Relationship Id="rId2" Type="http://schemas.openxmlformats.org/officeDocument/2006/relationships/hyperlink" Target="&#36164;&#26009;&#38142;&#25509;/&#35270;&#39057;/&#35838;&#25991;&#26391;&#35835;%20%20&#19977;&#19978;-12-&#24635;&#20063;&#20498;&#19981;&#20102;&#30340;&#32769;&#23627;.mp4" TargetMode="External"/><Relationship Id="rId1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13.em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758892" y="1059582"/>
            <a:ext cx="5482200" cy="643595"/>
          </a:xfrm>
          <a:prstGeom prst="round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</a:rPr>
              <a:t>看到标题你想到了什么</a:t>
            </a:r>
            <a:r>
              <a:rPr lang="en-US" altLang="zh-CN" sz="3600" dirty="0" smtClean="0">
                <a:solidFill>
                  <a:schemeClr val="tx1"/>
                </a:solidFill>
              </a:rPr>
              <a:t>?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83768" y="2378373"/>
            <a:ext cx="4711546" cy="76944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总也</a:t>
            </a:r>
            <a:r>
              <a:rPr lang="zh-CN" altLang="en-US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倒</a:t>
            </a:r>
            <a:r>
              <a:rPr lang="zh-CN" altLang="en-US" sz="4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不了的老屋</a:t>
            </a:r>
            <a:endParaRPr lang="zh-CN" altLang="en-US" sz="44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5230" y="1997427"/>
            <a:ext cx="1029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err="1">
                <a:solidFill>
                  <a:srgbClr val="C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dǎo</a:t>
            </a:r>
            <a:endParaRPr lang="en-US" altLang="zh-CN" sz="3600" b="1" dirty="0">
              <a:solidFill>
                <a:srgbClr val="C0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174" y="123478"/>
            <a:ext cx="2793642" cy="662404"/>
            <a:chOff x="122174" y="195486"/>
            <a:chExt cx="2793642" cy="662404"/>
          </a:xfrm>
        </p:grpSpPr>
        <p:sp>
          <p:nvSpPr>
            <p:cNvPr id="9" name="圆角矩形 8"/>
            <p:cNvSpPr/>
            <p:nvPr/>
          </p:nvSpPr>
          <p:spPr>
            <a:xfrm>
              <a:off x="795031" y="195486"/>
              <a:ext cx="2120785" cy="662404"/>
            </a:xfrm>
            <a:prstGeom prst="round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zh-CN" altLang="en-US" sz="3600" dirty="0" smtClean="0">
                  <a:solidFill>
                    <a:schemeClr val="tx1"/>
                  </a:solidFill>
                </a:rPr>
                <a:t>标题预测</a:t>
              </a:r>
              <a:endParaRPr lang="zh-CN" altLang="en-US" sz="3600" dirty="0">
                <a:solidFill>
                  <a:schemeClr val="tx1"/>
                </a:solidFill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953" t="64556" r="28099" b="25153"/>
            <a:stretch>
              <a:fillRect/>
            </a:stretch>
          </p:blipFill>
          <p:spPr bwMode="auto">
            <a:xfrm>
              <a:off x="122174" y="225177"/>
              <a:ext cx="651654" cy="561567"/>
            </a:xfrm>
            <a:prstGeom prst="snip2SameRect">
              <a:avLst>
                <a:gd name="adj1" fmla="val 38406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圆角矩形标注 6"/>
          <p:cNvSpPr/>
          <p:nvPr/>
        </p:nvSpPr>
        <p:spPr>
          <a:xfrm>
            <a:off x="251520" y="3090577"/>
            <a:ext cx="2904363" cy="1713421"/>
          </a:xfrm>
          <a:prstGeom prst="wedgeRoundRectCallout">
            <a:avLst>
              <a:gd name="adj1" fmla="val -68211"/>
              <a:gd name="adj2" fmla="val 69754"/>
              <a:gd name="adj3" fmla="val 16667"/>
            </a:avLst>
          </a:prstGeom>
          <a:noFill/>
          <a:ln w="190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老屋总也倒不了，是被施了魔法吗？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79512" y="861314"/>
            <a:ext cx="4104456" cy="1170289"/>
          </a:xfrm>
          <a:prstGeom prst="wedgeRoundRectCallout">
            <a:avLst>
              <a:gd name="adj1" fmla="val -54253"/>
              <a:gd name="adj2" fmla="val 83401"/>
              <a:gd name="adj3" fmla="val 16667"/>
            </a:avLst>
          </a:prstGeom>
          <a:noFill/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lang="zh-CN" altLang="en-US" sz="32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们会不断去修</a:t>
            </a:r>
            <a:r>
              <a:rPr lang="zh-CN" altLang="en-US" sz="32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</a:t>
            </a:r>
            <a:r>
              <a:rPr lang="zh-CN" altLang="en-US" sz="32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老屋</a:t>
            </a:r>
            <a:r>
              <a:rPr lang="zh-CN" altLang="en-US" sz="32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，所以倒不了。</a:t>
            </a:r>
            <a:endParaRPr lang="zh-CN" altLang="en-US" sz="32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77031"/>
            <a:ext cx="3024336" cy="17015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4860032" y="719724"/>
            <a:ext cx="4137989" cy="1636002"/>
          </a:xfrm>
          <a:prstGeom prst="wedgeRoundRectCallout">
            <a:avLst>
              <a:gd name="adj1" fmla="val 54685"/>
              <a:gd name="adj2" fmla="val 73353"/>
              <a:gd name="adj3" fmla="val 16667"/>
            </a:avLst>
          </a:prstGeom>
          <a:noFill/>
          <a:ln w="19050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看插图，这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个老屋实在是太破了，用不了多长时间就会倒下的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2" name="文本框 15"/>
          <p:cNvSpPr txBox="1"/>
          <p:nvPr/>
        </p:nvSpPr>
        <p:spPr>
          <a:xfrm>
            <a:off x="3572340" y="51470"/>
            <a:ext cx="2088232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3" name="iconfont-1191-870150"/>
          <p:cNvSpPr>
            <a:spLocks noChangeAspect="1"/>
          </p:cNvSpPr>
          <p:nvPr/>
        </p:nvSpPr>
        <p:spPr bwMode="auto">
          <a:xfrm>
            <a:off x="5737642" y="16240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4" name="iconfont-1191-870150"/>
          <p:cNvSpPr>
            <a:spLocks noChangeAspect="1"/>
          </p:cNvSpPr>
          <p:nvPr/>
        </p:nvSpPr>
        <p:spPr bwMode="auto">
          <a:xfrm rot="10800000">
            <a:off x="3203848" y="16240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  <p:bldP spid="4" grpId="0"/>
      <p:bldP spid="7" grpId="0" animBg="1"/>
      <p:bldP spid="8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568" y="1133097"/>
            <a:ext cx="7776864" cy="20867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indent="457200" fontAlgn="auto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低头看看，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吃力地眯起眼睛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哦，是小猫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啊。好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吧，我就再站一个晚上。”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云形 18"/>
          <p:cNvSpPr/>
          <p:nvPr/>
        </p:nvSpPr>
        <p:spPr>
          <a:xfrm>
            <a:off x="827584" y="3147814"/>
            <a:ext cx="7774130" cy="812223"/>
          </a:xfrm>
          <a:prstGeom prst="cloud">
            <a:avLst/>
          </a:prstGeom>
          <a:noFill/>
          <a:ln w="12700" cap="rnd" cmpd="sng">
            <a:solidFill>
              <a:schemeClr val="accent5">
                <a:lumMod val="75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老屋答应了小猫的请求。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533150" y="4141412"/>
            <a:ext cx="6031368" cy="64633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说明老屋有爱心，乐于助人。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395536" y="441795"/>
            <a:ext cx="8748464" cy="725526"/>
          </a:xfrm>
          <a:prstGeom prst="cloud">
            <a:avLst/>
          </a:prstGeom>
          <a:noFill/>
          <a:ln w="12700" cap="rnd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老屋非常老旧，眼睛都花了。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87020" y="2413220"/>
            <a:ext cx="412178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3568" y="3075806"/>
            <a:ext cx="2115128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" name="文本框 11"/>
          <p:cNvSpPr txBox="1">
            <a:spLocks noChangeArrowheads="1"/>
          </p:cNvSpPr>
          <p:nvPr/>
        </p:nvSpPr>
        <p:spPr bwMode="auto">
          <a:xfrm>
            <a:off x="755576" y="1189657"/>
            <a:ext cx="7632847" cy="24622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12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第二天，天晴了。小猫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从破窗户里跳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了出来：“喵喵，谢谢！”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1200"/>
              </a:spcBef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老屋说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再见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好了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我到了倒下的时候了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250507" y="1760724"/>
            <a:ext cx="570675" cy="6350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3600"/>
          </a:p>
        </p:txBody>
      </p:sp>
      <p:sp>
        <p:nvSpPr>
          <p:cNvPr id="6" name="标注: 弯曲线形 5"/>
          <p:cNvSpPr/>
          <p:nvPr/>
        </p:nvSpPr>
        <p:spPr>
          <a:xfrm>
            <a:off x="651134" y="437432"/>
            <a:ext cx="2192674" cy="622150"/>
          </a:xfrm>
          <a:prstGeom prst="borderCallout2">
            <a:avLst>
              <a:gd name="adj1" fmla="val 99449"/>
              <a:gd name="adj2" fmla="val 33915"/>
              <a:gd name="adj3" fmla="val 174281"/>
              <a:gd name="adj4" fmla="val 32280"/>
              <a:gd name="adj5" fmla="val 204603"/>
              <a:gd name="adj6" fmla="val 33065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lnSpc>
                <a:spcPct val="120000"/>
              </a:lnSpc>
              <a:buFontTx/>
              <a:buNone/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心情欢快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标注: 弯曲线形 7"/>
          <p:cNvSpPr/>
          <p:nvPr/>
        </p:nvSpPr>
        <p:spPr>
          <a:xfrm>
            <a:off x="4860031" y="557267"/>
            <a:ext cx="3960441" cy="646331"/>
          </a:xfrm>
          <a:prstGeom prst="borderCallout2">
            <a:avLst>
              <a:gd name="adj1" fmla="val 95356"/>
              <a:gd name="adj2" fmla="val -57"/>
              <a:gd name="adj3" fmla="val 93353"/>
              <a:gd name="adj4" fmla="val -35"/>
              <a:gd name="adj5" fmla="val 185273"/>
              <a:gd name="adj6" fmla="val -5463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spcBef>
                <a:spcPts val="1200"/>
              </a:spcBef>
              <a:buFontTx/>
              <a:buNone/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对老屋的感激之情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7" y="2441338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好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我到了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倒下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的时候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88368" y="3894314"/>
            <a:ext cx="7528048" cy="83767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老</a:t>
            </a:r>
            <a:r>
              <a:rPr lang="zh-CN" altLang="en-US" sz="36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屋倒了吗？接下来会发生什么呢</a:t>
            </a:r>
            <a:r>
              <a:rPr lang="zh-CN" altLang="en-US" sz="3600" b="1" dirty="0" smtClean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36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038916" y="1797151"/>
            <a:ext cx="2649924" cy="609098"/>
          </a:xfrm>
          <a:prstGeom prst="roundRect">
            <a:avLst/>
          </a:prstGeom>
          <a:no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/>
      <p:bldP spid="9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矩形 334"/>
          <p:cNvSpPr/>
          <p:nvPr/>
        </p:nvSpPr>
        <p:spPr>
          <a:xfrm>
            <a:off x="6553120" y="2440932"/>
            <a:ext cx="2166046" cy="6059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6" name="矩形 335"/>
          <p:cNvSpPr/>
          <p:nvPr/>
        </p:nvSpPr>
        <p:spPr>
          <a:xfrm>
            <a:off x="460550" y="2491688"/>
            <a:ext cx="2033637" cy="644003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2479" y="986505"/>
            <a:ext cx="1091844" cy="1097566"/>
            <a:chOff x="2479038" y="1534198"/>
            <a:chExt cx="1091844" cy="1097566"/>
          </a:xfrm>
        </p:grpSpPr>
        <p:pic>
          <p:nvPicPr>
            <p:cNvPr id="131" name="图片 130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9038" y="1534198"/>
              <a:ext cx="1091844" cy="1097566"/>
            </a:xfrm>
            <a:prstGeom prst="rect">
              <a:avLst/>
            </a:prstGeom>
          </p:spPr>
        </p:pic>
        <p:grpSp>
          <p:nvGrpSpPr>
            <p:cNvPr id="435" name="组合 434"/>
            <p:cNvGrpSpPr/>
            <p:nvPr/>
          </p:nvGrpSpPr>
          <p:grpSpPr>
            <a:xfrm>
              <a:off x="2589878" y="1609107"/>
              <a:ext cx="870164" cy="947748"/>
              <a:chOff x="2903538" y="1227138"/>
              <a:chExt cx="908050" cy="989012"/>
            </a:xfrm>
          </p:grpSpPr>
          <p:sp>
            <p:nvSpPr>
              <p:cNvPr id="436" name="Freeform 28"/>
              <p:cNvSpPr/>
              <p:nvPr/>
            </p:nvSpPr>
            <p:spPr bwMode="auto">
              <a:xfrm>
                <a:off x="3119438" y="1227138"/>
                <a:ext cx="309563" cy="441325"/>
              </a:xfrm>
              <a:custGeom>
                <a:avLst/>
                <a:gdLst>
                  <a:gd name="T0" fmla="*/ 38 w 195"/>
                  <a:gd name="T1" fmla="*/ 226 h 278"/>
                  <a:gd name="T2" fmla="*/ 54 w 195"/>
                  <a:gd name="T3" fmla="*/ 204 h 278"/>
                  <a:gd name="T4" fmla="*/ 71 w 195"/>
                  <a:gd name="T5" fmla="*/ 181 h 278"/>
                  <a:gd name="T6" fmla="*/ 87 w 195"/>
                  <a:gd name="T7" fmla="*/ 155 h 278"/>
                  <a:gd name="T8" fmla="*/ 104 w 195"/>
                  <a:gd name="T9" fmla="*/ 126 h 278"/>
                  <a:gd name="T10" fmla="*/ 117 w 195"/>
                  <a:gd name="T11" fmla="*/ 101 h 278"/>
                  <a:gd name="T12" fmla="*/ 129 w 195"/>
                  <a:gd name="T13" fmla="*/ 79 h 278"/>
                  <a:gd name="T14" fmla="*/ 137 w 195"/>
                  <a:gd name="T15" fmla="*/ 61 h 278"/>
                  <a:gd name="T16" fmla="*/ 143 w 195"/>
                  <a:gd name="T17" fmla="*/ 45 h 278"/>
                  <a:gd name="T18" fmla="*/ 147 w 195"/>
                  <a:gd name="T19" fmla="*/ 32 h 278"/>
                  <a:gd name="T20" fmla="*/ 147 w 195"/>
                  <a:gd name="T21" fmla="*/ 23 h 278"/>
                  <a:gd name="T22" fmla="*/ 147 w 195"/>
                  <a:gd name="T23" fmla="*/ 16 h 278"/>
                  <a:gd name="T24" fmla="*/ 144 w 195"/>
                  <a:gd name="T25" fmla="*/ 12 h 278"/>
                  <a:gd name="T26" fmla="*/ 142 w 195"/>
                  <a:gd name="T27" fmla="*/ 8 h 278"/>
                  <a:gd name="T28" fmla="*/ 142 w 195"/>
                  <a:gd name="T29" fmla="*/ 5 h 278"/>
                  <a:gd name="T30" fmla="*/ 144 w 195"/>
                  <a:gd name="T31" fmla="*/ 2 h 278"/>
                  <a:gd name="T32" fmla="*/ 148 w 195"/>
                  <a:gd name="T33" fmla="*/ 0 h 278"/>
                  <a:gd name="T34" fmla="*/ 154 w 195"/>
                  <a:gd name="T35" fmla="*/ 0 h 278"/>
                  <a:gd name="T36" fmla="*/ 161 w 195"/>
                  <a:gd name="T37" fmla="*/ 4 h 278"/>
                  <a:gd name="T38" fmla="*/ 169 w 195"/>
                  <a:gd name="T39" fmla="*/ 9 h 278"/>
                  <a:gd name="T40" fmla="*/ 179 w 195"/>
                  <a:gd name="T41" fmla="*/ 15 h 278"/>
                  <a:gd name="T42" fmla="*/ 187 w 195"/>
                  <a:gd name="T43" fmla="*/ 21 h 278"/>
                  <a:gd name="T44" fmla="*/ 192 w 195"/>
                  <a:gd name="T45" fmla="*/ 28 h 278"/>
                  <a:gd name="T46" fmla="*/ 195 w 195"/>
                  <a:gd name="T47" fmla="*/ 34 h 278"/>
                  <a:gd name="T48" fmla="*/ 195 w 195"/>
                  <a:gd name="T49" fmla="*/ 41 h 278"/>
                  <a:gd name="T50" fmla="*/ 192 w 195"/>
                  <a:gd name="T51" fmla="*/ 49 h 278"/>
                  <a:gd name="T52" fmla="*/ 187 w 195"/>
                  <a:gd name="T53" fmla="*/ 62 h 278"/>
                  <a:gd name="T54" fmla="*/ 179 w 195"/>
                  <a:gd name="T55" fmla="*/ 77 h 278"/>
                  <a:gd name="T56" fmla="*/ 168 w 195"/>
                  <a:gd name="T57" fmla="*/ 95 h 278"/>
                  <a:gd name="T58" fmla="*/ 156 w 195"/>
                  <a:gd name="T59" fmla="*/ 114 h 278"/>
                  <a:gd name="T60" fmla="*/ 142 w 195"/>
                  <a:gd name="T61" fmla="*/ 134 h 278"/>
                  <a:gd name="T62" fmla="*/ 125 w 195"/>
                  <a:gd name="T63" fmla="*/ 157 h 278"/>
                  <a:gd name="T64" fmla="*/ 109 w 195"/>
                  <a:gd name="T65" fmla="*/ 181 h 278"/>
                  <a:gd name="T66" fmla="*/ 90 w 195"/>
                  <a:gd name="T67" fmla="*/ 203 h 278"/>
                  <a:gd name="T68" fmla="*/ 72 w 195"/>
                  <a:gd name="T69" fmla="*/ 223 h 278"/>
                  <a:gd name="T70" fmla="*/ 53 w 195"/>
                  <a:gd name="T71" fmla="*/ 240 h 278"/>
                  <a:gd name="T72" fmla="*/ 40 w 195"/>
                  <a:gd name="T73" fmla="*/ 253 h 278"/>
                  <a:gd name="T74" fmla="*/ 32 w 195"/>
                  <a:gd name="T75" fmla="*/ 260 h 278"/>
                  <a:gd name="T76" fmla="*/ 23 w 195"/>
                  <a:gd name="T77" fmla="*/ 266 h 278"/>
                  <a:gd name="T78" fmla="*/ 16 w 195"/>
                  <a:gd name="T79" fmla="*/ 271 h 278"/>
                  <a:gd name="T80" fmla="*/ 11 w 195"/>
                  <a:gd name="T81" fmla="*/ 274 h 278"/>
                  <a:gd name="T82" fmla="*/ 4 w 195"/>
                  <a:gd name="T83" fmla="*/ 277 h 278"/>
                  <a:gd name="T84" fmla="*/ 2 w 195"/>
                  <a:gd name="T85" fmla="*/ 278 h 278"/>
                  <a:gd name="T86" fmla="*/ 1 w 195"/>
                  <a:gd name="T87" fmla="*/ 277 h 278"/>
                  <a:gd name="T88" fmla="*/ 1 w 195"/>
                  <a:gd name="T89" fmla="*/ 273 h 278"/>
                  <a:gd name="T90" fmla="*/ 3 w 195"/>
                  <a:gd name="T91" fmla="*/ 266 h 278"/>
                  <a:gd name="T92" fmla="*/ 7 w 195"/>
                  <a:gd name="T93" fmla="*/ 261 h 278"/>
                  <a:gd name="T94" fmla="*/ 11 w 195"/>
                  <a:gd name="T95" fmla="*/ 255 h 278"/>
                  <a:gd name="T96" fmla="*/ 17 w 195"/>
                  <a:gd name="T97" fmla="*/ 248 h 278"/>
                  <a:gd name="T98" fmla="*/ 25 w 195"/>
                  <a:gd name="T99" fmla="*/ 240 h 278"/>
                  <a:gd name="T100" fmla="*/ 29 w 195"/>
                  <a:gd name="T101" fmla="*/ 235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5" h="278">
                    <a:moveTo>
                      <a:pt x="29" y="235"/>
                    </a:moveTo>
                    <a:lnTo>
                      <a:pt x="38" y="226"/>
                    </a:lnTo>
                    <a:lnTo>
                      <a:pt x="46" y="215"/>
                    </a:lnTo>
                    <a:lnTo>
                      <a:pt x="54" y="204"/>
                    </a:lnTo>
                    <a:lnTo>
                      <a:pt x="62" y="192"/>
                    </a:lnTo>
                    <a:lnTo>
                      <a:pt x="71" y="181"/>
                    </a:lnTo>
                    <a:lnTo>
                      <a:pt x="79" y="168"/>
                    </a:lnTo>
                    <a:lnTo>
                      <a:pt x="87" y="155"/>
                    </a:lnTo>
                    <a:lnTo>
                      <a:pt x="97" y="140"/>
                    </a:lnTo>
                    <a:lnTo>
                      <a:pt x="104" y="126"/>
                    </a:lnTo>
                    <a:lnTo>
                      <a:pt x="111" y="113"/>
                    </a:lnTo>
                    <a:lnTo>
                      <a:pt x="117" y="101"/>
                    </a:lnTo>
                    <a:lnTo>
                      <a:pt x="123" y="89"/>
                    </a:lnTo>
                    <a:lnTo>
                      <a:pt x="129" y="79"/>
                    </a:lnTo>
                    <a:lnTo>
                      <a:pt x="134" y="69"/>
                    </a:lnTo>
                    <a:lnTo>
                      <a:pt x="137" y="61"/>
                    </a:lnTo>
                    <a:lnTo>
                      <a:pt x="141" y="53"/>
                    </a:lnTo>
                    <a:lnTo>
                      <a:pt x="143" y="45"/>
                    </a:lnTo>
                    <a:lnTo>
                      <a:pt x="145" y="38"/>
                    </a:lnTo>
                    <a:lnTo>
                      <a:pt x="147" y="32"/>
                    </a:lnTo>
                    <a:lnTo>
                      <a:pt x="147" y="28"/>
                    </a:lnTo>
                    <a:lnTo>
                      <a:pt x="147" y="23"/>
                    </a:lnTo>
                    <a:lnTo>
                      <a:pt x="147" y="19"/>
                    </a:lnTo>
                    <a:lnTo>
                      <a:pt x="147" y="16"/>
                    </a:lnTo>
                    <a:lnTo>
                      <a:pt x="145" y="13"/>
                    </a:lnTo>
                    <a:lnTo>
                      <a:pt x="144" y="12"/>
                    </a:lnTo>
                    <a:lnTo>
                      <a:pt x="143" y="10"/>
                    </a:lnTo>
                    <a:lnTo>
                      <a:pt x="142" y="8"/>
                    </a:lnTo>
                    <a:lnTo>
                      <a:pt x="142" y="6"/>
                    </a:lnTo>
                    <a:lnTo>
                      <a:pt x="142" y="5"/>
                    </a:lnTo>
                    <a:lnTo>
                      <a:pt x="143" y="3"/>
                    </a:lnTo>
                    <a:lnTo>
                      <a:pt x="144" y="2"/>
                    </a:lnTo>
                    <a:lnTo>
                      <a:pt x="145" y="0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7" y="2"/>
                    </a:lnTo>
                    <a:lnTo>
                      <a:pt x="161" y="4"/>
                    </a:lnTo>
                    <a:lnTo>
                      <a:pt x="166" y="6"/>
                    </a:lnTo>
                    <a:lnTo>
                      <a:pt x="169" y="9"/>
                    </a:lnTo>
                    <a:lnTo>
                      <a:pt x="174" y="11"/>
                    </a:lnTo>
                    <a:lnTo>
                      <a:pt x="179" y="15"/>
                    </a:lnTo>
                    <a:lnTo>
                      <a:pt x="183" y="17"/>
                    </a:lnTo>
                    <a:lnTo>
                      <a:pt x="187" y="21"/>
                    </a:lnTo>
                    <a:lnTo>
                      <a:pt x="189" y="24"/>
                    </a:lnTo>
                    <a:lnTo>
                      <a:pt x="192" y="28"/>
                    </a:lnTo>
                    <a:lnTo>
                      <a:pt x="194" y="31"/>
                    </a:lnTo>
                    <a:lnTo>
                      <a:pt x="195" y="34"/>
                    </a:lnTo>
                    <a:lnTo>
                      <a:pt x="195" y="37"/>
                    </a:lnTo>
                    <a:lnTo>
                      <a:pt x="195" y="41"/>
                    </a:lnTo>
                    <a:lnTo>
                      <a:pt x="194" y="44"/>
                    </a:lnTo>
                    <a:lnTo>
                      <a:pt x="192" y="49"/>
                    </a:lnTo>
                    <a:lnTo>
                      <a:pt x="189" y="55"/>
                    </a:lnTo>
                    <a:lnTo>
                      <a:pt x="187" y="62"/>
                    </a:lnTo>
                    <a:lnTo>
                      <a:pt x="183" y="69"/>
                    </a:lnTo>
                    <a:lnTo>
                      <a:pt x="179" y="77"/>
                    </a:lnTo>
                    <a:lnTo>
                      <a:pt x="174" y="86"/>
                    </a:lnTo>
                    <a:lnTo>
                      <a:pt x="168" y="95"/>
                    </a:lnTo>
                    <a:lnTo>
                      <a:pt x="162" y="105"/>
                    </a:lnTo>
                    <a:lnTo>
                      <a:pt x="156" y="114"/>
                    </a:lnTo>
                    <a:lnTo>
                      <a:pt x="149" y="124"/>
                    </a:lnTo>
                    <a:lnTo>
                      <a:pt x="142" y="134"/>
                    </a:lnTo>
                    <a:lnTo>
                      <a:pt x="134" y="146"/>
                    </a:lnTo>
                    <a:lnTo>
                      <a:pt x="125" y="157"/>
                    </a:lnTo>
                    <a:lnTo>
                      <a:pt x="117" y="169"/>
                    </a:lnTo>
                    <a:lnTo>
                      <a:pt x="109" y="181"/>
                    </a:lnTo>
                    <a:lnTo>
                      <a:pt x="99" y="192"/>
                    </a:lnTo>
                    <a:lnTo>
                      <a:pt x="90" y="203"/>
                    </a:lnTo>
                    <a:lnTo>
                      <a:pt x="81" y="214"/>
                    </a:lnTo>
                    <a:lnTo>
                      <a:pt x="72" y="223"/>
                    </a:lnTo>
                    <a:lnTo>
                      <a:pt x="62" y="232"/>
                    </a:lnTo>
                    <a:lnTo>
                      <a:pt x="53" y="240"/>
                    </a:lnTo>
                    <a:lnTo>
                      <a:pt x="45" y="248"/>
                    </a:lnTo>
                    <a:lnTo>
                      <a:pt x="40" y="253"/>
                    </a:lnTo>
                    <a:lnTo>
                      <a:pt x="35" y="256"/>
                    </a:lnTo>
                    <a:lnTo>
                      <a:pt x="32" y="260"/>
                    </a:lnTo>
                    <a:lnTo>
                      <a:pt x="27" y="264"/>
                    </a:lnTo>
                    <a:lnTo>
                      <a:pt x="23" y="266"/>
                    </a:lnTo>
                    <a:lnTo>
                      <a:pt x="20" y="268"/>
                    </a:lnTo>
                    <a:lnTo>
                      <a:pt x="16" y="271"/>
                    </a:lnTo>
                    <a:lnTo>
                      <a:pt x="14" y="272"/>
                    </a:lnTo>
                    <a:lnTo>
                      <a:pt x="11" y="274"/>
                    </a:lnTo>
                    <a:lnTo>
                      <a:pt x="9" y="275"/>
                    </a:lnTo>
                    <a:lnTo>
                      <a:pt x="4" y="277"/>
                    </a:lnTo>
                    <a:lnTo>
                      <a:pt x="3" y="277"/>
                    </a:lnTo>
                    <a:lnTo>
                      <a:pt x="2" y="278"/>
                    </a:lnTo>
                    <a:lnTo>
                      <a:pt x="1" y="278"/>
                    </a:lnTo>
                    <a:lnTo>
                      <a:pt x="1" y="277"/>
                    </a:lnTo>
                    <a:lnTo>
                      <a:pt x="0" y="275"/>
                    </a:lnTo>
                    <a:lnTo>
                      <a:pt x="1" y="273"/>
                    </a:lnTo>
                    <a:lnTo>
                      <a:pt x="2" y="268"/>
                    </a:lnTo>
                    <a:lnTo>
                      <a:pt x="3" y="266"/>
                    </a:lnTo>
                    <a:lnTo>
                      <a:pt x="6" y="264"/>
                    </a:lnTo>
                    <a:lnTo>
                      <a:pt x="7" y="261"/>
                    </a:lnTo>
                    <a:lnTo>
                      <a:pt x="9" y="258"/>
                    </a:lnTo>
                    <a:lnTo>
                      <a:pt x="11" y="255"/>
                    </a:lnTo>
                    <a:lnTo>
                      <a:pt x="14" y="252"/>
                    </a:lnTo>
                    <a:lnTo>
                      <a:pt x="17" y="248"/>
                    </a:lnTo>
                    <a:lnTo>
                      <a:pt x="21" y="243"/>
                    </a:lnTo>
                    <a:lnTo>
                      <a:pt x="25" y="240"/>
                    </a:lnTo>
                    <a:lnTo>
                      <a:pt x="29" y="235"/>
                    </a:lnTo>
                    <a:lnTo>
                      <a:pt x="29" y="23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29"/>
              <p:cNvSpPr/>
              <p:nvPr/>
            </p:nvSpPr>
            <p:spPr bwMode="auto">
              <a:xfrm>
                <a:off x="3475038" y="1327150"/>
                <a:ext cx="122238" cy="109538"/>
              </a:xfrm>
              <a:custGeom>
                <a:avLst/>
                <a:gdLst>
                  <a:gd name="T0" fmla="*/ 72 w 77"/>
                  <a:gd name="T1" fmla="*/ 60 h 69"/>
                  <a:gd name="T2" fmla="*/ 71 w 77"/>
                  <a:gd name="T3" fmla="*/ 62 h 69"/>
                  <a:gd name="T4" fmla="*/ 70 w 77"/>
                  <a:gd name="T5" fmla="*/ 64 h 69"/>
                  <a:gd name="T6" fmla="*/ 68 w 77"/>
                  <a:gd name="T7" fmla="*/ 65 h 69"/>
                  <a:gd name="T8" fmla="*/ 66 w 77"/>
                  <a:gd name="T9" fmla="*/ 67 h 69"/>
                  <a:gd name="T10" fmla="*/ 65 w 77"/>
                  <a:gd name="T11" fmla="*/ 68 h 69"/>
                  <a:gd name="T12" fmla="*/ 63 w 77"/>
                  <a:gd name="T13" fmla="*/ 69 h 69"/>
                  <a:gd name="T14" fmla="*/ 59 w 77"/>
                  <a:gd name="T15" fmla="*/ 69 h 69"/>
                  <a:gd name="T16" fmla="*/ 57 w 77"/>
                  <a:gd name="T17" fmla="*/ 69 h 69"/>
                  <a:gd name="T18" fmla="*/ 54 w 77"/>
                  <a:gd name="T19" fmla="*/ 69 h 69"/>
                  <a:gd name="T20" fmla="*/ 51 w 77"/>
                  <a:gd name="T21" fmla="*/ 68 h 69"/>
                  <a:gd name="T22" fmla="*/ 47 w 77"/>
                  <a:gd name="T23" fmla="*/ 65 h 69"/>
                  <a:gd name="T24" fmla="*/ 42 w 77"/>
                  <a:gd name="T25" fmla="*/ 62 h 69"/>
                  <a:gd name="T26" fmla="*/ 39 w 77"/>
                  <a:gd name="T27" fmla="*/ 57 h 69"/>
                  <a:gd name="T28" fmla="*/ 34 w 77"/>
                  <a:gd name="T29" fmla="*/ 52 h 69"/>
                  <a:gd name="T30" fmla="*/ 28 w 77"/>
                  <a:gd name="T31" fmla="*/ 45 h 69"/>
                  <a:gd name="T32" fmla="*/ 23 w 77"/>
                  <a:gd name="T33" fmla="*/ 38 h 69"/>
                  <a:gd name="T34" fmla="*/ 16 w 77"/>
                  <a:gd name="T35" fmla="*/ 31 h 69"/>
                  <a:gd name="T36" fmla="*/ 12 w 77"/>
                  <a:gd name="T37" fmla="*/ 24 h 69"/>
                  <a:gd name="T38" fmla="*/ 7 w 77"/>
                  <a:gd name="T39" fmla="*/ 18 h 69"/>
                  <a:gd name="T40" fmla="*/ 3 w 77"/>
                  <a:gd name="T41" fmla="*/ 13 h 69"/>
                  <a:gd name="T42" fmla="*/ 1 w 77"/>
                  <a:gd name="T43" fmla="*/ 10 h 69"/>
                  <a:gd name="T44" fmla="*/ 0 w 77"/>
                  <a:gd name="T45" fmla="*/ 6 h 69"/>
                  <a:gd name="T46" fmla="*/ 0 w 77"/>
                  <a:gd name="T47" fmla="*/ 4 h 69"/>
                  <a:gd name="T48" fmla="*/ 0 w 77"/>
                  <a:gd name="T49" fmla="*/ 3 h 69"/>
                  <a:gd name="T50" fmla="*/ 1 w 77"/>
                  <a:gd name="T51" fmla="*/ 1 h 69"/>
                  <a:gd name="T52" fmla="*/ 2 w 77"/>
                  <a:gd name="T53" fmla="*/ 0 h 69"/>
                  <a:gd name="T54" fmla="*/ 4 w 77"/>
                  <a:gd name="T55" fmla="*/ 0 h 69"/>
                  <a:gd name="T56" fmla="*/ 6 w 77"/>
                  <a:gd name="T57" fmla="*/ 0 h 69"/>
                  <a:gd name="T58" fmla="*/ 9 w 77"/>
                  <a:gd name="T59" fmla="*/ 0 h 69"/>
                  <a:gd name="T60" fmla="*/ 12 w 77"/>
                  <a:gd name="T61" fmla="*/ 0 h 69"/>
                  <a:gd name="T62" fmla="*/ 16 w 77"/>
                  <a:gd name="T63" fmla="*/ 1 h 69"/>
                  <a:gd name="T64" fmla="*/ 20 w 77"/>
                  <a:gd name="T65" fmla="*/ 3 h 69"/>
                  <a:gd name="T66" fmla="*/ 29 w 77"/>
                  <a:gd name="T67" fmla="*/ 5 h 69"/>
                  <a:gd name="T68" fmla="*/ 38 w 77"/>
                  <a:gd name="T69" fmla="*/ 7 h 69"/>
                  <a:gd name="T70" fmla="*/ 46 w 77"/>
                  <a:gd name="T71" fmla="*/ 10 h 69"/>
                  <a:gd name="T72" fmla="*/ 54 w 77"/>
                  <a:gd name="T73" fmla="*/ 12 h 69"/>
                  <a:gd name="T74" fmla="*/ 60 w 77"/>
                  <a:gd name="T75" fmla="*/ 17 h 69"/>
                  <a:gd name="T76" fmla="*/ 66 w 77"/>
                  <a:gd name="T77" fmla="*/ 22 h 69"/>
                  <a:gd name="T78" fmla="*/ 71 w 77"/>
                  <a:gd name="T79" fmla="*/ 28 h 69"/>
                  <a:gd name="T80" fmla="*/ 74 w 77"/>
                  <a:gd name="T81" fmla="*/ 33 h 69"/>
                  <a:gd name="T82" fmla="*/ 76 w 77"/>
                  <a:gd name="T83" fmla="*/ 36 h 69"/>
                  <a:gd name="T84" fmla="*/ 77 w 77"/>
                  <a:gd name="T85" fmla="*/ 39 h 69"/>
                  <a:gd name="T86" fmla="*/ 77 w 77"/>
                  <a:gd name="T87" fmla="*/ 43 h 69"/>
                  <a:gd name="T88" fmla="*/ 77 w 77"/>
                  <a:gd name="T89" fmla="*/ 46 h 69"/>
                  <a:gd name="T90" fmla="*/ 76 w 77"/>
                  <a:gd name="T91" fmla="*/ 50 h 69"/>
                  <a:gd name="T92" fmla="*/ 76 w 77"/>
                  <a:gd name="T93" fmla="*/ 52 h 69"/>
                  <a:gd name="T94" fmla="*/ 74 w 77"/>
                  <a:gd name="T95" fmla="*/ 56 h 69"/>
                  <a:gd name="T96" fmla="*/ 72 w 77"/>
                  <a:gd name="T97" fmla="*/ 60 h 69"/>
                  <a:gd name="T98" fmla="*/ 72 w 77"/>
                  <a:gd name="T99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7" h="69">
                    <a:moveTo>
                      <a:pt x="72" y="60"/>
                    </a:moveTo>
                    <a:lnTo>
                      <a:pt x="71" y="62"/>
                    </a:lnTo>
                    <a:lnTo>
                      <a:pt x="70" y="64"/>
                    </a:lnTo>
                    <a:lnTo>
                      <a:pt x="68" y="65"/>
                    </a:lnTo>
                    <a:lnTo>
                      <a:pt x="66" y="67"/>
                    </a:lnTo>
                    <a:lnTo>
                      <a:pt x="65" y="68"/>
                    </a:lnTo>
                    <a:lnTo>
                      <a:pt x="63" y="69"/>
                    </a:lnTo>
                    <a:lnTo>
                      <a:pt x="59" y="69"/>
                    </a:lnTo>
                    <a:lnTo>
                      <a:pt x="57" y="69"/>
                    </a:lnTo>
                    <a:lnTo>
                      <a:pt x="54" y="69"/>
                    </a:lnTo>
                    <a:lnTo>
                      <a:pt x="51" y="68"/>
                    </a:lnTo>
                    <a:lnTo>
                      <a:pt x="47" y="65"/>
                    </a:lnTo>
                    <a:lnTo>
                      <a:pt x="42" y="62"/>
                    </a:lnTo>
                    <a:lnTo>
                      <a:pt x="39" y="57"/>
                    </a:lnTo>
                    <a:lnTo>
                      <a:pt x="34" y="52"/>
                    </a:lnTo>
                    <a:lnTo>
                      <a:pt x="28" y="45"/>
                    </a:lnTo>
                    <a:lnTo>
                      <a:pt x="23" y="38"/>
                    </a:lnTo>
                    <a:lnTo>
                      <a:pt x="16" y="31"/>
                    </a:lnTo>
                    <a:lnTo>
                      <a:pt x="12" y="24"/>
                    </a:lnTo>
                    <a:lnTo>
                      <a:pt x="7" y="18"/>
                    </a:lnTo>
                    <a:lnTo>
                      <a:pt x="3" y="13"/>
                    </a:lnTo>
                    <a:lnTo>
                      <a:pt x="1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6" y="1"/>
                    </a:lnTo>
                    <a:lnTo>
                      <a:pt x="20" y="3"/>
                    </a:lnTo>
                    <a:lnTo>
                      <a:pt x="29" y="5"/>
                    </a:lnTo>
                    <a:lnTo>
                      <a:pt x="38" y="7"/>
                    </a:lnTo>
                    <a:lnTo>
                      <a:pt x="46" y="10"/>
                    </a:lnTo>
                    <a:lnTo>
                      <a:pt x="54" y="12"/>
                    </a:lnTo>
                    <a:lnTo>
                      <a:pt x="60" y="17"/>
                    </a:lnTo>
                    <a:lnTo>
                      <a:pt x="66" y="22"/>
                    </a:lnTo>
                    <a:lnTo>
                      <a:pt x="71" y="28"/>
                    </a:lnTo>
                    <a:lnTo>
                      <a:pt x="74" y="33"/>
                    </a:lnTo>
                    <a:lnTo>
                      <a:pt x="76" y="36"/>
                    </a:lnTo>
                    <a:lnTo>
                      <a:pt x="77" y="39"/>
                    </a:lnTo>
                    <a:lnTo>
                      <a:pt x="77" y="43"/>
                    </a:lnTo>
                    <a:lnTo>
                      <a:pt x="77" y="46"/>
                    </a:lnTo>
                    <a:lnTo>
                      <a:pt x="76" y="50"/>
                    </a:lnTo>
                    <a:lnTo>
                      <a:pt x="76" y="52"/>
                    </a:lnTo>
                    <a:lnTo>
                      <a:pt x="74" y="56"/>
                    </a:lnTo>
                    <a:lnTo>
                      <a:pt x="72" y="60"/>
                    </a:lnTo>
                    <a:lnTo>
                      <a:pt x="72" y="6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30"/>
              <p:cNvSpPr/>
              <p:nvPr/>
            </p:nvSpPr>
            <p:spPr bwMode="auto">
              <a:xfrm>
                <a:off x="3246438" y="1495425"/>
                <a:ext cx="76200" cy="720725"/>
              </a:xfrm>
              <a:custGeom>
                <a:avLst/>
                <a:gdLst>
                  <a:gd name="T0" fmla="*/ 7 w 48"/>
                  <a:gd name="T1" fmla="*/ 298 h 454"/>
                  <a:gd name="T2" fmla="*/ 10 w 48"/>
                  <a:gd name="T3" fmla="*/ 274 h 454"/>
                  <a:gd name="T4" fmla="*/ 12 w 48"/>
                  <a:gd name="T5" fmla="*/ 244 h 454"/>
                  <a:gd name="T6" fmla="*/ 13 w 48"/>
                  <a:gd name="T7" fmla="*/ 210 h 454"/>
                  <a:gd name="T8" fmla="*/ 14 w 48"/>
                  <a:gd name="T9" fmla="*/ 172 h 454"/>
                  <a:gd name="T10" fmla="*/ 16 w 48"/>
                  <a:gd name="T11" fmla="*/ 128 h 454"/>
                  <a:gd name="T12" fmla="*/ 16 w 48"/>
                  <a:gd name="T13" fmla="*/ 80 h 454"/>
                  <a:gd name="T14" fmla="*/ 17 w 48"/>
                  <a:gd name="T15" fmla="*/ 27 h 454"/>
                  <a:gd name="T16" fmla="*/ 24 w 48"/>
                  <a:gd name="T17" fmla="*/ 15 h 454"/>
                  <a:gd name="T18" fmla="*/ 36 w 48"/>
                  <a:gd name="T19" fmla="*/ 45 h 454"/>
                  <a:gd name="T20" fmla="*/ 43 w 48"/>
                  <a:gd name="T21" fmla="*/ 73 h 454"/>
                  <a:gd name="T22" fmla="*/ 46 w 48"/>
                  <a:gd name="T23" fmla="*/ 101 h 454"/>
                  <a:gd name="T24" fmla="*/ 46 w 48"/>
                  <a:gd name="T25" fmla="*/ 119 h 454"/>
                  <a:gd name="T26" fmla="*/ 46 w 48"/>
                  <a:gd name="T27" fmla="*/ 135 h 454"/>
                  <a:gd name="T28" fmla="*/ 45 w 48"/>
                  <a:gd name="T29" fmla="*/ 154 h 454"/>
                  <a:gd name="T30" fmla="*/ 44 w 48"/>
                  <a:gd name="T31" fmla="*/ 176 h 454"/>
                  <a:gd name="T32" fmla="*/ 43 w 48"/>
                  <a:gd name="T33" fmla="*/ 200 h 454"/>
                  <a:gd name="T34" fmla="*/ 42 w 48"/>
                  <a:gd name="T35" fmla="*/ 229 h 454"/>
                  <a:gd name="T36" fmla="*/ 42 w 48"/>
                  <a:gd name="T37" fmla="*/ 258 h 454"/>
                  <a:gd name="T38" fmla="*/ 41 w 48"/>
                  <a:gd name="T39" fmla="*/ 291 h 454"/>
                  <a:gd name="T40" fmla="*/ 39 w 48"/>
                  <a:gd name="T41" fmla="*/ 327 h 454"/>
                  <a:gd name="T42" fmla="*/ 38 w 48"/>
                  <a:gd name="T43" fmla="*/ 358 h 454"/>
                  <a:gd name="T44" fmla="*/ 37 w 48"/>
                  <a:gd name="T45" fmla="*/ 385 h 454"/>
                  <a:gd name="T46" fmla="*/ 36 w 48"/>
                  <a:gd name="T47" fmla="*/ 408 h 454"/>
                  <a:gd name="T48" fmla="*/ 33 w 48"/>
                  <a:gd name="T49" fmla="*/ 425 h 454"/>
                  <a:gd name="T50" fmla="*/ 32 w 48"/>
                  <a:gd name="T51" fmla="*/ 440 h 454"/>
                  <a:gd name="T52" fmla="*/ 31 w 48"/>
                  <a:gd name="T53" fmla="*/ 449 h 454"/>
                  <a:gd name="T54" fmla="*/ 30 w 48"/>
                  <a:gd name="T55" fmla="*/ 453 h 454"/>
                  <a:gd name="T56" fmla="*/ 29 w 48"/>
                  <a:gd name="T57" fmla="*/ 454 h 454"/>
                  <a:gd name="T58" fmla="*/ 25 w 48"/>
                  <a:gd name="T59" fmla="*/ 451 h 454"/>
                  <a:gd name="T60" fmla="*/ 22 w 48"/>
                  <a:gd name="T61" fmla="*/ 448 h 454"/>
                  <a:gd name="T62" fmla="*/ 17 w 48"/>
                  <a:gd name="T63" fmla="*/ 442 h 454"/>
                  <a:gd name="T64" fmla="*/ 11 w 48"/>
                  <a:gd name="T65" fmla="*/ 434 h 454"/>
                  <a:gd name="T66" fmla="*/ 7 w 48"/>
                  <a:gd name="T67" fmla="*/ 424 h 454"/>
                  <a:gd name="T68" fmla="*/ 3 w 48"/>
                  <a:gd name="T69" fmla="*/ 413 h 454"/>
                  <a:gd name="T70" fmla="*/ 0 w 48"/>
                  <a:gd name="T71" fmla="*/ 405 h 454"/>
                  <a:gd name="T72" fmla="*/ 0 w 48"/>
                  <a:gd name="T73" fmla="*/ 399 h 454"/>
                  <a:gd name="T74" fmla="*/ 0 w 48"/>
                  <a:gd name="T75" fmla="*/ 391 h 454"/>
                  <a:gd name="T76" fmla="*/ 0 w 48"/>
                  <a:gd name="T77" fmla="*/ 380 h 454"/>
                  <a:gd name="T78" fmla="*/ 1 w 48"/>
                  <a:gd name="T79" fmla="*/ 368 h 454"/>
                  <a:gd name="T80" fmla="*/ 3 w 48"/>
                  <a:gd name="T81" fmla="*/ 354 h 454"/>
                  <a:gd name="T82" fmla="*/ 4 w 48"/>
                  <a:gd name="T83" fmla="*/ 338 h 454"/>
                  <a:gd name="T84" fmla="*/ 5 w 48"/>
                  <a:gd name="T85" fmla="*/ 319 h 454"/>
                  <a:gd name="T86" fmla="*/ 6 w 48"/>
                  <a:gd name="T87" fmla="*/ 309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" h="454">
                    <a:moveTo>
                      <a:pt x="6" y="309"/>
                    </a:moveTo>
                    <a:lnTo>
                      <a:pt x="7" y="298"/>
                    </a:lnTo>
                    <a:lnTo>
                      <a:pt x="9" y="287"/>
                    </a:lnTo>
                    <a:lnTo>
                      <a:pt x="10" y="274"/>
                    </a:lnTo>
                    <a:lnTo>
                      <a:pt x="11" y="259"/>
                    </a:lnTo>
                    <a:lnTo>
                      <a:pt x="12" y="244"/>
                    </a:lnTo>
                    <a:lnTo>
                      <a:pt x="12" y="227"/>
                    </a:lnTo>
                    <a:lnTo>
                      <a:pt x="13" y="210"/>
                    </a:lnTo>
                    <a:lnTo>
                      <a:pt x="14" y="191"/>
                    </a:lnTo>
                    <a:lnTo>
                      <a:pt x="14" y="172"/>
                    </a:lnTo>
                    <a:lnTo>
                      <a:pt x="16" y="150"/>
                    </a:lnTo>
                    <a:lnTo>
                      <a:pt x="16" y="128"/>
                    </a:lnTo>
                    <a:lnTo>
                      <a:pt x="16" y="104"/>
                    </a:lnTo>
                    <a:lnTo>
                      <a:pt x="16" y="80"/>
                    </a:lnTo>
                    <a:lnTo>
                      <a:pt x="16" y="54"/>
                    </a:lnTo>
                    <a:lnTo>
                      <a:pt x="17" y="27"/>
                    </a:lnTo>
                    <a:lnTo>
                      <a:pt x="17" y="0"/>
                    </a:lnTo>
                    <a:lnTo>
                      <a:pt x="24" y="15"/>
                    </a:lnTo>
                    <a:lnTo>
                      <a:pt x="30" y="31"/>
                    </a:lnTo>
                    <a:lnTo>
                      <a:pt x="36" y="45"/>
                    </a:lnTo>
                    <a:lnTo>
                      <a:pt x="39" y="59"/>
                    </a:lnTo>
                    <a:lnTo>
                      <a:pt x="43" y="73"/>
                    </a:lnTo>
                    <a:lnTo>
                      <a:pt x="45" y="87"/>
                    </a:lnTo>
                    <a:lnTo>
                      <a:pt x="46" y="101"/>
                    </a:lnTo>
                    <a:lnTo>
                      <a:pt x="48" y="114"/>
                    </a:lnTo>
                    <a:lnTo>
                      <a:pt x="46" y="119"/>
                    </a:lnTo>
                    <a:lnTo>
                      <a:pt x="46" y="127"/>
                    </a:lnTo>
                    <a:lnTo>
                      <a:pt x="46" y="135"/>
                    </a:lnTo>
                    <a:lnTo>
                      <a:pt x="45" y="144"/>
                    </a:lnTo>
                    <a:lnTo>
                      <a:pt x="45" y="154"/>
                    </a:lnTo>
                    <a:lnTo>
                      <a:pt x="44" y="165"/>
                    </a:lnTo>
                    <a:lnTo>
                      <a:pt x="44" y="176"/>
                    </a:lnTo>
                    <a:lnTo>
                      <a:pt x="44" y="188"/>
                    </a:lnTo>
                    <a:lnTo>
                      <a:pt x="43" y="200"/>
                    </a:lnTo>
                    <a:lnTo>
                      <a:pt x="43" y="214"/>
                    </a:lnTo>
                    <a:lnTo>
                      <a:pt x="42" y="229"/>
                    </a:lnTo>
                    <a:lnTo>
                      <a:pt x="42" y="243"/>
                    </a:lnTo>
                    <a:lnTo>
                      <a:pt x="42" y="258"/>
                    </a:lnTo>
                    <a:lnTo>
                      <a:pt x="41" y="275"/>
                    </a:lnTo>
                    <a:lnTo>
                      <a:pt x="41" y="291"/>
                    </a:lnTo>
                    <a:lnTo>
                      <a:pt x="39" y="309"/>
                    </a:lnTo>
                    <a:lnTo>
                      <a:pt x="39" y="327"/>
                    </a:lnTo>
                    <a:lnTo>
                      <a:pt x="38" y="342"/>
                    </a:lnTo>
                    <a:lnTo>
                      <a:pt x="38" y="358"/>
                    </a:lnTo>
                    <a:lnTo>
                      <a:pt x="37" y="372"/>
                    </a:lnTo>
                    <a:lnTo>
                      <a:pt x="37" y="385"/>
                    </a:lnTo>
                    <a:lnTo>
                      <a:pt x="36" y="397"/>
                    </a:lnTo>
                    <a:lnTo>
                      <a:pt x="36" y="408"/>
                    </a:lnTo>
                    <a:lnTo>
                      <a:pt x="35" y="417"/>
                    </a:lnTo>
                    <a:lnTo>
                      <a:pt x="33" y="425"/>
                    </a:lnTo>
                    <a:lnTo>
                      <a:pt x="33" y="434"/>
                    </a:lnTo>
                    <a:lnTo>
                      <a:pt x="32" y="440"/>
                    </a:lnTo>
                    <a:lnTo>
                      <a:pt x="32" y="444"/>
                    </a:lnTo>
                    <a:lnTo>
                      <a:pt x="31" y="449"/>
                    </a:lnTo>
                    <a:lnTo>
                      <a:pt x="31" y="451"/>
                    </a:lnTo>
                    <a:lnTo>
                      <a:pt x="30" y="453"/>
                    </a:lnTo>
                    <a:lnTo>
                      <a:pt x="30" y="454"/>
                    </a:lnTo>
                    <a:lnTo>
                      <a:pt x="29" y="454"/>
                    </a:lnTo>
                    <a:lnTo>
                      <a:pt x="28" y="453"/>
                    </a:lnTo>
                    <a:lnTo>
                      <a:pt x="25" y="451"/>
                    </a:lnTo>
                    <a:lnTo>
                      <a:pt x="24" y="450"/>
                    </a:lnTo>
                    <a:lnTo>
                      <a:pt x="22" y="448"/>
                    </a:lnTo>
                    <a:lnTo>
                      <a:pt x="19" y="445"/>
                    </a:lnTo>
                    <a:lnTo>
                      <a:pt x="17" y="442"/>
                    </a:lnTo>
                    <a:lnTo>
                      <a:pt x="13" y="438"/>
                    </a:lnTo>
                    <a:lnTo>
                      <a:pt x="11" y="434"/>
                    </a:lnTo>
                    <a:lnTo>
                      <a:pt x="9" y="429"/>
                    </a:lnTo>
                    <a:lnTo>
                      <a:pt x="7" y="424"/>
                    </a:lnTo>
                    <a:lnTo>
                      <a:pt x="5" y="421"/>
                    </a:lnTo>
                    <a:lnTo>
                      <a:pt x="3" y="413"/>
                    </a:lnTo>
                    <a:lnTo>
                      <a:pt x="0" y="408"/>
                    </a:lnTo>
                    <a:lnTo>
                      <a:pt x="0" y="405"/>
                    </a:lnTo>
                    <a:lnTo>
                      <a:pt x="0" y="402"/>
                    </a:lnTo>
                    <a:lnTo>
                      <a:pt x="0" y="399"/>
                    </a:lnTo>
                    <a:lnTo>
                      <a:pt x="0" y="395"/>
                    </a:lnTo>
                    <a:lnTo>
                      <a:pt x="0" y="391"/>
                    </a:lnTo>
                    <a:lnTo>
                      <a:pt x="0" y="386"/>
                    </a:lnTo>
                    <a:lnTo>
                      <a:pt x="0" y="380"/>
                    </a:lnTo>
                    <a:lnTo>
                      <a:pt x="0" y="374"/>
                    </a:lnTo>
                    <a:lnTo>
                      <a:pt x="1" y="368"/>
                    </a:lnTo>
                    <a:lnTo>
                      <a:pt x="1" y="361"/>
                    </a:lnTo>
                    <a:lnTo>
                      <a:pt x="3" y="354"/>
                    </a:lnTo>
                    <a:lnTo>
                      <a:pt x="3" y="346"/>
                    </a:lnTo>
                    <a:lnTo>
                      <a:pt x="4" y="338"/>
                    </a:lnTo>
                    <a:lnTo>
                      <a:pt x="4" y="328"/>
                    </a:lnTo>
                    <a:lnTo>
                      <a:pt x="5" y="319"/>
                    </a:lnTo>
                    <a:lnTo>
                      <a:pt x="6" y="309"/>
                    </a:lnTo>
                    <a:lnTo>
                      <a:pt x="6" y="309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31"/>
              <p:cNvSpPr/>
              <p:nvPr/>
            </p:nvSpPr>
            <p:spPr bwMode="auto">
              <a:xfrm>
                <a:off x="3363913" y="1460500"/>
                <a:ext cx="360363" cy="100013"/>
              </a:xfrm>
              <a:custGeom>
                <a:avLst/>
                <a:gdLst>
                  <a:gd name="T0" fmla="*/ 10 w 227"/>
                  <a:gd name="T1" fmla="*/ 47 h 63"/>
                  <a:gd name="T2" fmla="*/ 31 w 227"/>
                  <a:gd name="T3" fmla="*/ 41 h 63"/>
                  <a:gd name="T4" fmla="*/ 51 w 227"/>
                  <a:gd name="T5" fmla="*/ 35 h 63"/>
                  <a:gd name="T6" fmla="*/ 69 w 227"/>
                  <a:gd name="T7" fmla="*/ 30 h 63"/>
                  <a:gd name="T8" fmla="*/ 85 w 227"/>
                  <a:gd name="T9" fmla="*/ 25 h 63"/>
                  <a:gd name="T10" fmla="*/ 101 w 227"/>
                  <a:gd name="T11" fmla="*/ 22 h 63"/>
                  <a:gd name="T12" fmla="*/ 115 w 227"/>
                  <a:gd name="T13" fmla="*/ 17 h 63"/>
                  <a:gd name="T14" fmla="*/ 128 w 227"/>
                  <a:gd name="T15" fmla="*/ 15 h 63"/>
                  <a:gd name="T16" fmla="*/ 141 w 227"/>
                  <a:gd name="T17" fmla="*/ 11 h 63"/>
                  <a:gd name="T18" fmla="*/ 152 w 227"/>
                  <a:gd name="T19" fmla="*/ 9 h 63"/>
                  <a:gd name="T20" fmla="*/ 161 w 227"/>
                  <a:gd name="T21" fmla="*/ 6 h 63"/>
                  <a:gd name="T22" fmla="*/ 169 w 227"/>
                  <a:gd name="T23" fmla="*/ 4 h 63"/>
                  <a:gd name="T24" fmla="*/ 176 w 227"/>
                  <a:gd name="T25" fmla="*/ 3 h 63"/>
                  <a:gd name="T26" fmla="*/ 185 w 227"/>
                  <a:gd name="T27" fmla="*/ 2 h 63"/>
                  <a:gd name="T28" fmla="*/ 192 w 227"/>
                  <a:gd name="T29" fmla="*/ 0 h 63"/>
                  <a:gd name="T30" fmla="*/ 206 w 227"/>
                  <a:gd name="T31" fmla="*/ 2 h 63"/>
                  <a:gd name="T32" fmla="*/ 218 w 227"/>
                  <a:gd name="T33" fmla="*/ 4 h 63"/>
                  <a:gd name="T34" fmla="*/ 223 w 227"/>
                  <a:gd name="T35" fmla="*/ 6 h 63"/>
                  <a:gd name="T36" fmla="*/ 226 w 227"/>
                  <a:gd name="T37" fmla="*/ 9 h 63"/>
                  <a:gd name="T38" fmla="*/ 227 w 227"/>
                  <a:gd name="T39" fmla="*/ 11 h 63"/>
                  <a:gd name="T40" fmla="*/ 227 w 227"/>
                  <a:gd name="T41" fmla="*/ 13 h 63"/>
                  <a:gd name="T42" fmla="*/ 226 w 227"/>
                  <a:gd name="T43" fmla="*/ 16 h 63"/>
                  <a:gd name="T44" fmla="*/ 223 w 227"/>
                  <a:gd name="T45" fmla="*/ 18 h 63"/>
                  <a:gd name="T46" fmla="*/ 214 w 227"/>
                  <a:gd name="T47" fmla="*/ 22 h 63"/>
                  <a:gd name="T48" fmla="*/ 205 w 227"/>
                  <a:gd name="T49" fmla="*/ 25 h 63"/>
                  <a:gd name="T50" fmla="*/ 192 w 227"/>
                  <a:gd name="T51" fmla="*/ 29 h 63"/>
                  <a:gd name="T52" fmla="*/ 175 w 227"/>
                  <a:gd name="T53" fmla="*/ 32 h 63"/>
                  <a:gd name="T54" fmla="*/ 156 w 227"/>
                  <a:gd name="T55" fmla="*/ 37 h 63"/>
                  <a:gd name="T56" fmla="*/ 135 w 227"/>
                  <a:gd name="T57" fmla="*/ 42 h 63"/>
                  <a:gd name="T58" fmla="*/ 112 w 227"/>
                  <a:gd name="T59" fmla="*/ 47 h 63"/>
                  <a:gd name="T60" fmla="*/ 93 w 227"/>
                  <a:gd name="T61" fmla="*/ 51 h 63"/>
                  <a:gd name="T62" fmla="*/ 77 w 227"/>
                  <a:gd name="T63" fmla="*/ 55 h 63"/>
                  <a:gd name="T64" fmla="*/ 63 w 227"/>
                  <a:gd name="T65" fmla="*/ 57 h 63"/>
                  <a:gd name="T66" fmla="*/ 51 w 227"/>
                  <a:gd name="T67" fmla="*/ 60 h 63"/>
                  <a:gd name="T68" fmla="*/ 41 w 227"/>
                  <a:gd name="T69" fmla="*/ 61 h 63"/>
                  <a:gd name="T70" fmla="*/ 35 w 227"/>
                  <a:gd name="T71" fmla="*/ 62 h 63"/>
                  <a:gd name="T72" fmla="*/ 31 w 227"/>
                  <a:gd name="T73" fmla="*/ 63 h 63"/>
                  <a:gd name="T74" fmla="*/ 25 w 227"/>
                  <a:gd name="T75" fmla="*/ 62 h 63"/>
                  <a:gd name="T76" fmla="*/ 18 w 227"/>
                  <a:gd name="T77" fmla="*/ 60 h 63"/>
                  <a:gd name="T78" fmla="*/ 9 w 227"/>
                  <a:gd name="T79" fmla="*/ 55 h 63"/>
                  <a:gd name="T80" fmla="*/ 0 w 227"/>
                  <a:gd name="T81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7" h="63">
                    <a:moveTo>
                      <a:pt x="0" y="50"/>
                    </a:moveTo>
                    <a:lnTo>
                      <a:pt x="10" y="47"/>
                    </a:lnTo>
                    <a:lnTo>
                      <a:pt x="21" y="43"/>
                    </a:lnTo>
                    <a:lnTo>
                      <a:pt x="31" y="41"/>
                    </a:lnTo>
                    <a:lnTo>
                      <a:pt x="41" y="38"/>
                    </a:lnTo>
                    <a:lnTo>
                      <a:pt x="51" y="35"/>
                    </a:lnTo>
                    <a:lnTo>
                      <a:pt x="59" y="32"/>
                    </a:lnTo>
                    <a:lnTo>
                      <a:pt x="69" y="30"/>
                    </a:lnTo>
                    <a:lnTo>
                      <a:pt x="77" y="28"/>
                    </a:lnTo>
                    <a:lnTo>
                      <a:pt x="85" y="25"/>
                    </a:lnTo>
                    <a:lnTo>
                      <a:pt x="93" y="23"/>
                    </a:lnTo>
                    <a:lnTo>
                      <a:pt x="101" y="22"/>
                    </a:lnTo>
                    <a:lnTo>
                      <a:pt x="108" y="19"/>
                    </a:lnTo>
                    <a:lnTo>
                      <a:pt x="115" y="17"/>
                    </a:lnTo>
                    <a:lnTo>
                      <a:pt x="122" y="16"/>
                    </a:lnTo>
                    <a:lnTo>
                      <a:pt x="128" y="15"/>
                    </a:lnTo>
                    <a:lnTo>
                      <a:pt x="135" y="12"/>
                    </a:lnTo>
                    <a:lnTo>
                      <a:pt x="141" y="11"/>
                    </a:lnTo>
                    <a:lnTo>
                      <a:pt x="146" y="10"/>
                    </a:lnTo>
                    <a:lnTo>
                      <a:pt x="152" y="9"/>
                    </a:lnTo>
                    <a:lnTo>
                      <a:pt x="156" y="8"/>
                    </a:lnTo>
                    <a:lnTo>
                      <a:pt x="161" y="6"/>
                    </a:lnTo>
                    <a:lnTo>
                      <a:pt x="165" y="5"/>
                    </a:lnTo>
                    <a:lnTo>
                      <a:pt x="169" y="4"/>
                    </a:lnTo>
                    <a:lnTo>
                      <a:pt x="173" y="4"/>
                    </a:lnTo>
                    <a:lnTo>
                      <a:pt x="176" y="3"/>
                    </a:lnTo>
                    <a:lnTo>
                      <a:pt x="179" y="3"/>
                    </a:lnTo>
                    <a:lnTo>
                      <a:pt x="185" y="2"/>
                    </a:lnTo>
                    <a:lnTo>
                      <a:pt x="188" y="0"/>
                    </a:lnTo>
                    <a:lnTo>
                      <a:pt x="192" y="0"/>
                    </a:lnTo>
                    <a:lnTo>
                      <a:pt x="199" y="0"/>
                    </a:lnTo>
                    <a:lnTo>
                      <a:pt x="206" y="2"/>
                    </a:lnTo>
                    <a:lnTo>
                      <a:pt x="212" y="2"/>
                    </a:lnTo>
                    <a:lnTo>
                      <a:pt x="218" y="4"/>
                    </a:lnTo>
                    <a:lnTo>
                      <a:pt x="220" y="4"/>
                    </a:lnTo>
                    <a:lnTo>
                      <a:pt x="223" y="6"/>
                    </a:lnTo>
                    <a:lnTo>
                      <a:pt x="224" y="8"/>
                    </a:lnTo>
                    <a:lnTo>
                      <a:pt x="226" y="9"/>
                    </a:lnTo>
                    <a:lnTo>
                      <a:pt x="226" y="10"/>
                    </a:lnTo>
                    <a:lnTo>
                      <a:pt x="227" y="11"/>
                    </a:lnTo>
                    <a:lnTo>
                      <a:pt x="227" y="12"/>
                    </a:lnTo>
                    <a:lnTo>
                      <a:pt x="227" y="13"/>
                    </a:lnTo>
                    <a:lnTo>
                      <a:pt x="227" y="15"/>
                    </a:lnTo>
                    <a:lnTo>
                      <a:pt x="226" y="16"/>
                    </a:lnTo>
                    <a:lnTo>
                      <a:pt x="225" y="17"/>
                    </a:lnTo>
                    <a:lnTo>
                      <a:pt x="223" y="18"/>
                    </a:lnTo>
                    <a:lnTo>
                      <a:pt x="219" y="19"/>
                    </a:lnTo>
                    <a:lnTo>
                      <a:pt x="214" y="22"/>
                    </a:lnTo>
                    <a:lnTo>
                      <a:pt x="210" y="23"/>
                    </a:lnTo>
                    <a:lnTo>
                      <a:pt x="205" y="25"/>
                    </a:lnTo>
                    <a:lnTo>
                      <a:pt x="199" y="26"/>
                    </a:lnTo>
                    <a:lnTo>
                      <a:pt x="192" y="29"/>
                    </a:lnTo>
                    <a:lnTo>
                      <a:pt x="184" y="31"/>
                    </a:lnTo>
                    <a:lnTo>
                      <a:pt x="175" y="32"/>
                    </a:lnTo>
                    <a:lnTo>
                      <a:pt x="166" y="35"/>
                    </a:lnTo>
                    <a:lnTo>
                      <a:pt x="156" y="37"/>
                    </a:lnTo>
                    <a:lnTo>
                      <a:pt x="146" y="40"/>
                    </a:lnTo>
                    <a:lnTo>
                      <a:pt x="135" y="42"/>
                    </a:lnTo>
                    <a:lnTo>
                      <a:pt x="123" y="44"/>
                    </a:lnTo>
                    <a:lnTo>
                      <a:pt x="112" y="47"/>
                    </a:lnTo>
                    <a:lnTo>
                      <a:pt x="103" y="49"/>
                    </a:lnTo>
                    <a:lnTo>
                      <a:pt x="93" y="51"/>
                    </a:lnTo>
                    <a:lnTo>
                      <a:pt x="84" y="53"/>
                    </a:lnTo>
                    <a:lnTo>
                      <a:pt x="77" y="55"/>
                    </a:lnTo>
                    <a:lnTo>
                      <a:pt x="69" y="56"/>
                    </a:lnTo>
                    <a:lnTo>
                      <a:pt x="63" y="57"/>
                    </a:lnTo>
                    <a:lnTo>
                      <a:pt x="55" y="58"/>
                    </a:lnTo>
                    <a:lnTo>
                      <a:pt x="51" y="60"/>
                    </a:lnTo>
                    <a:lnTo>
                      <a:pt x="46" y="61"/>
                    </a:lnTo>
                    <a:lnTo>
                      <a:pt x="41" y="61"/>
                    </a:lnTo>
                    <a:lnTo>
                      <a:pt x="38" y="62"/>
                    </a:lnTo>
                    <a:lnTo>
                      <a:pt x="35" y="62"/>
                    </a:lnTo>
                    <a:lnTo>
                      <a:pt x="33" y="63"/>
                    </a:lnTo>
                    <a:lnTo>
                      <a:pt x="31" y="63"/>
                    </a:lnTo>
                    <a:lnTo>
                      <a:pt x="28" y="62"/>
                    </a:lnTo>
                    <a:lnTo>
                      <a:pt x="25" y="62"/>
                    </a:lnTo>
                    <a:lnTo>
                      <a:pt x="21" y="61"/>
                    </a:lnTo>
                    <a:lnTo>
                      <a:pt x="18" y="60"/>
                    </a:lnTo>
                    <a:lnTo>
                      <a:pt x="13" y="57"/>
                    </a:lnTo>
                    <a:lnTo>
                      <a:pt x="9" y="55"/>
                    </a:lnTo>
                    <a:lnTo>
                      <a:pt x="5" y="53"/>
                    </a:lnTo>
                    <a:lnTo>
                      <a:pt x="0" y="50"/>
                    </a:lnTo>
                    <a:lnTo>
                      <a:pt x="0" y="5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32"/>
              <p:cNvSpPr/>
              <p:nvPr/>
            </p:nvSpPr>
            <p:spPr bwMode="auto">
              <a:xfrm>
                <a:off x="3498850" y="1516063"/>
                <a:ext cx="58738" cy="469900"/>
              </a:xfrm>
              <a:custGeom>
                <a:avLst/>
                <a:gdLst>
                  <a:gd name="T0" fmla="*/ 8 w 37"/>
                  <a:gd name="T1" fmla="*/ 296 h 296"/>
                  <a:gd name="T2" fmla="*/ 8 w 37"/>
                  <a:gd name="T3" fmla="*/ 295 h 296"/>
                  <a:gd name="T4" fmla="*/ 8 w 37"/>
                  <a:gd name="T5" fmla="*/ 293 h 296"/>
                  <a:gd name="T6" fmla="*/ 8 w 37"/>
                  <a:gd name="T7" fmla="*/ 291 h 296"/>
                  <a:gd name="T8" fmla="*/ 8 w 37"/>
                  <a:gd name="T9" fmla="*/ 288 h 296"/>
                  <a:gd name="T10" fmla="*/ 7 w 37"/>
                  <a:gd name="T11" fmla="*/ 284 h 296"/>
                  <a:gd name="T12" fmla="*/ 7 w 37"/>
                  <a:gd name="T13" fmla="*/ 281 h 296"/>
                  <a:gd name="T14" fmla="*/ 7 w 37"/>
                  <a:gd name="T15" fmla="*/ 277 h 296"/>
                  <a:gd name="T16" fmla="*/ 7 w 37"/>
                  <a:gd name="T17" fmla="*/ 272 h 296"/>
                  <a:gd name="T18" fmla="*/ 7 w 37"/>
                  <a:gd name="T19" fmla="*/ 267 h 296"/>
                  <a:gd name="T20" fmla="*/ 7 w 37"/>
                  <a:gd name="T21" fmla="*/ 261 h 296"/>
                  <a:gd name="T22" fmla="*/ 7 w 37"/>
                  <a:gd name="T23" fmla="*/ 255 h 296"/>
                  <a:gd name="T24" fmla="*/ 7 w 37"/>
                  <a:gd name="T25" fmla="*/ 248 h 296"/>
                  <a:gd name="T26" fmla="*/ 7 w 37"/>
                  <a:gd name="T27" fmla="*/ 240 h 296"/>
                  <a:gd name="T28" fmla="*/ 6 w 37"/>
                  <a:gd name="T29" fmla="*/ 232 h 296"/>
                  <a:gd name="T30" fmla="*/ 6 w 37"/>
                  <a:gd name="T31" fmla="*/ 224 h 296"/>
                  <a:gd name="T32" fmla="*/ 6 w 37"/>
                  <a:gd name="T33" fmla="*/ 214 h 296"/>
                  <a:gd name="T34" fmla="*/ 6 w 37"/>
                  <a:gd name="T35" fmla="*/ 205 h 296"/>
                  <a:gd name="T36" fmla="*/ 6 w 37"/>
                  <a:gd name="T37" fmla="*/ 195 h 296"/>
                  <a:gd name="T38" fmla="*/ 5 w 37"/>
                  <a:gd name="T39" fmla="*/ 185 h 296"/>
                  <a:gd name="T40" fmla="*/ 5 w 37"/>
                  <a:gd name="T41" fmla="*/ 173 h 296"/>
                  <a:gd name="T42" fmla="*/ 5 w 37"/>
                  <a:gd name="T43" fmla="*/ 162 h 296"/>
                  <a:gd name="T44" fmla="*/ 4 w 37"/>
                  <a:gd name="T45" fmla="*/ 149 h 296"/>
                  <a:gd name="T46" fmla="*/ 4 w 37"/>
                  <a:gd name="T47" fmla="*/ 137 h 296"/>
                  <a:gd name="T48" fmla="*/ 4 w 37"/>
                  <a:gd name="T49" fmla="*/ 124 h 296"/>
                  <a:gd name="T50" fmla="*/ 4 w 37"/>
                  <a:gd name="T51" fmla="*/ 110 h 296"/>
                  <a:gd name="T52" fmla="*/ 3 w 37"/>
                  <a:gd name="T53" fmla="*/ 96 h 296"/>
                  <a:gd name="T54" fmla="*/ 3 w 37"/>
                  <a:gd name="T55" fmla="*/ 82 h 296"/>
                  <a:gd name="T56" fmla="*/ 3 w 37"/>
                  <a:gd name="T57" fmla="*/ 66 h 296"/>
                  <a:gd name="T58" fmla="*/ 1 w 37"/>
                  <a:gd name="T59" fmla="*/ 50 h 296"/>
                  <a:gd name="T60" fmla="*/ 1 w 37"/>
                  <a:gd name="T61" fmla="*/ 34 h 296"/>
                  <a:gd name="T62" fmla="*/ 0 w 37"/>
                  <a:gd name="T63" fmla="*/ 16 h 296"/>
                  <a:gd name="T64" fmla="*/ 0 w 37"/>
                  <a:gd name="T65" fmla="*/ 0 h 296"/>
                  <a:gd name="T66" fmla="*/ 37 w 37"/>
                  <a:gd name="T67" fmla="*/ 0 h 296"/>
                  <a:gd name="T68" fmla="*/ 37 w 37"/>
                  <a:gd name="T69" fmla="*/ 296 h 296"/>
                  <a:gd name="T70" fmla="*/ 8 w 37"/>
                  <a:gd name="T71" fmla="*/ 296 h 296"/>
                  <a:gd name="T72" fmla="*/ 8 w 37"/>
                  <a:gd name="T73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" h="296">
                    <a:moveTo>
                      <a:pt x="8" y="296"/>
                    </a:moveTo>
                    <a:lnTo>
                      <a:pt x="8" y="295"/>
                    </a:lnTo>
                    <a:lnTo>
                      <a:pt x="8" y="293"/>
                    </a:lnTo>
                    <a:lnTo>
                      <a:pt x="8" y="291"/>
                    </a:lnTo>
                    <a:lnTo>
                      <a:pt x="8" y="288"/>
                    </a:lnTo>
                    <a:lnTo>
                      <a:pt x="7" y="284"/>
                    </a:lnTo>
                    <a:lnTo>
                      <a:pt x="7" y="281"/>
                    </a:lnTo>
                    <a:lnTo>
                      <a:pt x="7" y="277"/>
                    </a:lnTo>
                    <a:lnTo>
                      <a:pt x="7" y="272"/>
                    </a:lnTo>
                    <a:lnTo>
                      <a:pt x="7" y="267"/>
                    </a:lnTo>
                    <a:lnTo>
                      <a:pt x="7" y="261"/>
                    </a:lnTo>
                    <a:lnTo>
                      <a:pt x="7" y="255"/>
                    </a:lnTo>
                    <a:lnTo>
                      <a:pt x="7" y="248"/>
                    </a:lnTo>
                    <a:lnTo>
                      <a:pt x="7" y="240"/>
                    </a:lnTo>
                    <a:lnTo>
                      <a:pt x="6" y="232"/>
                    </a:lnTo>
                    <a:lnTo>
                      <a:pt x="6" y="224"/>
                    </a:lnTo>
                    <a:lnTo>
                      <a:pt x="6" y="214"/>
                    </a:lnTo>
                    <a:lnTo>
                      <a:pt x="6" y="205"/>
                    </a:lnTo>
                    <a:lnTo>
                      <a:pt x="6" y="195"/>
                    </a:lnTo>
                    <a:lnTo>
                      <a:pt x="5" y="185"/>
                    </a:lnTo>
                    <a:lnTo>
                      <a:pt x="5" y="173"/>
                    </a:lnTo>
                    <a:lnTo>
                      <a:pt x="5" y="162"/>
                    </a:lnTo>
                    <a:lnTo>
                      <a:pt x="4" y="149"/>
                    </a:lnTo>
                    <a:lnTo>
                      <a:pt x="4" y="137"/>
                    </a:lnTo>
                    <a:lnTo>
                      <a:pt x="4" y="124"/>
                    </a:lnTo>
                    <a:lnTo>
                      <a:pt x="4" y="110"/>
                    </a:lnTo>
                    <a:lnTo>
                      <a:pt x="3" y="96"/>
                    </a:lnTo>
                    <a:lnTo>
                      <a:pt x="3" y="82"/>
                    </a:lnTo>
                    <a:lnTo>
                      <a:pt x="3" y="66"/>
                    </a:lnTo>
                    <a:lnTo>
                      <a:pt x="1" y="50"/>
                    </a:lnTo>
                    <a:lnTo>
                      <a:pt x="1" y="34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7" y="296"/>
                    </a:lnTo>
                    <a:lnTo>
                      <a:pt x="8" y="296"/>
                    </a:lnTo>
                    <a:lnTo>
                      <a:pt x="8" y="29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33"/>
              <p:cNvSpPr/>
              <p:nvPr/>
            </p:nvSpPr>
            <p:spPr bwMode="auto">
              <a:xfrm>
                <a:off x="3371850" y="1631950"/>
                <a:ext cx="307975" cy="74613"/>
              </a:xfrm>
              <a:custGeom>
                <a:avLst/>
                <a:gdLst>
                  <a:gd name="T0" fmla="*/ 194 w 194"/>
                  <a:gd name="T1" fmla="*/ 12 h 47"/>
                  <a:gd name="T2" fmla="*/ 192 w 194"/>
                  <a:gd name="T3" fmla="*/ 16 h 47"/>
                  <a:gd name="T4" fmla="*/ 186 w 194"/>
                  <a:gd name="T5" fmla="*/ 18 h 47"/>
                  <a:gd name="T6" fmla="*/ 176 w 194"/>
                  <a:gd name="T7" fmla="*/ 20 h 47"/>
                  <a:gd name="T8" fmla="*/ 164 w 194"/>
                  <a:gd name="T9" fmla="*/ 24 h 47"/>
                  <a:gd name="T10" fmla="*/ 147 w 194"/>
                  <a:gd name="T11" fmla="*/ 28 h 47"/>
                  <a:gd name="T12" fmla="*/ 126 w 194"/>
                  <a:gd name="T13" fmla="*/ 32 h 47"/>
                  <a:gd name="T14" fmla="*/ 101 w 194"/>
                  <a:gd name="T15" fmla="*/ 37 h 47"/>
                  <a:gd name="T16" fmla="*/ 88 w 194"/>
                  <a:gd name="T17" fmla="*/ 39 h 47"/>
                  <a:gd name="T18" fmla="*/ 74 w 194"/>
                  <a:gd name="T19" fmla="*/ 43 h 47"/>
                  <a:gd name="T20" fmla="*/ 61 w 194"/>
                  <a:gd name="T21" fmla="*/ 44 h 47"/>
                  <a:gd name="T22" fmla="*/ 50 w 194"/>
                  <a:gd name="T23" fmla="*/ 45 h 47"/>
                  <a:gd name="T24" fmla="*/ 40 w 194"/>
                  <a:gd name="T25" fmla="*/ 47 h 47"/>
                  <a:gd name="T26" fmla="*/ 32 w 194"/>
                  <a:gd name="T27" fmla="*/ 47 h 47"/>
                  <a:gd name="T28" fmla="*/ 24 w 194"/>
                  <a:gd name="T29" fmla="*/ 45 h 47"/>
                  <a:gd name="T30" fmla="*/ 20 w 194"/>
                  <a:gd name="T31" fmla="*/ 44 h 47"/>
                  <a:gd name="T32" fmla="*/ 15 w 194"/>
                  <a:gd name="T33" fmla="*/ 43 h 47"/>
                  <a:gd name="T34" fmla="*/ 9 w 194"/>
                  <a:gd name="T35" fmla="*/ 41 h 47"/>
                  <a:gd name="T36" fmla="*/ 3 w 194"/>
                  <a:gd name="T37" fmla="*/ 37 h 47"/>
                  <a:gd name="T38" fmla="*/ 1 w 194"/>
                  <a:gd name="T39" fmla="*/ 33 h 47"/>
                  <a:gd name="T40" fmla="*/ 0 w 194"/>
                  <a:gd name="T41" fmla="*/ 30 h 47"/>
                  <a:gd name="T42" fmla="*/ 37 w 194"/>
                  <a:gd name="T43" fmla="*/ 22 h 47"/>
                  <a:gd name="T44" fmla="*/ 71 w 194"/>
                  <a:gd name="T45" fmla="*/ 15 h 47"/>
                  <a:gd name="T46" fmla="*/ 99 w 194"/>
                  <a:gd name="T47" fmla="*/ 10 h 47"/>
                  <a:gd name="T48" fmla="*/ 123 w 194"/>
                  <a:gd name="T49" fmla="*/ 5 h 47"/>
                  <a:gd name="T50" fmla="*/ 143 w 194"/>
                  <a:gd name="T51" fmla="*/ 3 h 47"/>
                  <a:gd name="T52" fmla="*/ 158 w 194"/>
                  <a:gd name="T53" fmla="*/ 1 h 47"/>
                  <a:gd name="T54" fmla="*/ 169 w 194"/>
                  <a:gd name="T55" fmla="*/ 0 h 47"/>
                  <a:gd name="T56" fmla="*/ 176 w 194"/>
                  <a:gd name="T57" fmla="*/ 1 h 47"/>
                  <a:gd name="T58" fmla="*/ 184 w 194"/>
                  <a:gd name="T59" fmla="*/ 4 h 47"/>
                  <a:gd name="T60" fmla="*/ 190 w 194"/>
                  <a:gd name="T61" fmla="*/ 6 h 47"/>
                  <a:gd name="T62" fmla="*/ 194 w 194"/>
                  <a:gd name="T63" fmla="*/ 9 h 47"/>
                  <a:gd name="T64" fmla="*/ 194 w 194"/>
                  <a:gd name="T65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47">
                    <a:moveTo>
                      <a:pt x="194" y="11"/>
                    </a:moveTo>
                    <a:lnTo>
                      <a:pt x="194" y="12"/>
                    </a:lnTo>
                    <a:lnTo>
                      <a:pt x="193" y="13"/>
                    </a:lnTo>
                    <a:lnTo>
                      <a:pt x="192" y="16"/>
                    </a:lnTo>
                    <a:lnTo>
                      <a:pt x="188" y="17"/>
                    </a:lnTo>
                    <a:lnTo>
                      <a:pt x="186" y="18"/>
                    </a:lnTo>
                    <a:lnTo>
                      <a:pt x="181" y="19"/>
                    </a:lnTo>
                    <a:lnTo>
                      <a:pt x="176" y="20"/>
                    </a:lnTo>
                    <a:lnTo>
                      <a:pt x="171" y="22"/>
                    </a:lnTo>
                    <a:lnTo>
                      <a:pt x="164" y="24"/>
                    </a:lnTo>
                    <a:lnTo>
                      <a:pt x="156" y="26"/>
                    </a:lnTo>
                    <a:lnTo>
                      <a:pt x="147" y="28"/>
                    </a:lnTo>
                    <a:lnTo>
                      <a:pt x="137" y="30"/>
                    </a:lnTo>
                    <a:lnTo>
                      <a:pt x="126" y="32"/>
                    </a:lnTo>
                    <a:lnTo>
                      <a:pt x="115" y="35"/>
                    </a:lnTo>
                    <a:lnTo>
                      <a:pt x="101" y="37"/>
                    </a:lnTo>
                    <a:lnTo>
                      <a:pt x="96" y="38"/>
                    </a:lnTo>
                    <a:lnTo>
                      <a:pt x="88" y="39"/>
                    </a:lnTo>
                    <a:lnTo>
                      <a:pt x="81" y="42"/>
                    </a:lnTo>
                    <a:lnTo>
                      <a:pt x="74" y="43"/>
                    </a:lnTo>
                    <a:lnTo>
                      <a:pt x="67" y="43"/>
                    </a:lnTo>
                    <a:lnTo>
                      <a:pt x="61" y="44"/>
                    </a:lnTo>
                    <a:lnTo>
                      <a:pt x="55" y="45"/>
                    </a:lnTo>
                    <a:lnTo>
                      <a:pt x="50" y="45"/>
                    </a:lnTo>
                    <a:lnTo>
                      <a:pt x="45" y="45"/>
                    </a:lnTo>
                    <a:lnTo>
                      <a:pt x="40" y="47"/>
                    </a:lnTo>
                    <a:lnTo>
                      <a:pt x="35" y="47"/>
                    </a:lnTo>
                    <a:lnTo>
                      <a:pt x="32" y="47"/>
                    </a:lnTo>
                    <a:lnTo>
                      <a:pt x="28" y="45"/>
                    </a:lnTo>
                    <a:lnTo>
                      <a:pt x="24" y="45"/>
                    </a:lnTo>
                    <a:lnTo>
                      <a:pt x="22" y="45"/>
                    </a:lnTo>
                    <a:lnTo>
                      <a:pt x="20" y="44"/>
                    </a:lnTo>
                    <a:lnTo>
                      <a:pt x="17" y="43"/>
                    </a:lnTo>
                    <a:lnTo>
                      <a:pt x="15" y="43"/>
                    </a:lnTo>
                    <a:lnTo>
                      <a:pt x="11" y="42"/>
                    </a:lnTo>
                    <a:lnTo>
                      <a:pt x="9" y="41"/>
                    </a:lnTo>
                    <a:lnTo>
                      <a:pt x="5" y="38"/>
                    </a:lnTo>
                    <a:lnTo>
                      <a:pt x="3" y="37"/>
                    </a:lnTo>
                    <a:lnTo>
                      <a:pt x="2" y="35"/>
                    </a:lnTo>
                    <a:lnTo>
                      <a:pt x="1" y="33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0" y="25"/>
                    </a:lnTo>
                    <a:lnTo>
                      <a:pt x="37" y="22"/>
                    </a:lnTo>
                    <a:lnTo>
                      <a:pt x="54" y="18"/>
                    </a:lnTo>
                    <a:lnTo>
                      <a:pt x="71" y="15"/>
                    </a:lnTo>
                    <a:lnTo>
                      <a:pt x="85" y="12"/>
                    </a:lnTo>
                    <a:lnTo>
                      <a:pt x="99" y="10"/>
                    </a:lnTo>
                    <a:lnTo>
                      <a:pt x="111" y="7"/>
                    </a:lnTo>
                    <a:lnTo>
                      <a:pt x="123" y="5"/>
                    </a:lnTo>
                    <a:lnTo>
                      <a:pt x="133" y="4"/>
                    </a:lnTo>
                    <a:lnTo>
                      <a:pt x="143" y="3"/>
                    </a:lnTo>
                    <a:lnTo>
                      <a:pt x="151" y="1"/>
                    </a:lnTo>
                    <a:lnTo>
                      <a:pt x="158" y="1"/>
                    </a:lnTo>
                    <a:lnTo>
                      <a:pt x="164" y="0"/>
                    </a:lnTo>
                    <a:lnTo>
                      <a:pt x="169" y="0"/>
                    </a:lnTo>
                    <a:lnTo>
                      <a:pt x="174" y="0"/>
                    </a:lnTo>
                    <a:lnTo>
                      <a:pt x="176" y="1"/>
                    </a:lnTo>
                    <a:lnTo>
                      <a:pt x="181" y="3"/>
                    </a:lnTo>
                    <a:lnTo>
                      <a:pt x="184" y="4"/>
                    </a:lnTo>
                    <a:lnTo>
                      <a:pt x="188" y="5"/>
                    </a:lnTo>
                    <a:lnTo>
                      <a:pt x="190" y="6"/>
                    </a:lnTo>
                    <a:lnTo>
                      <a:pt x="192" y="7"/>
                    </a:lnTo>
                    <a:lnTo>
                      <a:pt x="194" y="9"/>
                    </a:lnTo>
                    <a:lnTo>
                      <a:pt x="194" y="11"/>
                    </a:lnTo>
                    <a:lnTo>
                      <a:pt x="194" y="11"/>
                    </a:lnTo>
                    <a:lnTo>
                      <a:pt x="194" y="11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34"/>
              <p:cNvSpPr/>
              <p:nvPr/>
            </p:nvSpPr>
            <p:spPr bwMode="auto">
              <a:xfrm>
                <a:off x="3371850" y="1778000"/>
                <a:ext cx="317500" cy="74613"/>
              </a:xfrm>
              <a:custGeom>
                <a:avLst/>
                <a:gdLst>
                  <a:gd name="T0" fmla="*/ 2 w 200"/>
                  <a:gd name="T1" fmla="*/ 33 h 47"/>
                  <a:gd name="T2" fmla="*/ 9 w 200"/>
                  <a:gd name="T3" fmla="*/ 32 h 47"/>
                  <a:gd name="T4" fmla="*/ 16 w 200"/>
                  <a:gd name="T5" fmla="*/ 29 h 47"/>
                  <a:gd name="T6" fmla="*/ 26 w 200"/>
                  <a:gd name="T7" fmla="*/ 27 h 47"/>
                  <a:gd name="T8" fmla="*/ 36 w 200"/>
                  <a:gd name="T9" fmla="*/ 24 h 47"/>
                  <a:gd name="T10" fmla="*/ 48 w 200"/>
                  <a:gd name="T11" fmla="*/ 21 h 47"/>
                  <a:gd name="T12" fmla="*/ 61 w 200"/>
                  <a:gd name="T13" fmla="*/ 19 h 47"/>
                  <a:gd name="T14" fmla="*/ 75 w 200"/>
                  <a:gd name="T15" fmla="*/ 14 h 47"/>
                  <a:gd name="T16" fmla="*/ 91 w 200"/>
                  <a:gd name="T17" fmla="*/ 11 h 47"/>
                  <a:gd name="T18" fmla="*/ 105 w 200"/>
                  <a:gd name="T19" fmla="*/ 8 h 47"/>
                  <a:gd name="T20" fmla="*/ 117 w 200"/>
                  <a:gd name="T21" fmla="*/ 5 h 47"/>
                  <a:gd name="T22" fmla="*/ 129 w 200"/>
                  <a:gd name="T23" fmla="*/ 4 h 47"/>
                  <a:gd name="T24" fmla="*/ 138 w 200"/>
                  <a:gd name="T25" fmla="*/ 2 h 47"/>
                  <a:gd name="T26" fmla="*/ 148 w 200"/>
                  <a:gd name="T27" fmla="*/ 1 h 47"/>
                  <a:gd name="T28" fmla="*/ 155 w 200"/>
                  <a:gd name="T29" fmla="*/ 0 h 47"/>
                  <a:gd name="T30" fmla="*/ 161 w 200"/>
                  <a:gd name="T31" fmla="*/ 0 h 47"/>
                  <a:gd name="T32" fmla="*/ 170 w 200"/>
                  <a:gd name="T33" fmla="*/ 0 h 47"/>
                  <a:gd name="T34" fmla="*/ 183 w 200"/>
                  <a:gd name="T35" fmla="*/ 1 h 47"/>
                  <a:gd name="T36" fmla="*/ 192 w 200"/>
                  <a:gd name="T37" fmla="*/ 3 h 47"/>
                  <a:gd name="T38" fmla="*/ 196 w 200"/>
                  <a:gd name="T39" fmla="*/ 5 h 47"/>
                  <a:gd name="T40" fmla="*/ 199 w 200"/>
                  <a:gd name="T41" fmla="*/ 7 h 47"/>
                  <a:gd name="T42" fmla="*/ 200 w 200"/>
                  <a:gd name="T43" fmla="*/ 9 h 47"/>
                  <a:gd name="T44" fmla="*/ 200 w 200"/>
                  <a:gd name="T45" fmla="*/ 11 h 47"/>
                  <a:gd name="T46" fmla="*/ 199 w 200"/>
                  <a:gd name="T47" fmla="*/ 14 h 47"/>
                  <a:gd name="T48" fmla="*/ 196 w 200"/>
                  <a:gd name="T49" fmla="*/ 16 h 47"/>
                  <a:gd name="T50" fmla="*/ 192 w 200"/>
                  <a:gd name="T51" fmla="*/ 19 h 47"/>
                  <a:gd name="T52" fmla="*/ 186 w 200"/>
                  <a:gd name="T53" fmla="*/ 22 h 47"/>
                  <a:gd name="T54" fmla="*/ 179 w 200"/>
                  <a:gd name="T55" fmla="*/ 24 h 47"/>
                  <a:gd name="T56" fmla="*/ 167 w 200"/>
                  <a:gd name="T57" fmla="*/ 28 h 47"/>
                  <a:gd name="T58" fmla="*/ 154 w 200"/>
                  <a:gd name="T59" fmla="*/ 29 h 47"/>
                  <a:gd name="T60" fmla="*/ 128 w 200"/>
                  <a:gd name="T61" fmla="*/ 33 h 47"/>
                  <a:gd name="T62" fmla="*/ 100 w 200"/>
                  <a:gd name="T63" fmla="*/ 36 h 47"/>
                  <a:gd name="T64" fmla="*/ 80 w 200"/>
                  <a:gd name="T65" fmla="*/ 39 h 47"/>
                  <a:gd name="T66" fmla="*/ 60 w 200"/>
                  <a:gd name="T67" fmla="*/ 42 h 47"/>
                  <a:gd name="T68" fmla="*/ 42 w 200"/>
                  <a:gd name="T69" fmla="*/ 46 h 47"/>
                  <a:gd name="T70" fmla="*/ 29 w 200"/>
                  <a:gd name="T71" fmla="*/ 47 h 47"/>
                  <a:gd name="T72" fmla="*/ 22 w 200"/>
                  <a:gd name="T73" fmla="*/ 47 h 47"/>
                  <a:gd name="T74" fmla="*/ 18 w 200"/>
                  <a:gd name="T75" fmla="*/ 47 h 47"/>
                  <a:gd name="T76" fmla="*/ 13 w 200"/>
                  <a:gd name="T77" fmla="*/ 43 h 47"/>
                  <a:gd name="T78" fmla="*/ 5 w 200"/>
                  <a:gd name="T79" fmla="*/ 40 h 47"/>
                  <a:gd name="T80" fmla="*/ 2 w 200"/>
                  <a:gd name="T81" fmla="*/ 36 h 47"/>
                  <a:gd name="T82" fmla="*/ 0 w 200"/>
                  <a:gd name="T83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0" h="47">
                    <a:moveTo>
                      <a:pt x="0" y="33"/>
                    </a:moveTo>
                    <a:lnTo>
                      <a:pt x="2" y="33"/>
                    </a:lnTo>
                    <a:lnTo>
                      <a:pt x="5" y="32"/>
                    </a:lnTo>
                    <a:lnTo>
                      <a:pt x="9" y="32"/>
                    </a:lnTo>
                    <a:lnTo>
                      <a:pt x="13" y="30"/>
                    </a:lnTo>
                    <a:lnTo>
                      <a:pt x="16" y="29"/>
                    </a:lnTo>
                    <a:lnTo>
                      <a:pt x="21" y="28"/>
                    </a:lnTo>
                    <a:lnTo>
                      <a:pt x="26" y="27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42" y="23"/>
                    </a:lnTo>
                    <a:lnTo>
                      <a:pt x="48" y="21"/>
                    </a:lnTo>
                    <a:lnTo>
                      <a:pt x="54" y="20"/>
                    </a:lnTo>
                    <a:lnTo>
                      <a:pt x="61" y="19"/>
                    </a:lnTo>
                    <a:lnTo>
                      <a:pt x="68" y="16"/>
                    </a:lnTo>
                    <a:lnTo>
                      <a:pt x="75" y="14"/>
                    </a:lnTo>
                    <a:lnTo>
                      <a:pt x="83" y="13"/>
                    </a:lnTo>
                    <a:lnTo>
                      <a:pt x="91" y="11"/>
                    </a:lnTo>
                    <a:lnTo>
                      <a:pt x="98" y="9"/>
                    </a:lnTo>
                    <a:lnTo>
                      <a:pt x="105" y="8"/>
                    </a:lnTo>
                    <a:lnTo>
                      <a:pt x="111" y="7"/>
                    </a:lnTo>
                    <a:lnTo>
                      <a:pt x="117" y="5"/>
                    </a:lnTo>
                    <a:lnTo>
                      <a:pt x="123" y="4"/>
                    </a:lnTo>
                    <a:lnTo>
                      <a:pt x="129" y="4"/>
                    </a:lnTo>
                    <a:lnTo>
                      <a:pt x="133" y="3"/>
                    </a:lnTo>
                    <a:lnTo>
                      <a:pt x="138" y="2"/>
                    </a:lnTo>
                    <a:lnTo>
                      <a:pt x="143" y="2"/>
                    </a:lnTo>
                    <a:lnTo>
                      <a:pt x="148" y="1"/>
                    </a:lnTo>
                    <a:lnTo>
                      <a:pt x="151" y="1"/>
                    </a:lnTo>
                    <a:lnTo>
                      <a:pt x="155" y="0"/>
                    </a:lnTo>
                    <a:lnTo>
                      <a:pt x="157" y="0"/>
                    </a:lnTo>
                    <a:lnTo>
                      <a:pt x="161" y="0"/>
                    </a:lnTo>
                    <a:lnTo>
                      <a:pt x="163" y="0"/>
                    </a:lnTo>
                    <a:lnTo>
                      <a:pt x="170" y="0"/>
                    </a:lnTo>
                    <a:lnTo>
                      <a:pt x="177" y="0"/>
                    </a:lnTo>
                    <a:lnTo>
                      <a:pt x="183" y="1"/>
                    </a:lnTo>
                    <a:lnTo>
                      <a:pt x="189" y="2"/>
                    </a:lnTo>
                    <a:lnTo>
                      <a:pt x="192" y="3"/>
                    </a:lnTo>
                    <a:lnTo>
                      <a:pt x="194" y="4"/>
                    </a:lnTo>
                    <a:lnTo>
                      <a:pt x="196" y="5"/>
                    </a:lnTo>
                    <a:lnTo>
                      <a:pt x="198" y="5"/>
                    </a:lnTo>
                    <a:lnTo>
                      <a:pt x="199" y="7"/>
                    </a:lnTo>
                    <a:lnTo>
                      <a:pt x="199" y="8"/>
                    </a:lnTo>
                    <a:lnTo>
                      <a:pt x="200" y="9"/>
                    </a:lnTo>
                    <a:lnTo>
                      <a:pt x="200" y="10"/>
                    </a:lnTo>
                    <a:lnTo>
                      <a:pt x="200" y="11"/>
                    </a:lnTo>
                    <a:lnTo>
                      <a:pt x="199" y="13"/>
                    </a:lnTo>
                    <a:lnTo>
                      <a:pt x="199" y="14"/>
                    </a:lnTo>
                    <a:lnTo>
                      <a:pt x="198" y="15"/>
                    </a:lnTo>
                    <a:lnTo>
                      <a:pt x="196" y="16"/>
                    </a:lnTo>
                    <a:lnTo>
                      <a:pt x="194" y="17"/>
                    </a:lnTo>
                    <a:lnTo>
                      <a:pt x="192" y="19"/>
                    </a:lnTo>
                    <a:lnTo>
                      <a:pt x="189" y="20"/>
                    </a:lnTo>
                    <a:lnTo>
                      <a:pt x="186" y="22"/>
                    </a:lnTo>
                    <a:lnTo>
                      <a:pt x="182" y="23"/>
                    </a:lnTo>
                    <a:lnTo>
                      <a:pt x="179" y="24"/>
                    </a:lnTo>
                    <a:lnTo>
                      <a:pt x="173" y="27"/>
                    </a:lnTo>
                    <a:lnTo>
                      <a:pt x="167" y="28"/>
                    </a:lnTo>
                    <a:lnTo>
                      <a:pt x="161" y="28"/>
                    </a:lnTo>
                    <a:lnTo>
                      <a:pt x="154" y="29"/>
                    </a:lnTo>
                    <a:lnTo>
                      <a:pt x="145" y="30"/>
                    </a:lnTo>
                    <a:lnTo>
                      <a:pt x="128" y="33"/>
                    </a:lnTo>
                    <a:lnTo>
                      <a:pt x="110" y="35"/>
                    </a:lnTo>
                    <a:lnTo>
                      <a:pt x="100" y="36"/>
                    </a:lnTo>
                    <a:lnTo>
                      <a:pt x="91" y="38"/>
                    </a:lnTo>
                    <a:lnTo>
                      <a:pt x="80" y="39"/>
                    </a:lnTo>
                    <a:lnTo>
                      <a:pt x="69" y="41"/>
                    </a:lnTo>
                    <a:lnTo>
                      <a:pt x="60" y="42"/>
                    </a:lnTo>
                    <a:lnTo>
                      <a:pt x="50" y="45"/>
                    </a:lnTo>
                    <a:lnTo>
                      <a:pt x="42" y="46"/>
                    </a:lnTo>
                    <a:lnTo>
                      <a:pt x="35" y="46"/>
                    </a:lnTo>
                    <a:lnTo>
                      <a:pt x="29" y="47"/>
                    </a:lnTo>
                    <a:lnTo>
                      <a:pt x="24" y="47"/>
                    </a:lnTo>
                    <a:lnTo>
                      <a:pt x="22" y="47"/>
                    </a:lnTo>
                    <a:lnTo>
                      <a:pt x="21" y="47"/>
                    </a:lnTo>
                    <a:lnTo>
                      <a:pt x="18" y="47"/>
                    </a:lnTo>
                    <a:lnTo>
                      <a:pt x="18" y="46"/>
                    </a:lnTo>
                    <a:lnTo>
                      <a:pt x="13" y="43"/>
                    </a:lnTo>
                    <a:lnTo>
                      <a:pt x="8" y="41"/>
                    </a:lnTo>
                    <a:lnTo>
                      <a:pt x="5" y="40"/>
                    </a:lnTo>
                    <a:lnTo>
                      <a:pt x="4" y="38"/>
                    </a:lnTo>
                    <a:lnTo>
                      <a:pt x="2" y="36"/>
                    </a:lnTo>
                    <a:lnTo>
                      <a:pt x="0" y="33"/>
                    </a:lnTo>
                    <a:lnTo>
                      <a:pt x="0" y="3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35"/>
              <p:cNvSpPr/>
              <p:nvPr/>
            </p:nvSpPr>
            <p:spPr bwMode="auto">
              <a:xfrm>
                <a:off x="3284538" y="1933575"/>
                <a:ext cx="527050" cy="93663"/>
              </a:xfrm>
              <a:custGeom>
                <a:avLst/>
                <a:gdLst>
                  <a:gd name="T0" fmla="*/ 171 w 332"/>
                  <a:gd name="T1" fmla="*/ 15 h 59"/>
                  <a:gd name="T2" fmla="*/ 197 w 332"/>
                  <a:gd name="T3" fmla="*/ 11 h 59"/>
                  <a:gd name="T4" fmla="*/ 219 w 332"/>
                  <a:gd name="T5" fmla="*/ 7 h 59"/>
                  <a:gd name="T6" fmla="*/ 238 w 332"/>
                  <a:gd name="T7" fmla="*/ 5 h 59"/>
                  <a:gd name="T8" fmla="*/ 255 w 332"/>
                  <a:gd name="T9" fmla="*/ 2 h 59"/>
                  <a:gd name="T10" fmla="*/ 269 w 332"/>
                  <a:gd name="T11" fmla="*/ 1 h 59"/>
                  <a:gd name="T12" fmla="*/ 279 w 332"/>
                  <a:gd name="T13" fmla="*/ 0 h 59"/>
                  <a:gd name="T14" fmla="*/ 286 w 332"/>
                  <a:gd name="T15" fmla="*/ 0 h 59"/>
                  <a:gd name="T16" fmla="*/ 294 w 332"/>
                  <a:gd name="T17" fmla="*/ 0 h 59"/>
                  <a:gd name="T18" fmla="*/ 308 w 332"/>
                  <a:gd name="T19" fmla="*/ 4 h 59"/>
                  <a:gd name="T20" fmla="*/ 320 w 332"/>
                  <a:gd name="T21" fmla="*/ 13 h 59"/>
                  <a:gd name="T22" fmla="*/ 327 w 332"/>
                  <a:gd name="T23" fmla="*/ 20 h 59"/>
                  <a:gd name="T24" fmla="*/ 331 w 332"/>
                  <a:gd name="T25" fmla="*/ 26 h 59"/>
                  <a:gd name="T26" fmla="*/ 331 w 332"/>
                  <a:gd name="T27" fmla="*/ 31 h 59"/>
                  <a:gd name="T28" fmla="*/ 330 w 332"/>
                  <a:gd name="T29" fmla="*/ 33 h 59"/>
                  <a:gd name="T30" fmla="*/ 327 w 332"/>
                  <a:gd name="T31" fmla="*/ 34 h 59"/>
                  <a:gd name="T32" fmla="*/ 322 w 332"/>
                  <a:gd name="T33" fmla="*/ 36 h 59"/>
                  <a:gd name="T34" fmla="*/ 318 w 332"/>
                  <a:gd name="T35" fmla="*/ 37 h 59"/>
                  <a:gd name="T36" fmla="*/ 311 w 332"/>
                  <a:gd name="T37" fmla="*/ 37 h 59"/>
                  <a:gd name="T38" fmla="*/ 303 w 332"/>
                  <a:gd name="T39" fmla="*/ 38 h 59"/>
                  <a:gd name="T40" fmla="*/ 294 w 332"/>
                  <a:gd name="T41" fmla="*/ 38 h 59"/>
                  <a:gd name="T42" fmla="*/ 283 w 332"/>
                  <a:gd name="T43" fmla="*/ 38 h 59"/>
                  <a:gd name="T44" fmla="*/ 271 w 332"/>
                  <a:gd name="T45" fmla="*/ 38 h 59"/>
                  <a:gd name="T46" fmla="*/ 257 w 332"/>
                  <a:gd name="T47" fmla="*/ 39 h 59"/>
                  <a:gd name="T48" fmla="*/ 243 w 332"/>
                  <a:gd name="T49" fmla="*/ 39 h 59"/>
                  <a:gd name="T50" fmla="*/ 226 w 332"/>
                  <a:gd name="T51" fmla="*/ 40 h 59"/>
                  <a:gd name="T52" fmla="*/ 209 w 332"/>
                  <a:gd name="T53" fmla="*/ 41 h 59"/>
                  <a:gd name="T54" fmla="*/ 190 w 332"/>
                  <a:gd name="T55" fmla="*/ 43 h 59"/>
                  <a:gd name="T56" fmla="*/ 168 w 332"/>
                  <a:gd name="T57" fmla="*/ 45 h 59"/>
                  <a:gd name="T58" fmla="*/ 147 w 332"/>
                  <a:gd name="T59" fmla="*/ 47 h 59"/>
                  <a:gd name="T60" fmla="*/ 123 w 332"/>
                  <a:gd name="T61" fmla="*/ 50 h 59"/>
                  <a:gd name="T62" fmla="*/ 102 w 332"/>
                  <a:gd name="T63" fmla="*/ 52 h 59"/>
                  <a:gd name="T64" fmla="*/ 82 w 332"/>
                  <a:gd name="T65" fmla="*/ 54 h 59"/>
                  <a:gd name="T66" fmla="*/ 64 w 332"/>
                  <a:gd name="T67" fmla="*/ 56 h 59"/>
                  <a:gd name="T68" fmla="*/ 47 w 332"/>
                  <a:gd name="T69" fmla="*/ 57 h 59"/>
                  <a:gd name="T70" fmla="*/ 32 w 332"/>
                  <a:gd name="T71" fmla="*/ 58 h 59"/>
                  <a:gd name="T72" fmla="*/ 18 w 332"/>
                  <a:gd name="T73" fmla="*/ 58 h 59"/>
                  <a:gd name="T74" fmla="*/ 6 w 332"/>
                  <a:gd name="T75" fmla="*/ 59 h 59"/>
                  <a:gd name="T76" fmla="*/ 0 w 332"/>
                  <a:gd name="T77" fmla="*/ 36 h 59"/>
                  <a:gd name="T78" fmla="*/ 12 w 332"/>
                  <a:gd name="T79" fmla="*/ 36 h 59"/>
                  <a:gd name="T80" fmla="*/ 26 w 332"/>
                  <a:gd name="T81" fmla="*/ 34 h 59"/>
                  <a:gd name="T82" fmla="*/ 43 w 332"/>
                  <a:gd name="T83" fmla="*/ 33 h 59"/>
                  <a:gd name="T84" fmla="*/ 60 w 332"/>
                  <a:gd name="T85" fmla="*/ 32 h 59"/>
                  <a:gd name="T86" fmla="*/ 81 w 332"/>
                  <a:gd name="T87" fmla="*/ 30 h 59"/>
                  <a:gd name="T88" fmla="*/ 104 w 332"/>
                  <a:gd name="T89" fmla="*/ 26 h 59"/>
                  <a:gd name="T90" fmla="*/ 129 w 332"/>
                  <a:gd name="T91" fmla="*/ 22 h 59"/>
                  <a:gd name="T92" fmla="*/ 156 w 332"/>
                  <a:gd name="T93" fmla="*/ 1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2" h="59">
                    <a:moveTo>
                      <a:pt x="156" y="18"/>
                    </a:moveTo>
                    <a:lnTo>
                      <a:pt x="171" y="15"/>
                    </a:lnTo>
                    <a:lnTo>
                      <a:pt x="184" y="13"/>
                    </a:lnTo>
                    <a:lnTo>
                      <a:pt x="197" y="11"/>
                    </a:lnTo>
                    <a:lnTo>
                      <a:pt x="209" y="9"/>
                    </a:lnTo>
                    <a:lnTo>
                      <a:pt x="219" y="7"/>
                    </a:lnTo>
                    <a:lnTo>
                      <a:pt x="229" y="6"/>
                    </a:lnTo>
                    <a:lnTo>
                      <a:pt x="238" y="5"/>
                    </a:lnTo>
                    <a:lnTo>
                      <a:pt x="248" y="4"/>
                    </a:lnTo>
                    <a:lnTo>
                      <a:pt x="255" y="2"/>
                    </a:lnTo>
                    <a:lnTo>
                      <a:pt x="262" y="2"/>
                    </a:lnTo>
                    <a:lnTo>
                      <a:pt x="269" y="1"/>
                    </a:lnTo>
                    <a:lnTo>
                      <a:pt x="274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6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1" y="1"/>
                    </a:lnTo>
                    <a:lnTo>
                      <a:pt x="308" y="4"/>
                    </a:lnTo>
                    <a:lnTo>
                      <a:pt x="314" y="7"/>
                    </a:lnTo>
                    <a:lnTo>
                      <a:pt x="320" y="13"/>
                    </a:lnTo>
                    <a:lnTo>
                      <a:pt x="324" y="17"/>
                    </a:lnTo>
                    <a:lnTo>
                      <a:pt x="327" y="20"/>
                    </a:lnTo>
                    <a:lnTo>
                      <a:pt x="330" y="22"/>
                    </a:lnTo>
                    <a:lnTo>
                      <a:pt x="331" y="26"/>
                    </a:lnTo>
                    <a:lnTo>
                      <a:pt x="332" y="28"/>
                    </a:lnTo>
                    <a:lnTo>
                      <a:pt x="331" y="31"/>
                    </a:lnTo>
                    <a:lnTo>
                      <a:pt x="330" y="33"/>
                    </a:lnTo>
                    <a:lnTo>
                      <a:pt x="330" y="33"/>
                    </a:lnTo>
                    <a:lnTo>
                      <a:pt x="328" y="34"/>
                    </a:lnTo>
                    <a:lnTo>
                      <a:pt x="327" y="34"/>
                    </a:lnTo>
                    <a:lnTo>
                      <a:pt x="325" y="36"/>
                    </a:lnTo>
                    <a:lnTo>
                      <a:pt x="322" y="36"/>
                    </a:lnTo>
                    <a:lnTo>
                      <a:pt x="320" y="36"/>
                    </a:lnTo>
                    <a:lnTo>
                      <a:pt x="318" y="37"/>
                    </a:lnTo>
                    <a:lnTo>
                      <a:pt x="314" y="37"/>
                    </a:lnTo>
                    <a:lnTo>
                      <a:pt x="311" y="37"/>
                    </a:lnTo>
                    <a:lnTo>
                      <a:pt x="307" y="38"/>
                    </a:lnTo>
                    <a:lnTo>
                      <a:pt x="303" y="38"/>
                    </a:lnTo>
                    <a:lnTo>
                      <a:pt x="299" y="38"/>
                    </a:lnTo>
                    <a:lnTo>
                      <a:pt x="294" y="38"/>
                    </a:lnTo>
                    <a:lnTo>
                      <a:pt x="289" y="38"/>
                    </a:lnTo>
                    <a:lnTo>
                      <a:pt x="283" y="38"/>
                    </a:lnTo>
                    <a:lnTo>
                      <a:pt x="277" y="38"/>
                    </a:lnTo>
                    <a:lnTo>
                      <a:pt x="271" y="38"/>
                    </a:lnTo>
                    <a:lnTo>
                      <a:pt x="264" y="38"/>
                    </a:lnTo>
                    <a:lnTo>
                      <a:pt x="257" y="39"/>
                    </a:lnTo>
                    <a:lnTo>
                      <a:pt x="250" y="39"/>
                    </a:lnTo>
                    <a:lnTo>
                      <a:pt x="243" y="39"/>
                    </a:lnTo>
                    <a:lnTo>
                      <a:pt x="235" y="39"/>
                    </a:lnTo>
                    <a:lnTo>
                      <a:pt x="226" y="40"/>
                    </a:lnTo>
                    <a:lnTo>
                      <a:pt x="217" y="40"/>
                    </a:lnTo>
                    <a:lnTo>
                      <a:pt x="209" y="41"/>
                    </a:lnTo>
                    <a:lnTo>
                      <a:pt x="199" y="41"/>
                    </a:lnTo>
                    <a:lnTo>
                      <a:pt x="190" y="43"/>
                    </a:lnTo>
                    <a:lnTo>
                      <a:pt x="179" y="44"/>
                    </a:lnTo>
                    <a:lnTo>
                      <a:pt x="168" y="45"/>
                    </a:lnTo>
                    <a:lnTo>
                      <a:pt x="158" y="46"/>
                    </a:lnTo>
                    <a:lnTo>
                      <a:pt x="147" y="47"/>
                    </a:lnTo>
                    <a:lnTo>
                      <a:pt x="135" y="49"/>
                    </a:lnTo>
                    <a:lnTo>
                      <a:pt x="123" y="50"/>
                    </a:lnTo>
                    <a:lnTo>
                      <a:pt x="113" y="51"/>
                    </a:lnTo>
                    <a:lnTo>
                      <a:pt x="102" y="52"/>
                    </a:lnTo>
                    <a:lnTo>
                      <a:pt x="91" y="53"/>
                    </a:lnTo>
                    <a:lnTo>
                      <a:pt x="82" y="54"/>
                    </a:lnTo>
                    <a:lnTo>
                      <a:pt x="72" y="56"/>
                    </a:lnTo>
                    <a:lnTo>
                      <a:pt x="64" y="56"/>
                    </a:lnTo>
                    <a:lnTo>
                      <a:pt x="55" y="57"/>
                    </a:lnTo>
                    <a:lnTo>
                      <a:pt x="47" y="57"/>
                    </a:lnTo>
                    <a:lnTo>
                      <a:pt x="39" y="58"/>
                    </a:lnTo>
                    <a:lnTo>
                      <a:pt x="32" y="58"/>
                    </a:lnTo>
                    <a:lnTo>
                      <a:pt x="25" y="58"/>
                    </a:lnTo>
                    <a:lnTo>
                      <a:pt x="18" y="58"/>
                    </a:lnTo>
                    <a:lnTo>
                      <a:pt x="12" y="59"/>
                    </a:lnTo>
                    <a:lnTo>
                      <a:pt x="6" y="59"/>
                    </a:lnTo>
                    <a:lnTo>
                      <a:pt x="0" y="59"/>
                    </a:lnTo>
                    <a:lnTo>
                      <a:pt x="0" y="36"/>
                    </a:lnTo>
                    <a:lnTo>
                      <a:pt x="6" y="36"/>
                    </a:lnTo>
                    <a:lnTo>
                      <a:pt x="12" y="36"/>
                    </a:lnTo>
                    <a:lnTo>
                      <a:pt x="19" y="36"/>
                    </a:lnTo>
                    <a:lnTo>
                      <a:pt x="26" y="34"/>
                    </a:lnTo>
                    <a:lnTo>
                      <a:pt x="34" y="34"/>
                    </a:lnTo>
                    <a:lnTo>
                      <a:pt x="43" y="33"/>
                    </a:lnTo>
                    <a:lnTo>
                      <a:pt x="51" y="33"/>
                    </a:lnTo>
                    <a:lnTo>
                      <a:pt x="60" y="32"/>
                    </a:lnTo>
                    <a:lnTo>
                      <a:pt x="71" y="31"/>
                    </a:lnTo>
                    <a:lnTo>
                      <a:pt x="81" y="30"/>
                    </a:lnTo>
                    <a:lnTo>
                      <a:pt x="92" y="27"/>
                    </a:lnTo>
                    <a:lnTo>
                      <a:pt x="104" y="26"/>
                    </a:lnTo>
                    <a:lnTo>
                      <a:pt x="116" y="24"/>
                    </a:lnTo>
                    <a:lnTo>
                      <a:pt x="129" y="22"/>
                    </a:lnTo>
                    <a:lnTo>
                      <a:pt x="142" y="20"/>
                    </a:lnTo>
                    <a:lnTo>
                      <a:pt x="156" y="18"/>
                    </a:lnTo>
                    <a:lnTo>
                      <a:pt x="156" y="1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36"/>
              <p:cNvSpPr/>
              <p:nvPr/>
            </p:nvSpPr>
            <p:spPr bwMode="auto">
              <a:xfrm>
                <a:off x="2903538" y="1708150"/>
                <a:ext cx="258763" cy="323850"/>
              </a:xfrm>
              <a:custGeom>
                <a:avLst/>
                <a:gdLst>
                  <a:gd name="T0" fmla="*/ 32 w 163"/>
                  <a:gd name="T1" fmla="*/ 202 h 204"/>
                  <a:gd name="T2" fmla="*/ 27 w 163"/>
                  <a:gd name="T3" fmla="*/ 198 h 204"/>
                  <a:gd name="T4" fmla="*/ 21 w 163"/>
                  <a:gd name="T5" fmla="*/ 192 h 204"/>
                  <a:gd name="T6" fmla="*/ 15 w 163"/>
                  <a:gd name="T7" fmla="*/ 181 h 204"/>
                  <a:gd name="T8" fmla="*/ 9 w 163"/>
                  <a:gd name="T9" fmla="*/ 169 h 204"/>
                  <a:gd name="T10" fmla="*/ 4 w 163"/>
                  <a:gd name="T11" fmla="*/ 160 h 204"/>
                  <a:gd name="T12" fmla="*/ 2 w 163"/>
                  <a:gd name="T13" fmla="*/ 151 h 204"/>
                  <a:gd name="T14" fmla="*/ 0 w 163"/>
                  <a:gd name="T15" fmla="*/ 144 h 204"/>
                  <a:gd name="T16" fmla="*/ 3 w 163"/>
                  <a:gd name="T17" fmla="*/ 140 h 204"/>
                  <a:gd name="T18" fmla="*/ 4 w 163"/>
                  <a:gd name="T19" fmla="*/ 137 h 204"/>
                  <a:gd name="T20" fmla="*/ 8 w 163"/>
                  <a:gd name="T21" fmla="*/ 136 h 204"/>
                  <a:gd name="T22" fmla="*/ 11 w 163"/>
                  <a:gd name="T23" fmla="*/ 136 h 204"/>
                  <a:gd name="T24" fmla="*/ 18 w 163"/>
                  <a:gd name="T25" fmla="*/ 138 h 204"/>
                  <a:gd name="T26" fmla="*/ 24 w 163"/>
                  <a:gd name="T27" fmla="*/ 140 h 204"/>
                  <a:gd name="T28" fmla="*/ 28 w 163"/>
                  <a:gd name="T29" fmla="*/ 140 h 204"/>
                  <a:gd name="T30" fmla="*/ 31 w 163"/>
                  <a:gd name="T31" fmla="*/ 138 h 204"/>
                  <a:gd name="T32" fmla="*/ 34 w 163"/>
                  <a:gd name="T33" fmla="*/ 135 h 204"/>
                  <a:gd name="T34" fmla="*/ 38 w 163"/>
                  <a:gd name="T35" fmla="*/ 130 h 204"/>
                  <a:gd name="T36" fmla="*/ 46 w 163"/>
                  <a:gd name="T37" fmla="*/ 123 h 204"/>
                  <a:gd name="T38" fmla="*/ 54 w 163"/>
                  <a:gd name="T39" fmla="*/ 115 h 204"/>
                  <a:gd name="T40" fmla="*/ 64 w 163"/>
                  <a:gd name="T41" fmla="*/ 103 h 204"/>
                  <a:gd name="T42" fmla="*/ 76 w 163"/>
                  <a:gd name="T43" fmla="*/ 89 h 204"/>
                  <a:gd name="T44" fmla="*/ 89 w 163"/>
                  <a:gd name="T45" fmla="*/ 73 h 204"/>
                  <a:gd name="T46" fmla="*/ 105 w 163"/>
                  <a:gd name="T47" fmla="*/ 55 h 204"/>
                  <a:gd name="T48" fmla="*/ 118 w 163"/>
                  <a:gd name="T49" fmla="*/ 40 h 204"/>
                  <a:gd name="T50" fmla="*/ 129 w 163"/>
                  <a:gd name="T51" fmla="*/ 28 h 204"/>
                  <a:gd name="T52" fmla="*/ 139 w 163"/>
                  <a:gd name="T53" fmla="*/ 17 h 204"/>
                  <a:gd name="T54" fmla="*/ 147 w 163"/>
                  <a:gd name="T55" fmla="*/ 9 h 204"/>
                  <a:gd name="T56" fmla="*/ 153 w 163"/>
                  <a:gd name="T57" fmla="*/ 4 h 204"/>
                  <a:gd name="T58" fmla="*/ 158 w 163"/>
                  <a:gd name="T59" fmla="*/ 1 h 204"/>
                  <a:gd name="T60" fmla="*/ 162 w 163"/>
                  <a:gd name="T61" fmla="*/ 0 h 204"/>
                  <a:gd name="T62" fmla="*/ 163 w 163"/>
                  <a:gd name="T63" fmla="*/ 1 h 204"/>
                  <a:gd name="T64" fmla="*/ 162 w 163"/>
                  <a:gd name="T65" fmla="*/ 6 h 204"/>
                  <a:gd name="T66" fmla="*/ 158 w 163"/>
                  <a:gd name="T67" fmla="*/ 14 h 204"/>
                  <a:gd name="T68" fmla="*/ 153 w 163"/>
                  <a:gd name="T69" fmla="*/ 23 h 204"/>
                  <a:gd name="T70" fmla="*/ 146 w 163"/>
                  <a:gd name="T71" fmla="*/ 38 h 204"/>
                  <a:gd name="T72" fmla="*/ 138 w 163"/>
                  <a:gd name="T73" fmla="*/ 53 h 204"/>
                  <a:gd name="T74" fmla="*/ 127 w 163"/>
                  <a:gd name="T75" fmla="*/ 72 h 204"/>
                  <a:gd name="T76" fmla="*/ 114 w 163"/>
                  <a:gd name="T77" fmla="*/ 93 h 204"/>
                  <a:gd name="T78" fmla="*/ 101 w 163"/>
                  <a:gd name="T79" fmla="*/ 117 h 204"/>
                  <a:gd name="T80" fmla="*/ 87 w 163"/>
                  <a:gd name="T81" fmla="*/ 140 h 204"/>
                  <a:gd name="T82" fmla="*/ 75 w 163"/>
                  <a:gd name="T83" fmla="*/ 159 h 204"/>
                  <a:gd name="T84" fmla="*/ 64 w 163"/>
                  <a:gd name="T85" fmla="*/ 174 h 204"/>
                  <a:gd name="T86" fmla="*/ 55 w 163"/>
                  <a:gd name="T87" fmla="*/ 187 h 204"/>
                  <a:gd name="T88" fmla="*/ 48 w 163"/>
                  <a:gd name="T89" fmla="*/ 195 h 204"/>
                  <a:gd name="T90" fmla="*/ 42 w 163"/>
                  <a:gd name="T91" fmla="*/ 201 h 204"/>
                  <a:gd name="T92" fmla="*/ 37 w 163"/>
                  <a:gd name="T93" fmla="*/ 204 h 204"/>
                  <a:gd name="T94" fmla="*/ 35 w 163"/>
                  <a:gd name="T95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3" h="204">
                    <a:moveTo>
                      <a:pt x="35" y="204"/>
                    </a:moveTo>
                    <a:lnTo>
                      <a:pt x="32" y="202"/>
                    </a:lnTo>
                    <a:lnTo>
                      <a:pt x="29" y="200"/>
                    </a:lnTo>
                    <a:lnTo>
                      <a:pt x="27" y="198"/>
                    </a:lnTo>
                    <a:lnTo>
                      <a:pt x="23" y="195"/>
                    </a:lnTo>
                    <a:lnTo>
                      <a:pt x="21" y="192"/>
                    </a:lnTo>
                    <a:lnTo>
                      <a:pt x="17" y="187"/>
                    </a:lnTo>
                    <a:lnTo>
                      <a:pt x="15" y="181"/>
                    </a:lnTo>
                    <a:lnTo>
                      <a:pt x="12" y="175"/>
                    </a:lnTo>
                    <a:lnTo>
                      <a:pt x="9" y="169"/>
                    </a:lnTo>
                    <a:lnTo>
                      <a:pt x="6" y="164"/>
                    </a:lnTo>
                    <a:lnTo>
                      <a:pt x="4" y="160"/>
                    </a:lnTo>
                    <a:lnTo>
                      <a:pt x="3" y="155"/>
                    </a:lnTo>
                    <a:lnTo>
                      <a:pt x="2" y="151"/>
                    </a:lnTo>
                    <a:lnTo>
                      <a:pt x="0" y="148"/>
                    </a:lnTo>
                    <a:lnTo>
                      <a:pt x="0" y="144"/>
                    </a:lnTo>
                    <a:lnTo>
                      <a:pt x="2" y="142"/>
                    </a:lnTo>
                    <a:lnTo>
                      <a:pt x="3" y="140"/>
                    </a:lnTo>
                    <a:lnTo>
                      <a:pt x="3" y="138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8" y="136"/>
                    </a:lnTo>
                    <a:lnTo>
                      <a:pt x="10" y="135"/>
                    </a:lnTo>
                    <a:lnTo>
                      <a:pt x="11" y="136"/>
                    </a:lnTo>
                    <a:lnTo>
                      <a:pt x="15" y="136"/>
                    </a:lnTo>
                    <a:lnTo>
                      <a:pt x="18" y="138"/>
                    </a:lnTo>
                    <a:lnTo>
                      <a:pt x="22" y="140"/>
                    </a:lnTo>
                    <a:lnTo>
                      <a:pt x="24" y="140"/>
                    </a:lnTo>
                    <a:lnTo>
                      <a:pt x="27" y="140"/>
                    </a:lnTo>
                    <a:lnTo>
                      <a:pt x="28" y="140"/>
                    </a:lnTo>
                    <a:lnTo>
                      <a:pt x="30" y="140"/>
                    </a:lnTo>
                    <a:lnTo>
                      <a:pt x="31" y="138"/>
                    </a:lnTo>
                    <a:lnTo>
                      <a:pt x="32" y="137"/>
                    </a:lnTo>
                    <a:lnTo>
                      <a:pt x="34" y="135"/>
                    </a:lnTo>
                    <a:lnTo>
                      <a:pt x="36" y="134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6" y="123"/>
                    </a:lnTo>
                    <a:lnTo>
                      <a:pt x="49" y="119"/>
                    </a:lnTo>
                    <a:lnTo>
                      <a:pt x="54" y="115"/>
                    </a:lnTo>
                    <a:lnTo>
                      <a:pt x="59" y="109"/>
                    </a:lnTo>
                    <a:lnTo>
                      <a:pt x="64" y="103"/>
                    </a:lnTo>
                    <a:lnTo>
                      <a:pt x="70" y="96"/>
                    </a:lnTo>
                    <a:lnTo>
                      <a:pt x="76" y="89"/>
                    </a:lnTo>
                    <a:lnTo>
                      <a:pt x="82" y="82"/>
                    </a:lnTo>
                    <a:lnTo>
                      <a:pt x="89" y="73"/>
                    </a:lnTo>
                    <a:lnTo>
                      <a:pt x="98" y="64"/>
                    </a:lnTo>
                    <a:lnTo>
                      <a:pt x="105" y="55"/>
                    </a:lnTo>
                    <a:lnTo>
                      <a:pt x="111" y="48"/>
                    </a:lnTo>
                    <a:lnTo>
                      <a:pt x="118" y="40"/>
                    </a:lnTo>
                    <a:lnTo>
                      <a:pt x="124" y="34"/>
                    </a:lnTo>
                    <a:lnTo>
                      <a:pt x="129" y="28"/>
                    </a:lnTo>
                    <a:lnTo>
                      <a:pt x="134" y="22"/>
                    </a:lnTo>
                    <a:lnTo>
                      <a:pt x="139" y="17"/>
                    </a:lnTo>
                    <a:lnTo>
                      <a:pt x="144" y="13"/>
                    </a:lnTo>
                    <a:lnTo>
                      <a:pt x="147" y="9"/>
                    </a:lnTo>
                    <a:lnTo>
                      <a:pt x="151" y="7"/>
                    </a:lnTo>
                    <a:lnTo>
                      <a:pt x="153" y="4"/>
                    </a:lnTo>
                    <a:lnTo>
                      <a:pt x="157" y="2"/>
                    </a:lnTo>
                    <a:lnTo>
                      <a:pt x="158" y="1"/>
                    </a:lnTo>
                    <a:lnTo>
                      <a:pt x="161" y="0"/>
                    </a:lnTo>
                    <a:lnTo>
                      <a:pt x="162" y="0"/>
                    </a:lnTo>
                    <a:lnTo>
                      <a:pt x="163" y="0"/>
                    </a:lnTo>
                    <a:lnTo>
                      <a:pt x="163" y="1"/>
                    </a:lnTo>
                    <a:lnTo>
                      <a:pt x="162" y="3"/>
                    </a:lnTo>
                    <a:lnTo>
                      <a:pt x="162" y="6"/>
                    </a:lnTo>
                    <a:lnTo>
                      <a:pt x="161" y="9"/>
                    </a:lnTo>
                    <a:lnTo>
                      <a:pt x="158" y="14"/>
                    </a:lnTo>
                    <a:lnTo>
                      <a:pt x="156" y="19"/>
                    </a:lnTo>
                    <a:lnTo>
                      <a:pt x="153" y="23"/>
                    </a:lnTo>
                    <a:lnTo>
                      <a:pt x="150" y="31"/>
                    </a:lnTo>
                    <a:lnTo>
                      <a:pt x="146" y="38"/>
                    </a:lnTo>
                    <a:lnTo>
                      <a:pt x="143" y="45"/>
                    </a:lnTo>
                    <a:lnTo>
                      <a:pt x="138" y="53"/>
                    </a:lnTo>
                    <a:lnTo>
                      <a:pt x="133" y="63"/>
                    </a:lnTo>
                    <a:lnTo>
                      <a:pt x="127" y="72"/>
                    </a:lnTo>
                    <a:lnTo>
                      <a:pt x="121" y="83"/>
                    </a:lnTo>
                    <a:lnTo>
                      <a:pt x="114" y="93"/>
                    </a:lnTo>
                    <a:lnTo>
                      <a:pt x="108" y="105"/>
                    </a:lnTo>
                    <a:lnTo>
                      <a:pt x="101" y="117"/>
                    </a:lnTo>
                    <a:lnTo>
                      <a:pt x="94" y="129"/>
                    </a:lnTo>
                    <a:lnTo>
                      <a:pt x="87" y="140"/>
                    </a:lnTo>
                    <a:lnTo>
                      <a:pt x="81" y="149"/>
                    </a:lnTo>
                    <a:lnTo>
                      <a:pt x="75" y="159"/>
                    </a:lnTo>
                    <a:lnTo>
                      <a:pt x="70" y="167"/>
                    </a:lnTo>
                    <a:lnTo>
                      <a:pt x="64" y="174"/>
                    </a:lnTo>
                    <a:lnTo>
                      <a:pt x="60" y="181"/>
                    </a:lnTo>
                    <a:lnTo>
                      <a:pt x="55" y="187"/>
                    </a:lnTo>
                    <a:lnTo>
                      <a:pt x="51" y="192"/>
                    </a:lnTo>
                    <a:lnTo>
                      <a:pt x="48" y="195"/>
                    </a:lnTo>
                    <a:lnTo>
                      <a:pt x="44" y="199"/>
                    </a:lnTo>
                    <a:lnTo>
                      <a:pt x="42" y="201"/>
                    </a:lnTo>
                    <a:lnTo>
                      <a:pt x="38" y="202"/>
                    </a:lnTo>
                    <a:lnTo>
                      <a:pt x="37" y="204"/>
                    </a:lnTo>
                    <a:lnTo>
                      <a:pt x="35" y="204"/>
                    </a:lnTo>
                    <a:lnTo>
                      <a:pt x="35" y="20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37"/>
              <p:cNvSpPr/>
              <p:nvPr/>
            </p:nvSpPr>
            <p:spPr bwMode="auto">
              <a:xfrm>
                <a:off x="2933700" y="1409700"/>
                <a:ext cx="152400" cy="138113"/>
              </a:xfrm>
              <a:custGeom>
                <a:avLst/>
                <a:gdLst>
                  <a:gd name="T0" fmla="*/ 0 w 96"/>
                  <a:gd name="T1" fmla="*/ 4 h 87"/>
                  <a:gd name="T2" fmla="*/ 2 w 96"/>
                  <a:gd name="T3" fmla="*/ 3 h 87"/>
                  <a:gd name="T4" fmla="*/ 3 w 96"/>
                  <a:gd name="T5" fmla="*/ 2 h 87"/>
                  <a:gd name="T6" fmla="*/ 5 w 96"/>
                  <a:gd name="T7" fmla="*/ 0 h 87"/>
                  <a:gd name="T8" fmla="*/ 9 w 96"/>
                  <a:gd name="T9" fmla="*/ 0 h 87"/>
                  <a:gd name="T10" fmla="*/ 12 w 96"/>
                  <a:gd name="T11" fmla="*/ 0 h 87"/>
                  <a:gd name="T12" fmla="*/ 18 w 96"/>
                  <a:gd name="T13" fmla="*/ 0 h 87"/>
                  <a:gd name="T14" fmla="*/ 24 w 96"/>
                  <a:gd name="T15" fmla="*/ 0 h 87"/>
                  <a:gd name="T16" fmla="*/ 31 w 96"/>
                  <a:gd name="T17" fmla="*/ 2 h 87"/>
                  <a:gd name="T18" fmla="*/ 40 w 96"/>
                  <a:gd name="T19" fmla="*/ 4 h 87"/>
                  <a:gd name="T20" fmla="*/ 47 w 96"/>
                  <a:gd name="T21" fmla="*/ 6 h 87"/>
                  <a:gd name="T22" fmla="*/ 53 w 96"/>
                  <a:gd name="T23" fmla="*/ 9 h 87"/>
                  <a:gd name="T24" fmla="*/ 60 w 96"/>
                  <a:gd name="T25" fmla="*/ 11 h 87"/>
                  <a:gd name="T26" fmla="*/ 66 w 96"/>
                  <a:gd name="T27" fmla="*/ 13 h 87"/>
                  <a:gd name="T28" fmla="*/ 70 w 96"/>
                  <a:gd name="T29" fmla="*/ 17 h 87"/>
                  <a:gd name="T30" fmla="*/ 76 w 96"/>
                  <a:gd name="T31" fmla="*/ 19 h 87"/>
                  <a:gd name="T32" fmla="*/ 81 w 96"/>
                  <a:gd name="T33" fmla="*/ 23 h 87"/>
                  <a:gd name="T34" fmla="*/ 85 w 96"/>
                  <a:gd name="T35" fmla="*/ 26 h 87"/>
                  <a:gd name="T36" fmla="*/ 88 w 96"/>
                  <a:gd name="T37" fmla="*/ 31 h 87"/>
                  <a:gd name="T38" fmla="*/ 91 w 96"/>
                  <a:gd name="T39" fmla="*/ 35 h 87"/>
                  <a:gd name="T40" fmla="*/ 93 w 96"/>
                  <a:gd name="T41" fmla="*/ 40 h 87"/>
                  <a:gd name="T42" fmla="*/ 94 w 96"/>
                  <a:gd name="T43" fmla="*/ 44 h 87"/>
                  <a:gd name="T44" fmla="*/ 95 w 96"/>
                  <a:gd name="T45" fmla="*/ 49 h 87"/>
                  <a:gd name="T46" fmla="*/ 96 w 96"/>
                  <a:gd name="T47" fmla="*/ 54 h 87"/>
                  <a:gd name="T48" fmla="*/ 96 w 96"/>
                  <a:gd name="T49" fmla="*/ 58 h 87"/>
                  <a:gd name="T50" fmla="*/ 96 w 96"/>
                  <a:gd name="T51" fmla="*/ 63 h 87"/>
                  <a:gd name="T52" fmla="*/ 96 w 96"/>
                  <a:gd name="T53" fmla="*/ 67 h 87"/>
                  <a:gd name="T54" fmla="*/ 96 w 96"/>
                  <a:gd name="T55" fmla="*/ 70 h 87"/>
                  <a:gd name="T56" fmla="*/ 96 w 96"/>
                  <a:gd name="T57" fmla="*/ 74 h 87"/>
                  <a:gd name="T58" fmla="*/ 96 w 96"/>
                  <a:gd name="T59" fmla="*/ 76 h 87"/>
                  <a:gd name="T60" fmla="*/ 95 w 96"/>
                  <a:gd name="T61" fmla="*/ 79 h 87"/>
                  <a:gd name="T62" fmla="*/ 95 w 96"/>
                  <a:gd name="T63" fmla="*/ 81 h 87"/>
                  <a:gd name="T64" fmla="*/ 94 w 96"/>
                  <a:gd name="T65" fmla="*/ 82 h 87"/>
                  <a:gd name="T66" fmla="*/ 92 w 96"/>
                  <a:gd name="T67" fmla="*/ 83 h 87"/>
                  <a:gd name="T68" fmla="*/ 88 w 96"/>
                  <a:gd name="T69" fmla="*/ 86 h 87"/>
                  <a:gd name="T70" fmla="*/ 83 w 96"/>
                  <a:gd name="T71" fmla="*/ 87 h 87"/>
                  <a:gd name="T72" fmla="*/ 79 w 96"/>
                  <a:gd name="T73" fmla="*/ 87 h 87"/>
                  <a:gd name="T74" fmla="*/ 76 w 96"/>
                  <a:gd name="T75" fmla="*/ 87 h 87"/>
                  <a:gd name="T76" fmla="*/ 74 w 96"/>
                  <a:gd name="T77" fmla="*/ 87 h 87"/>
                  <a:gd name="T78" fmla="*/ 72 w 96"/>
                  <a:gd name="T79" fmla="*/ 86 h 87"/>
                  <a:gd name="T80" fmla="*/ 69 w 96"/>
                  <a:gd name="T81" fmla="*/ 85 h 87"/>
                  <a:gd name="T82" fmla="*/ 67 w 96"/>
                  <a:gd name="T83" fmla="*/ 83 h 87"/>
                  <a:gd name="T84" fmla="*/ 64 w 96"/>
                  <a:gd name="T85" fmla="*/ 81 h 87"/>
                  <a:gd name="T86" fmla="*/ 62 w 96"/>
                  <a:gd name="T87" fmla="*/ 80 h 87"/>
                  <a:gd name="T88" fmla="*/ 59 w 96"/>
                  <a:gd name="T89" fmla="*/ 77 h 87"/>
                  <a:gd name="T90" fmla="*/ 56 w 96"/>
                  <a:gd name="T91" fmla="*/ 75 h 87"/>
                  <a:gd name="T92" fmla="*/ 53 w 96"/>
                  <a:gd name="T93" fmla="*/ 72 h 87"/>
                  <a:gd name="T94" fmla="*/ 49 w 96"/>
                  <a:gd name="T95" fmla="*/ 69 h 87"/>
                  <a:gd name="T96" fmla="*/ 47 w 96"/>
                  <a:gd name="T97" fmla="*/ 66 h 87"/>
                  <a:gd name="T98" fmla="*/ 43 w 96"/>
                  <a:gd name="T99" fmla="*/ 62 h 87"/>
                  <a:gd name="T100" fmla="*/ 40 w 96"/>
                  <a:gd name="T101" fmla="*/ 57 h 87"/>
                  <a:gd name="T102" fmla="*/ 36 w 96"/>
                  <a:gd name="T103" fmla="*/ 53 h 87"/>
                  <a:gd name="T104" fmla="*/ 31 w 96"/>
                  <a:gd name="T105" fmla="*/ 48 h 87"/>
                  <a:gd name="T106" fmla="*/ 24 w 96"/>
                  <a:gd name="T107" fmla="*/ 40 h 87"/>
                  <a:gd name="T108" fmla="*/ 18 w 96"/>
                  <a:gd name="T109" fmla="*/ 31 h 87"/>
                  <a:gd name="T110" fmla="*/ 12 w 96"/>
                  <a:gd name="T111" fmla="*/ 24 h 87"/>
                  <a:gd name="T112" fmla="*/ 9 w 96"/>
                  <a:gd name="T113" fmla="*/ 18 h 87"/>
                  <a:gd name="T114" fmla="*/ 5 w 96"/>
                  <a:gd name="T115" fmla="*/ 12 h 87"/>
                  <a:gd name="T116" fmla="*/ 3 w 96"/>
                  <a:gd name="T117" fmla="*/ 9 h 87"/>
                  <a:gd name="T118" fmla="*/ 2 w 96"/>
                  <a:gd name="T119" fmla="*/ 6 h 87"/>
                  <a:gd name="T120" fmla="*/ 0 w 96"/>
                  <a:gd name="T121" fmla="*/ 4 h 87"/>
                  <a:gd name="T122" fmla="*/ 0 w 96"/>
                  <a:gd name="T123" fmla="*/ 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6" h="87">
                    <a:moveTo>
                      <a:pt x="0" y="4"/>
                    </a:moveTo>
                    <a:lnTo>
                      <a:pt x="2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1" y="2"/>
                    </a:lnTo>
                    <a:lnTo>
                      <a:pt x="40" y="4"/>
                    </a:lnTo>
                    <a:lnTo>
                      <a:pt x="47" y="6"/>
                    </a:lnTo>
                    <a:lnTo>
                      <a:pt x="53" y="9"/>
                    </a:lnTo>
                    <a:lnTo>
                      <a:pt x="60" y="11"/>
                    </a:lnTo>
                    <a:lnTo>
                      <a:pt x="66" y="13"/>
                    </a:lnTo>
                    <a:lnTo>
                      <a:pt x="70" y="17"/>
                    </a:lnTo>
                    <a:lnTo>
                      <a:pt x="76" y="19"/>
                    </a:lnTo>
                    <a:lnTo>
                      <a:pt x="81" y="23"/>
                    </a:lnTo>
                    <a:lnTo>
                      <a:pt x="85" y="26"/>
                    </a:lnTo>
                    <a:lnTo>
                      <a:pt x="88" y="31"/>
                    </a:lnTo>
                    <a:lnTo>
                      <a:pt x="91" y="35"/>
                    </a:lnTo>
                    <a:lnTo>
                      <a:pt x="93" y="40"/>
                    </a:lnTo>
                    <a:lnTo>
                      <a:pt x="94" y="44"/>
                    </a:lnTo>
                    <a:lnTo>
                      <a:pt x="95" y="49"/>
                    </a:lnTo>
                    <a:lnTo>
                      <a:pt x="96" y="54"/>
                    </a:lnTo>
                    <a:lnTo>
                      <a:pt x="96" y="58"/>
                    </a:lnTo>
                    <a:lnTo>
                      <a:pt x="96" y="63"/>
                    </a:lnTo>
                    <a:lnTo>
                      <a:pt x="96" y="67"/>
                    </a:lnTo>
                    <a:lnTo>
                      <a:pt x="96" y="70"/>
                    </a:lnTo>
                    <a:lnTo>
                      <a:pt x="96" y="74"/>
                    </a:lnTo>
                    <a:lnTo>
                      <a:pt x="96" y="76"/>
                    </a:lnTo>
                    <a:lnTo>
                      <a:pt x="95" y="79"/>
                    </a:lnTo>
                    <a:lnTo>
                      <a:pt x="95" y="81"/>
                    </a:lnTo>
                    <a:lnTo>
                      <a:pt x="94" y="82"/>
                    </a:lnTo>
                    <a:lnTo>
                      <a:pt x="92" y="83"/>
                    </a:lnTo>
                    <a:lnTo>
                      <a:pt x="88" y="86"/>
                    </a:lnTo>
                    <a:lnTo>
                      <a:pt x="83" y="87"/>
                    </a:lnTo>
                    <a:lnTo>
                      <a:pt x="79" y="87"/>
                    </a:lnTo>
                    <a:lnTo>
                      <a:pt x="76" y="87"/>
                    </a:lnTo>
                    <a:lnTo>
                      <a:pt x="74" y="87"/>
                    </a:lnTo>
                    <a:lnTo>
                      <a:pt x="72" y="86"/>
                    </a:lnTo>
                    <a:lnTo>
                      <a:pt x="69" y="85"/>
                    </a:lnTo>
                    <a:lnTo>
                      <a:pt x="67" y="83"/>
                    </a:lnTo>
                    <a:lnTo>
                      <a:pt x="64" y="81"/>
                    </a:lnTo>
                    <a:lnTo>
                      <a:pt x="62" y="80"/>
                    </a:lnTo>
                    <a:lnTo>
                      <a:pt x="59" y="77"/>
                    </a:lnTo>
                    <a:lnTo>
                      <a:pt x="56" y="75"/>
                    </a:lnTo>
                    <a:lnTo>
                      <a:pt x="53" y="72"/>
                    </a:lnTo>
                    <a:lnTo>
                      <a:pt x="49" y="69"/>
                    </a:lnTo>
                    <a:lnTo>
                      <a:pt x="47" y="66"/>
                    </a:lnTo>
                    <a:lnTo>
                      <a:pt x="43" y="62"/>
                    </a:lnTo>
                    <a:lnTo>
                      <a:pt x="40" y="57"/>
                    </a:lnTo>
                    <a:lnTo>
                      <a:pt x="36" y="53"/>
                    </a:lnTo>
                    <a:lnTo>
                      <a:pt x="31" y="48"/>
                    </a:lnTo>
                    <a:lnTo>
                      <a:pt x="24" y="40"/>
                    </a:lnTo>
                    <a:lnTo>
                      <a:pt x="18" y="31"/>
                    </a:lnTo>
                    <a:lnTo>
                      <a:pt x="12" y="24"/>
                    </a:lnTo>
                    <a:lnTo>
                      <a:pt x="9" y="18"/>
                    </a:lnTo>
                    <a:lnTo>
                      <a:pt x="5" y="12"/>
                    </a:lnTo>
                    <a:lnTo>
                      <a:pt x="3" y="9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0" y="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2599949" y="986505"/>
            <a:ext cx="1091844" cy="1097566"/>
            <a:chOff x="3757853" y="1534198"/>
            <a:chExt cx="1091844" cy="1097566"/>
          </a:xfrm>
        </p:grpSpPr>
        <p:pic>
          <p:nvPicPr>
            <p:cNvPr id="132" name="图片 131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7853" y="1534198"/>
              <a:ext cx="1091844" cy="1097566"/>
            </a:xfrm>
            <a:prstGeom prst="rect">
              <a:avLst/>
            </a:prstGeom>
          </p:spPr>
        </p:pic>
        <p:grpSp>
          <p:nvGrpSpPr>
            <p:cNvPr id="446" name="组合 445"/>
            <p:cNvGrpSpPr/>
            <p:nvPr/>
          </p:nvGrpSpPr>
          <p:grpSpPr>
            <a:xfrm>
              <a:off x="3805561" y="1623559"/>
              <a:ext cx="996429" cy="918844"/>
              <a:chOff x="3886200" y="1211263"/>
              <a:chExt cx="1039813" cy="958850"/>
            </a:xfrm>
          </p:grpSpPr>
          <p:sp>
            <p:nvSpPr>
              <p:cNvPr id="447" name="Freeform 38"/>
              <p:cNvSpPr/>
              <p:nvPr/>
            </p:nvSpPr>
            <p:spPr bwMode="auto">
              <a:xfrm>
                <a:off x="4037013" y="1211263"/>
                <a:ext cx="311150" cy="411163"/>
              </a:xfrm>
              <a:custGeom>
                <a:avLst/>
                <a:gdLst>
                  <a:gd name="T0" fmla="*/ 102 w 196"/>
                  <a:gd name="T1" fmla="*/ 176 h 259"/>
                  <a:gd name="T2" fmla="*/ 84 w 196"/>
                  <a:gd name="T3" fmla="*/ 195 h 259"/>
                  <a:gd name="T4" fmla="*/ 67 w 196"/>
                  <a:gd name="T5" fmla="*/ 213 h 259"/>
                  <a:gd name="T6" fmla="*/ 49 w 196"/>
                  <a:gd name="T7" fmla="*/ 229 h 259"/>
                  <a:gd name="T8" fmla="*/ 32 w 196"/>
                  <a:gd name="T9" fmla="*/ 242 h 259"/>
                  <a:gd name="T10" fmla="*/ 18 w 196"/>
                  <a:gd name="T11" fmla="*/ 251 h 259"/>
                  <a:gd name="T12" fmla="*/ 9 w 196"/>
                  <a:gd name="T13" fmla="*/ 257 h 259"/>
                  <a:gd name="T14" fmla="*/ 3 w 196"/>
                  <a:gd name="T15" fmla="*/ 259 h 259"/>
                  <a:gd name="T16" fmla="*/ 0 w 196"/>
                  <a:gd name="T17" fmla="*/ 257 h 259"/>
                  <a:gd name="T18" fmla="*/ 1 w 196"/>
                  <a:gd name="T19" fmla="*/ 252 h 259"/>
                  <a:gd name="T20" fmla="*/ 6 w 196"/>
                  <a:gd name="T21" fmla="*/ 246 h 259"/>
                  <a:gd name="T22" fmla="*/ 14 w 196"/>
                  <a:gd name="T23" fmla="*/ 237 h 259"/>
                  <a:gd name="T24" fmla="*/ 25 w 196"/>
                  <a:gd name="T25" fmla="*/ 227 h 259"/>
                  <a:gd name="T26" fmla="*/ 37 w 196"/>
                  <a:gd name="T27" fmla="*/ 213 h 259"/>
                  <a:gd name="T28" fmla="*/ 51 w 196"/>
                  <a:gd name="T29" fmla="*/ 194 h 259"/>
                  <a:gd name="T30" fmla="*/ 68 w 196"/>
                  <a:gd name="T31" fmla="*/ 170 h 259"/>
                  <a:gd name="T32" fmla="*/ 86 w 196"/>
                  <a:gd name="T33" fmla="*/ 146 h 259"/>
                  <a:gd name="T34" fmla="*/ 101 w 196"/>
                  <a:gd name="T35" fmla="*/ 121 h 259"/>
                  <a:gd name="T36" fmla="*/ 114 w 196"/>
                  <a:gd name="T37" fmla="*/ 98 h 259"/>
                  <a:gd name="T38" fmla="*/ 125 w 196"/>
                  <a:gd name="T39" fmla="*/ 76 h 259"/>
                  <a:gd name="T40" fmla="*/ 132 w 196"/>
                  <a:gd name="T41" fmla="*/ 55 h 259"/>
                  <a:gd name="T42" fmla="*/ 137 w 196"/>
                  <a:gd name="T43" fmla="*/ 39 h 259"/>
                  <a:gd name="T44" fmla="*/ 139 w 196"/>
                  <a:gd name="T45" fmla="*/ 26 h 259"/>
                  <a:gd name="T46" fmla="*/ 139 w 196"/>
                  <a:gd name="T47" fmla="*/ 16 h 259"/>
                  <a:gd name="T48" fmla="*/ 137 w 196"/>
                  <a:gd name="T49" fmla="*/ 10 h 259"/>
                  <a:gd name="T50" fmla="*/ 135 w 196"/>
                  <a:gd name="T51" fmla="*/ 7 h 259"/>
                  <a:gd name="T52" fmla="*/ 135 w 196"/>
                  <a:gd name="T53" fmla="*/ 3 h 259"/>
                  <a:gd name="T54" fmla="*/ 139 w 196"/>
                  <a:gd name="T55" fmla="*/ 1 h 259"/>
                  <a:gd name="T56" fmla="*/ 144 w 196"/>
                  <a:gd name="T57" fmla="*/ 0 h 259"/>
                  <a:gd name="T58" fmla="*/ 150 w 196"/>
                  <a:gd name="T59" fmla="*/ 1 h 259"/>
                  <a:gd name="T60" fmla="*/ 157 w 196"/>
                  <a:gd name="T61" fmla="*/ 3 h 259"/>
                  <a:gd name="T62" fmla="*/ 167 w 196"/>
                  <a:gd name="T63" fmla="*/ 8 h 259"/>
                  <a:gd name="T64" fmla="*/ 178 w 196"/>
                  <a:gd name="T65" fmla="*/ 14 h 259"/>
                  <a:gd name="T66" fmla="*/ 186 w 196"/>
                  <a:gd name="T67" fmla="*/ 21 h 259"/>
                  <a:gd name="T68" fmla="*/ 192 w 196"/>
                  <a:gd name="T69" fmla="*/ 27 h 259"/>
                  <a:gd name="T70" fmla="*/ 196 w 196"/>
                  <a:gd name="T71" fmla="*/ 31 h 259"/>
                  <a:gd name="T72" fmla="*/ 196 w 196"/>
                  <a:gd name="T73" fmla="*/ 35 h 259"/>
                  <a:gd name="T74" fmla="*/ 191 w 196"/>
                  <a:gd name="T75" fmla="*/ 44 h 259"/>
                  <a:gd name="T76" fmla="*/ 186 w 196"/>
                  <a:gd name="T77" fmla="*/ 53 h 259"/>
                  <a:gd name="T78" fmla="*/ 182 w 196"/>
                  <a:gd name="T79" fmla="*/ 60 h 259"/>
                  <a:gd name="T80" fmla="*/ 176 w 196"/>
                  <a:gd name="T81" fmla="*/ 71 h 259"/>
                  <a:gd name="T82" fmla="*/ 169 w 196"/>
                  <a:gd name="T83" fmla="*/ 83 h 259"/>
                  <a:gd name="T84" fmla="*/ 160 w 196"/>
                  <a:gd name="T85" fmla="*/ 98 h 259"/>
                  <a:gd name="T86" fmla="*/ 148 w 196"/>
                  <a:gd name="T87" fmla="*/ 116 h 259"/>
                  <a:gd name="T88" fmla="*/ 134 w 196"/>
                  <a:gd name="T89" fmla="*/ 135 h 259"/>
                  <a:gd name="T90" fmla="*/ 119 w 196"/>
                  <a:gd name="T91" fmla="*/ 155 h 259"/>
                  <a:gd name="T92" fmla="*/ 110 w 196"/>
                  <a:gd name="T93" fmla="*/ 166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6" h="259">
                    <a:moveTo>
                      <a:pt x="110" y="166"/>
                    </a:moveTo>
                    <a:lnTo>
                      <a:pt x="102" y="176"/>
                    </a:lnTo>
                    <a:lnTo>
                      <a:pt x="93" y="186"/>
                    </a:lnTo>
                    <a:lnTo>
                      <a:pt x="84" y="195"/>
                    </a:lnTo>
                    <a:lnTo>
                      <a:pt x="75" y="205"/>
                    </a:lnTo>
                    <a:lnTo>
                      <a:pt x="67" y="213"/>
                    </a:lnTo>
                    <a:lnTo>
                      <a:pt x="57" y="220"/>
                    </a:lnTo>
                    <a:lnTo>
                      <a:pt x="49" y="229"/>
                    </a:lnTo>
                    <a:lnTo>
                      <a:pt x="41" y="236"/>
                    </a:lnTo>
                    <a:lnTo>
                      <a:pt x="32" y="242"/>
                    </a:lnTo>
                    <a:lnTo>
                      <a:pt x="25" y="248"/>
                    </a:lnTo>
                    <a:lnTo>
                      <a:pt x="18" y="251"/>
                    </a:lnTo>
                    <a:lnTo>
                      <a:pt x="13" y="255"/>
                    </a:lnTo>
                    <a:lnTo>
                      <a:pt x="9" y="257"/>
                    </a:lnTo>
                    <a:lnTo>
                      <a:pt x="5" y="258"/>
                    </a:lnTo>
                    <a:lnTo>
                      <a:pt x="3" y="259"/>
                    </a:lnTo>
                    <a:lnTo>
                      <a:pt x="1" y="258"/>
                    </a:lnTo>
                    <a:lnTo>
                      <a:pt x="0" y="257"/>
                    </a:lnTo>
                    <a:lnTo>
                      <a:pt x="1" y="255"/>
                    </a:lnTo>
                    <a:lnTo>
                      <a:pt x="1" y="252"/>
                    </a:lnTo>
                    <a:lnTo>
                      <a:pt x="4" y="250"/>
                    </a:lnTo>
                    <a:lnTo>
                      <a:pt x="6" y="246"/>
                    </a:lnTo>
                    <a:lnTo>
                      <a:pt x="10" y="242"/>
                    </a:lnTo>
                    <a:lnTo>
                      <a:pt x="14" y="237"/>
                    </a:lnTo>
                    <a:lnTo>
                      <a:pt x="19" y="232"/>
                    </a:lnTo>
                    <a:lnTo>
                      <a:pt x="25" y="227"/>
                    </a:lnTo>
                    <a:lnTo>
                      <a:pt x="31" y="220"/>
                    </a:lnTo>
                    <a:lnTo>
                      <a:pt x="37" y="213"/>
                    </a:lnTo>
                    <a:lnTo>
                      <a:pt x="44" y="204"/>
                    </a:lnTo>
                    <a:lnTo>
                      <a:pt x="51" y="194"/>
                    </a:lnTo>
                    <a:lnTo>
                      <a:pt x="60" y="183"/>
                    </a:lnTo>
                    <a:lnTo>
                      <a:pt x="68" y="170"/>
                    </a:lnTo>
                    <a:lnTo>
                      <a:pt x="76" y="157"/>
                    </a:lnTo>
                    <a:lnTo>
                      <a:pt x="86" y="146"/>
                    </a:lnTo>
                    <a:lnTo>
                      <a:pt x="93" y="133"/>
                    </a:lnTo>
                    <a:lnTo>
                      <a:pt x="101" y="121"/>
                    </a:lnTo>
                    <a:lnTo>
                      <a:pt x="107" y="109"/>
                    </a:lnTo>
                    <a:lnTo>
                      <a:pt x="114" y="98"/>
                    </a:lnTo>
                    <a:lnTo>
                      <a:pt x="119" y="86"/>
                    </a:lnTo>
                    <a:lnTo>
                      <a:pt x="125" y="76"/>
                    </a:lnTo>
                    <a:lnTo>
                      <a:pt x="128" y="65"/>
                    </a:lnTo>
                    <a:lnTo>
                      <a:pt x="132" y="55"/>
                    </a:lnTo>
                    <a:lnTo>
                      <a:pt x="134" y="47"/>
                    </a:lnTo>
                    <a:lnTo>
                      <a:pt x="137" y="39"/>
                    </a:lnTo>
                    <a:lnTo>
                      <a:pt x="139" y="32"/>
                    </a:lnTo>
                    <a:lnTo>
                      <a:pt x="139" y="26"/>
                    </a:lnTo>
                    <a:lnTo>
                      <a:pt x="140" y="21"/>
                    </a:lnTo>
                    <a:lnTo>
                      <a:pt x="139" y="16"/>
                    </a:lnTo>
                    <a:lnTo>
                      <a:pt x="139" y="13"/>
                    </a:lnTo>
                    <a:lnTo>
                      <a:pt x="137" y="10"/>
                    </a:lnTo>
                    <a:lnTo>
                      <a:pt x="137" y="8"/>
                    </a:lnTo>
                    <a:lnTo>
                      <a:pt x="135" y="7"/>
                    </a:lnTo>
                    <a:lnTo>
                      <a:pt x="135" y="4"/>
                    </a:lnTo>
                    <a:lnTo>
                      <a:pt x="135" y="3"/>
                    </a:lnTo>
                    <a:lnTo>
                      <a:pt x="137" y="2"/>
                    </a:lnTo>
                    <a:lnTo>
                      <a:pt x="139" y="1"/>
                    </a:lnTo>
                    <a:lnTo>
                      <a:pt x="141" y="1"/>
                    </a:lnTo>
                    <a:lnTo>
                      <a:pt x="144" y="0"/>
                    </a:lnTo>
                    <a:lnTo>
                      <a:pt x="146" y="0"/>
                    </a:lnTo>
                    <a:lnTo>
                      <a:pt x="150" y="1"/>
                    </a:lnTo>
                    <a:lnTo>
                      <a:pt x="153" y="2"/>
                    </a:lnTo>
                    <a:lnTo>
                      <a:pt x="157" y="3"/>
                    </a:lnTo>
                    <a:lnTo>
                      <a:pt x="161" y="6"/>
                    </a:lnTo>
                    <a:lnTo>
                      <a:pt x="167" y="8"/>
                    </a:lnTo>
                    <a:lnTo>
                      <a:pt x="172" y="10"/>
                    </a:lnTo>
                    <a:lnTo>
                      <a:pt x="178" y="14"/>
                    </a:lnTo>
                    <a:lnTo>
                      <a:pt x="183" y="18"/>
                    </a:lnTo>
                    <a:lnTo>
                      <a:pt x="186" y="21"/>
                    </a:lnTo>
                    <a:lnTo>
                      <a:pt x="190" y="23"/>
                    </a:lnTo>
                    <a:lnTo>
                      <a:pt x="192" y="27"/>
                    </a:lnTo>
                    <a:lnTo>
                      <a:pt x="195" y="28"/>
                    </a:lnTo>
                    <a:lnTo>
                      <a:pt x="196" y="31"/>
                    </a:lnTo>
                    <a:lnTo>
                      <a:pt x="196" y="32"/>
                    </a:lnTo>
                    <a:lnTo>
                      <a:pt x="196" y="35"/>
                    </a:lnTo>
                    <a:lnTo>
                      <a:pt x="193" y="39"/>
                    </a:lnTo>
                    <a:lnTo>
                      <a:pt x="191" y="44"/>
                    </a:lnTo>
                    <a:lnTo>
                      <a:pt x="189" y="50"/>
                    </a:lnTo>
                    <a:lnTo>
                      <a:pt x="186" y="53"/>
                    </a:lnTo>
                    <a:lnTo>
                      <a:pt x="184" y="57"/>
                    </a:lnTo>
                    <a:lnTo>
                      <a:pt x="182" y="60"/>
                    </a:lnTo>
                    <a:lnTo>
                      <a:pt x="178" y="65"/>
                    </a:lnTo>
                    <a:lnTo>
                      <a:pt x="176" y="71"/>
                    </a:lnTo>
                    <a:lnTo>
                      <a:pt x="172" y="77"/>
                    </a:lnTo>
                    <a:lnTo>
                      <a:pt x="169" y="83"/>
                    </a:lnTo>
                    <a:lnTo>
                      <a:pt x="165" y="91"/>
                    </a:lnTo>
                    <a:lnTo>
                      <a:pt x="160" y="98"/>
                    </a:lnTo>
                    <a:lnTo>
                      <a:pt x="154" y="108"/>
                    </a:lnTo>
                    <a:lnTo>
                      <a:pt x="148" y="116"/>
                    </a:lnTo>
                    <a:lnTo>
                      <a:pt x="141" y="125"/>
                    </a:lnTo>
                    <a:lnTo>
                      <a:pt x="134" y="135"/>
                    </a:lnTo>
                    <a:lnTo>
                      <a:pt x="127" y="144"/>
                    </a:lnTo>
                    <a:lnTo>
                      <a:pt x="119" y="155"/>
                    </a:lnTo>
                    <a:lnTo>
                      <a:pt x="110" y="166"/>
                    </a:lnTo>
                    <a:lnTo>
                      <a:pt x="110" y="16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39"/>
              <p:cNvSpPr/>
              <p:nvPr/>
            </p:nvSpPr>
            <p:spPr bwMode="auto">
              <a:xfrm>
                <a:off x="3886200" y="1317625"/>
                <a:ext cx="696913" cy="552450"/>
              </a:xfrm>
              <a:custGeom>
                <a:avLst/>
                <a:gdLst>
                  <a:gd name="T0" fmla="*/ 223 w 439"/>
                  <a:gd name="T1" fmla="*/ 34 h 348"/>
                  <a:gd name="T2" fmla="*/ 260 w 439"/>
                  <a:gd name="T3" fmla="*/ 32 h 348"/>
                  <a:gd name="T4" fmla="*/ 293 w 439"/>
                  <a:gd name="T5" fmla="*/ 29 h 348"/>
                  <a:gd name="T6" fmla="*/ 324 w 439"/>
                  <a:gd name="T7" fmla="*/ 20 h 348"/>
                  <a:gd name="T8" fmla="*/ 347 w 439"/>
                  <a:gd name="T9" fmla="*/ 13 h 348"/>
                  <a:gd name="T10" fmla="*/ 363 w 439"/>
                  <a:gd name="T11" fmla="*/ 7 h 348"/>
                  <a:gd name="T12" fmla="*/ 376 w 439"/>
                  <a:gd name="T13" fmla="*/ 1 h 348"/>
                  <a:gd name="T14" fmla="*/ 386 w 439"/>
                  <a:gd name="T15" fmla="*/ 0 h 348"/>
                  <a:gd name="T16" fmla="*/ 394 w 439"/>
                  <a:gd name="T17" fmla="*/ 4 h 348"/>
                  <a:gd name="T18" fmla="*/ 409 w 439"/>
                  <a:gd name="T19" fmla="*/ 11 h 348"/>
                  <a:gd name="T20" fmla="*/ 426 w 439"/>
                  <a:gd name="T21" fmla="*/ 20 h 348"/>
                  <a:gd name="T22" fmla="*/ 436 w 439"/>
                  <a:gd name="T23" fmla="*/ 29 h 348"/>
                  <a:gd name="T24" fmla="*/ 439 w 439"/>
                  <a:gd name="T25" fmla="*/ 34 h 348"/>
                  <a:gd name="T26" fmla="*/ 433 w 439"/>
                  <a:gd name="T27" fmla="*/ 42 h 348"/>
                  <a:gd name="T28" fmla="*/ 426 w 439"/>
                  <a:gd name="T29" fmla="*/ 44 h 348"/>
                  <a:gd name="T30" fmla="*/ 421 w 439"/>
                  <a:gd name="T31" fmla="*/ 48 h 348"/>
                  <a:gd name="T32" fmla="*/ 414 w 439"/>
                  <a:gd name="T33" fmla="*/ 54 h 348"/>
                  <a:gd name="T34" fmla="*/ 406 w 439"/>
                  <a:gd name="T35" fmla="*/ 62 h 348"/>
                  <a:gd name="T36" fmla="*/ 389 w 439"/>
                  <a:gd name="T37" fmla="*/ 83 h 348"/>
                  <a:gd name="T38" fmla="*/ 366 w 439"/>
                  <a:gd name="T39" fmla="*/ 115 h 348"/>
                  <a:gd name="T40" fmla="*/ 312 w 439"/>
                  <a:gd name="T41" fmla="*/ 182 h 348"/>
                  <a:gd name="T42" fmla="*/ 278 w 439"/>
                  <a:gd name="T43" fmla="*/ 213 h 348"/>
                  <a:gd name="T44" fmla="*/ 241 w 439"/>
                  <a:gd name="T45" fmla="*/ 242 h 348"/>
                  <a:gd name="T46" fmla="*/ 198 w 439"/>
                  <a:gd name="T47" fmla="*/ 269 h 348"/>
                  <a:gd name="T48" fmla="*/ 157 w 439"/>
                  <a:gd name="T49" fmla="*/ 292 h 348"/>
                  <a:gd name="T50" fmla="*/ 119 w 439"/>
                  <a:gd name="T51" fmla="*/ 310 h 348"/>
                  <a:gd name="T52" fmla="*/ 85 w 439"/>
                  <a:gd name="T53" fmla="*/ 325 h 348"/>
                  <a:gd name="T54" fmla="*/ 55 w 439"/>
                  <a:gd name="T55" fmla="*/ 336 h 348"/>
                  <a:gd name="T56" fmla="*/ 31 w 439"/>
                  <a:gd name="T57" fmla="*/ 344 h 348"/>
                  <a:gd name="T58" fmla="*/ 12 w 439"/>
                  <a:gd name="T59" fmla="*/ 348 h 348"/>
                  <a:gd name="T60" fmla="*/ 3 w 439"/>
                  <a:gd name="T61" fmla="*/ 346 h 348"/>
                  <a:gd name="T62" fmla="*/ 0 w 439"/>
                  <a:gd name="T63" fmla="*/ 343 h 348"/>
                  <a:gd name="T64" fmla="*/ 7 w 439"/>
                  <a:gd name="T65" fmla="*/ 338 h 348"/>
                  <a:gd name="T66" fmla="*/ 24 w 439"/>
                  <a:gd name="T67" fmla="*/ 331 h 348"/>
                  <a:gd name="T68" fmla="*/ 47 w 439"/>
                  <a:gd name="T69" fmla="*/ 322 h 348"/>
                  <a:gd name="T70" fmla="*/ 76 w 439"/>
                  <a:gd name="T71" fmla="*/ 307 h 348"/>
                  <a:gd name="T72" fmla="*/ 112 w 439"/>
                  <a:gd name="T73" fmla="*/ 290 h 348"/>
                  <a:gd name="T74" fmla="*/ 150 w 439"/>
                  <a:gd name="T75" fmla="*/ 267 h 348"/>
                  <a:gd name="T76" fmla="*/ 188 w 439"/>
                  <a:gd name="T77" fmla="*/ 241 h 348"/>
                  <a:gd name="T78" fmla="*/ 226 w 439"/>
                  <a:gd name="T79" fmla="*/ 213 h 348"/>
                  <a:gd name="T80" fmla="*/ 262 w 439"/>
                  <a:gd name="T81" fmla="*/ 178 h 348"/>
                  <a:gd name="T82" fmla="*/ 299 w 439"/>
                  <a:gd name="T83" fmla="*/ 135 h 348"/>
                  <a:gd name="T84" fmla="*/ 323 w 439"/>
                  <a:gd name="T85" fmla="*/ 103 h 348"/>
                  <a:gd name="T86" fmla="*/ 338 w 439"/>
                  <a:gd name="T87" fmla="*/ 83 h 348"/>
                  <a:gd name="T88" fmla="*/ 349 w 439"/>
                  <a:gd name="T89" fmla="*/ 68 h 348"/>
                  <a:gd name="T90" fmla="*/ 355 w 439"/>
                  <a:gd name="T91" fmla="*/ 57 h 348"/>
                  <a:gd name="T92" fmla="*/ 358 w 439"/>
                  <a:gd name="T93" fmla="*/ 50 h 348"/>
                  <a:gd name="T94" fmla="*/ 357 w 439"/>
                  <a:gd name="T95" fmla="*/ 45 h 348"/>
                  <a:gd name="T96" fmla="*/ 347 w 439"/>
                  <a:gd name="T97" fmla="*/ 43 h 348"/>
                  <a:gd name="T98" fmla="*/ 326 w 439"/>
                  <a:gd name="T99" fmla="*/ 45 h 348"/>
                  <a:gd name="T100" fmla="*/ 307 w 439"/>
                  <a:gd name="T101" fmla="*/ 49 h 348"/>
                  <a:gd name="T102" fmla="*/ 284 w 439"/>
                  <a:gd name="T103" fmla="*/ 52 h 348"/>
                  <a:gd name="T104" fmla="*/ 265 w 439"/>
                  <a:gd name="T105" fmla="*/ 55 h 348"/>
                  <a:gd name="T106" fmla="*/ 249 w 439"/>
                  <a:gd name="T107" fmla="*/ 55 h 348"/>
                  <a:gd name="T108" fmla="*/ 232 w 439"/>
                  <a:gd name="T109" fmla="*/ 57 h 348"/>
                  <a:gd name="T110" fmla="*/ 210 w 439"/>
                  <a:gd name="T111" fmla="*/ 6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39" h="348">
                    <a:moveTo>
                      <a:pt x="210" y="62"/>
                    </a:moveTo>
                    <a:lnTo>
                      <a:pt x="217" y="48"/>
                    </a:lnTo>
                    <a:lnTo>
                      <a:pt x="223" y="34"/>
                    </a:lnTo>
                    <a:lnTo>
                      <a:pt x="236" y="34"/>
                    </a:lnTo>
                    <a:lnTo>
                      <a:pt x="248" y="34"/>
                    </a:lnTo>
                    <a:lnTo>
                      <a:pt x="260" y="32"/>
                    </a:lnTo>
                    <a:lnTo>
                      <a:pt x="271" y="32"/>
                    </a:lnTo>
                    <a:lnTo>
                      <a:pt x="281" y="30"/>
                    </a:lnTo>
                    <a:lnTo>
                      <a:pt x="293" y="29"/>
                    </a:lnTo>
                    <a:lnTo>
                      <a:pt x="304" y="26"/>
                    </a:lnTo>
                    <a:lnTo>
                      <a:pt x="315" y="24"/>
                    </a:lnTo>
                    <a:lnTo>
                      <a:pt x="324" y="20"/>
                    </a:lnTo>
                    <a:lnTo>
                      <a:pt x="332" y="18"/>
                    </a:lnTo>
                    <a:lnTo>
                      <a:pt x="341" y="16"/>
                    </a:lnTo>
                    <a:lnTo>
                      <a:pt x="347" y="13"/>
                    </a:lnTo>
                    <a:lnTo>
                      <a:pt x="354" y="12"/>
                    </a:lnTo>
                    <a:lnTo>
                      <a:pt x="358" y="10"/>
                    </a:lnTo>
                    <a:lnTo>
                      <a:pt x="363" y="7"/>
                    </a:lnTo>
                    <a:lnTo>
                      <a:pt x="367" y="6"/>
                    </a:lnTo>
                    <a:lnTo>
                      <a:pt x="371" y="4"/>
                    </a:lnTo>
                    <a:lnTo>
                      <a:pt x="376" y="1"/>
                    </a:lnTo>
                    <a:lnTo>
                      <a:pt x="381" y="1"/>
                    </a:lnTo>
                    <a:lnTo>
                      <a:pt x="385" y="0"/>
                    </a:lnTo>
                    <a:lnTo>
                      <a:pt x="386" y="0"/>
                    </a:lnTo>
                    <a:lnTo>
                      <a:pt x="388" y="1"/>
                    </a:lnTo>
                    <a:lnTo>
                      <a:pt x="390" y="3"/>
                    </a:lnTo>
                    <a:lnTo>
                      <a:pt x="394" y="4"/>
                    </a:lnTo>
                    <a:lnTo>
                      <a:pt x="399" y="6"/>
                    </a:lnTo>
                    <a:lnTo>
                      <a:pt x="404" y="9"/>
                    </a:lnTo>
                    <a:lnTo>
                      <a:pt x="409" y="11"/>
                    </a:lnTo>
                    <a:lnTo>
                      <a:pt x="415" y="13"/>
                    </a:lnTo>
                    <a:lnTo>
                      <a:pt x="421" y="17"/>
                    </a:lnTo>
                    <a:lnTo>
                      <a:pt x="426" y="20"/>
                    </a:lnTo>
                    <a:lnTo>
                      <a:pt x="430" y="24"/>
                    </a:lnTo>
                    <a:lnTo>
                      <a:pt x="433" y="26"/>
                    </a:lnTo>
                    <a:lnTo>
                      <a:pt x="436" y="29"/>
                    </a:lnTo>
                    <a:lnTo>
                      <a:pt x="438" y="31"/>
                    </a:lnTo>
                    <a:lnTo>
                      <a:pt x="439" y="32"/>
                    </a:lnTo>
                    <a:lnTo>
                      <a:pt x="439" y="34"/>
                    </a:lnTo>
                    <a:lnTo>
                      <a:pt x="437" y="37"/>
                    </a:lnTo>
                    <a:lnTo>
                      <a:pt x="434" y="41"/>
                    </a:lnTo>
                    <a:lnTo>
                      <a:pt x="433" y="42"/>
                    </a:lnTo>
                    <a:lnTo>
                      <a:pt x="431" y="42"/>
                    </a:lnTo>
                    <a:lnTo>
                      <a:pt x="428" y="43"/>
                    </a:lnTo>
                    <a:lnTo>
                      <a:pt x="426" y="44"/>
                    </a:lnTo>
                    <a:lnTo>
                      <a:pt x="425" y="45"/>
                    </a:lnTo>
                    <a:lnTo>
                      <a:pt x="422" y="47"/>
                    </a:lnTo>
                    <a:lnTo>
                      <a:pt x="421" y="48"/>
                    </a:lnTo>
                    <a:lnTo>
                      <a:pt x="419" y="49"/>
                    </a:lnTo>
                    <a:lnTo>
                      <a:pt x="417" y="51"/>
                    </a:lnTo>
                    <a:lnTo>
                      <a:pt x="414" y="54"/>
                    </a:lnTo>
                    <a:lnTo>
                      <a:pt x="412" y="56"/>
                    </a:lnTo>
                    <a:lnTo>
                      <a:pt x="408" y="60"/>
                    </a:lnTo>
                    <a:lnTo>
                      <a:pt x="406" y="62"/>
                    </a:lnTo>
                    <a:lnTo>
                      <a:pt x="402" y="66"/>
                    </a:lnTo>
                    <a:lnTo>
                      <a:pt x="396" y="74"/>
                    </a:lnTo>
                    <a:lnTo>
                      <a:pt x="389" y="83"/>
                    </a:lnTo>
                    <a:lnTo>
                      <a:pt x="382" y="94"/>
                    </a:lnTo>
                    <a:lnTo>
                      <a:pt x="374" y="105"/>
                    </a:lnTo>
                    <a:lnTo>
                      <a:pt x="366" y="115"/>
                    </a:lnTo>
                    <a:lnTo>
                      <a:pt x="349" y="137"/>
                    </a:lnTo>
                    <a:lnTo>
                      <a:pt x="331" y="159"/>
                    </a:lnTo>
                    <a:lnTo>
                      <a:pt x="312" y="182"/>
                    </a:lnTo>
                    <a:lnTo>
                      <a:pt x="302" y="192"/>
                    </a:lnTo>
                    <a:lnTo>
                      <a:pt x="290" y="202"/>
                    </a:lnTo>
                    <a:lnTo>
                      <a:pt x="278" y="213"/>
                    </a:lnTo>
                    <a:lnTo>
                      <a:pt x="266" y="223"/>
                    </a:lnTo>
                    <a:lnTo>
                      <a:pt x="254" y="233"/>
                    </a:lnTo>
                    <a:lnTo>
                      <a:pt x="241" y="242"/>
                    </a:lnTo>
                    <a:lnTo>
                      <a:pt x="227" y="252"/>
                    </a:lnTo>
                    <a:lnTo>
                      <a:pt x="213" y="261"/>
                    </a:lnTo>
                    <a:lnTo>
                      <a:pt x="198" y="269"/>
                    </a:lnTo>
                    <a:lnTo>
                      <a:pt x="184" y="278"/>
                    </a:lnTo>
                    <a:lnTo>
                      <a:pt x="171" y="285"/>
                    </a:lnTo>
                    <a:lnTo>
                      <a:pt x="157" y="292"/>
                    </a:lnTo>
                    <a:lnTo>
                      <a:pt x="144" y="299"/>
                    </a:lnTo>
                    <a:lnTo>
                      <a:pt x="131" y="305"/>
                    </a:lnTo>
                    <a:lnTo>
                      <a:pt x="119" y="310"/>
                    </a:lnTo>
                    <a:lnTo>
                      <a:pt x="107" y="316"/>
                    </a:lnTo>
                    <a:lnTo>
                      <a:pt x="95" y="320"/>
                    </a:lnTo>
                    <a:lnTo>
                      <a:pt x="85" y="325"/>
                    </a:lnTo>
                    <a:lnTo>
                      <a:pt x="74" y="329"/>
                    </a:lnTo>
                    <a:lnTo>
                      <a:pt x="64" y="332"/>
                    </a:lnTo>
                    <a:lnTo>
                      <a:pt x="55" y="336"/>
                    </a:lnTo>
                    <a:lnTo>
                      <a:pt x="47" y="339"/>
                    </a:lnTo>
                    <a:lnTo>
                      <a:pt x="38" y="342"/>
                    </a:lnTo>
                    <a:lnTo>
                      <a:pt x="31" y="344"/>
                    </a:lnTo>
                    <a:lnTo>
                      <a:pt x="24" y="345"/>
                    </a:lnTo>
                    <a:lnTo>
                      <a:pt x="18" y="346"/>
                    </a:lnTo>
                    <a:lnTo>
                      <a:pt x="12" y="348"/>
                    </a:lnTo>
                    <a:lnTo>
                      <a:pt x="7" y="348"/>
                    </a:lnTo>
                    <a:lnTo>
                      <a:pt x="5" y="348"/>
                    </a:lnTo>
                    <a:lnTo>
                      <a:pt x="3" y="346"/>
                    </a:lnTo>
                    <a:lnTo>
                      <a:pt x="0" y="345"/>
                    </a:lnTo>
                    <a:lnTo>
                      <a:pt x="0" y="344"/>
                    </a:lnTo>
                    <a:lnTo>
                      <a:pt x="0" y="343"/>
                    </a:lnTo>
                    <a:lnTo>
                      <a:pt x="3" y="342"/>
                    </a:lnTo>
                    <a:lnTo>
                      <a:pt x="5" y="339"/>
                    </a:lnTo>
                    <a:lnTo>
                      <a:pt x="7" y="338"/>
                    </a:lnTo>
                    <a:lnTo>
                      <a:pt x="12" y="336"/>
                    </a:lnTo>
                    <a:lnTo>
                      <a:pt x="18" y="333"/>
                    </a:lnTo>
                    <a:lnTo>
                      <a:pt x="24" y="331"/>
                    </a:lnTo>
                    <a:lnTo>
                      <a:pt x="31" y="329"/>
                    </a:lnTo>
                    <a:lnTo>
                      <a:pt x="38" y="325"/>
                    </a:lnTo>
                    <a:lnTo>
                      <a:pt x="47" y="322"/>
                    </a:lnTo>
                    <a:lnTo>
                      <a:pt x="56" y="317"/>
                    </a:lnTo>
                    <a:lnTo>
                      <a:pt x="66" y="313"/>
                    </a:lnTo>
                    <a:lnTo>
                      <a:pt x="76" y="307"/>
                    </a:lnTo>
                    <a:lnTo>
                      <a:pt x="88" y="303"/>
                    </a:lnTo>
                    <a:lnTo>
                      <a:pt x="100" y="295"/>
                    </a:lnTo>
                    <a:lnTo>
                      <a:pt x="112" y="290"/>
                    </a:lnTo>
                    <a:lnTo>
                      <a:pt x="125" y="282"/>
                    </a:lnTo>
                    <a:lnTo>
                      <a:pt x="137" y="275"/>
                    </a:lnTo>
                    <a:lnTo>
                      <a:pt x="150" y="267"/>
                    </a:lnTo>
                    <a:lnTo>
                      <a:pt x="163" y="259"/>
                    </a:lnTo>
                    <a:lnTo>
                      <a:pt x="175" y="250"/>
                    </a:lnTo>
                    <a:lnTo>
                      <a:pt x="188" y="241"/>
                    </a:lnTo>
                    <a:lnTo>
                      <a:pt x="201" y="231"/>
                    </a:lnTo>
                    <a:lnTo>
                      <a:pt x="213" y="222"/>
                    </a:lnTo>
                    <a:lnTo>
                      <a:pt x="226" y="213"/>
                    </a:lnTo>
                    <a:lnTo>
                      <a:pt x="238" y="203"/>
                    </a:lnTo>
                    <a:lnTo>
                      <a:pt x="251" y="191"/>
                    </a:lnTo>
                    <a:lnTo>
                      <a:pt x="262" y="178"/>
                    </a:lnTo>
                    <a:lnTo>
                      <a:pt x="274" y="165"/>
                    </a:lnTo>
                    <a:lnTo>
                      <a:pt x="287" y="151"/>
                    </a:lnTo>
                    <a:lnTo>
                      <a:pt x="299" y="135"/>
                    </a:lnTo>
                    <a:lnTo>
                      <a:pt x="312" y="119"/>
                    </a:lnTo>
                    <a:lnTo>
                      <a:pt x="318" y="111"/>
                    </a:lnTo>
                    <a:lnTo>
                      <a:pt x="323" y="103"/>
                    </a:lnTo>
                    <a:lnTo>
                      <a:pt x="329" y="96"/>
                    </a:lnTo>
                    <a:lnTo>
                      <a:pt x="334" y="90"/>
                    </a:lnTo>
                    <a:lnTo>
                      <a:pt x="338" y="83"/>
                    </a:lnTo>
                    <a:lnTo>
                      <a:pt x="342" y="79"/>
                    </a:lnTo>
                    <a:lnTo>
                      <a:pt x="345" y="73"/>
                    </a:lnTo>
                    <a:lnTo>
                      <a:pt x="349" y="68"/>
                    </a:lnTo>
                    <a:lnTo>
                      <a:pt x="351" y="64"/>
                    </a:lnTo>
                    <a:lnTo>
                      <a:pt x="354" y="61"/>
                    </a:lnTo>
                    <a:lnTo>
                      <a:pt x="355" y="57"/>
                    </a:lnTo>
                    <a:lnTo>
                      <a:pt x="357" y="54"/>
                    </a:lnTo>
                    <a:lnTo>
                      <a:pt x="358" y="51"/>
                    </a:lnTo>
                    <a:lnTo>
                      <a:pt x="358" y="50"/>
                    </a:lnTo>
                    <a:lnTo>
                      <a:pt x="358" y="48"/>
                    </a:lnTo>
                    <a:lnTo>
                      <a:pt x="358" y="47"/>
                    </a:lnTo>
                    <a:lnTo>
                      <a:pt x="357" y="45"/>
                    </a:lnTo>
                    <a:lnTo>
                      <a:pt x="355" y="44"/>
                    </a:lnTo>
                    <a:lnTo>
                      <a:pt x="351" y="43"/>
                    </a:lnTo>
                    <a:lnTo>
                      <a:pt x="347" y="43"/>
                    </a:lnTo>
                    <a:lnTo>
                      <a:pt x="341" y="43"/>
                    </a:lnTo>
                    <a:lnTo>
                      <a:pt x="334" y="44"/>
                    </a:lnTo>
                    <a:lnTo>
                      <a:pt x="326" y="45"/>
                    </a:lnTo>
                    <a:lnTo>
                      <a:pt x="322" y="47"/>
                    </a:lnTo>
                    <a:lnTo>
                      <a:pt x="317" y="47"/>
                    </a:lnTo>
                    <a:lnTo>
                      <a:pt x="307" y="49"/>
                    </a:lnTo>
                    <a:lnTo>
                      <a:pt x="299" y="50"/>
                    </a:lnTo>
                    <a:lnTo>
                      <a:pt x="291" y="51"/>
                    </a:lnTo>
                    <a:lnTo>
                      <a:pt x="284" y="52"/>
                    </a:lnTo>
                    <a:lnTo>
                      <a:pt x="277" y="54"/>
                    </a:lnTo>
                    <a:lnTo>
                      <a:pt x="271" y="54"/>
                    </a:lnTo>
                    <a:lnTo>
                      <a:pt x="265" y="55"/>
                    </a:lnTo>
                    <a:lnTo>
                      <a:pt x="260" y="55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3" y="56"/>
                    </a:lnTo>
                    <a:lnTo>
                      <a:pt x="238" y="56"/>
                    </a:lnTo>
                    <a:lnTo>
                      <a:pt x="232" y="57"/>
                    </a:lnTo>
                    <a:lnTo>
                      <a:pt x="226" y="58"/>
                    </a:lnTo>
                    <a:lnTo>
                      <a:pt x="219" y="61"/>
                    </a:lnTo>
                    <a:lnTo>
                      <a:pt x="210" y="62"/>
                    </a:lnTo>
                    <a:lnTo>
                      <a:pt x="210" y="62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40"/>
              <p:cNvSpPr/>
              <p:nvPr/>
            </p:nvSpPr>
            <p:spPr bwMode="auto">
              <a:xfrm>
                <a:off x="4154488" y="1481138"/>
                <a:ext cx="771525" cy="330200"/>
              </a:xfrm>
              <a:custGeom>
                <a:avLst/>
                <a:gdLst>
                  <a:gd name="T0" fmla="*/ 262 w 486"/>
                  <a:gd name="T1" fmla="*/ 158 h 208"/>
                  <a:gd name="T2" fmla="*/ 216 w 486"/>
                  <a:gd name="T3" fmla="*/ 127 h 208"/>
                  <a:gd name="T4" fmla="*/ 167 w 486"/>
                  <a:gd name="T5" fmla="*/ 96 h 208"/>
                  <a:gd name="T6" fmla="*/ 134 w 486"/>
                  <a:gd name="T7" fmla="*/ 76 h 208"/>
                  <a:gd name="T8" fmla="*/ 98 w 486"/>
                  <a:gd name="T9" fmla="*/ 57 h 208"/>
                  <a:gd name="T10" fmla="*/ 60 w 486"/>
                  <a:gd name="T11" fmla="*/ 40 h 208"/>
                  <a:gd name="T12" fmla="*/ 20 w 486"/>
                  <a:gd name="T13" fmla="*/ 23 h 208"/>
                  <a:gd name="T14" fmla="*/ 6 w 486"/>
                  <a:gd name="T15" fmla="*/ 8 h 208"/>
                  <a:gd name="T16" fmla="*/ 26 w 486"/>
                  <a:gd name="T17" fmla="*/ 3 h 208"/>
                  <a:gd name="T18" fmla="*/ 53 w 486"/>
                  <a:gd name="T19" fmla="*/ 8 h 208"/>
                  <a:gd name="T20" fmla="*/ 70 w 486"/>
                  <a:gd name="T21" fmla="*/ 13 h 208"/>
                  <a:gd name="T22" fmla="*/ 84 w 486"/>
                  <a:gd name="T23" fmla="*/ 21 h 208"/>
                  <a:gd name="T24" fmla="*/ 101 w 486"/>
                  <a:gd name="T25" fmla="*/ 29 h 208"/>
                  <a:gd name="T26" fmla="*/ 119 w 486"/>
                  <a:gd name="T27" fmla="*/ 38 h 208"/>
                  <a:gd name="T28" fmla="*/ 141 w 486"/>
                  <a:gd name="T29" fmla="*/ 50 h 208"/>
                  <a:gd name="T30" fmla="*/ 165 w 486"/>
                  <a:gd name="T31" fmla="*/ 63 h 208"/>
                  <a:gd name="T32" fmla="*/ 191 w 486"/>
                  <a:gd name="T33" fmla="*/ 76 h 208"/>
                  <a:gd name="T34" fmla="*/ 220 w 486"/>
                  <a:gd name="T35" fmla="*/ 89 h 208"/>
                  <a:gd name="T36" fmla="*/ 251 w 486"/>
                  <a:gd name="T37" fmla="*/ 104 h 208"/>
                  <a:gd name="T38" fmla="*/ 282 w 486"/>
                  <a:gd name="T39" fmla="*/ 118 h 208"/>
                  <a:gd name="T40" fmla="*/ 310 w 486"/>
                  <a:gd name="T41" fmla="*/ 128 h 208"/>
                  <a:gd name="T42" fmla="*/ 338 w 486"/>
                  <a:gd name="T43" fmla="*/ 138 h 208"/>
                  <a:gd name="T44" fmla="*/ 363 w 486"/>
                  <a:gd name="T45" fmla="*/ 147 h 208"/>
                  <a:gd name="T46" fmla="*/ 387 w 486"/>
                  <a:gd name="T47" fmla="*/ 156 h 208"/>
                  <a:gd name="T48" fmla="*/ 411 w 486"/>
                  <a:gd name="T49" fmla="*/ 162 h 208"/>
                  <a:gd name="T50" fmla="*/ 444 w 486"/>
                  <a:gd name="T51" fmla="*/ 169 h 208"/>
                  <a:gd name="T52" fmla="*/ 454 w 486"/>
                  <a:gd name="T53" fmla="*/ 171 h 208"/>
                  <a:gd name="T54" fmla="*/ 462 w 486"/>
                  <a:gd name="T55" fmla="*/ 174 h 208"/>
                  <a:gd name="T56" fmla="*/ 469 w 486"/>
                  <a:gd name="T57" fmla="*/ 176 h 208"/>
                  <a:gd name="T58" fmla="*/ 475 w 486"/>
                  <a:gd name="T59" fmla="*/ 178 h 208"/>
                  <a:gd name="T60" fmla="*/ 480 w 486"/>
                  <a:gd name="T61" fmla="*/ 179 h 208"/>
                  <a:gd name="T62" fmla="*/ 483 w 486"/>
                  <a:gd name="T63" fmla="*/ 182 h 208"/>
                  <a:gd name="T64" fmla="*/ 485 w 486"/>
                  <a:gd name="T65" fmla="*/ 183 h 208"/>
                  <a:gd name="T66" fmla="*/ 486 w 486"/>
                  <a:gd name="T67" fmla="*/ 184 h 208"/>
                  <a:gd name="T68" fmla="*/ 485 w 486"/>
                  <a:gd name="T69" fmla="*/ 185 h 208"/>
                  <a:gd name="T70" fmla="*/ 482 w 486"/>
                  <a:gd name="T71" fmla="*/ 188 h 208"/>
                  <a:gd name="T72" fmla="*/ 478 w 486"/>
                  <a:gd name="T73" fmla="*/ 190 h 208"/>
                  <a:gd name="T74" fmla="*/ 472 w 486"/>
                  <a:gd name="T75" fmla="*/ 191 h 208"/>
                  <a:gd name="T76" fmla="*/ 465 w 486"/>
                  <a:gd name="T77" fmla="*/ 194 h 208"/>
                  <a:gd name="T78" fmla="*/ 456 w 486"/>
                  <a:gd name="T79" fmla="*/ 196 h 208"/>
                  <a:gd name="T80" fmla="*/ 446 w 486"/>
                  <a:gd name="T81" fmla="*/ 197 h 208"/>
                  <a:gd name="T82" fmla="*/ 434 w 486"/>
                  <a:gd name="T83" fmla="*/ 200 h 208"/>
                  <a:gd name="T84" fmla="*/ 421 w 486"/>
                  <a:gd name="T85" fmla="*/ 202 h 208"/>
                  <a:gd name="T86" fmla="*/ 398 w 486"/>
                  <a:gd name="T87" fmla="*/ 206 h 208"/>
                  <a:gd name="T88" fmla="*/ 380 w 486"/>
                  <a:gd name="T89" fmla="*/ 208 h 208"/>
                  <a:gd name="T90" fmla="*/ 366 w 486"/>
                  <a:gd name="T91" fmla="*/ 208 h 208"/>
                  <a:gd name="T92" fmla="*/ 358 w 486"/>
                  <a:gd name="T93" fmla="*/ 207 h 208"/>
                  <a:gd name="T94" fmla="*/ 352 w 486"/>
                  <a:gd name="T95" fmla="*/ 206 h 208"/>
                  <a:gd name="T96" fmla="*/ 344 w 486"/>
                  <a:gd name="T97" fmla="*/ 203 h 208"/>
                  <a:gd name="T98" fmla="*/ 335 w 486"/>
                  <a:gd name="T99" fmla="*/ 200 h 208"/>
                  <a:gd name="T100" fmla="*/ 325 w 486"/>
                  <a:gd name="T101" fmla="*/ 195 h 208"/>
                  <a:gd name="T102" fmla="*/ 313 w 486"/>
                  <a:gd name="T103" fmla="*/ 189 h 208"/>
                  <a:gd name="T104" fmla="*/ 300 w 486"/>
                  <a:gd name="T105" fmla="*/ 182 h 208"/>
                  <a:gd name="T106" fmla="*/ 285 w 486"/>
                  <a:gd name="T107" fmla="*/ 174 h 208"/>
                  <a:gd name="T108" fmla="*/ 277 w 486"/>
                  <a:gd name="T109" fmla="*/ 16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86" h="208">
                    <a:moveTo>
                      <a:pt x="277" y="169"/>
                    </a:moveTo>
                    <a:lnTo>
                      <a:pt x="262" y="158"/>
                    </a:lnTo>
                    <a:lnTo>
                      <a:pt x="246" y="147"/>
                    </a:lnTo>
                    <a:lnTo>
                      <a:pt x="216" y="127"/>
                    </a:lnTo>
                    <a:lnTo>
                      <a:pt x="184" y="107"/>
                    </a:lnTo>
                    <a:lnTo>
                      <a:pt x="167" y="96"/>
                    </a:lnTo>
                    <a:lnTo>
                      <a:pt x="150" y="86"/>
                    </a:lnTo>
                    <a:lnTo>
                      <a:pt x="134" y="76"/>
                    </a:lnTo>
                    <a:lnTo>
                      <a:pt x="116" y="67"/>
                    </a:lnTo>
                    <a:lnTo>
                      <a:pt x="98" y="57"/>
                    </a:lnTo>
                    <a:lnTo>
                      <a:pt x="79" y="49"/>
                    </a:lnTo>
                    <a:lnTo>
                      <a:pt x="60" y="40"/>
                    </a:lnTo>
                    <a:lnTo>
                      <a:pt x="40" y="31"/>
                    </a:lnTo>
                    <a:lnTo>
                      <a:pt x="20" y="23"/>
                    </a:lnTo>
                    <a:lnTo>
                      <a:pt x="0" y="13"/>
                    </a:lnTo>
                    <a:lnTo>
                      <a:pt x="6" y="8"/>
                    </a:lnTo>
                    <a:lnTo>
                      <a:pt x="10" y="0"/>
                    </a:lnTo>
                    <a:lnTo>
                      <a:pt x="26" y="3"/>
                    </a:lnTo>
                    <a:lnTo>
                      <a:pt x="40" y="5"/>
                    </a:lnTo>
                    <a:lnTo>
                      <a:pt x="53" y="8"/>
                    </a:lnTo>
                    <a:lnTo>
                      <a:pt x="65" y="11"/>
                    </a:lnTo>
                    <a:lnTo>
                      <a:pt x="70" y="13"/>
                    </a:lnTo>
                    <a:lnTo>
                      <a:pt x="77" y="17"/>
                    </a:lnTo>
                    <a:lnTo>
                      <a:pt x="84" y="21"/>
                    </a:lnTo>
                    <a:lnTo>
                      <a:pt x="91" y="25"/>
                    </a:lnTo>
                    <a:lnTo>
                      <a:pt x="101" y="29"/>
                    </a:lnTo>
                    <a:lnTo>
                      <a:pt x="110" y="34"/>
                    </a:lnTo>
                    <a:lnTo>
                      <a:pt x="119" y="38"/>
                    </a:lnTo>
                    <a:lnTo>
                      <a:pt x="130" y="44"/>
                    </a:lnTo>
                    <a:lnTo>
                      <a:pt x="141" y="50"/>
                    </a:lnTo>
                    <a:lnTo>
                      <a:pt x="153" y="56"/>
                    </a:lnTo>
                    <a:lnTo>
                      <a:pt x="165" y="63"/>
                    </a:lnTo>
                    <a:lnTo>
                      <a:pt x="178" y="69"/>
                    </a:lnTo>
                    <a:lnTo>
                      <a:pt x="191" y="76"/>
                    </a:lnTo>
                    <a:lnTo>
                      <a:pt x="205" y="82"/>
                    </a:lnTo>
                    <a:lnTo>
                      <a:pt x="220" y="89"/>
                    </a:lnTo>
                    <a:lnTo>
                      <a:pt x="236" y="96"/>
                    </a:lnTo>
                    <a:lnTo>
                      <a:pt x="251" y="104"/>
                    </a:lnTo>
                    <a:lnTo>
                      <a:pt x="267" y="111"/>
                    </a:lnTo>
                    <a:lnTo>
                      <a:pt x="282" y="118"/>
                    </a:lnTo>
                    <a:lnTo>
                      <a:pt x="296" y="124"/>
                    </a:lnTo>
                    <a:lnTo>
                      <a:pt x="310" y="128"/>
                    </a:lnTo>
                    <a:lnTo>
                      <a:pt x="325" y="134"/>
                    </a:lnTo>
                    <a:lnTo>
                      <a:pt x="338" y="138"/>
                    </a:lnTo>
                    <a:lnTo>
                      <a:pt x="351" y="143"/>
                    </a:lnTo>
                    <a:lnTo>
                      <a:pt x="363" y="147"/>
                    </a:lnTo>
                    <a:lnTo>
                      <a:pt x="376" y="151"/>
                    </a:lnTo>
                    <a:lnTo>
                      <a:pt x="387" y="156"/>
                    </a:lnTo>
                    <a:lnTo>
                      <a:pt x="399" y="158"/>
                    </a:lnTo>
                    <a:lnTo>
                      <a:pt x="411" y="162"/>
                    </a:lnTo>
                    <a:lnTo>
                      <a:pt x="422" y="164"/>
                    </a:lnTo>
                    <a:lnTo>
                      <a:pt x="444" y="169"/>
                    </a:lnTo>
                    <a:lnTo>
                      <a:pt x="449" y="170"/>
                    </a:lnTo>
                    <a:lnTo>
                      <a:pt x="454" y="171"/>
                    </a:lnTo>
                    <a:lnTo>
                      <a:pt x="459" y="172"/>
                    </a:lnTo>
                    <a:lnTo>
                      <a:pt x="462" y="174"/>
                    </a:lnTo>
                    <a:lnTo>
                      <a:pt x="466" y="175"/>
                    </a:lnTo>
                    <a:lnTo>
                      <a:pt x="469" y="176"/>
                    </a:lnTo>
                    <a:lnTo>
                      <a:pt x="473" y="177"/>
                    </a:lnTo>
                    <a:lnTo>
                      <a:pt x="475" y="178"/>
                    </a:lnTo>
                    <a:lnTo>
                      <a:pt x="478" y="179"/>
                    </a:lnTo>
                    <a:lnTo>
                      <a:pt x="480" y="179"/>
                    </a:lnTo>
                    <a:lnTo>
                      <a:pt x="481" y="181"/>
                    </a:lnTo>
                    <a:lnTo>
                      <a:pt x="483" y="182"/>
                    </a:lnTo>
                    <a:lnTo>
                      <a:pt x="483" y="182"/>
                    </a:lnTo>
                    <a:lnTo>
                      <a:pt x="485" y="183"/>
                    </a:lnTo>
                    <a:lnTo>
                      <a:pt x="485" y="183"/>
                    </a:lnTo>
                    <a:lnTo>
                      <a:pt x="486" y="184"/>
                    </a:lnTo>
                    <a:lnTo>
                      <a:pt x="485" y="185"/>
                    </a:lnTo>
                    <a:lnTo>
                      <a:pt x="485" y="185"/>
                    </a:lnTo>
                    <a:lnTo>
                      <a:pt x="483" y="187"/>
                    </a:lnTo>
                    <a:lnTo>
                      <a:pt x="482" y="188"/>
                    </a:lnTo>
                    <a:lnTo>
                      <a:pt x="480" y="189"/>
                    </a:lnTo>
                    <a:lnTo>
                      <a:pt x="478" y="190"/>
                    </a:lnTo>
                    <a:lnTo>
                      <a:pt x="475" y="190"/>
                    </a:lnTo>
                    <a:lnTo>
                      <a:pt x="472" y="191"/>
                    </a:lnTo>
                    <a:lnTo>
                      <a:pt x="468" y="192"/>
                    </a:lnTo>
                    <a:lnTo>
                      <a:pt x="465" y="194"/>
                    </a:lnTo>
                    <a:lnTo>
                      <a:pt x="461" y="195"/>
                    </a:lnTo>
                    <a:lnTo>
                      <a:pt x="456" y="196"/>
                    </a:lnTo>
                    <a:lnTo>
                      <a:pt x="450" y="196"/>
                    </a:lnTo>
                    <a:lnTo>
                      <a:pt x="446" y="197"/>
                    </a:lnTo>
                    <a:lnTo>
                      <a:pt x="440" y="198"/>
                    </a:lnTo>
                    <a:lnTo>
                      <a:pt x="434" y="200"/>
                    </a:lnTo>
                    <a:lnTo>
                      <a:pt x="427" y="201"/>
                    </a:lnTo>
                    <a:lnTo>
                      <a:pt x="421" y="202"/>
                    </a:lnTo>
                    <a:lnTo>
                      <a:pt x="409" y="204"/>
                    </a:lnTo>
                    <a:lnTo>
                      <a:pt x="398" y="206"/>
                    </a:lnTo>
                    <a:lnTo>
                      <a:pt x="389" y="207"/>
                    </a:lnTo>
                    <a:lnTo>
                      <a:pt x="380" y="208"/>
                    </a:lnTo>
                    <a:lnTo>
                      <a:pt x="372" y="208"/>
                    </a:lnTo>
                    <a:lnTo>
                      <a:pt x="366" y="208"/>
                    </a:lnTo>
                    <a:lnTo>
                      <a:pt x="361" y="207"/>
                    </a:lnTo>
                    <a:lnTo>
                      <a:pt x="358" y="207"/>
                    </a:lnTo>
                    <a:lnTo>
                      <a:pt x="355" y="207"/>
                    </a:lnTo>
                    <a:lnTo>
                      <a:pt x="352" y="206"/>
                    </a:lnTo>
                    <a:lnTo>
                      <a:pt x="348" y="204"/>
                    </a:lnTo>
                    <a:lnTo>
                      <a:pt x="344" y="203"/>
                    </a:lnTo>
                    <a:lnTo>
                      <a:pt x="340" y="202"/>
                    </a:lnTo>
                    <a:lnTo>
                      <a:pt x="335" y="200"/>
                    </a:lnTo>
                    <a:lnTo>
                      <a:pt x="329" y="197"/>
                    </a:lnTo>
                    <a:lnTo>
                      <a:pt x="325" y="195"/>
                    </a:lnTo>
                    <a:lnTo>
                      <a:pt x="319" y="192"/>
                    </a:lnTo>
                    <a:lnTo>
                      <a:pt x="313" y="189"/>
                    </a:lnTo>
                    <a:lnTo>
                      <a:pt x="307" y="185"/>
                    </a:lnTo>
                    <a:lnTo>
                      <a:pt x="300" y="182"/>
                    </a:lnTo>
                    <a:lnTo>
                      <a:pt x="293" y="177"/>
                    </a:lnTo>
                    <a:lnTo>
                      <a:pt x="285" y="174"/>
                    </a:lnTo>
                    <a:lnTo>
                      <a:pt x="277" y="169"/>
                    </a:lnTo>
                    <a:lnTo>
                      <a:pt x="277" y="169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41"/>
              <p:cNvSpPr/>
              <p:nvPr/>
            </p:nvSpPr>
            <p:spPr bwMode="auto">
              <a:xfrm>
                <a:off x="4087813" y="1795463"/>
                <a:ext cx="101600" cy="341313"/>
              </a:xfrm>
              <a:custGeom>
                <a:avLst/>
                <a:gdLst>
                  <a:gd name="T0" fmla="*/ 33 w 64"/>
                  <a:gd name="T1" fmla="*/ 147 h 215"/>
                  <a:gd name="T2" fmla="*/ 30 w 64"/>
                  <a:gd name="T3" fmla="*/ 120 h 215"/>
                  <a:gd name="T4" fmla="*/ 24 w 64"/>
                  <a:gd name="T5" fmla="*/ 81 h 215"/>
                  <a:gd name="T6" fmla="*/ 17 w 64"/>
                  <a:gd name="T7" fmla="*/ 50 h 215"/>
                  <a:gd name="T8" fmla="*/ 14 w 64"/>
                  <a:gd name="T9" fmla="*/ 40 h 215"/>
                  <a:gd name="T10" fmla="*/ 12 w 64"/>
                  <a:gd name="T11" fmla="*/ 31 h 215"/>
                  <a:gd name="T12" fmla="*/ 11 w 64"/>
                  <a:gd name="T13" fmla="*/ 25 h 215"/>
                  <a:gd name="T14" fmla="*/ 9 w 64"/>
                  <a:gd name="T15" fmla="*/ 21 h 215"/>
                  <a:gd name="T16" fmla="*/ 9 w 64"/>
                  <a:gd name="T17" fmla="*/ 17 h 215"/>
                  <a:gd name="T18" fmla="*/ 7 w 64"/>
                  <a:gd name="T19" fmla="*/ 16 h 215"/>
                  <a:gd name="T20" fmla="*/ 7 w 64"/>
                  <a:gd name="T21" fmla="*/ 16 h 215"/>
                  <a:gd name="T22" fmla="*/ 9 w 64"/>
                  <a:gd name="T23" fmla="*/ 18 h 215"/>
                  <a:gd name="T24" fmla="*/ 7 w 64"/>
                  <a:gd name="T25" fmla="*/ 18 h 215"/>
                  <a:gd name="T26" fmla="*/ 5 w 64"/>
                  <a:gd name="T27" fmla="*/ 15 h 215"/>
                  <a:gd name="T28" fmla="*/ 3 w 64"/>
                  <a:gd name="T29" fmla="*/ 6 h 215"/>
                  <a:gd name="T30" fmla="*/ 6 w 64"/>
                  <a:gd name="T31" fmla="*/ 2 h 215"/>
                  <a:gd name="T32" fmla="*/ 17 w 64"/>
                  <a:gd name="T33" fmla="*/ 0 h 215"/>
                  <a:gd name="T34" fmla="*/ 25 w 64"/>
                  <a:gd name="T35" fmla="*/ 2 h 215"/>
                  <a:gd name="T36" fmla="*/ 33 w 64"/>
                  <a:gd name="T37" fmla="*/ 2 h 215"/>
                  <a:gd name="T38" fmla="*/ 41 w 64"/>
                  <a:gd name="T39" fmla="*/ 4 h 215"/>
                  <a:gd name="T40" fmla="*/ 45 w 64"/>
                  <a:gd name="T41" fmla="*/ 5 h 215"/>
                  <a:gd name="T42" fmla="*/ 49 w 64"/>
                  <a:gd name="T43" fmla="*/ 8 h 215"/>
                  <a:gd name="T44" fmla="*/ 51 w 64"/>
                  <a:gd name="T45" fmla="*/ 10 h 215"/>
                  <a:gd name="T46" fmla="*/ 52 w 64"/>
                  <a:gd name="T47" fmla="*/ 13 h 215"/>
                  <a:gd name="T48" fmla="*/ 54 w 64"/>
                  <a:gd name="T49" fmla="*/ 19 h 215"/>
                  <a:gd name="T50" fmla="*/ 55 w 64"/>
                  <a:gd name="T51" fmla="*/ 28 h 215"/>
                  <a:gd name="T52" fmla="*/ 56 w 64"/>
                  <a:gd name="T53" fmla="*/ 38 h 215"/>
                  <a:gd name="T54" fmla="*/ 57 w 64"/>
                  <a:gd name="T55" fmla="*/ 51 h 215"/>
                  <a:gd name="T56" fmla="*/ 58 w 64"/>
                  <a:gd name="T57" fmla="*/ 68 h 215"/>
                  <a:gd name="T58" fmla="*/ 60 w 64"/>
                  <a:gd name="T59" fmla="*/ 87 h 215"/>
                  <a:gd name="T60" fmla="*/ 62 w 64"/>
                  <a:gd name="T61" fmla="*/ 108 h 215"/>
                  <a:gd name="T62" fmla="*/ 63 w 64"/>
                  <a:gd name="T63" fmla="*/ 132 h 215"/>
                  <a:gd name="T64" fmla="*/ 63 w 64"/>
                  <a:gd name="T65" fmla="*/ 153 h 215"/>
                  <a:gd name="T66" fmla="*/ 63 w 64"/>
                  <a:gd name="T67" fmla="*/ 171 h 215"/>
                  <a:gd name="T68" fmla="*/ 63 w 64"/>
                  <a:gd name="T69" fmla="*/ 185 h 215"/>
                  <a:gd name="T70" fmla="*/ 62 w 64"/>
                  <a:gd name="T71" fmla="*/ 197 h 215"/>
                  <a:gd name="T72" fmla="*/ 61 w 64"/>
                  <a:gd name="T73" fmla="*/ 207 h 215"/>
                  <a:gd name="T74" fmla="*/ 58 w 64"/>
                  <a:gd name="T75" fmla="*/ 213 h 215"/>
                  <a:gd name="T76" fmla="*/ 56 w 64"/>
                  <a:gd name="T77" fmla="*/ 215 h 215"/>
                  <a:gd name="T78" fmla="*/ 54 w 64"/>
                  <a:gd name="T79" fmla="*/ 215 h 215"/>
                  <a:gd name="T80" fmla="*/ 50 w 64"/>
                  <a:gd name="T81" fmla="*/ 214 h 215"/>
                  <a:gd name="T82" fmla="*/ 48 w 64"/>
                  <a:gd name="T83" fmla="*/ 210 h 215"/>
                  <a:gd name="T84" fmla="*/ 45 w 64"/>
                  <a:gd name="T85" fmla="*/ 206 h 215"/>
                  <a:gd name="T86" fmla="*/ 42 w 64"/>
                  <a:gd name="T87" fmla="*/ 198 h 215"/>
                  <a:gd name="T88" fmla="*/ 39 w 64"/>
                  <a:gd name="T89" fmla="*/ 190 h 215"/>
                  <a:gd name="T90" fmla="*/ 37 w 64"/>
                  <a:gd name="T91" fmla="*/ 179 h 215"/>
                  <a:gd name="T92" fmla="*/ 35 w 64"/>
                  <a:gd name="T93" fmla="*/ 168 h 215"/>
                  <a:gd name="T94" fmla="*/ 35 w 64"/>
                  <a:gd name="T95" fmla="*/ 16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4" h="215">
                    <a:moveTo>
                      <a:pt x="35" y="162"/>
                    </a:moveTo>
                    <a:lnTo>
                      <a:pt x="33" y="147"/>
                    </a:lnTo>
                    <a:lnTo>
                      <a:pt x="32" y="133"/>
                    </a:lnTo>
                    <a:lnTo>
                      <a:pt x="30" y="120"/>
                    </a:lnTo>
                    <a:lnTo>
                      <a:pt x="29" y="107"/>
                    </a:lnTo>
                    <a:lnTo>
                      <a:pt x="24" y="81"/>
                    </a:lnTo>
                    <a:lnTo>
                      <a:pt x="18" y="56"/>
                    </a:lnTo>
                    <a:lnTo>
                      <a:pt x="17" y="50"/>
                    </a:lnTo>
                    <a:lnTo>
                      <a:pt x="16" y="44"/>
                    </a:lnTo>
                    <a:lnTo>
                      <a:pt x="14" y="40"/>
                    </a:lnTo>
                    <a:lnTo>
                      <a:pt x="13" y="36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11" y="25"/>
                    </a:lnTo>
                    <a:lnTo>
                      <a:pt x="10" y="23"/>
                    </a:lnTo>
                    <a:lnTo>
                      <a:pt x="9" y="21"/>
                    </a:lnTo>
                    <a:lnTo>
                      <a:pt x="9" y="18"/>
                    </a:lnTo>
                    <a:lnTo>
                      <a:pt x="9" y="17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7" y="19"/>
                    </a:lnTo>
                    <a:lnTo>
                      <a:pt x="7" y="18"/>
                    </a:lnTo>
                    <a:lnTo>
                      <a:pt x="6" y="17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30" y="2"/>
                    </a:lnTo>
                    <a:lnTo>
                      <a:pt x="33" y="2"/>
                    </a:lnTo>
                    <a:lnTo>
                      <a:pt x="37" y="3"/>
                    </a:lnTo>
                    <a:lnTo>
                      <a:pt x="41" y="4"/>
                    </a:lnTo>
                    <a:lnTo>
                      <a:pt x="43" y="4"/>
                    </a:lnTo>
                    <a:lnTo>
                      <a:pt x="45" y="5"/>
                    </a:lnTo>
                    <a:lnTo>
                      <a:pt x="48" y="6"/>
                    </a:lnTo>
                    <a:lnTo>
                      <a:pt x="49" y="8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2"/>
                    </a:lnTo>
                    <a:lnTo>
                      <a:pt x="52" y="13"/>
                    </a:lnTo>
                    <a:lnTo>
                      <a:pt x="54" y="16"/>
                    </a:lnTo>
                    <a:lnTo>
                      <a:pt x="54" y="19"/>
                    </a:lnTo>
                    <a:lnTo>
                      <a:pt x="55" y="23"/>
                    </a:lnTo>
                    <a:lnTo>
                      <a:pt x="55" y="28"/>
                    </a:lnTo>
                    <a:lnTo>
                      <a:pt x="56" y="32"/>
                    </a:lnTo>
                    <a:lnTo>
                      <a:pt x="56" y="38"/>
                    </a:lnTo>
                    <a:lnTo>
                      <a:pt x="57" y="44"/>
                    </a:lnTo>
                    <a:lnTo>
                      <a:pt x="57" y="51"/>
                    </a:lnTo>
                    <a:lnTo>
                      <a:pt x="58" y="60"/>
                    </a:lnTo>
                    <a:lnTo>
                      <a:pt x="58" y="68"/>
                    </a:lnTo>
                    <a:lnTo>
                      <a:pt x="60" y="77"/>
                    </a:lnTo>
                    <a:lnTo>
                      <a:pt x="60" y="87"/>
                    </a:lnTo>
                    <a:lnTo>
                      <a:pt x="61" y="98"/>
                    </a:lnTo>
                    <a:lnTo>
                      <a:pt x="62" y="108"/>
                    </a:lnTo>
                    <a:lnTo>
                      <a:pt x="63" y="120"/>
                    </a:lnTo>
                    <a:lnTo>
                      <a:pt x="63" y="132"/>
                    </a:lnTo>
                    <a:lnTo>
                      <a:pt x="63" y="143"/>
                    </a:lnTo>
                    <a:lnTo>
                      <a:pt x="63" y="153"/>
                    </a:lnTo>
                    <a:lnTo>
                      <a:pt x="64" y="163"/>
                    </a:lnTo>
                    <a:lnTo>
                      <a:pt x="63" y="171"/>
                    </a:lnTo>
                    <a:lnTo>
                      <a:pt x="63" y="178"/>
                    </a:lnTo>
                    <a:lnTo>
                      <a:pt x="63" y="185"/>
                    </a:lnTo>
                    <a:lnTo>
                      <a:pt x="63" y="192"/>
                    </a:lnTo>
                    <a:lnTo>
                      <a:pt x="62" y="197"/>
                    </a:lnTo>
                    <a:lnTo>
                      <a:pt x="62" y="202"/>
                    </a:lnTo>
                    <a:lnTo>
                      <a:pt x="61" y="207"/>
                    </a:lnTo>
                    <a:lnTo>
                      <a:pt x="60" y="210"/>
                    </a:lnTo>
                    <a:lnTo>
                      <a:pt x="58" y="213"/>
                    </a:lnTo>
                    <a:lnTo>
                      <a:pt x="57" y="214"/>
                    </a:lnTo>
                    <a:lnTo>
                      <a:pt x="56" y="215"/>
                    </a:lnTo>
                    <a:lnTo>
                      <a:pt x="55" y="215"/>
                    </a:lnTo>
                    <a:lnTo>
                      <a:pt x="54" y="215"/>
                    </a:lnTo>
                    <a:lnTo>
                      <a:pt x="52" y="215"/>
                    </a:lnTo>
                    <a:lnTo>
                      <a:pt x="50" y="214"/>
                    </a:lnTo>
                    <a:lnTo>
                      <a:pt x="49" y="213"/>
                    </a:lnTo>
                    <a:lnTo>
                      <a:pt x="48" y="210"/>
                    </a:lnTo>
                    <a:lnTo>
                      <a:pt x="46" y="208"/>
                    </a:lnTo>
                    <a:lnTo>
                      <a:pt x="45" y="206"/>
                    </a:lnTo>
                    <a:lnTo>
                      <a:pt x="44" y="202"/>
                    </a:lnTo>
                    <a:lnTo>
                      <a:pt x="42" y="198"/>
                    </a:lnTo>
                    <a:lnTo>
                      <a:pt x="41" y="195"/>
                    </a:lnTo>
                    <a:lnTo>
                      <a:pt x="39" y="190"/>
                    </a:lnTo>
                    <a:lnTo>
                      <a:pt x="38" y="185"/>
                    </a:lnTo>
                    <a:lnTo>
                      <a:pt x="37" y="179"/>
                    </a:lnTo>
                    <a:lnTo>
                      <a:pt x="36" y="174"/>
                    </a:lnTo>
                    <a:lnTo>
                      <a:pt x="35" y="168"/>
                    </a:lnTo>
                    <a:lnTo>
                      <a:pt x="35" y="162"/>
                    </a:lnTo>
                    <a:lnTo>
                      <a:pt x="35" y="162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42"/>
              <p:cNvSpPr/>
              <p:nvPr/>
            </p:nvSpPr>
            <p:spPr bwMode="auto">
              <a:xfrm>
                <a:off x="4129088" y="1744663"/>
                <a:ext cx="512763" cy="425450"/>
              </a:xfrm>
              <a:custGeom>
                <a:avLst/>
                <a:gdLst>
                  <a:gd name="T0" fmla="*/ 221 w 323"/>
                  <a:gd name="T1" fmla="*/ 233 h 268"/>
                  <a:gd name="T2" fmla="*/ 207 w 323"/>
                  <a:gd name="T3" fmla="*/ 216 h 268"/>
                  <a:gd name="T4" fmla="*/ 200 w 323"/>
                  <a:gd name="T5" fmla="*/ 207 h 268"/>
                  <a:gd name="T6" fmla="*/ 195 w 323"/>
                  <a:gd name="T7" fmla="*/ 196 h 268"/>
                  <a:gd name="T8" fmla="*/ 208 w 323"/>
                  <a:gd name="T9" fmla="*/ 194 h 268"/>
                  <a:gd name="T10" fmla="*/ 224 w 323"/>
                  <a:gd name="T11" fmla="*/ 197 h 268"/>
                  <a:gd name="T12" fmla="*/ 233 w 323"/>
                  <a:gd name="T13" fmla="*/ 196 h 268"/>
                  <a:gd name="T14" fmla="*/ 240 w 323"/>
                  <a:gd name="T15" fmla="*/ 189 h 268"/>
                  <a:gd name="T16" fmla="*/ 243 w 323"/>
                  <a:gd name="T17" fmla="*/ 182 h 268"/>
                  <a:gd name="T18" fmla="*/ 245 w 323"/>
                  <a:gd name="T19" fmla="*/ 173 h 268"/>
                  <a:gd name="T20" fmla="*/ 247 w 323"/>
                  <a:gd name="T21" fmla="*/ 162 h 268"/>
                  <a:gd name="T22" fmla="*/ 251 w 323"/>
                  <a:gd name="T23" fmla="*/ 146 h 268"/>
                  <a:gd name="T24" fmla="*/ 253 w 323"/>
                  <a:gd name="T25" fmla="*/ 127 h 268"/>
                  <a:gd name="T26" fmla="*/ 255 w 323"/>
                  <a:gd name="T27" fmla="*/ 106 h 268"/>
                  <a:gd name="T28" fmla="*/ 256 w 323"/>
                  <a:gd name="T29" fmla="*/ 87 h 268"/>
                  <a:gd name="T30" fmla="*/ 256 w 323"/>
                  <a:gd name="T31" fmla="*/ 72 h 268"/>
                  <a:gd name="T32" fmla="*/ 256 w 323"/>
                  <a:gd name="T33" fmla="*/ 59 h 268"/>
                  <a:gd name="T34" fmla="*/ 254 w 323"/>
                  <a:gd name="T35" fmla="*/ 50 h 268"/>
                  <a:gd name="T36" fmla="*/ 252 w 323"/>
                  <a:gd name="T37" fmla="*/ 44 h 268"/>
                  <a:gd name="T38" fmla="*/ 241 w 323"/>
                  <a:gd name="T39" fmla="*/ 37 h 268"/>
                  <a:gd name="T40" fmla="*/ 224 w 323"/>
                  <a:gd name="T41" fmla="*/ 35 h 268"/>
                  <a:gd name="T42" fmla="*/ 205 w 323"/>
                  <a:gd name="T43" fmla="*/ 36 h 268"/>
                  <a:gd name="T44" fmla="*/ 185 w 323"/>
                  <a:gd name="T45" fmla="*/ 38 h 268"/>
                  <a:gd name="T46" fmla="*/ 156 w 323"/>
                  <a:gd name="T47" fmla="*/ 42 h 268"/>
                  <a:gd name="T48" fmla="*/ 117 w 323"/>
                  <a:gd name="T49" fmla="*/ 48 h 268"/>
                  <a:gd name="T50" fmla="*/ 69 w 323"/>
                  <a:gd name="T51" fmla="*/ 54 h 268"/>
                  <a:gd name="T52" fmla="*/ 11 w 323"/>
                  <a:gd name="T53" fmla="*/ 62 h 268"/>
                  <a:gd name="T54" fmla="*/ 9 w 323"/>
                  <a:gd name="T55" fmla="*/ 34 h 268"/>
                  <a:gd name="T56" fmla="*/ 48 w 323"/>
                  <a:gd name="T57" fmla="*/ 32 h 268"/>
                  <a:gd name="T58" fmla="*/ 85 w 323"/>
                  <a:gd name="T59" fmla="*/ 29 h 268"/>
                  <a:gd name="T60" fmla="*/ 121 w 323"/>
                  <a:gd name="T61" fmla="*/ 23 h 268"/>
                  <a:gd name="T62" fmla="*/ 159 w 323"/>
                  <a:gd name="T63" fmla="*/ 18 h 268"/>
                  <a:gd name="T64" fmla="*/ 190 w 323"/>
                  <a:gd name="T65" fmla="*/ 15 h 268"/>
                  <a:gd name="T66" fmla="*/ 215 w 323"/>
                  <a:gd name="T67" fmla="*/ 10 h 268"/>
                  <a:gd name="T68" fmla="*/ 230 w 323"/>
                  <a:gd name="T69" fmla="*/ 6 h 268"/>
                  <a:gd name="T70" fmla="*/ 245 w 323"/>
                  <a:gd name="T71" fmla="*/ 2 h 268"/>
                  <a:gd name="T72" fmla="*/ 254 w 323"/>
                  <a:gd name="T73" fmla="*/ 0 h 268"/>
                  <a:gd name="T74" fmla="*/ 264 w 323"/>
                  <a:gd name="T75" fmla="*/ 5 h 268"/>
                  <a:gd name="T76" fmla="*/ 283 w 323"/>
                  <a:gd name="T77" fmla="*/ 16 h 268"/>
                  <a:gd name="T78" fmla="*/ 305 w 323"/>
                  <a:gd name="T79" fmla="*/ 31 h 268"/>
                  <a:gd name="T80" fmla="*/ 318 w 323"/>
                  <a:gd name="T81" fmla="*/ 43 h 268"/>
                  <a:gd name="T82" fmla="*/ 323 w 323"/>
                  <a:gd name="T83" fmla="*/ 49 h 268"/>
                  <a:gd name="T84" fmla="*/ 320 w 323"/>
                  <a:gd name="T85" fmla="*/ 55 h 268"/>
                  <a:gd name="T86" fmla="*/ 317 w 323"/>
                  <a:gd name="T87" fmla="*/ 60 h 268"/>
                  <a:gd name="T88" fmla="*/ 310 w 323"/>
                  <a:gd name="T89" fmla="*/ 63 h 268"/>
                  <a:gd name="T90" fmla="*/ 304 w 323"/>
                  <a:gd name="T91" fmla="*/ 73 h 268"/>
                  <a:gd name="T92" fmla="*/ 300 w 323"/>
                  <a:gd name="T93" fmla="*/ 91 h 268"/>
                  <a:gd name="T94" fmla="*/ 294 w 323"/>
                  <a:gd name="T95" fmla="*/ 133 h 268"/>
                  <a:gd name="T96" fmla="*/ 291 w 323"/>
                  <a:gd name="T97" fmla="*/ 163 h 268"/>
                  <a:gd name="T98" fmla="*/ 283 w 323"/>
                  <a:gd name="T99" fmla="*/ 194 h 268"/>
                  <a:gd name="T100" fmla="*/ 274 w 323"/>
                  <a:gd name="T101" fmla="*/ 220 h 268"/>
                  <a:gd name="T102" fmla="*/ 265 w 323"/>
                  <a:gd name="T103" fmla="*/ 242 h 268"/>
                  <a:gd name="T104" fmla="*/ 255 w 323"/>
                  <a:gd name="T105" fmla="*/ 259 h 268"/>
                  <a:gd name="T106" fmla="*/ 246 w 323"/>
                  <a:gd name="T107" fmla="*/ 267 h 268"/>
                  <a:gd name="T108" fmla="*/ 239 w 323"/>
                  <a:gd name="T109" fmla="*/ 268 h 268"/>
                  <a:gd name="T110" fmla="*/ 232 w 323"/>
                  <a:gd name="T111" fmla="*/ 264 h 268"/>
                  <a:gd name="T112" fmla="*/ 227 w 323"/>
                  <a:gd name="T113" fmla="*/ 25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3" h="268">
                    <a:moveTo>
                      <a:pt x="227" y="251"/>
                    </a:moveTo>
                    <a:lnTo>
                      <a:pt x="223" y="241"/>
                    </a:lnTo>
                    <a:lnTo>
                      <a:pt x="221" y="233"/>
                    </a:lnTo>
                    <a:lnTo>
                      <a:pt x="216" y="226"/>
                    </a:lnTo>
                    <a:lnTo>
                      <a:pt x="210" y="220"/>
                    </a:lnTo>
                    <a:lnTo>
                      <a:pt x="207" y="216"/>
                    </a:lnTo>
                    <a:lnTo>
                      <a:pt x="204" y="213"/>
                    </a:lnTo>
                    <a:lnTo>
                      <a:pt x="201" y="209"/>
                    </a:lnTo>
                    <a:lnTo>
                      <a:pt x="200" y="207"/>
                    </a:lnTo>
                    <a:lnTo>
                      <a:pt x="197" y="203"/>
                    </a:lnTo>
                    <a:lnTo>
                      <a:pt x="196" y="200"/>
                    </a:lnTo>
                    <a:lnTo>
                      <a:pt x="195" y="196"/>
                    </a:lnTo>
                    <a:lnTo>
                      <a:pt x="195" y="194"/>
                    </a:lnTo>
                    <a:lnTo>
                      <a:pt x="202" y="194"/>
                    </a:lnTo>
                    <a:lnTo>
                      <a:pt x="208" y="194"/>
                    </a:lnTo>
                    <a:lnTo>
                      <a:pt x="215" y="195"/>
                    </a:lnTo>
                    <a:lnTo>
                      <a:pt x="221" y="196"/>
                    </a:lnTo>
                    <a:lnTo>
                      <a:pt x="224" y="197"/>
                    </a:lnTo>
                    <a:lnTo>
                      <a:pt x="227" y="197"/>
                    </a:lnTo>
                    <a:lnTo>
                      <a:pt x="229" y="197"/>
                    </a:lnTo>
                    <a:lnTo>
                      <a:pt x="233" y="196"/>
                    </a:lnTo>
                    <a:lnTo>
                      <a:pt x="235" y="194"/>
                    </a:lnTo>
                    <a:lnTo>
                      <a:pt x="237" y="192"/>
                    </a:lnTo>
                    <a:lnTo>
                      <a:pt x="240" y="189"/>
                    </a:lnTo>
                    <a:lnTo>
                      <a:pt x="242" y="185"/>
                    </a:lnTo>
                    <a:lnTo>
                      <a:pt x="242" y="184"/>
                    </a:lnTo>
                    <a:lnTo>
                      <a:pt x="243" y="182"/>
                    </a:lnTo>
                    <a:lnTo>
                      <a:pt x="243" y="179"/>
                    </a:lnTo>
                    <a:lnTo>
                      <a:pt x="245" y="177"/>
                    </a:lnTo>
                    <a:lnTo>
                      <a:pt x="245" y="173"/>
                    </a:lnTo>
                    <a:lnTo>
                      <a:pt x="246" y="170"/>
                    </a:lnTo>
                    <a:lnTo>
                      <a:pt x="247" y="165"/>
                    </a:lnTo>
                    <a:lnTo>
                      <a:pt x="247" y="162"/>
                    </a:lnTo>
                    <a:lnTo>
                      <a:pt x="248" y="157"/>
                    </a:lnTo>
                    <a:lnTo>
                      <a:pt x="249" y="151"/>
                    </a:lnTo>
                    <a:lnTo>
                      <a:pt x="251" y="146"/>
                    </a:lnTo>
                    <a:lnTo>
                      <a:pt x="251" y="140"/>
                    </a:lnTo>
                    <a:lnTo>
                      <a:pt x="252" y="134"/>
                    </a:lnTo>
                    <a:lnTo>
                      <a:pt x="253" y="127"/>
                    </a:lnTo>
                    <a:lnTo>
                      <a:pt x="254" y="120"/>
                    </a:lnTo>
                    <a:lnTo>
                      <a:pt x="255" y="113"/>
                    </a:lnTo>
                    <a:lnTo>
                      <a:pt x="255" y="106"/>
                    </a:lnTo>
                    <a:lnTo>
                      <a:pt x="255" y="100"/>
                    </a:lnTo>
                    <a:lnTo>
                      <a:pt x="256" y="93"/>
                    </a:lnTo>
                    <a:lnTo>
                      <a:pt x="256" y="87"/>
                    </a:lnTo>
                    <a:lnTo>
                      <a:pt x="256" y="82"/>
                    </a:lnTo>
                    <a:lnTo>
                      <a:pt x="256" y="76"/>
                    </a:lnTo>
                    <a:lnTo>
                      <a:pt x="256" y="72"/>
                    </a:lnTo>
                    <a:lnTo>
                      <a:pt x="256" y="67"/>
                    </a:lnTo>
                    <a:lnTo>
                      <a:pt x="256" y="63"/>
                    </a:lnTo>
                    <a:lnTo>
                      <a:pt x="256" y="59"/>
                    </a:lnTo>
                    <a:lnTo>
                      <a:pt x="255" y="55"/>
                    </a:lnTo>
                    <a:lnTo>
                      <a:pt x="255" y="53"/>
                    </a:lnTo>
                    <a:lnTo>
                      <a:pt x="254" y="50"/>
                    </a:lnTo>
                    <a:lnTo>
                      <a:pt x="254" y="48"/>
                    </a:lnTo>
                    <a:lnTo>
                      <a:pt x="253" y="45"/>
                    </a:lnTo>
                    <a:lnTo>
                      <a:pt x="252" y="44"/>
                    </a:lnTo>
                    <a:lnTo>
                      <a:pt x="249" y="41"/>
                    </a:lnTo>
                    <a:lnTo>
                      <a:pt x="246" y="38"/>
                    </a:lnTo>
                    <a:lnTo>
                      <a:pt x="241" y="37"/>
                    </a:lnTo>
                    <a:lnTo>
                      <a:pt x="236" y="36"/>
                    </a:lnTo>
                    <a:lnTo>
                      <a:pt x="230" y="35"/>
                    </a:lnTo>
                    <a:lnTo>
                      <a:pt x="224" y="35"/>
                    </a:lnTo>
                    <a:lnTo>
                      <a:pt x="218" y="35"/>
                    </a:lnTo>
                    <a:lnTo>
                      <a:pt x="210" y="36"/>
                    </a:lnTo>
                    <a:lnTo>
                      <a:pt x="205" y="36"/>
                    </a:lnTo>
                    <a:lnTo>
                      <a:pt x="200" y="37"/>
                    </a:lnTo>
                    <a:lnTo>
                      <a:pt x="194" y="38"/>
                    </a:lnTo>
                    <a:lnTo>
                      <a:pt x="185" y="38"/>
                    </a:lnTo>
                    <a:lnTo>
                      <a:pt x="177" y="40"/>
                    </a:lnTo>
                    <a:lnTo>
                      <a:pt x="166" y="41"/>
                    </a:lnTo>
                    <a:lnTo>
                      <a:pt x="156" y="42"/>
                    </a:lnTo>
                    <a:lnTo>
                      <a:pt x="144" y="44"/>
                    </a:lnTo>
                    <a:lnTo>
                      <a:pt x="131" y="45"/>
                    </a:lnTo>
                    <a:lnTo>
                      <a:pt x="117" y="48"/>
                    </a:lnTo>
                    <a:lnTo>
                      <a:pt x="102" y="49"/>
                    </a:lnTo>
                    <a:lnTo>
                      <a:pt x="86" y="51"/>
                    </a:lnTo>
                    <a:lnTo>
                      <a:pt x="69" y="54"/>
                    </a:lnTo>
                    <a:lnTo>
                      <a:pt x="50" y="56"/>
                    </a:lnTo>
                    <a:lnTo>
                      <a:pt x="31" y="59"/>
                    </a:lnTo>
                    <a:lnTo>
                      <a:pt x="11" y="62"/>
                    </a:lnTo>
                    <a:lnTo>
                      <a:pt x="5" y="48"/>
                    </a:lnTo>
                    <a:lnTo>
                      <a:pt x="0" y="34"/>
                    </a:lnTo>
                    <a:lnTo>
                      <a:pt x="9" y="34"/>
                    </a:lnTo>
                    <a:lnTo>
                      <a:pt x="17" y="34"/>
                    </a:lnTo>
                    <a:lnTo>
                      <a:pt x="34" y="32"/>
                    </a:lnTo>
                    <a:lnTo>
                      <a:pt x="48" y="32"/>
                    </a:lnTo>
                    <a:lnTo>
                      <a:pt x="61" y="31"/>
                    </a:lnTo>
                    <a:lnTo>
                      <a:pt x="74" y="30"/>
                    </a:lnTo>
                    <a:lnTo>
                      <a:pt x="85" y="29"/>
                    </a:lnTo>
                    <a:lnTo>
                      <a:pt x="95" y="28"/>
                    </a:lnTo>
                    <a:lnTo>
                      <a:pt x="105" y="25"/>
                    </a:lnTo>
                    <a:lnTo>
                      <a:pt x="121" y="23"/>
                    </a:lnTo>
                    <a:lnTo>
                      <a:pt x="140" y="21"/>
                    </a:lnTo>
                    <a:lnTo>
                      <a:pt x="150" y="19"/>
                    </a:lnTo>
                    <a:lnTo>
                      <a:pt x="159" y="18"/>
                    </a:lnTo>
                    <a:lnTo>
                      <a:pt x="169" y="17"/>
                    </a:lnTo>
                    <a:lnTo>
                      <a:pt x="179" y="16"/>
                    </a:lnTo>
                    <a:lnTo>
                      <a:pt x="190" y="15"/>
                    </a:lnTo>
                    <a:lnTo>
                      <a:pt x="200" y="13"/>
                    </a:lnTo>
                    <a:lnTo>
                      <a:pt x="208" y="11"/>
                    </a:lnTo>
                    <a:lnTo>
                      <a:pt x="215" y="10"/>
                    </a:lnTo>
                    <a:lnTo>
                      <a:pt x="221" y="9"/>
                    </a:lnTo>
                    <a:lnTo>
                      <a:pt x="227" y="8"/>
                    </a:lnTo>
                    <a:lnTo>
                      <a:pt x="230" y="6"/>
                    </a:lnTo>
                    <a:lnTo>
                      <a:pt x="234" y="5"/>
                    </a:lnTo>
                    <a:lnTo>
                      <a:pt x="240" y="3"/>
                    </a:lnTo>
                    <a:lnTo>
                      <a:pt x="245" y="2"/>
                    </a:lnTo>
                    <a:lnTo>
                      <a:pt x="248" y="0"/>
                    </a:lnTo>
                    <a:lnTo>
                      <a:pt x="252" y="0"/>
                    </a:lnTo>
                    <a:lnTo>
                      <a:pt x="254" y="0"/>
                    </a:lnTo>
                    <a:lnTo>
                      <a:pt x="256" y="2"/>
                    </a:lnTo>
                    <a:lnTo>
                      <a:pt x="260" y="3"/>
                    </a:lnTo>
                    <a:lnTo>
                      <a:pt x="264" y="5"/>
                    </a:lnTo>
                    <a:lnTo>
                      <a:pt x="269" y="9"/>
                    </a:lnTo>
                    <a:lnTo>
                      <a:pt x="275" y="12"/>
                    </a:lnTo>
                    <a:lnTo>
                      <a:pt x="283" y="16"/>
                    </a:lnTo>
                    <a:lnTo>
                      <a:pt x="291" y="21"/>
                    </a:lnTo>
                    <a:lnTo>
                      <a:pt x="298" y="26"/>
                    </a:lnTo>
                    <a:lnTo>
                      <a:pt x="305" y="31"/>
                    </a:lnTo>
                    <a:lnTo>
                      <a:pt x="310" y="36"/>
                    </a:lnTo>
                    <a:lnTo>
                      <a:pt x="315" y="40"/>
                    </a:lnTo>
                    <a:lnTo>
                      <a:pt x="318" y="43"/>
                    </a:lnTo>
                    <a:lnTo>
                      <a:pt x="320" y="45"/>
                    </a:lnTo>
                    <a:lnTo>
                      <a:pt x="322" y="48"/>
                    </a:lnTo>
                    <a:lnTo>
                      <a:pt x="323" y="49"/>
                    </a:lnTo>
                    <a:lnTo>
                      <a:pt x="322" y="51"/>
                    </a:lnTo>
                    <a:lnTo>
                      <a:pt x="322" y="53"/>
                    </a:lnTo>
                    <a:lnTo>
                      <a:pt x="320" y="55"/>
                    </a:lnTo>
                    <a:lnTo>
                      <a:pt x="320" y="56"/>
                    </a:lnTo>
                    <a:lnTo>
                      <a:pt x="318" y="57"/>
                    </a:lnTo>
                    <a:lnTo>
                      <a:pt x="317" y="60"/>
                    </a:lnTo>
                    <a:lnTo>
                      <a:pt x="315" y="61"/>
                    </a:lnTo>
                    <a:lnTo>
                      <a:pt x="312" y="62"/>
                    </a:lnTo>
                    <a:lnTo>
                      <a:pt x="310" y="63"/>
                    </a:lnTo>
                    <a:lnTo>
                      <a:pt x="307" y="66"/>
                    </a:lnTo>
                    <a:lnTo>
                      <a:pt x="305" y="69"/>
                    </a:lnTo>
                    <a:lnTo>
                      <a:pt x="304" y="73"/>
                    </a:lnTo>
                    <a:lnTo>
                      <a:pt x="303" y="79"/>
                    </a:lnTo>
                    <a:lnTo>
                      <a:pt x="301" y="83"/>
                    </a:lnTo>
                    <a:lnTo>
                      <a:pt x="300" y="91"/>
                    </a:lnTo>
                    <a:lnTo>
                      <a:pt x="299" y="98"/>
                    </a:lnTo>
                    <a:lnTo>
                      <a:pt x="297" y="115"/>
                    </a:lnTo>
                    <a:lnTo>
                      <a:pt x="294" y="133"/>
                    </a:lnTo>
                    <a:lnTo>
                      <a:pt x="293" y="143"/>
                    </a:lnTo>
                    <a:lnTo>
                      <a:pt x="292" y="152"/>
                    </a:lnTo>
                    <a:lnTo>
                      <a:pt x="291" y="163"/>
                    </a:lnTo>
                    <a:lnTo>
                      <a:pt x="288" y="172"/>
                    </a:lnTo>
                    <a:lnTo>
                      <a:pt x="286" y="183"/>
                    </a:lnTo>
                    <a:lnTo>
                      <a:pt x="283" y="194"/>
                    </a:lnTo>
                    <a:lnTo>
                      <a:pt x="280" y="202"/>
                    </a:lnTo>
                    <a:lnTo>
                      <a:pt x="277" y="211"/>
                    </a:lnTo>
                    <a:lnTo>
                      <a:pt x="274" y="220"/>
                    </a:lnTo>
                    <a:lnTo>
                      <a:pt x="271" y="228"/>
                    </a:lnTo>
                    <a:lnTo>
                      <a:pt x="268" y="235"/>
                    </a:lnTo>
                    <a:lnTo>
                      <a:pt x="265" y="242"/>
                    </a:lnTo>
                    <a:lnTo>
                      <a:pt x="261" y="248"/>
                    </a:lnTo>
                    <a:lnTo>
                      <a:pt x="258" y="254"/>
                    </a:lnTo>
                    <a:lnTo>
                      <a:pt x="255" y="259"/>
                    </a:lnTo>
                    <a:lnTo>
                      <a:pt x="252" y="262"/>
                    </a:lnTo>
                    <a:lnTo>
                      <a:pt x="249" y="265"/>
                    </a:lnTo>
                    <a:lnTo>
                      <a:pt x="246" y="267"/>
                    </a:lnTo>
                    <a:lnTo>
                      <a:pt x="243" y="268"/>
                    </a:lnTo>
                    <a:lnTo>
                      <a:pt x="242" y="268"/>
                    </a:lnTo>
                    <a:lnTo>
                      <a:pt x="239" y="268"/>
                    </a:lnTo>
                    <a:lnTo>
                      <a:pt x="236" y="267"/>
                    </a:lnTo>
                    <a:lnTo>
                      <a:pt x="234" y="266"/>
                    </a:lnTo>
                    <a:lnTo>
                      <a:pt x="232" y="264"/>
                    </a:lnTo>
                    <a:lnTo>
                      <a:pt x="230" y="261"/>
                    </a:lnTo>
                    <a:lnTo>
                      <a:pt x="229" y="259"/>
                    </a:lnTo>
                    <a:lnTo>
                      <a:pt x="227" y="254"/>
                    </a:lnTo>
                    <a:lnTo>
                      <a:pt x="227" y="251"/>
                    </a:lnTo>
                    <a:lnTo>
                      <a:pt x="227" y="251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43"/>
              <p:cNvSpPr/>
              <p:nvPr/>
            </p:nvSpPr>
            <p:spPr bwMode="auto">
              <a:xfrm>
                <a:off x="4208463" y="1889125"/>
                <a:ext cx="274638" cy="65088"/>
              </a:xfrm>
              <a:custGeom>
                <a:avLst/>
                <a:gdLst>
                  <a:gd name="T0" fmla="*/ 14 w 173"/>
                  <a:gd name="T1" fmla="*/ 24 h 41"/>
                  <a:gd name="T2" fmla="*/ 43 w 173"/>
                  <a:gd name="T3" fmla="*/ 18 h 41"/>
                  <a:gd name="T4" fmla="*/ 67 w 173"/>
                  <a:gd name="T5" fmla="*/ 13 h 41"/>
                  <a:gd name="T6" fmla="*/ 88 w 173"/>
                  <a:gd name="T7" fmla="*/ 8 h 41"/>
                  <a:gd name="T8" fmla="*/ 106 w 173"/>
                  <a:gd name="T9" fmla="*/ 4 h 41"/>
                  <a:gd name="T10" fmla="*/ 120 w 173"/>
                  <a:gd name="T11" fmla="*/ 2 h 41"/>
                  <a:gd name="T12" fmla="*/ 131 w 173"/>
                  <a:gd name="T13" fmla="*/ 1 h 41"/>
                  <a:gd name="T14" fmla="*/ 138 w 173"/>
                  <a:gd name="T15" fmla="*/ 0 h 41"/>
                  <a:gd name="T16" fmla="*/ 146 w 173"/>
                  <a:gd name="T17" fmla="*/ 0 h 41"/>
                  <a:gd name="T18" fmla="*/ 158 w 173"/>
                  <a:gd name="T19" fmla="*/ 1 h 41"/>
                  <a:gd name="T20" fmla="*/ 166 w 173"/>
                  <a:gd name="T21" fmla="*/ 3 h 41"/>
                  <a:gd name="T22" fmla="*/ 170 w 173"/>
                  <a:gd name="T23" fmla="*/ 5 h 41"/>
                  <a:gd name="T24" fmla="*/ 172 w 173"/>
                  <a:gd name="T25" fmla="*/ 8 h 41"/>
                  <a:gd name="T26" fmla="*/ 173 w 173"/>
                  <a:gd name="T27" fmla="*/ 11 h 41"/>
                  <a:gd name="T28" fmla="*/ 173 w 173"/>
                  <a:gd name="T29" fmla="*/ 14 h 41"/>
                  <a:gd name="T30" fmla="*/ 172 w 173"/>
                  <a:gd name="T31" fmla="*/ 17 h 41"/>
                  <a:gd name="T32" fmla="*/ 170 w 173"/>
                  <a:gd name="T33" fmla="*/ 20 h 41"/>
                  <a:gd name="T34" fmla="*/ 166 w 173"/>
                  <a:gd name="T35" fmla="*/ 22 h 41"/>
                  <a:gd name="T36" fmla="*/ 158 w 173"/>
                  <a:gd name="T37" fmla="*/ 24 h 41"/>
                  <a:gd name="T38" fmla="*/ 147 w 173"/>
                  <a:gd name="T39" fmla="*/ 27 h 41"/>
                  <a:gd name="T40" fmla="*/ 139 w 173"/>
                  <a:gd name="T41" fmla="*/ 28 h 41"/>
                  <a:gd name="T42" fmla="*/ 129 w 173"/>
                  <a:gd name="T43" fmla="*/ 28 h 41"/>
                  <a:gd name="T44" fmla="*/ 118 w 173"/>
                  <a:gd name="T45" fmla="*/ 28 h 41"/>
                  <a:gd name="T46" fmla="*/ 104 w 173"/>
                  <a:gd name="T47" fmla="*/ 30 h 41"/>
                  <a:gd name="T48" fmla="*/ 89 w 173"/>
                  <a:gd name="T49" fmla="*/ 32 h 41"/>
                  <a:gd name="T50" fmla="*/ 71 w 173"/>
                  <a:gd name="T51" fmla="*/ 35 h 41"/>
                  <a:gd name="T52" fmla="*/ 56 w 173"/>
                  <a:gd name="T53" fmla="*/ 37 h 41"/>
                  <a:gd name="T54" fmla="*/ 44 w 173"/>
                  <a:gd name="T55" fmla="*/ 40 h 41"/>
                  <a:gd name="T56" fmla="*/ 36 w 173"/>
                  <a:gd name="T57" fmla="*/ 40 h 41"/>
                  <a:gd name="T58" fmla="*/ 31 w 173"/>
                  <a:gd name="T59" fmla="*/ 40 h 41"/>
                  <a:gd name="T60" fmla="*/ 24 w 173"/>
                  <a:gd name="T61" fmla="*/ 39 h 41"/>
                  <a:gd name="T62" fmla="*/ 16 w 173"/>
                  <a:gd name="T63" fmla="*/ 35 h 41"/>
                  <a:gd name="T64" fmla="*/ 5 w 173"/>
                  <a:gd name="T65" fmla="*/ 30 h 41"/>
                  <a:gd name="T66" fmla="*/ 0 w 173"/>
                  <a:gd name="T6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3" h="41">
                    <a:moveTo>
                      <a:pt x="0" y="28"/>
                    </a:moveTo>
                    <a:lnTo>
                      <a:pt x="14" y="24"/>
                    </a:lnTo>
                    <a:lnTo>
                      <a:pt x="29" y="21"/>
                    </a:lnTo>
                    <a:lnTo>
                      <a:pt x="43" y="18"/>
                    </a:lnTo>
                    <a:lnTo>
                      <a:pt x="55" y="15"/>
                    </a:lnTo>
                    <a:lnTo>
                      <a:pt x="67" y="13"/>
                    </a:lnTo>
                    <a:lnTo>
                      <a:pt x="78" y="10"/>
                    </a:lnTo>
                    <a:lnTo>
                      <a:pt x="88" y="8"/>
                    </a:lnTo>
                    <a:lnTo>
                      <a:pt x="97" y="7"/>
                    </a:lnTo>
                    <a:lnTo>
                      <a:pt x="106" y="4"/>
                    </a:lnTo>
                    <a:lnTo>
                      <a:pt x="113" y="3"/>
                    </a:lnTo>
                    <a:lnTo>
                      <a:pt x="120" y="2"/>
                    </a:lnTo>
                    <a:lnTo>
                      <a:pt x="126" y="1"/>
                    </a:lnTo>
                    <a:lnTo>
                      <a:pt x="131" y="1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6" y="0"/>
                    </a:lnTo>
                    <a:lnTo>
                      <a:pt x="152" y="0"/>
                    </a:lnTo>
                    <a:lnTo>
                      <a:pt x="158" y="1"/>
                    </a:lnTo>
                    <a:lnTo>
                      <a:pt x="164" y="2"/>
                    </a:lnTo>
                    <a:lnTo>
                      <a:pt x="166" y="3"/>
                    </a:lnTo>
                    <a:lnTo>
                      <a:pt x="168" y="4"/>
                    </a:lnTo>
                    <a:lnTo>
                      <a:pt x="170" y="5"/>
                    </a:lnTo>
                    <a:lnTo>
                      <a:pt x="171" y="7"/>
                    </a:lnTo>
                    <a:lnTo>
                      <a:pt x="172" y="8"/>
                    </a:lnTo>
                    <a:lnTo>
                      <a:pt x="173" y="10"/>
                    </a:lnTo>
                    <a:lnTo>
                      <a:pt x="173" y="11"/>
                    </a:lnTo>
                    <a:lnTo>
                      <a:pt x="173" y="13"/>
                    </a:lnTo>
                    <a:lnTo>
                      <a:pt x="173" y="14"/>
                    </a:lnTo>
                    <a:lnTo>
                      <a:pt x="173" y="16"/>
                    </a:lnTo>
                    <a:lnTo>
                      <a:pt x="172" y="17"/>
                    </a:lnTo>
                    <a:lnTo>
                      <a:pt x="171" y="18"/>
                    </a:lnTo>
                    <a:lnTo>
                      <a:pt x="170" y="20"/>
                    </a:lnTo>
                    <a:lnTo>
                      <a:pt x="168" y="21"/>
                    </a:lnTo>
                    <a:lnTo>
                      <a:pt x="166" y="22"/>
                    </a:lnTo>
                    <a:lnTo>
                      <a:pt x="164" y="22"/>
                    </a:lnTo>
                    <a:lnTo>
                      <a:pt x="158" y="24"/>
                    </a:lnTo>
                    <a:lnTo>
                      <a:pt x="151" y="26"/>
                    </a:lnTo>
                    <a:lnTo>
                      <a:pt x="147" y="27"/>
                    </a:lnTo>
                    <a:lnTo>
                      <a:pt x="144" y="27"/>
                    </a:lnTo>
                    <a:lnTo>
                      <a:pt x="139" y="28"/>
                    </a:lnTo>
                    <a:lnTo>
                      <a:pt x="134" y="28"/>
                    </a:lnTo>
                    <a:lnTo>
                      <a:pt x="129" y="28"/>
                    </a:lnTo>
                    <a:lnTo>
                      <a:pt x="123" y="28"/>
                    </a:lnTo>
                    <a:lnTo>
                      <a:pt x="118" y="28"/>
                    </a:lnTo>
                    <a:lnTo>
                      <a:pt x="112" y="29"/>
                    </a:lnTo>
                    <a:lnTo>
                      <a:pt x="104" y="30"/>
                    </a:lnTo>
                    <a:lnTo>
                      <a:pt x="96" y="30"/>
                    </a:lnTo>
                    <a:lnTo>
                      <a:pt x="89" y="32"/>
                    </a:lnTo>
                    <a:lnTo>
                      <a:pt x="81" y="33"/>
                    </a:lnTo>
                    <a:lnTo>
                      <a:pt x="71" y="35"/>
                    </a:lnTo>
                    <a:lnTo>
                      <a:pt x="63" y="36"/>
                    </a:lnTo>
                    <a:lnTo>
                      <a:pt x="56" y="37"/>
                    </a:lnTo>
                    <a:lnTo>
                      <a:pt x="49" y="39"/>
                    </a:lnTo>
                    <a:lnTo>
                      <a:pt x="44" y="40"/>
                    </a:lnTo>
                    <a:lnTo>
                      <a:pt x="39" y="40"/>
                    </a:lnTo>
                    <a:lnTo>
                      <a:pt x="36" y="40"/>
                    </a:lnTo>
                    <a:lnTo>
                      <a:pt x="33" y="41"/>
                    </a:lnTo>
                    <a:lnTo>
                      <a:pt x="31" y="40"/>
                    </a:lnTo>
                    <a:lnTo>
                      <a:pt x="27" y="40"/>
                    </a:lnTo>
                    <a:lnTo>
                      <a:pt x="24" y="39"/>
                    </a:lnTo>
                    <a:lnTo>
                      <a:pt x="19" y="37"/>
                    </a:lnTo>
                    <a:lnTo>
                      <a:pt x="16" y="35"/>
                    </a:lnTo>
                    <a:lnTo>
                      <a:pt x="11" y="33"/>
                    </a:lnTo>
                    <a:lnTo>
                      <a:pt x="5" y="30"/>
                    </a:lnTo>
                    <a:lnTo>
                      <a:pt x="0" y="28"/>
                    </a:lnTo>
                    <a:lnTo>
                      <a:pt x="0" y="2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44"/>
              <p:cNvSpPr/>
              <p:nvPr/>
            </p:nvSpPr>
            <p:spPr bwMode="auto">
              <a:xfrm>
                <a:off x="4316413" y="1789113"/>
                <a:ext cx="55563" cy="284163"/>
              </a:xfrm>
              <a:custGeom>
                <a:avLst/>
                <a:gdLst>
                  <a:gd name="T0" fmla="*/ 35 w 35"/>
                  <a:gd name="T1" fmla="*/ 0 h 179"/>
                  <a:gd name="T2" fmla="*/ 34 w 35"/>
                  <a:gd name="T3" fmla="*/ 7 h 179"/>
                  <a:gd name="T4" fmla="*/ 34 w 35"/>
                  <a:gd name="T5" fmla="*/ 14 h 179"/>
                  <a:gd name="T6" fmla="*/ 33 w 35"/>
                  <a:gd name="T7" fmla="*/ 21 h 179"/>
                  <a:gd name="T8" fmla="*/ 32 w 35"/>
                  <a:gd name="T9" fmla="*/ 29 h 179"/>
                  <a:gd name="T10" fmla="*/ 32 w 35"/>
                  <a:gd name="T11" fmla="*/ 39 h 179"/>
                  <a:gd name="T12" fmla="*/ 31 w 35"/>
                  <a:gd name="T13" fmla="*/ 48 h 179"/>
                  <a:gd name="T14" fmla="*/ 31 w 35"/>
                  <a:gd name="T15" fmla="*/ 58 h 179"/>
                  <a:gd name="T16" fmla="*/ 29 w 35"/>
                  <a:gd name="T17" fmla="*/ 68 h 179"/>
                  <a:gd name="T18" fmla="*/ 29 w 35"/>
                  <a:gd name="T19" fmla="*/ 79 h 179"/>
                  <a:gd name="T20" fmla="*/ 29 w 35"/>
                  <a:gd name="T21" fmla="*/ 91 h 179"/>
                  <a:gd name="T22" fmla="*/ 28 w 35"/>
                  <a:gd name="T23" fmla="*/ 103 h 179"/>
                  <a:gd name="T24" fmla="*/ 28 w 35"/>
                  <a:gd name="T25" fmla="*/ 116 h 179"/>
                  <a:gd name="T26" fmla="*/ 28 w 35"/>
                  <a:gd name="T27" fmla="*/ 129 h 179"/>
                  <a:gd name="T28" fmla="*/ 28 w 35"/>
                  <a:gd name="T29" fmla="*/ 143 h 179"/>
                  <a:gd name="T30" fmla="*/ 28 w 35"/>
                  <a:gd name="T31" fmla="*/ 157 h 179"/>
                  <a:gd name="T32" fmla="*/ 28 w 35"/>
                  <a:gd name="T33" fmla="*/ 173 h 179"/>
                  <a:gd name="T34" fmla="*/ 0 w 35"/>
                  <a:gd name="T35" fmla="*/ 179 h 179"/>
                  <a:gd name="T36" fmla="*/ 0 w 35"/>
                  <a:gd name="T37" fmla="*/ 8 h 179"/>
                  <a:gd name="T38" fmla="*/ 17 w 35"/>
                  <a:gd name="T39" fmla="*/ 4 h 179"/>
                  <a:gd name="T40" fmla="*/ 35 w 35"/>
                  <a:gd name="T41" fmla="*/ 0 h 179"/>
                  <a:gd name="T42" fmla="*/ 35 w 35"/>
                  <a:gd name="T43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179">
                    <a:moveTo>
                      <a:pt x="35" y="0"/>
                    </a:moveTo>
                    <a:lnTo>
                      <a:pt x="34" y="7"/>
                    </a:lnTo>
                    <a:lnTo>
                      <a:pt x="34" y="14"/>
                    </a:lnTo>
                    <a:lnTo>
                      <a:pt x="33" y="21"/>
                    </a:lnTo>
                    <a:lnTo>
                      <a:pt x="32" y="29"/>
                    </a:lnTo>
                    <a:lnTo>
                      <a:pt x="32" y="39"/>
                    </a:lnTo>
                    <a:lnTo>
                      <a:pt x="31" y="48"/>
                    </a:lnTo>
                    <a:lnTo>
                      <a:pt x="31" y="58"/>
                    </a:lnTo>
                    <a:lnTo>
                      <a:pt x="29" y="68"/>
                    </a:lnTo>
                    <a:lnTo>
                      <a:pt x="29" y="79"/>
                    </a:lnTo>
                    <a:lnTo>
                      <a:pt x="29" y="91"/>
                    </a:lnTo>
                    <a:lnTo>
                      <a:pt x="28" y="103"/>
                    </a:lnTo>
                    <a:lnTo>
                      <a:pt x="28" y="116"/>
                    </a:lnTo>
                    <a:lnTo>
                      <a:pt x="28" y="129"/>
                    </a:lnTo>
                    <a:lnTo>
                      <a:pt x="28" y="143"/>
                    </a:lnTo>
                    <a:lnTo>
                      <a:pt x="28" y="157"/>
                    </a:lnTo>
                    <a:lnTo>
                      <a:pt x="28" y="173"/>
                    </a:lnTo>
                    <a:lnTo>
                      <a:pt x="0" y="179"/>
                    </a:lnTo>
                    <a:lnTo>
                      <a:pt x="0" y="8"/>
                    </a:lnTo>
                    <a:lnTo>
                      <a:pt x="17" y="4"/>
                    </a:lnTo>
                    <a:lnTo>
                      <a:pt x="35" y="0"/>
                    </a:lnTo>
                    <a:lnTo>
                      <a:pt x="35" y="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45"/>
              <p:cNvSpPr/>
              <p:nvPr/>
            </p:nvSpPr>
            <p:spPr bwMode="auto">
              <a:xfrm>
                <a:off x="4164013" y="2038350"/>
                <a:ext cx="315913" cy="66675"/>
              </a:xfrm>
              <a:custGeom>
                <a:avLst/>
                <a:gdLst>
                  <a:gd name="T0" fmla="*/ 0 w 199"/>
                  <a:gd name="T1" fmla="*/ 16 h 42"/>
                  <a:gd name="T2" fmla="*/ 10 w 199"/>
                  <a:gd name="T3" fmla="*/ 15 h 42"/>
                  <a:gd name="T4" fmla="*/ 21 w 199"/>
                  <a:gd name="T5" fmla="*/ 13 h 42"/>
                  <a:gd name="T6" fmla="*/ 30 w 199"/>
                  <a:gd name="T7" fmla="*/ 12 h 42"/>
                  <a:gd name="T8" fmla="*/ 40 w 199"/>
                  <a:gd name="T9" fmla="*/ 11 h 42"/>
                  <a:gd name="T10" fmla="*/ 49 w 199"/>
                  <a:gd name="T11" fmla="*/ 11 h 42"/>
                  <a:gd name="T12" fmla="*/ 59 w 199"/>
                  <a:gd name="T13" fmla="*/ 10 h 42"/>
                  <a:gd name="T14" fmla="*/ 68 w 199"/>
                  <a:gd name="T15" fmla="*/ 9 h 42"/>
                  <a:gd name="T16" fmla="*/ 77 w 199"/>
                  <a:gd name="T17" fmla="*/ 7 h 42"/>
                  <a:gd name="T18" fmla="*/ 85 w 199"/>
                  <a:gd name="T19" fmla="*/ 7 h 42"/>
                  <a:gd name="T20" fmla="*/ 92 w 199"/>
                  <a:gd name="T21" fmla="*/ 6 h 42"/>
                  <a:gd name="T22" fmla="*/ 100 w 199"/>
                  <a:gd name="T23" fmla="*/ 5 h 42"/>
                  <a:gd name="T24" fmla="*/ 108 w 199"/>
                  <a:gd name="T25" fmla="*/ 5 h 42"/>
                  <a:gd name="T26" fmla="*/ 115 w 199"/>
                  <a:gd name="T27" fmla="*/ 4 h 42"/>
                  <a:gd name="T28" fmla="*/ 121 w 199"/>
                  <a:gd name="T29" fmla="*/ 4 h 42"/>
                  <a:gd name="T30" fmla="*/ 128 w 199"/>
                  <a:gd name="T31" fmla="*/ 3 h 42"/>
                  <a:gd name="T32" fmla="*/ 134 w 199"/>
                  <a:gd name="T33" fmla="*/ 3 h 42"/>
                  <a:gd name="T34" fmla="*/ 140 w 199"/>
                  <a:gd name="T35" fmla="*/ 2 h 42"/>
                  <a:gd name="T36" fmla="*/ 144 w 199"/>
                  <a:gd name="T37" fmla="*/ 2 h 42"/>
                  <a:gd name="T38" fmla="*/ 149 w 199"/>
                  <a:gd name="T39" fmla="*/ 2 h 42"/>
                  <a:gd name="T40" fmla="*/ 154 w 199"/>
                  <a:gd name="T41" fmla="*/ 0 h 42"/>
                  <a:gd name="T42" fmla="*/ 159 w 199"/>
                  <a:gd name="T43" fmla="*/ 0 h 42"/>
                  <a:gd name="T44" fmla="*/ 163 w 199"/>
                  <a:gd name="T45" fmla="*/ 0 h 42"/>
                  <a:gd name="T46" fmla="*/ 167 w 199"/>
                  <a:gd name="T47" fmla="*/ 0 h 42"/>
                  <a:gd name="T48" fmla="*/ 170 w 199"/>
                  <a:gd name="T49" fmla="*/ 0 h 42"/>
                  <a:gd name="T50" fmla="*/ 173 w 199"/>
                  <a:gd name="T51" fmla="*/ 0 h 42"/>
                  <a:gd name="T52" fmla="*/ 176 w 199"/>
                  <a:gd name="T53" fmla="*/ 0 h 42"/>
                  <a:gd name="T54" fmla="*/ 179 w 199"/>
                  <a:gd name="T55" fmla="*/ 0 h 42"/>
                  <a:gd name="T56" fmla="*/ 181 w 199"/>
                  <a:gd name="T57" fmla="*/ 0 h 42"/>
                  <a:gd name="T58" fmla="*/ 182 w 199"/>
                  <a:gd name="T59" fmla="*/ 0 h 42"/>
                  <a:gd name="T60" fmla="*/ 183 w 199"/>
                  <a:gd name="T61" fmla="*/ 0 h 42"/>
                  <a:gd name="T62" fmla="*/ 185 w 199"/>
                  <a:gd name="T63" fmla="*/ 0 h 42"/>
                  <a:gd name="T64" fmla="*/ 186 w 199"/>
                  <a:gd name="T65" fmla="*/ 0 h 42"/>
                  <a:gd name="T66" fmla="*/ 192 w 199"/>
                  <a:gd name="T67" fmla="*/ 5 h 42"/>
                  <a:gd name="T68" fmla="*/ 194 w 199"/>
                  <a:gd name="T69" fmla="*/ 7 h 42"/>
                  <a:gd name="T70" fmla="*/ 195 w 199"/>
                  <a:gd name="T71" fmla="*/ 11 h 42"/>
                  <a:gd name="T72" fmla="*/ 196 w 199"/>
                  <a:gd name="T73" fmla="*/ 15 h 42"/>
                  <a:gd name="T74" fmla="*/ 198 w 199"/>
                  <a:gd name="T75" fmla="*/ 18 h 42"/>
                  <a:gd name="T76" fmla="*/ 199 w 199"/>
                  <a:gd name="T77" fmla="*/ 22 h 42"/>
                  <a:gd name="T78" fmla="*/ 199 w 199"/>
                  <a:gd name="T79" fmla="*/ 26 h 42"/>
                  <a:gd name="T80" fmla="*/ 178 w 199"/>
                  <a:gd name="T81" fmla="*/ 26 h 42"/>
                  <a:gd name="T82" fmla="*/ 157 w 199"/>
                  <a:gd name="T83" fmla="*/ 26 h 42"/>
                  <a:gd name="T84" fmla="*/ 137 w 199"/>
                  <a:gd name="T85" fmla="*/ 28 h 42"/>
                  <a:gd name="T86" fmla="*/ 116 w 199"/>
                  <a:gd name="T87" fmla="*/ 29 h 42"/>
                  <a:gd name="T88" fmla="*/ 105 w 199"/>
                  <a:gd name="T89" fmla="*/ 30 h 42"/>
                  <a:gd name="T90" fmla="*/ 93 w 199"/>
                  <a:gd name="T91" fmla="*/ 31 h 42"/>
                  <a:gd name="T92" fmla="*/ 80 w 199"/>
                  <a:gd name="T93" fmla="*/ 32 h 42"/>
                  <a:gd name="T94" fmla="*/ 67 w 199"/>
                  <a:gd name="T95" fmla="*/ 34 h 42"/>
                  <a:gd name="T96" fmla="*/ 53 w 199"/>
                  <a:gd name="T97" fmla="*/ 35 h 42"/>
                  <a:gd name="T98" fmla="*/ 39 w 199"/>
                  <a:gd name="T99" fmla="*/ 37 h 42"/>
                  <a:gd name="T100" fmla="*/ 23 w 199"/>
                  <a:gd name="T101" fmla="*/ 39 h 42"/>
                  <a:gd name="T102" fmla="*/ 7 w 199"/>
                  <a:gd name="T103" fmla="*/ 42 h 42"/>
                  <a:gd name="T104" fmla="*/ 0 w 199"/>
                  <a:gd name="T105" fmla="*/ 16 h 42"/>
                  <a:gd name="T106" fmla="*/ 0 w 199"/>
                  <a:gd name="T10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9" h="42">
                    <a:moveTo>
                      <a:pt x="0" y="16"/>
                    </a:moveTo>
                    <a:lnTo>
                      <a:pt x="10" y="15"/>
                    </a:lnTo>
                    <a:lnTo>
                      <a:pt x="21" y="13"/>
                    </a:lnTo>
                    <a:lnTo>
                      <a:pt x="30" y="12"/>
                    </a:lnTo>
                    <a:lnTo>
                      <a:pt x="40" y="11"/>
                    </a:lnTo>
                    <a:lnTo>
                      <a:pt x="49" y="11"/>
                    </a:lnTo>
                    <a:lnTo>
                      <a:pt x="59" y="10"/>
                    </a:lnTo>
                    <a:lnTo>
                      <a:pt x="68" y="9"/>
                    </a:lnTo>
                    <a:lnTo>
                      <a:pt x="77" y="7"/>
                    </a:lnTo>
                    <a:lnTo>
                      <a:pt x="85" y="7"/>
                    </a:lnTo>
                    <a:lnTo>
                      <a:pt x="92" y="6"/>
                    </a:lnTo>
                    <a:lnTo>
                      <a:pt x="100" y="5"/>
                    </a:lnTo>
                    <a:lnTo>
                      <a:pt x="108" y="5"/>
                    </a:lnTo>
                    <a:lnTo>
                      <a:pt x="115" y="4"/>
                    </a:lnTo>
                    <a:lnTo>
                      <a:pt x="121" y="4"/>
                    </a:lnTo>
                    <a:lnTo>
                      <a:pt x="128" y="3"/>
                    </a:lnTo>
                    <a:lnTo>
                      <a:pt x="134" y="3"/>
                    </a:lnTo>
                    <a:lnTo>
                      <a:pt x="140" y="2"/>
                    </a:lnTo>
                    <a:lnTo>
                      <a:pt x="144" y="2"/>
                    </a:lnTo>
                    <a:lnTo>
                      <a:pt x="149" y="2"/>
                    </a:lnTo>
                    <a:lnTo>
                      <a:pt x="154" y="0"/>
                    </a:lnTo>
                    <a:lnTo>
                      <a:pt x="159" y="0"/>
                    </a:lnTo>
                    <a:lnTo>
                      <a:pt x="163" y="0"/>
                    </a:lnTo>
                    <a:lnTo>
                      <a:pt x="167" y="0"/>
                    </a:lnTo>
                    <a:lnTo>
                      <a:pt x="170" y="0"/>
                    </a:lnTo>
                    <a:lnTo>
                      <a:pt x="173" y="0"/>
                    </a:lnTo>
                    <a:lnTo>
                      <a:pt x="176" y="0"/>
                    </a:lnTo>
                    <a:lnTo>
                      <a:pt x="179" y="0"/>
                    </a:lnTo>
                    <a:lnTo>
                      <a:pt x="181" y="0"/>
                    </a:lnTo>
                    <a:lnTo>
                      <a:pt x="182" y="0"/>
                    </a:lnTo>
                    <a:lnTo>
                      <a:pt x="183" y="0"/>
                    </a:lnTo>
                    <a:lnTo>
                      <a:pt x="185" y="0"/>
                    </a:lnTo>
                    <a:lnTo>
                      <a:pt x="186" y="0"/>
                    </a:lnTo>
                    <a:lnTo>
                      <a:pt x="192" y="5"/>
                    </a:lnTo>
                    <a:lnTo>
                      <a:pt x="194" y="7"/>
                    </a:lnTo>
                    <a:lnTo>
                      <a:pt x="195" y="11"/>
                    </a:lnTo>
                    <a:lnTo>
                      <a:pt x="196" y="15"/>
                    </a:lnTo>
                    <a:lnTo>
                      <a:pt x="198" y="18"/>
                    </a:lnTo>
                    <a:lnTo>
                      <a:pt x="199" y="22"/>
                    </a:lnTo>
                    <a:lnTo>
                      <a:pt x="199" y="26"/>
                    </a:lnTo>
                    <a:lnTo>
                      <a:pt x="178" y="26"/>
                    </a:lnTo>
                    <a:lnTo>
                      <a:pt x="157" y="26"/>
                    </a:lnTo>
                    <a:lnTo>
                      <a:pt x="137" y="28"/>
                    </a:lnTo>
                    <a:lnTo>
                      <a:pt x="116" y="29"/>
                    </a:lnTo>
                    <a:lnTo>
                      <a:pt x="105" y="30"/>
                    </a:lnTo>
                    <a:lnTo>
                      <a:pt x="93" y="31"/>
                    </a:lnTo>
                    <a:lnTo>
                      <a:pt x="80" y="32"/>
                    </a:lnTo>
                    <a:lnTo>
                      <a:pt x="67" y="34"/>
                    </a:lnTo>
                    <a:lnTo>
                      <a:pt x="53" y="35"/>
                    </a:lnTo>
                    <a:lnTo>
                      <a:pt x="39" y="37"/>
                    </a:lnTo>
                    <a:lnTo>
                      <a:pt x="23" y="39"/>
                    </a:lnTo>
                    <a:lnTo>
                      <a:pt x="7" y="42"/>
                    </a:lnTo>
                    <a:lnTo>
                      <a:pt x="0" y="16"/>
                    </a:lnTo>
                    <a:lnTo>
                      <a:pt x="0" y="1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104674" y="986505"/>
            <a:ext cx="1091844" cy="1097566"/>
            <a:chOff x="5029090" y="1534198"/>
            <a:chExt cx="1091844" cy="1097566"/>
          </a:xfrm>
        </p:grpSpPr>
        <p:pic>
          <p:nvPicPr>
            <p:cNvPr id="133" name="图片 13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090" y="1534198"/>
              <a:ext cx="1091844" cy="1097566"/>
            </a:xfrm>
            <a:prstGeom prst="rect">
              <a:avLst/>
            </a:prstGeom>
          </p:spPr>
        </p:pic>
        <p:grpSp>
          <p:nvGrpSpPr>
            <p:cNvPr id="455" name="组合 454"/>
            <p:cNvGrpSpPr/>
            <p:nvPr/>
          </p:nvGrpSpPr>
          <p:grpSpPr>
            <a:xfrm>
              <a:off x="5115249" y="1643826"/>
              <a:ext cx="919527" cy="878311"/>
              <a:chOff x="4948238" y="1220788"/>
              <a:chExt cx="1027113" cy="981075"/>
            </a:xfrm>
          </p:grpSpPr>
          <p:sp>
            <p:nvSpPr>
              <p:cNvPr id="456" name="Freeform 46"/>
              <p:cNvSpPr/>
              <p:nvPr/>
            </p:nvSpPr>
            <p:spPr bwMode="auto">
              <a:xfrm>
                <a:off x="5181600" y="1536700"/>
                <a:ext cx="523875" cy="90488"/>
              </a:xfrm>
              <a:custGeom>
                <a:avLst/>
                <a:gdLst>
                  <a:gd name="T0" fmla="*/ 0 w 330"/>
                  <a:gd name="T1" fmla="*/ 45 h 57"/>
                  <a:gd name="T2" fmla="*/ 0 w 330"/>
                  <a:gd name="T3" fmla="*/ 40 h 57"/>
                  <a:gd name="T4" fmla="*/ 4 w 330"/>
                  <a:gd name="T5" fmla="*/ 38 h 57"/>
                  <a:gd name="T6" fmla="*/ 8 w 330"/>
                  <a:gd name="T7" fmla="*/ 38 h 57"/>
                  <a:gd name="T8" fmla="*/ 12 w 330"/>
                  <a:gd name="T9" fmla="*/ 37 h 57"/>
                  <a:gd name="T10" fmla="*/ 17 w 330"/>
                  <a:gd name="T11" fmla="*/ 35 h 57"/>
                  <a:gd name="T12" fmla="*/ 24 w 330"/>
                  <a:gd name="T13" fmla="*/ 34 h 57"/>
                  <a:gd name="T14" fmla="*/ 33 w 330"/>
                  <a:gd name="T15" fmla="*/ 32 h 57"/>
                  <a:gd name="T16" fmla="*/ 48 w 330"/>
                  <a:gd name="T17" fmla="*/ 31 h 57"/>
                  <a:gd name="T18" fmla="*/ 67 w 330"/>
                  <a:gd name="T19" fmla="*/ 28 h 57"/>
                  <a:gd name="T20" fmla="*/ 88 w 330"/>
                  <a:gd name="T21" fmla="*/ 25 h 57"/>
                  <a:gd name="T22" fmla="*/ 114 w 330"/>
                  <a:gd name="T23" fmla="*/ 21 h 57"/>
                  <a:gd name="T24" fmla="*/ 144 w 330"/>
                  <a:gd name="T25" fmla="*/ 18 h 57"/>
                  <a:gd name="T26" fmla="*/ 177 w 330"/>
                  <a:gd name="T27" fmla="*/ 13 h 57"/>
                  <a:gd name="T28" fmla="*/ 206 w 330"/>
                  <a:gd name="T29" fmla="*/ 9 h 57"/>
                  <a:gd name="T30" fmla="*/ 233 w 330"/>
                  <a:gd name="T31" fmla="*/ 7 h 57"/>
                  <a:gd name="T32" fmla="*/ 255 w 330"/>
                  <a:gd name="T33" fmla="*/ 5 h 57"/>
                  <a:gd name="T34" fmla="*/ 272 w 330"/>
                  <a:gd name="T35" fmla="*/ 2 h 57"/>
                  <a:gd name="T36" fmla="*/ 286 w 330"/>
                  <a:gd name="T37" fmla="*/ 1 h 57"/>
                  <a:gd name="T38" fmla="*/ 295 w 330"/>
                  <a:gd name="T39" fmla="*/ 0 h 57"/>
                  <a:gd name="T40" fmla="*/ 301 w 330"/>
                  <a:gd name="T41" fmla="*/ 0 h 57"/>
                  <a:gd name="T42" fmla="*/ 306 w 330"/>
                  <a:gd name="T43" fmla="*/ 0 h 57"/>
                  <a:gd name="T44" fmla="*/ 313 w 330"/>
                  <a:gd name="T45" fmla="*/ 0 h 57"/>
                  <a:gd name="T46" fmla="*/ 321 w 330"/>
                  <a:gd name="T47" fmla="*/ 3 h 57"/>
                  <a:gd name="T48" fmla="*/ 325 w 330"/>
                  <a:gd name="T49" fmla="*/ 6 h 57"/>
                  <a:gd name="T50" fmla="*/ 327 w 330"/>
                  <a:gd name="T51" fmla="*/ 8 h 57"/>
                  <a:gd name="T52" fmla="*/ 329 w 330"/>
                  <a:gd name="T53" fmla="*/ 12 h 57"/>
                  <a:gd name="T54" fmla="*/ 329 w 330"/>
                  <a:gd name="T55" fmla="*/ 15 h 57"/>
                  <a:gd name="T56" fmla="*/ 326 w 330"/>
                  <a:gd name="T57" fmla="*/ 20 h 57"/>
                  <a:gd name="T58" fmla="*/ 321 w 330"/>
                  <a:gd name="T59" fmla="*/ 24 h 57"/>
                  <a:gd name="T60" fmla="*/ 316 w 330"/>
                  <a:gd name="T61" fmla="*/ 25 h 57"/>
                  <a:gd name="T62" fmla="*/ 308 w 330"/>
                  <a:gd name="T63" fmla="*/ 27 h 57"/>
                  <a:gd name="T64" fmla="*/ 300 w 330"/>
                  <a:gd name="T65" fmla="*/ 27 h 57"/>
                  <a:gd name="T66" fmla="*/ 293 w 330"/>
                  <a:gd name="T67" fmla="*/ 28 h 57"/>
                  <a:gd name="T68" fmla="*/ 285 w 330"/>
                  <a:gd name="T69" fmla="*/ 28 h 57"/>
                  <a:gd name="T70" fmla="*/ 273 w 330"/>
                  <a:gd name="T71" fmla="*/ 29 h 57"/>
                  <a:gd name="T72" fmla="*/ 257 w 330"/>
                  <a:gd name="T73" fmla="*/ 31 h 57"/>
                  <a:gd name="T74" fmla="*/ 240 w 330"/>
                  <a:gd name="T75" fmla="*/ 33 h 57"/>
                  <a:gd name="T76" fmla="*/ 218 w 330"/>
                  <a:gd name="T77" fmla="*/ 35 h 57"/>
                  <a:gd name="T78" fmla="*/ 193 w 330"/>
                  <a:gd name="T79" fmla="*/ 38 h 57"/>
                  <a:gd name="T80" fmla="*/ 165 w 330"/>
                  <a:gd name="T81" fmla="*/ 41 h 57"/>
                  <a:gd name="T82" fmla="*/ 135 w 330"/>
                  <a:gd name="T83" fmla="*/ 45 h 57"/>
                  <a:gd name="T84" fmla="*/ 107 w 330"/>
                  <a:gd name="T85" fmla="*/ 48 h 57"/>
                  <a:gd name="T86" fmla="*/ 83 w 330"/>
                  <a:gd name="T87" fmla="*/ 51 h 57"/>
                  <a:gd name="T88" fmla="*/ 63 w 330"/>
                  <a:gd name="T89" fmla="*/ 53 h 57"/>
                  <a:gd name="T90" fmla="*/ 46 w 330"/>
                  <a:gd name="T91" fmla="*/ 56 h 57"/>
                  <a:gd name="T92" fmla="*/ 33 w 330"/>
                  <a:gd name="T93" fmla="*/ 57 h 57"/>
                  <a:gd name="T94" fmla="*/ 25 w 330"/>
                  <a:gd name="T95" fmla="*/ 57 h 57"/>
                  <a:gd name="T96" fmla="*/ 19 w 330"/>
                  <a:gd name="T97" fmla="*/ 57 h 57"/>
                  <a:gd name="T98" fmla="*/ 12 w 330"/>
                  <a:gd name="T99" fmla="*/ 54 h 57"/>
                  <a:gd name="T100" fmla="*/ 5 w 330"/>
                  <a:gd name="T101" fmla="*/ 51 h 57"/>
                  <a:gd name="T102" fmla="*/ 2 w 330"/>
                  <a:gd name="T103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0" h="57">
                    <a:moveTo>
                      <a:pt x="2" y="48"/>
                    </a:moveTo>
                    <a:lnTo>
                      <a:pt x="0" y="45"/>
                    </a:lnTo>
                    <a:lnTo>
                      <a:pt x="0" y="43"/>
                    </a:lnTo>
                    <a:lnTo>
                      <a:pt x="0" y="40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8" y="38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6" y="35"/>
                    </a:lnTo>
                    <a:lnTo>
                      <a:pt x="17" y="35"/>
                    </a:lnTo>
                    <a:lnTo>
                      <a:pt x="20" y="34"/>
                    </a:lnTo>
                    <a:lnTo>
                      <a:pt x="24" y="34"/>
                    </a:lnTo>
                    <a:lnTo>
                      <a:pt x="29" y="33"/>
                    </a:lnTo>
                    <a:lnTo>
                      <a:pt x="33" y="32"/>
                    </a:lnTo>
                    <a:lnTo>
                      <a:pt x="40" y="31"/>
                    </a:lnTo>
                    <a:lnTo>
                      <a:pt x="48" y="31"/>
                    </a:lnTo>
                    <a:lnTo>
                      <a:pt x="57" y="29"/>
                    </a:lnTo>
                    <a:lnTo>
                      <a:pt x="67" y="28"/>
                    </a:lnTo>
                    <a:lnTo>
                      <a:pt x="76" y="26"/>
                    </a:lnTo>
                    <a:lnTo>
                      <a:pt x="88" y="25"/>
                    </a:lnTo>
                    <a:lnTo>
                      <a:pt x="101" y="24"/>
                    </a:lnTo>
                    <a:lnTo>
                      <a:pt x="114" y="21"/>
                    </a:lnTo>
                    <a:lnTo>
                      <a:pt x="128" y="19"/>
                    </a:lnTo>
                    <a:lnTo>
                      <a:pt x="144" y="18"/>
                    </a:lnTo>
                    <a:lnTo>
                      <a:pt x="160" y="15"/>
                    </a:lnTo>
                    <a:lnTo>
                      <a:pt x="177" y="13"/>
                    </a:lnTo>
                    <a:lnTo>
                      <a:pt x="192" y="10"/>
                    </a:lnTo>
                    <a:lnTo>
                      <a:pt x="206" y="9"/>
                    </a:lnTo>
                    <a:lnTo>
                      <a:pt x="221" y="8"/>
                    </a:lnTo>
                    <a:lnTo>
                      <a:pt x="233" y="7"/>
                    </a:lnTo>
                    <a:lnTo>
                      <a:pt x="244" y="6"/>
                    </a:lnTo>
                    <a:lnTo>
                      <a:pt x="255" y="5"/>
                    </a:lnTo>
                    <a:lnTo>
                      <a:pt x="263" y="3"/>
                    </a:lnTo>
                    <a:lnTo>
                      <a:pt x="272" y="2"/>
                    </a:lnTo>
                    <a:lnTo>
                      <a:pt x="280" y="1"/>
                    </a:lnTo>
                    <a:lnTo>
                      <a:pt x="286" y="1"/>
                    </a:lnTo>
                    <a:lnTo>
                      <a:pt x="292" y="0"/>
                    </a:lnTo>
                    <a:lnTo>
                      <a:pt x="295" y="0"/>
                    </a:lnTo>
                    <a:lnTo>
                      <a:pt x="299" y="0"/>
                    </a:lnTo>
                    <a:lnTo>
                      <a:pt x="301" y="0"/>
                    </a:lnTo>
                    <a:lnTo>
                      <a:pt x="304" y="0"/>
                    </a:lnTo>
                    <a:lnTo>
                      <a:pt x="306" y="0"/>
                    </a:lnTo>
                    <a:lnTo>
                      <a:pt x="308" y="0"/>
                    </a:lnTo>
                    <a:lnTo>
                      <a:pt x="313" y="0"/>
                    </a:lnTo>
                    <a:lnTo>
                      <a:pt x="319" y="2"/>
                    </a:lnTo>
                    <a:lnTo>
                      <a:pt x="321" y="3"/>
                    </a:lnTo>
                    <a:lnTo>
                      <a:pt x="324" y="5"/>
                    </a:lnTo>
                    <a:lnTo>
                      <a:pt x="325" y="6"/>
                    </a:lnTo>
                    <a:lnTo>
                      <a:pt x="327" y="7"/>
                    </a:lnTo>
                    <a:lnTo>
                      <a:pt x="327" y="8"/>
                    </a:lnTo>
                    <a:lnTo>
                      <a:pt x="329" y="9"/>
                    </a:lnTo>
                    <a:lnTo>
                      <a:pt x="329" y="12"/>
                    </a:lnTo>
                    <a:lnTo>
                      <a:pt x="330" y="12"/>
                    </a:lnTo>
                    <a:lnTo>
                      <a:pt x="329" y="15"/>
                    </a:lnTo>
                    <a:lnTo>
                      <a:pt x="327" y="19"/>
                    </a:lnTo>
                    <a:lnTo>
                      <a:pt x="326" y="20"/>
                    </a:lnTo>
                    <a:lnTo>
                      <a:pt x="324" y="22"/>
                    </a:lnTo>
                    <a:lnTo>
                      <a:pt x="321" y="24"/>
                    </a:lnTo>
                    <a:lnTo>
                      <a:pt x="319" y="25"/>
                    </a:lnTo>
                    <a:lnTo>
                      <a:pt x="316" y="25"/>
                    </a:lnTo>
                    <a:lnTo>
                      <a:pt x="312" y="26"/>
                    </a:lnTo>
                    <a:lnTo>
                      <a:pt x="308" y="27"/>
                    </a:lnTo>
                    <a:lnTo>
                      <a:pt x="305" y="27"/>
                    </a:lnTo>
                    <a:lnTo>
                      <a:pt x="300" y="27"/>
                    </a:lnTo>
                    <a:lnTo>
                      <a:pt x="295" y="28"/>
                    </a:lnTo>
                    <a:lnTo>
                      <a:pt x="293" y="28"/>
                    </a:lnTo>
                    <a:lnTo>
                      <a:pt x="288" y="28"/>
                    </a:lnTo>
                    <a:lnTo>
                      <a:pt x="285" y="28"/>
                    </a:lnTo>
                    <a:lnTo>
                      <a:pt x="279" y="28"/>
                    </a:lnTo>
                    <a:lnTo>
                      <a:pt x="273" y="29"/>
                    </a:lnTo>
                    <a:lnTo>
                      <a:pt x="266" y="29"/>
                    </a:lnTo>
                    <a:lnTo>
                      <a:pt x="257" y="31"/>
                    </a:lnTo>
                    <a:lnTo>
                      <a:pt x="249" y="32"/>
                    </a:lnTo>
                    <a:lnTo>
                      <a:pt x="240" y="33"/>
                    </a:lnTo>
                    <a:lnTo>
                      <a:pt x="229" y="34"/>
                    </a:lnTo>
                    <a:lnTo>
                      <a:pt x="218" y="35"/>
                    </a:lnTo>
                    <a:lnTo>
                      <a:pt x="206" y="37"/>
                    </a:lnTo>
                    <a:lnTo>
                      <a:pt x="193" y="38"/>
                    </a:lnTo>
                    <a:lnTo>
                      <a:pt x="179" y="39"/>
                    </a:lnTo>
                    <a:lnTo>
                      <a:pt x="165" y="41"/>
                    </a:lnTo>
                    <a:lnTo>
                      <a:pt x="150" y="44"/>
                    </a:lnTo>
                    <a:lnTo>
                      <a:pt x="135" y="45"/>
                    </a:lnTo>
                    <a:lnTo>
                      <a:pt x="121" y="47"/>
                    </a:lnTo>
                    <a:lnTo>
                      <a:pt x="107" y="48"/>
                    </a:lnTo>
                    <a:lnTo>
                      <a:pt x="95" y="50"/>
                    </a:lnTo>
                    <a:lnTo>
                      <a:pt x="83" y="51"/>
                    </a:lnTo>
                    <a:lnTo>
                      <a:pt x="72" y="52"/>
                    </a:lnTo>
                    <a:lnTo>
                      <a:pt x="63" y="53"/>
                    </a:lnTo>
                    <a:lnTo>
                      <a:pt x="55" y="54"/>
                    </a:lnTo>
                    <a:lnTo>
                      <a:pt x="46" y="56"/>
                    </a:lnTo>
                    <a:lnTo>
                      <a:pt x="39" y="56"/>
                    </a:lnTo>
                    <a:lnTo>
                      <a:pt x="33" y="57"/>
                    </a:lnTo>
                    <a:lnTo>
                      <a:pt x="29" y="57"/>
                    </a:lnTo>
                    <a:lnTo>
                      <a:pt x="25" y="57"/>
                    </a:lnTo>
                    <a:lnTo>
                      <a:pt x="21" y="57"/>
                    </a:lnTo>
                    <a:lnTo>
                      <a:pt x="19" y="57"/>
                    </a:lnTo>
                    <a:lnTo>
                      <a:pt x="18" y="56"/>
                    </a:lnTo>
                    <a:lnTo>
                      <a:pt x="12" y="54"/>
                    </a:lnTo>
                    <a:lnTo>
                      <a:pt x="7" y="52"/>
                    </a:lnTo>
                    <a:lnTo>
                      <a:pt x="5" y="51"/>
                    </a:lnTo>
                    <a:lnTo>
                      <a:pt x="2" y="48"/>
                    </a:lnTo>
                    <a:lnTo>
                      <a:pt x="2" y="4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47"/>
              <p:cNvSpPr/>
              <p:nvPr/>
            </p:nvSpPr>
            <p:spPr bwMode="auto">
              <a:xfrm>
                <a:off x="5245100" y="1498600"/>
                <a:ext cx="96838" cy="201613"/>
              </a:xfrm>
              <a:custGeom>
                <a:avLst/>
                <a:gdLst>
                  <a:gd name="T0" fmla="*/ 2 w 61"/>
                  <a:gd name="T1" fmla="*/ 1 h 127"/>
                  <a:gd name="T2" fmla="*/ 6 w 61"/>
                  <a:gd name="T3" fmla="*/ 1 h 127"/>
                  <a:gd name="T4" fmla="*/ 12 w 61"/>
                  <a:gd name="T5" fmla="*/ 1 h 127"/>
                  <a:gd name="T6" fmla="*/ 22 w 61"/>
                  <a:gd name="T7" fmla="*/ 1 h 127"/>
                  <a:gd name="T8" fmla="*/ 31 w 61"/>
                  <a:gd name="T9" fmla="*/ 5 h 127"/>
                  <a:gd name="T10" fmla="*/ 41 w 61"/>
                  <a:gd name="T11" fmla="*/ 8 h 127"/>
                  <a:gd name="T12" fmla="*/ 48 w 61"/>
                  <a:gd name="T13" fmla="*/ 12 h 127"/>
                  <a:gd name="T14" fmla="*/ 54 w 61"/>
                  <a:gd name="T15" fmla="*/ 14 h 127"/>
                  <a:gd name="T16" fmla="*/ 56 w 61"/>
                  <a:gd name="T17" fmla="*/ 18 h 127"/>
                  <a:gd name="T18" fmla="*/ 59 w 61"/>
                  <a:gd name="T19" fmla="*/ 24 h 127"/>
                  <a:gd name="T20" fmla="*/ 60 w 61"/>
                  <a:gd name="T21" fmla="*/ 31 h 127"/>
                  <a:gd name="T22" fmla="*/ 61 w 61"/>
                  <a:gd name="T23" fmla="*/ 39 h 127"/>
                  <a:gd name="T24" fmla="*/ 61 w 61"/>
                  <a:gd name="T25" fmla="*/ 46 h 127"/>
                  <a:gd name="T26" fmla="*/ 61 w 61"/>
                  <a:gd name="T27" fmla="*/ 52 h 127"/>
                  <a:gd name="T28" fmla="*/ 61 w 61"/>
                  <a:gd name="T29" fmla="*/ 61 h 127"/>
                  <a:gd name="T30" fmla="*/ 61 w 61"/>
                  <a:gd name="T31" fmla="*/ 70 h 127"/>
                  <a:gd name="T32" fmla="*/ 61 w 61"/>
                  <a:gd name="T33" fmla="*/ 80 h 127"/>
                  <a:gd name="T34" fmla="*/ 61 w 61"/>
                  <a:gd name="T35" fmla="*/ 91 h 127"/>
                  <a:gd name="T36" fmla="*/ 61 w 61"/>
                  <a:gd name="T37" fmla="*/ 104 h 127"/>
                  <a:gd name="T38" fmla="*/ 61 w 61"/>
                  <a:gd name="T39" fmla="*/ 119 h 127"/>
                  <a:gd name="T40" fmla="*/ 40 w 61"/>
                  <a:gd name="T41" fmla="*/ 127 h 127"/>
                  <a:gd name="T42" fmla="*/ 40 w 61"/>
                  <a:gd name="T43" fmla="*/ 123 h 127"/>
                  <a:gd name="T44" fmla="*/ 38 w 61"/>
                  <a:gd name="T45" fmla="*/ 113 h 127"/>
                  <a:gd name="T46" fmla="*/ 37 w 61"/>
                  <a:gd name="T47" fmla="*/ 99 h 127"/>
                  <a:gd name="T48" fmla="*/ 34 w 61"/>
                  <a:gd name="T49" fmla="*/ 80 h 127"/>
                  <a:gd name="T50" fmla="*/ 29 w 61"/>
                  <a:gd name="T51" fmla="*/ 59 h 127"/>
                  <a:gd name="T52" fmla="*/ 24 w 61"/>
                  <a:gd name="T53" fmla="*/ 42 h 127"/>
                  <a:gd name="T54" fmla="*/ 19 w 61"/>
                  <a:gd name="T55" fmla="*/ 29 h 127"/>
                  <a:gd name="T56" fmla="*/ 15 w 61"/>
                  <a:gd name="T57" fmla="*/ 19 h 127"/>
                  <a:gd name="T58" fmla="*/ 9 w 61"/>
                  <a:gd name="T59" fmla="*/ 13 h 127"/>
                  <a:gd name="T60" fmla="*/ 4 w 61"/>
                  <a:gd name="T61" fmla="*/ 10 h 127"/>
                  <a:gd name="T62" fmla="*/ 2 w 61"/>
                  <a:gd name="T63" fmla="*/ 6 h 127"/>
                  <a:gd name="T64" fmla="*/ 0 w 61"/>
                  <a:gd name="T65" fmla="*/ 4 h 127"/>
                  <a:gd name="T66" fmla="*/ 0 w 61"/>
                  <a:gd name="T67" fmla="*/ 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1" h="127">
                    <a:moveTo>
                      <a:pt x="0" y="2"/>
                    </a:moveTo>
                    <a:lnTo>
                      <a:pt x="2" y="1"/>
                    </a:lnTo>
                    <a:lnTo>
                      <a:pt x="4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2" y="1"/>
                    </a:lnTo>
                    <a:lnTo>
                      <a:pt x="17" y="1"/>
                    </a:lnTo>
                    <a:lnTo>
                      <a:pt x="22" y="1"/>
                    </a:lnTo>
                    <a:lnTo>
                      <a:pt x="27" y="2"/>
                    </a:lnTo>
                    <a:lnTo>
                      <a:pt x="31" y="5"/>
                    </a:lnTo>
                    <a:lnTo>
                      <a:pt x="36" y="6"/>
                    </a:lnTo>
                    <a:lnTo>
                      <a:pt x="41" y="8"/>
                    </a:lnTo>
                    <a:lnTo>
                      <a:pt x="44" y="10"/>
                    </a:lnTo>
                    <a:lnTo>
                      <a:pt x="48" y="12"/>
                    </a:lnTo>
                    <a:lnTo>
                      <a:pt x="50" y="13"/>
                    </a:lnTo>
                    <a:lnTo>
                      <a:pt x="54" y="14"/>
                    </a:lnTo>
                    <a:lnTo>
                      <a:pt x="55" y="16"/>
                    </a:lnTo>
                    <a:lnTo>
                      <a:pt x="56" y="18"/>
                    </a:lnTo>
                    <a:lnTo>
                      <a:pt x="57" y="20"/>
                    </a:lnTo>
                    <a:lnTo>
                      <a:pt x="59" y="24"/>
                    </a:lnTo>
                    <a:lnTo>
                      <a:pt x="59" y="27"/>
                    </a:lnTo>
                    <a:lnTo>
                      <a:pt x="60" y="31"/>
                    </a:lnTo>
                    <a:lnTo>
                      <a:pt x="60" y="34"/>
                    </a:lnTo>
                    <a:lnTo>
                      <a:pt x="61" y="39"/>
                    </a:lnTo>
                    <a:lnTo>
                      <a:pt x="61" y="44"/>
                    </a:lnTo>
                    <a:lnTo>
                      <a:pt x="61" y="46"/>
                    </a:lnTo>
                    <a:lnTo>
                      <a:pt x="61" y="50"/>
                    </a:lnTo>
                    <a:lnTo>
                      <a:pt x="61" y="52"/>
                    </a:lnTo>
                    <a:lnTo>
                      <a:pt x="61" y="57"/>
                    </a:lnTo>
                    <a:lnTo>
                      <a:pt x="61" y="61"/>
                    </a:lnTo>
                    <a:lnTo>
                      <a:pt x="61" y="65"/>
                    </a:lnTo>
                    <a:lnTo>
                      <a:pt x="61" y="70"/>
                    </a:lnTo>
                    <a:lnTo>
                      <a:pt x="61" y="75"/>
                    </a:lnTo>
                    <a:lnTo>
                      <a:pt x="61" y="80"/>
                    </a:lnTo>
                    <a:lnTo>
                      <a:pt x="61" y="85"/>
                    </a:lnTo>
                    <a:lnTo>
                      <a:pt x="61" y="91"/>
                    </a:lnTo>
                    <a:lnTo>
                      <a:pt x="61" y="99"/>
                    </a:lnTo>
                    <a:lnTo>
                      <a:pt x="61" y="104"/>
                    </a:lnTo>
                    <a:lnTo>
                      <a:pt x="61" y="112"/>
                    </a:lnTo>
                    <a:lnTo>
                      <a:pt x="61" y="119"/>
                    </a:lnTo>
                    <a:lnTo>
                      <a:pt x="61" y="127"/>
                    </a:lnTo>
                    <a:lnTo>
                      <a:pt x="40" y="127"/>
                    </a:lnTo>
                    <a:lnTo>
                      <a:pt x="40" y="125"/>
                    </a:lnTo>
                    <a:lnTo>
                      <a:pt x="40" y="123"/>
                    </a:lnTo>
                    <a:lnTo>
                      <a:pt x="40" y="119"/>
                    </a:lnTo>
                    <a:lnTo>
                      <a:pt x="38" y="113"/>
                    </a:lnTo>
                    <a:lnTo>
                      <a:pt x="38" y="106"/>
                    </a:lnTo>
                    <a:lnTo>
                      <a:pt x="37" y="99"/>
                    </a:lnTo>
                    <a:lnTo>
                      <a:pt x="36" y="89"/>
                    </a:lnTo>
                    <a:lnTo>
                      <a:pt x="34" y="80"/>
                    </a:lnTo>
                    <a:lnTo>
                      <a:pt x="32" y="70"/>
                    </a:lnTo>
                    <a:lnTo>
                      <a:pt x="29" y="59"/>
                    </a:lnTo>
                    <a:lnTo>
                      <a:pt x="27" y="50"/>
                    </a:lnTo>
                    <a:lnTo>
                      <a:pt x="24" y="42"/>
                    </a:lnTo>
                    <a:lnTo>
                      <a:pt x="22" y="34"/>
                    </a:lnTo>
                    <a:lnTo>
                      <a:pt x="19" y="29"/>
                    </a:lnTo>
                    <a:lnTo>
                      <a:pt x="17" y="24"/>
                    </a:lnTo>
                    <a:lnTo>
                      <a:pt x="15" y="19"/>
                    </a:lnTo>
                    <a:lnTo>
                      <a:pt x="11" y="16"/>
                    </a:lnTo>
                    <a:lnTo>
                      <a:pt x="9" y="13"/>
                    </a:lnTo>
                    <a:lnTo>
                      <a:pt x="6" y="12"/>
                    </a:lnTo>
                    <a:lnTo>
                      <a:pt x="4" y="10"/>
                    </a:lnTo>
                    <a:lnTo>
                      <a:pt x="3" y="8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48"/>
              <p:cNvSpPr/>
              <p:nvPr/>
            </p:nvSpPr>
            <p:spPr bwMode="auto">
              <a:xfrm>
                <a:off x="5494338" y="1463675"/>
                <a:ext cx="111125" cy="227013"/>
              </a:xfrm>
              <a:custGeom>
                <a:avLst/>
                <a:gdLst>
                  <a:gd name="T0" fmla="*/ 30 w 70"/>
                  <a:gd name="T1" fmla="*/ 32 h 143"/>
                  <a:gd name="T2" fmla="*/ 30 w 70"/>
                  <a:gd name="T3" fmla="*/ 27 h 143"/>
                  <a:gd name="T4" fmla="*/ 27 w 70"/>
                  <a:gd name="T5" fmla="*/ 19 h 143"/>
                  <a:gd name="T6" fmla="*/ 24 w 70"/>
                  <a:gd name="T7" fmla="*/ 13 h 143"/>
                  <a:gd name="T8" fmla="*/ 22 w 70"/>
                  <a:gd name="T9" fmla="*/ 9 h 143"/>
                  <a:gd name="T10" fmla="*/ 21 w 70"/>
                  <a:gd name="T11" fmla="*/ 6 h 143"/>
                  <a:gd name="T12" fmla="*/ 24 w 70"/>
                  <a:gd name="T13" fmla="*/ 2 h 143"/>
                  <a:gd name="T14" fmla="*/ 26 w 70"/>
                  <a:gd name="T15" fmla="*/ 0 h 143"/>
                  <a:gd name="T16" fmla="*/ 32 w 70"/>
                  <a:gd name="T17" fmla="*/ 0 h 143"/>
                  <a:gd name="T18" fmla="*/ 40 w 70"/>
                  <a:gd name="T19" fmla="*/ 1 h 143"/>
                  <a:gd name="T20" fmla="*/ 49 w 70"/>
                  <a:gd name="T21" fmla="*/ 4 h 143"/>
                  <a:gd name="T22" fmla="*/ 58 w 70"/>
                  <a:gd name="T23" fmla="*/ 9 h 143"/>
                  <a:gd name="T24" fmla="*/ 64 w 70"/>
                  <a:gd name="T25" fmla="*/ 14 h 143"/>
                  <a:gd name="T26" fmla="*/ 69 w 70"/>
                  <a:gd name="T27" fmla="*/ 17 h 143"/>
                  <a:gd name="T28" fmla="*/ 70 w 70"/>
                  <a:gd name="T29" fmla="*/ 20 h 143"/>
                  <a:gd name="T30" fmla="*/ 70 w 70"/>
                  <a:gd name="T31" fmla="*/ 22 h 143"/>
                  <a:gd name="T32" fmla="*/ 69 w 70"/>
                  <a:gd name="T33" fmla="*/ 26 h 143"/>
                  <a:gd name="T34" fmla="*/ 66 w 70"/>
                  <a:gd name="T35" fmla="*/ 32 h 143"/>
                  <a:gd name="T36" fmla="*/ 64 w 70"/>
                  <a:gd name="T37" fmla="*/ 39 h 143"/>
                  <a:gd name="T38" fmla="*/ 62 w 70"/>
                  <a:gd name="T39" fmla="*/ 47 h 143"/>
                  <a:gd name="T40" fmla="*/ 58 w 70"/>
                  <a:gd name="T41" fmla="*/ 58 h 143"/>
                  <a:gd name="T42" fmla="*/ 53 w 70"/>
                  <a:gd name="T43" fmla="*/ 68 h 143"/>
                  <a:gd name="T44" fmla="*/ 49 w 70"/>
                  <a:gd name="T45" fmla="*/ 81 h 143"/>
                  <a:gd name="T46" fmla="*/ 44 w 70"/>
                  <a:gd name="T47" fmla="*/ 94 h 143"/>
                  <a:gd name="T48" fmla="*/ 39 w 70"/>
                  <a:gd name="T49" fmla="*/ 105 h 143"/>
                  <a:gd name="T50" fmla="*/ 33 w 70"/>
                  <a:gd name="T51" fmla="*/ 116 h 143"/>
                  <a:gd name="T52" fmla="*/ 26 w 70"/>
                  <a:gd name="T53" fmla="*/ 124 h 143"/>
                  <a:gd name="T54" fmla="*/ 20 w 70"/>
                  <a:gd name="T55" fmla="*/ 131 h 143"/>
                  <a:gd name="T56" fmla="*/ 13 w 70"/>
                  <a:gd name="T57" fmla="*/ 136 h 143"/>
                  <a:gd name="T58" fmla="*/ 6 w 70"/>
                  <a:gd name="T59" fmla="*/ 141 h 143"/>
                  <a:gd name="T60" fmla="*/ 0 w 70"/>
                  <a:gd name="T61" fmla="*/ 143 h 143"/>
                  <a:gd name="T62" fmla="*/ 6 w 70"/>
                  <a:gd name="T63" fmla="*/ 121 h 143"/>
                  <a:gd name="T64" fmla="*/ 12 w 70"/>
                  <a:gd name="T65" fmla="*/ 100 h 143"/>
                  <a:gd name="T66" fmla="*/ 15 w 70"/>
                  <a:gd name="T67" fmla="*/ 83 h 143"/>
                  <a:gd name="T68" fmla="*/ 20 w 70"/>
                  <a:gd name="T69" fmla="*/ 68 h 143"/>
                  <a:gd name="T70" fmla="*/ 22 w 70"/>
                  <a:gd name="T71" fmla="*/ 55 h 143"/>
                  <a:gd name="T72" fmla="*/ 25 w 70"/>
                  <a:gd name="T73" fmla="*/ 46 h 143"/>
                  <a:gd name="T74" fmla="*/ 27 w 70"/>
                  <a:gd name="T75" fmla="*/ 39 h 143"/>
                  <a:gd name="T76" fmla="*/ 28 w 70"/>
                  <a:gd name="T77" fmla="*/ 3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0" h="143">
                    <a:moveTo>
                      <a:pt x="28" y="35"/>
                    </a:moveTo>
                    <a:lnTo>
                      <a:pt x="30" y="32"/>
                    </a:lnTo>
                    <a:lnTo>
                      <a:pt x="30" y="29"/>
                    </a:lnTo>
                    <a:lnTo>
                      <a:pt x="30" y="27"/>
                    </a:lnTo>
                    <a:lnTo>
                      <a:pt x="28" y="23"/>
                    </a:lnTo>
                    <a:lnTo>
                      <a:pt x="27" y="19"/>
                    </a:lnTo>
                    <a:lnTo>
                      <a:pt x="26" y="14"/>
                    </a:lnTo>
                    <a:lnTo>
                      <a:pt x="24" y="13"/>
                    </a:lnTo>
                    <a:lnTo>
                      <a:pt x="22" y="10"/>
                    </a:lnTo>
                    <a:lnTo>
                      <a:pt x="22" y="9"/>
                    </a:lnTo>
                    <a:lnTo>
                      <a:pt x="21" y="7"/>
                    </a:lnTo>
                    <a:lnTo>
                      <a:pt x="21" y="6"/>
                    </a:lnTo>
                    <a:lnTo>
                      <a:pt x="21" y="4"/>
                    </a:lnTo>
                    <a:lnTo>
                      <a:pt x="24" y="2"/>
                    </a:lnTo>
                    <a:lnTo>
                      <a:pt x="25" y="1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1"/>
                    </a:lnTo>
                    <a:lnTo>
                      <a:pt x="44" y="2"/>
                    </a:lnTo>
                    <a:lnTo>
                      <a:pt x="49" y="4"/>
                    </a:lnTo>
                    <a:lnTo>
                      <a:pt x="53" y="7"/>
                    </a:lnTo>
                    <a:lnTo>
                      <a:pt x="58" y="9"/>
                    </a:lnTo>
                    <a:lnTo>
                      <a:pt x="62" y="11"/>
                    </a:lnTo>
                    <a:lnTo>
                      <a:pt x="64" y="14"/>
                    </a:lnTo>
                    <a:lnTo>
                      <a:pt x="66" y="15"/>
                    </a:lnTo>
                    <a:lnTo>
                      <a:pt x="69" y="17"/>
                    </a:lnTo>
                    <a:lnTo>
                      <a:pt x="70" y="19"/>
                    </a:lnTo>
                    <a:lnTo>
                      <a:pt x="70" y="20"/>
                    </a:lnTo>
                    <a:lnTo>
                      <a:pt x="70" y="21"/>
                    </a:lnTo>
                    <a:lnTo>
                      <a:pt x="70" y="22"/>
                    </a:lnTo>
                    <a:lnTo>
                      <a:pt x="69" y="24"/>
                    </a:lnTo>
                    <a:lnTo>
                      <a:pt x="69" y="26"/>
                    </a:lnTo>
                    <a:lnTo>
                      <a:pt x="68" y="29"/>
                    </a:lnTo>
                    <a:lnTo>
                      <a:pt x="66" y="32"/>
                    </a:lnTo>
                    <a:lnTo>
                      <a:pt x="65" y="35"/>
                    </a:lnTo>
                    <a:lnTo>
                      <a:pt x="64" y="39"/>
                    </a:lnTo>
                    <a:lnTo>
                      <a:pt x="63" y="43"/>
                    </a:lnTo>
                    <a:lnTo>
                      <a:pt x="62" y="47"/>
                    </a:lnTo>
                    <a:lnTo>
                      <a:pt x="59" y="52"/>
                    </a:lnTo>
                    <a:lnTo>
                      <a:pt x="58" y="58"/>
                    </a:lnTo>
                    <a:lnTo>
                      <a:pt x="56" y="62"/>
                    </a:lnTo>
                    <a:lnTo>
                      <a:pt x="53" y="68"/>
                    </a:lnTo>
                    <a:lnTo>
                      <a:pt x="51" y="74"/>
                    </a:lnTo>
                    <a:lnTo>
                      <a:pt x="49" y="81"/>
                    </a:lnTo>
                    <a:lnTo>
                      <a:pt x="46" y="89"/>
                    </a:lnTo>
                    <a:lnTo>
                      <a:pt x="44" y="94"/>
                    </a:lnTo>
                    <a:lnTo>
                      <a:pt x="41" y="100"/>
                    </a:lnTo>
                    <a:lnTo>
                      <a:pt x="39" y="105"/>
                    </a:lnTo>
                    <a:lnTo>
                      <a:pt x="36" y="111"/>
                    </a:lnTo>
                    <a:lnTo>
                      <a:pt x="33" y="116"/>
                    </a:lnTo>
                    <a:lnTo>
                      <a:pt x="30" y="119"/>
                    </a:lnTo>
                    <a:lnTo>
                      <a:pt x="26" y="124"/>
                    </a:lnTo>
                    <a:lnTo>
                      <a:pt x="24" y="128"/>
                    </a:lnTo>
                    <a:lnTo>
                      <a:pt x="20" y="131"/>
                    </a:lnTo>
                    <a:lnTo>
                      <a:pt x="17" y="134"/>
                    </a:lnTo>
                    <a:lnTo>
                      <a:pt x="13" y="136"/>
                    </a:lnTo>
                    <a:lnTo>
                      <a:pt x="9" y="138"/>
                    </a:lnTo>
                    <a:lnTo>
                      <a:pt x="6" y="141"/>
                    </a:lnTo>
                    <a:lnTo>
                      <a:pt x="3" y="142"/>
                    </a:lnTo>
                    <a:lnTo>
                      <a:pt x="0" y="143"/>
                    </a:lnTo>
                    <a:lnTo>
                      <a:pt x="2" y="131"/>
                    </a:lnTo>
                    <a:lnTo>
                      <a:pt x="6" y="121"/>
                    </a:lnTo>
                    <a:lnTo>
                      <a:pt x="8" y="110"/>
                    </a:lnTo>
                    <a:lnTo>
                      <a:pt x="12" y="100"/>
                    </a:lnTo>
                    <a:lnTo>
                      <a:pt x="14" y="91"/>
                    </a:lnTo>
                    <a:lnTo>
                      <a:pt x="15" y="83"/>
                    </a:lnTo>
                    <a:lnTo>
                      <a:pt x="18" y="75"/>
                    </a:lnTo>
                    <a:lnTo>
                      <a:pt x="20" y="68"/>
                    </a:lnTo>
                    <a:lnTo>
                      <a:pt x="21" y="61"/>
                    </a:lnTo>
                    <a:lnTo>
                      <a:pt x="22" y="55"/>
                    </a:lnTo>
                    <a:lnTo>
                      <a:pt x="24" y="51"/>
                    </a:lnTo>
                    <a:lnTo>
                      <a:pt x="25" y="46"/>
                    </a:lnTo>
                    <a:lnTo>
                      <a:pt x="26" y="42"/>
                    </a:lnTo>
                    <a:lnTo>
                      <a:pt x="27" y="39"/>
                    </a:lnTo>
                    <a:lnTo>
                      <a:pt x="27" y="36"/>
                    </a:lnTo>
                    <a:lnTo>
                      <a:pt x="28" y="35"/>
                    </a:lnTo>
                    <a:lnTo>
                      <a:pt x="28" y="3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49"/>
              <p:cNvSpPr/>
              <p:nvPr/>
            </p:nvSpPr>
            <p:spPr bwMode="auto">
              <a:xfrm>
                <a:off x="5497513" y="1690688"/>
                <a:ext cx="477838" cy="304800"/>
              </a:xfrm>
              <a:custGeom>
                <a:avLst/>
                <a:gdLst>
                  <a:gd name="T0" fmla="*/ 10 w 301"/>
                  <a:gd name="T1" fmla="*/ 5 h 192"/>
                  <a:gd name="T2" fmla="*/ 24 w 301"/>
                  <a:gd name="T3" fmla="*/ 6 h 192"/>
                  <a:gd name="T4" fmla="*/ 37 w 301"/>
                  <a:gd name="T5" fmla="*/ 17 h 192"/>
                  <a:gd name="T6" fmla="*/ 51 w 301"/>
                  <a:gd name="T7" fmla="*/ 30 h 192"/>
                  <a:gd name="T8" fmla="*/ 67 w 301"/>
                  <a:gd name="T9" fmla="*/ 44 h 192"/>
                  <a:gd name="T10" fmla="*/ 84 w 301"/>
                  <a:gd name="T11" fmla="*/ 60 h 192"/>
                  <a:gd name="T12" fmla="*/ 103 w 301"/>
                  <a:gd name="T13" fmla="*/ 77 h 192"/>
                  <a:gd name="T14" fmla="*/ 124 w 301"/>
                  <a:gd name="T15" fmla="*/ 93 h 192"/>
                  <a:gd name="T16" fmla="*/ 145 w 301"/>
                  <a:gd name="T17" fmla="*/ 107 h 192"/>
                  <a:gd name="T18" fmla="*/ 167 w 301"/>
                  <a:gd name="T19" fmla="*/ 121 h 192"/>
                  <a:gd name="T20" fmla="*/ 192 w 301"/>
                  <a:gd name="T21" fmla="*/ 133 h 192"/>
                  <a:gd name="T22" fmla="*/ 217 w 301"/>
                  <a:gd name="T23" fmla="*/ 145 h 192"/>
                  <a:gd name="T24" fmla="*/ 242 w 301"/>
                  <a:gd name="T25" fmla="*/ 154 h 192"/>
                  <a:gd name="T26" fmla="*/ 261 w 301"/>
                  <a:gd name="T27" fmla="*/ 160 h 192"/>
                  <a:gd name="T28" fmla="*/ 272 w 301"/>
                  <a:gd name="T29" fmla="*/ 164 h 192"/>
                  <a:gd name="T30" fmla="*/ 281 w 301"/>
                  <a:gd name="T31" fmla="*/ 167 h 192"/>
                  <a:gd name="T32" fmla="*/ 288 w 301"/>
                  <a:gd name="T33" fmla="*/ 170 h 192"/>
                  <a:gd name="T34" fmla="*/ 294 w 301"/>
                  <a:gd name="T35" fmla="*/ 172 h 192"/>
                  <a:gd name="T36" fmla="*/ 298 w 301"/>
                  <a:gd name="T37" fmla="*/ 174 h 192"/>
                  <a:gd name="T38" fmla="*/ 301 w 301"/>
                  <a:gd name="T39" fmla="*/ 177 h 192"/>
                  <a:gd name="T40" fmla="*/ 301 w 301"/>
                  <a:gd name="T41" fmla="*/ 178 h 192"/>
                  <a:gd name="T42" fmla="*/ 300 w 301"/>
                  <a:gd name="T43" fmla="*/ 179 h 192"/>
                  <a:gd name="T44" fmla="*/ 297 w 301"/>
                  <a:gd name="T45" fmla="*/ 181 h 192"/>
                  <a:gd name="T46" fmla="*/ 290 w 301"/>
                  <a:gd name="T47" fmla="*/ 184 h 192"/>
                  <a:gd name="T48" fmla="*/ 281 w 301"/>
                  <a:gd name="T49" fmla="*/ 185 h 192"/>
                  <a:gd name="T50" fmla="*/ 262 w 301"/>
                  <a:gd name="T51" fmla="*/ 189 h 192"/>
                  <a:gd name="T52" fmla="*/ 234 w 301"/>
                  <a:gd name="T53" fmla="*/ 191 h 192"/>
                  <a:gd name="T54" fmla="*/ 210 w 301"/>
                  <a:gd name="T55" fmla="*/ 192 h 192"/>
                  <a:gd name="T56" fmla="*/ 195 w 301"/>
                  <a:gd name="T57" fmla="*/ 192 h 192"/>
                  <a:gd name="T58" fmla="*/ 184 w 301"/>
                  <a:gd name="T59" fmla="*/ 190 h 192"/>
                  <a:gd name="T60" fmla="*/ 175 w 301"/>
                  <a:gd name="T61" fmla="*/ 186 h 192"/>
                  <a:gd name="T62" fmla="*/ 169 w 301"/>
                  <a:gd name="T63" fmla="*/ 180 h 192"/>
                  <a:gd name="T64" fmla="*/ 158 w 301"/>
                  <a:gd name="T65" fmla="*/ 172 h 192"/>
                  <a:gd name="T66" fmla="*/ 145 w 301"/>
                  <a:gd name="T67" fmla="*/ 159 h 192"/>
                  <a:gd name="T68" fmla="*/ 127 w 301"/>
                  <a:gd name="T69" fmla="*/ 142 h 192"/>
                  <a:gd name="T70" fmla="*/ 118 w 301"/>
                  <a:gd name="T71" fmla="*/ 132 h 192"/>
                  <a:gd name="T72" fmla="*/ 94 w 301"/>
                  <a:gd name="T73" fmla="*/ 108 h 192"/>
                  <a:gd name="T74" fmla="*/ 81 w 301"/>
                  <a:gd name="T75" fmla="*/ 95 h 192"/>
                  <a:gd name="T76" fmla="*/ 67 w 301"/>
                  <a:gd name="T77" fmla="*/ 79 h 192"/>
                  <a:gd name="T78" fmla="*/ 51 w 301"/>
                  <a:gd name="T79" fmla="*/ 64 h 192"/>
                  <a:gd name="T80" fmla="*/ 35 w 301"/>
                  <a:gd name="T81" fmla="*/ 46 h 192"/>
                  <a:gd name="T82" fmla="*/ 18 w 301"/>
                  <a:gd name="T83" fmla="*/ 28 h 192"/>
                  <a:gd name="T84" fmla="*/ 0 w 301"/>
                  <a:gd name="T85" fmla="*/ 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1" h="192">
                    <a:moveTo>
                      <a:pt x="0" y="8"/>
                    </a:moveTo>
                    <a:lnTo>
                      <a:pt x="10" y="5"/>
                    </a:lnTo>
                    <a:lnTo>
                      <a:pt x="18" y="0"/>
                    </a:lnTo>
                    <a:lnTo>
                      <a:pt x="24" y="6"/>
                    </a:lnTo>
                    <a:lnTo>
                      <a:pt x="31" y="11"/>
                    </a:lnTo>
                    <a:lnTo>
                      <a:pt x="37" y="17"/>
                    </a:lnTo>
                    <a:lnTo>
                      <a:pt x="44" y="24"/>
                    </a:lnTo>
                    <a:lnTo>
                      <a:pt x="51" y="30"/>
                    </a:lnTo>
                    <a:lnTo>
                      <a:pt x="60" y="37"/>
                    </a:lnTo>
                    <a:lnTo>
                      <a:pt x="67" y="44"/>
                    </a:lnTo>
                    <a:lnTo>
                      <a:pt x="76" y="52"/>
                    </a:lnTo>
                    <a:lnTo>
                      <a:pt x="84" y="60"/>
                    </a:lnTo>
                    <a:lnTo>
                      <a:pt x="94" y="69"/>
                    </a:lnTo>
                    <a:lnTo>
                      <a:pt x="103" y="77"/>
                    </a:lnTo>
                    <a:lnTo>
                      <a:pt x="113" y="84"/>
                    </a:lnTo>
                    <a:lnTo>
                      <a:pt x="124" y="93"/>
                    </a:lnTo>
                    <a:lnTo>
                      <a:pt x="133" y="100"/>
                    </a:lnTo>
                    <a:lnTo>
                      <a:pt x="145" y="107"/>
                    </a:lnTo>
                    <a:lnTo>
                      <a:pt x="156" y="114"/>
                    </a:lnTo>
                    <a:lnTo>
                      <a:pt x="167" y="121"/>
                    </a:lnTo>
                    <a:lnTo>
                      <a:pt x="179" y="127"/>
                    </a:lnTo>
                    <a:lnTo>
                      <a:pt x="192" y="133"/>
                    </a:lnTo>
                    <a:lnTo>
                      <a:pt x="204" y="139"/>
                    </a:lnTo>
                    <a:lnTo>
                      <a:pt x="217" y="145"/>
                    </a:lnTo>
                    <a:lnTo>
                      <a:pt x="229" y="149"/>
                    </a:lnTo>
                    <a:lnTo>
                      <a:pt x="242" y="154"/>
                    </a:lnTo>
                    <a:lnTo>
                      <a:pt x="255" y="158"/>
                    </a:lnTo>
                    <a:lnTo>
                      <a:pt x="261" y="160"/>
                    </a:lnTo>
                    <a:lnTo>
                      <a:pt x="266" y="161"/>
                    </a:lnTo>
                    <a:lnTo>
                      <a:pt x="272" y="164"/>
                    </a:lnTo>
                    <a:lnTo>
                      <a:pt x="277" y="165"/>
                    </a:lnTo>
                    <a:lnTo>
                      <a:pt x="281" y="167"/>
                    </a:lnTo>
                    <a:lnTo>
                      <a:pt x="285" y="168"/>
                    </a:lnTo>
                    <a:lnTo>
                      <a:pt x="288" y="170"/>
                    </a:lnTo>
                    <a:lnTo>
                      <a:pt x="292" y="171"/>
                    </a:lnTo>
                    <a:lnTo>
                      <a:pt x="294" y="172"/>
                    </a:lnTo>
                    <a:lnTo>
                      <a:pt x="297" y="173"/>
                    </a:lnTo>
                    <a:lnTo>
                      <a:pt x="298" y="174"/>
                    </a:lnTo>
                    <a:lnTo>
                      <a:pt x="300" y="175"/>
                    </a:lnTo>
                    <a:lnTo>
                      <a:pt x="301" y="177"/>
                    </a:lnTo>
                    <a:lnTo>
                      <a:pt x="301" y="177"/>
                    </a:lnTo>
                    <a:lnTo>
                      <a:pt x="301" y="178"/>
                    </a:lnTo>
                    <a:lnTo>
                      <a:pt x="301" y="178"/>
                    </a:lnTo>
                    <a:lnTo>
                      <a:pt x="300" y="179"/>
                    </a:lnTo>
                    <a:lnTo>
                      <a:pt x="298" y="180"/>
                    </a:lnTo>
                    <a:lnTo>
                      <a:pt x="297" y="181"/>
                    </a:lnTo>
                    <a:lnTo>
                      <a:pt x="293" y="183"/>
                    </a:lnTo>
                    <a:lnTo>
                      <a:pt x="290" y="184"/>
                    </a:lnTo>
                    <a:lnTo>
                      <a:pt x="286" y="184"/>
                    </a:lnTo>
                    <a:lnTo>
                      <a:pt x="281" y="185"/>
                    </a:lnTo>
                    <a:lnTo>
                      <a:pt x="275" y="186"/>
                    </a:lnTo>
                    <a:lnTo>
                      <a:pt x="262" y="189"/>
                    </a:lnTo>
                    <a:lnTo>
                      <a:pt x="248" y="190"/>
                    </a:lnTo>
                    <a:lnTo>
                      <a:pt x="234" y="191"/>
                    </a:lnTo>
                    <a:lnTo>
                      <a:pt x="218" y="191"/>
                    </a:lnTo>
                    <a:lnTo>
                      <a:pt x="210" y="192"/>
                    </a:lnTo>
                    <a:lnTo>
                      <a:pt x="202" y="192"/>
                    </a:lnTo>
                    <a:lnTo>
                      <a:pt x="195" y="192"/>
                    </a:lnTo>
                    <a:lnTo>
                      <a:pt x="189" y="191"/>
                    </a:lnTo>
                    <a:lnTo>
                      <a:pt x="184" y="190"/>
                    </a:lnTo>
                    <a:lnTo>
                      <a:pt x="179" y="189"/>
                    </a:lnTo>
                    <a:lnTo>
                      <a:pt x="175" y="186"/>
                    </a:lnTo>
                    <a:lnTo>
                      <a:pt x="172" y="184"/>
                    </a:lnTo>
                    <a:lnTo>
                      <a:pt x="169" y="180"/>
                    </a:lnTo>
                    <a:lnTo>
                      <a:pt x="164" y="177"/>
                    </a:lnTo>
                    <a:lnTo>
                      <a:pt x="158" y="172"/>
                    </a:lnTo>
                    <a:lnTo>
                      <a:pt x="152" y="166"/>
                    </a:lnTo>
                    <a:lnTo>
                      <a:pt x="145" y="159"/>
                    </a:lnTo>
                    <a:lnTo>
                      <a:pt x="137" y="151"/>
                    </a:lnTo>
                    <a:lnTo>
                      <a:pt x="127" y="142"/>
                    </a:lnTo>
                    <a:lnTo>
                      <a:pt x="122" y="138"/>
                    </a:lnTo>
                    <a:lnTo>
                      <a:pt x="118" y="132"/>
                    </a:lnTo>
                    <a:lnTo>
                      <a:pt x="106" y="121"/>
                    </a:lnTo>
                    <a:lnTo>
                      <a:pt x="94" y="108"/>
                    </a:lnTo>
                    <a:lnTo>
                      <a:pt x="87" y="102"/>
                    </a:lnTo>
                    <a:lnTo>
                      <a:pt x="81" y="95"/>
                    </a:lnTo>
                    <a:lnTo>
                      <a:pt x="74" y="88"/>
                    </a:lnTo>
                    <a:lnTo>
                      <a:pt x="67" y="79"/>
                    </a:lnTo>
                    <a:lnTo>
                      <a:pt x="58" y="72"/>
                    </a:lnTo>
                    <a:lnTo>
                      <a:pt x="51" y="64"/>
                    </a:lnTo>
                    <a:lnTo>
                      <a:pt x="43" y="56"/>
                    </a:lnTo>
                    <a:lnTo>
                      <a:pt x="35" y="46"/>
                    </a:lnTo>
                    <a:lnTo>
                      <a:pt x="26" y="37"/>
                    </a:lnTo>
                    <a:lnTo>
                      <a:pt x="18" y="28"/>
                    </a:lnTo>
                    <a:lnTo>
                      <a:pt x="10" y="18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50"/>
              <p:cNvSpPr/>
              <p:nvPr/>
            </p:nvSpPr>
            <p:spPr bwMode="auto">
              <a:xfrm>
                <a:off x="5294313" y="1782763"/>
                <a:ext cx="163513" cy="419100"/>
              </a:xfrm>
              <a:custGeom>
                <a:avLst/>
                <a:gdLst>
                  <a:gd name="T0" fmla="*/ 58 w 103"/>
                  <a:gd name="T1" fmla="*/ 264 h 264"/>
                  <a:gd name="T2" fmla="*/ 55 w 103"/>
                  <a:gd name="T3" fmla="*/ 263 h 264"/>
                  <a:gd name="T4" fmla="*/ 51 w 103"/>
                  <a:gd name="T5" fmla="*/ 259 h 264"/>
                  <a:gd name="T6" fmla="*/ 49 w 103"/>
                  <a:gd name="T7" fmla="*/ 253 h 264"/>
                  <a:gd name="T8" fmla="*/ 46 w 103"/>
                  <a:gd name="T9" fmla="*/ 244 h 264"/>
                  <a:gd name="T10" fmla="*/ 42 w 103"/>
                  <a:gd name="T11" fmla="*/ 236 h 264"/>
                  <a:gd name="T12" fmla="*/ 35 w 103"/>
                  <a:gd name="T13" fmla="*/ 228 h 264"/>
                  <a:gd name="T14" fmla="*/ 26 w 103"/>
                  <a:gd name="T15" fmla="*/ 219 h 264"/>
                  <a:gd name="T16" fmla="*/ 17 w 103"/>
                  <a:gd name="T17" fmla="*/ 212 h 264"/>
                  <a:gd name="T18" fmla="*/ 7 w 103"/>
                  <a:gd name="T19" fmla="*/ 206 h 264"/>
                  <a:gd name="T20" fmla="*/ 3 w 103"/>
                  <a:gd name="T21" fmla="*/ 202 h 264"/>
                  <a:gd name="T22" fmla="*/ 0 w 103"/>
                  <a:gd name="T23" fmla="*/ 199 h 264"/>
                  <a:gd name="T24" fmla="*/ 1 w 103"/>
                  <a:gd name="T25" fmla="*/ 197 h 264"/>
                  <a:gd name="T26" fmla="*/ 4 w 103"/>
                  <a:gd name="T27" fmla="*/ 196 h 264"/>
                  <a:gd name="T28" fmla="*/ 10 w 103"/>
                  <a:gd name="T29" fmla="*/ 196 h 264"/>
                  <a:gd name="T30" fmla="*/ 19 w 103"/>
                  <a:gd name="T31" fmla="*/ 197 h 264"/>
                  <a:gd name="T32" fmla="*/ 30 w 103"/>
                  <a:gd name="T33" fmla="*/ 199 h 264"/>
                  <a:gd name="T34" fmla="*/ 39 w 103"/>
                  <a:gd name="T35" fmla="*/ 200 h 264"/>
                  <a:gd name="T36" fmla="*/ 48 w 103"/>
                  <a:gd name="T37" fmla="*/ 202 h 264"/>
                  <a:gd name="T38" fmla="*/ 55 w 103"/>
                  <a:gd name="T39" fmla="*/ 202 h 264"/>
                  <a:gd name="T40" fmla="*/ 60 w 103"/>
                  <a:gd name="T41" fmla="*/ 199 h 264"/>
                  <a:gd name="T42" fmla="*/ 63 w 103"/>
                  <a:gd name="T43" fmla="*/ 193 h 264"/>
                  <a:gd name="T44" fmla="*/ 65 w 103"/>
                  <a:gd name="T45" fmla="*/ 184 h 264"/>
                  <a:gd name="T46" fmla="*/ 68 w 103"/>
                  <a:gd name="T47" fmla="*/ 172 h 264"/>
                  <a:gd name="T48" fmla="*/ 69 w 103"/>
                  <a:gd name="T49" fmla="*/ 157 h 264"/>
                  <a:gd name="T50" fmla="*/ 69 w 103"/>
                  <a:gd name="T51" fmla="*/ 141 h 264"/>
                  <a:gd name="T52" fmla="*/ 69 w 103"/>
                  <a:gd name="T53" fmla="*/ 122 h 264"/>
                  <a:gd name="T54" fmla="*/ 67 w 103"/>
                  <a:gd name="T55" fmla="*/ 101 h 264"/>
                  <a:gd name="T56" fmla="*/ 65 w 103"/>
                  <a:gd name="T57" fmla="*/ 80 h 264"/>
                  <a:gd name="T58" fmla="*/ 63 w 103"/>
                  <a:gd name="T59" fmla="*/ 62 h 264"/>
                  <a:gd name="T60" fmla="*/ 62 w 103"/>
                  <a:gd name="T61" fmla="*/ 49 h 264"/>
                  <a:gd name="T62" fmla="*/ 61 w 103"/>
                  <a:gd name="T63" fmla="*/ 38 h 264"/>
                  <a:gd name="T64" fmla="*/ 58 w 103"/>
                  <a:gd name="T65" fmla="*/ 31 h 264"/>
                  <a:gd name="T66" fmla="*/ 55 w 103"/>
                  <a:gd name="T67" fmla="*/ 23 h 264"/>
                  <a:gd name="T68" fmla="*/ 51 w 103"/>
                  <a:gd name="T69" fmla="*/ 16 h 264"/>
                  <a:gd name="T70" fmla="*/ 49 w 103"/>
                  <a:gd name="T71" fmla="*/ 11 h 264"/>
                  <a:gd name="T72" fmla="*/ 49 w 103"/>
                  <a:gd name="T73" fmla="*/ 7 h 264"/>
                  <a:gd name="T74" fmla="*/ 50 w 103"/>
                  <a:gd name="T75" fmla="*/ 4 h 264"/>
                  <a:gd name="T76" fmla="*/ 51 w 103"/>
                  <a:gd name="T77" fmla="*/ 1 h 264"/>
                  <a:gd name="T78" fmla="*/ 57 w 103"/>
                  <a:gd name="T79" fmla="*/ 0 h 264"/>
                  <a:gd name="T80" fmla="*/ 64 w 103"/>
                  <a:gd name="T81" fmla="*/ 1 h 264"/>
                  <a:gd name="T82" fmla="*/ 75 w 103"/>
                  <a:gd name="T83" fmla="*/ 4 h 264"/>
                  <a:gd name="T84" fmla="*/ 87 w 103"/>
                  <a:gd name="T85" fmla="*/ 10 h 264"/>
                  <a:gd name="T86" fmla="*/ 95 w 103"/>
                  <a:gd name="T87" fmla="*/ 14 h 264"/>
                  <a:gd name="T88" fmla="*/ 101 w 103"/>
                  <a:gd name="T89" fmla="*/ 19 h 264"/>
                  <a:gd name="T90" fmla="*/ 103 w 103"/>
                  <a:gd name="T91" fmla="*/ 25 h 264"/>
                  <a:gd name="T92" fmla="*/ 100 w 103"/>
                  <a:gd name="T93" fmla="*/ 33 h 264"/>
                  <a:gd name="T94" fmla="*/ 96 w 103"/>
                  <a:gd name="T95" fmla="*/ 44 h 264"/>
                  <a:gd name="T96" fmla="*/ 94 w 103"/>
                  <a:gd name="T97" fmla="*/ 51 h 264"/>
                  <a:gd name="T98" fmla="*/ 94 w 103"/>
                  <a:gd name="T99" fmla="*/ 61 h 264"/>
                  <a:gd name="T100" fmla="*/ 95 w 103"/>
                  <a:gd name="T101" fmla="*/ 72 h 264"/>
                  <a:gd name="T102" fmla="*/ 96 w 103"/>
                  <a:gd name="T103" fmla="*/ 90 h 264"/>
                  <a:gd name="T104" fmla="*/ 97 w 103"/>
                  <a:gd name="T105" fmla="*/ 100 h 264"/>
                  <a:gd name="T106" fmla="*/ 100 w 103"/>
                  <a:gd name="T107" fmla="*/ 141 h 264"/>
                  <a:gd name="T108" fmla="*/ 100 w 103"/>
                  <a:gd name="T109" fmla="*/ 183 h 264"/>
                  <a:gd name="T110" fmla="*/ 97 w 103"/>
                  <a:gd name="T111" fmla="*/ 202 h 264"/>
                  <a:gd name="T112" fmla="*/ 94 w 103"/>
                  <a:gd name="T113" fmla="*/ 219 h 264"/>
                  <a:gd name="T114" fmla="*/ 89 w 103"/>
                  <a:gd name="T115" fmla="*/ 234 h 264"/>
                  <a:gd name="T116" fmla="*/ 84 w 103"/>
                  <a:gd name="T117" fmla="*/ 244 h 264"/>
                  <a:gd name="T118" fmla="*/ 79 w 103"/>
                  <a:gd name="T119" fmla="*/ 253 h 264"/>
                  <a:gd name="T120" fmla="*/ 73 w 103"/>
                  <a:gd name="T121" fmla="*/ 260 h 264"/>
                  <a:gd name="T122" fmla="*/ 67 w 103"/>
                  <a:gd name="T123" fmla="*/ 263 h 264"/>
                  <a:gd name="T124" fmla="*/ 61 w 103"/>
                  <a:gd name="T125" fmla="*/ 264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264">
                    <a:moveTo>
                      <a:pt x="61" y="264"/>
                    </a:moveTo>
                    <a:lnTo>
                      <a:pt x="58" y="264"/>
                    </a:lnTo>
                    <a:lnTo>
                      <a:pt x="57" y="264"/>
                    </a:lnTo>
                    <a:lnTo>
                      <a:pt x="55" y="263"/>
                    </a:lnTo>
                    <a:lnTo>
                      <a:pt x="54" y="261"/>
                    </a:lnTo>
                    <a:lnTo>
                      <a:pt x="51" y="259"/>
                    </a:lnTo>
                    <a:lnTo>
                      <a:pt x="50" y="256"/>
                    </a:lnTo>
                    <a:lnTo>
                      <a:pt x="49" y="253"/>
                    </a:lnTo>
                    <a:lnTo>
                      <a:pt x="48" y="249"/>
                    </a:lnTo>
                    <a:lnTo>
                      <a:pt x="46" y="244"/>
                    </a:lnTo>
                    <a:lnTo>
                      <a:pt x="44" y="240"/>
                    </a:lnTo>
                    <a:lnTo>
                      <a:pt x="42" y="236"/>
                    </a:lnTo>
                    <a:lnTo>
                      <a:pt x="38" y="231"/>
                    </a:lnTo>
                    <a:lnTo>
                      <a:pt x="35" y="228"/>
                    </a:lnTo>
                    <a:lnTo>
                      <a:pt x="31" y="224"/>
                    </a:lnTo>
                    <a:lnTo>
                      <a:pt x="26" y="219"/>
                    </a:lnTo>
                    <a:lnTo>
                      <a:pt x="22" y="216"/>
                    </a:lnTo>
                    <a:lnTo>
                      <a:pt x="17" y="212"/>
                    </a:lnTo>
                    <a:lnTo>
                      <a:pt x="12" y="209"/>
                    </a:lnTo>
                    <a:lnTo>
                      <a:pt x="7" y="206"/>
                    </a:lnTo>
                    <a:lnTo>
                      <a:pt x="5" y="204"/>
                    </a:lnTo>
                    <a:lnTo>
                      <a:pt x="3" y="202"/>
                    </a:lnTo>
                    <a:lnTo>
                      <a:pt x="1" y="200"/>
                    </a:lnTo>
                    <a:lnTo>
                      <a:pt x="0" y="199"/>
                    </a:lnTo>
                    <a:lnTo>
                      <a:pt x="1" y="198"/>
                    </a:lnTo>
                    <a:lnTo>
                      <a:pt x="1" y="197"/>
                    </a:lnTo>
                    <a:lnTo>
                      <a:pt x="3" y="197"/>
                    </a:lnTo>
                    <a:lnTo>
                      <a:pt x="4" y="196"/>
                    </a:lnTo>
                    <a:lnTo>
                      <a:pt x="7" y="196"/>
                    </a:lnTo>
                    <a:lnTo>
                      <a:pt x="10" y="196"/>
                    </a:lnTo>
                    <a:lnTo>
                      <a:pt x="14" y="197"/>
                    </a:lnTo>
                    <a:lnTo>
                      <a:pt x="19" y="197"/>
                    </a:lnTo>
                    <a:lnTo>
                      <a:pt x="24" y="198"/>
                    </a:lnTo>
                    <a:lnTo>
                      <a:pt x="30" y="199"/>
                    </a:lnTo>
                    <a:lnTo>
                      <a:pt x="35" y="199"/>
                    </a:lnTo>
                    <a:lnTo>
                      <a:pt x="39" y="200"/>
                    </a:lnTo>
                    <a:lnTo>
                      <a:pt x="44" y="200"/>
                    </a:lnTo>
                    <a:lnTo>
                      <a:pt x="48" y="202"/>
                    </a:lnTo>
                    <a:lnTo>
                      <a:pt x="51" y="202"/>
                    </a:lnTo>
                    <a:lnTo>
                      <a:pt x="55" y="202"/>
                    </a:lnTo>
                    <a:lnTo>
                      <a:pt x="58" y="200"/>
                    </a:lnTo>
                    <a:lnTo>
                      <a:pt x="60" y="199"/>
                    </a:lnTo>
                    <a:lnTo>
                      <a:pt x="62" y="197"/>
                    </a:lnTo>
                    <a:lnTo>
                      <a:pt x="63" y="193"/>
                    </a:lnTo>
                    <a:lnTo>
                      <a:pt x="64" y="189"/>
                    </a:lnTo>
                    <a:lnTo>
                      <a:pt x="65" y="184"/>
                    </a:lnTo>
                    <a:lnTo>
                      <a:pt x="67" y="178"/>
                    </a:lnTo>
                    <a:lnTo>
                      <a:pt x="68" y="172"/>
                    </a:lnTo>
                    <a:lnTo>
                      <a:pt x="69" y="164"/>
                    </a:lnTo>
                    <a:lnTo>
                      <a:pt x="69" y="157"/>
                    </a:lnTo>
                    <a:lnTo>
                      <a:pt x="70" y="149"/>
                    </a:lnTo>
                    <a:lnTo>
                      <a:pt x="69" y="141"/>
                    </a:lnTo>
                    <a:lnTo>
                      <a:pt x="69" y="132"/>
                    </a:lnTo>
                    <a:lnTo>
                      <a:pt x="69" y="122"/>
                    </a:lnTo>
                    <a:lnTo>
                      <a:pt x="68" y="112"/>
                    </a:lnTo>
                    <a:lnTo>
                      <a:pt x="67" y="101"/>
                    </a:lnTo>
                    <a:lnTo>
                      <a:pt x="65" y="89"/>
                    </a:lnTo>
                    <a:lnTo>
                      <a:pt x="65" y="80"/>
                    </a:lnTo>
                    <a:lnTo>
                      <a:pt x="64" y="70"/>
                    </a:lnTo>
                    <a:lnTo>
                      <a:pt x="63" y="62"/>
                    </a:lnTo>
                    <a:lnTo>
                      <a:pt x="62" y="55"/>
                    </a:lnTo>
                    <a:lnTo>
                      <a:pt x="62" y="49"/>
                    </a:lnTo>
                    <a:lnTo>
                      <a:pt x="61" y="43"/>
                    </a:lnTo>
                    <a:lnTo>
                      <a:pt x="61" y="38"/>
                    </a:lnTo>
                    <a:lnTo>
                      <a:pt x="61" y="36"/>
                    </a:lnTo>
                    <a:lnTo>
                      <a:pt x="58" y="31"/>
                    </a:lnTo>
                    <a:lnTo>
                      <a:pt x="57" y="27"/>
                    </a:lnTo>
                    <a:lnTo>
                      <a:pt x="55" y="23"/>
                    </a:lnTo>
                    <a:lnTo>
                      <a:pt x="54" y="17"/>
                    </a:lnTo>
                    <a:lnTo>
                      <a:pt x="51" y="16"/>
                    </a:lnTo>
                    <a:lnTo>
                      <a:pt x="50" y="13"/>
                    </a:lnTo>
                    <a:lnTo>
                      <a:pt x="49" y="11"/>
                    </a:lnTo>
                    <a:lnTo>
                      <a:pt x="49" y="10"/>
                    </a:lnTo>
                    <a:lnTo>
                      <a:pt x="49" y="7"/>
                    </a:lnTo>
                    <a:lnTo>
                      <a:pt x="49" y="6"/>
                    </a:lnTo>
                    <a:lnTo>
                      <a:pt x="50" y="4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4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4" y="1"/>
                    </a:lnTo>
                    <a:lnTo>
                      <a:pt x="69" y="2"/>
                    </a:lnTo>
                    <a:lnTo>
                      <a:pt x="75" y="4"/>
                    </a:lnTo>
                    <a:lnTo>
                      <a:pt x="82" y="7"/>
                    </a:lnTo>
                    <a:lnTo>
                      <a:pt x="87" y="10"/>
                    </a:lnTo>
                    <a:lnTo>
                      <a:pt x="92" y="12"/>
                    </a:lnTo>
                    <a:lnTo>
                      <a:pt x="95" y="14"/>
                    </a:lnTo>
                    <a:lnTo>
                      <a:pt x="99" y="17"/>
                    </a:lnTo>
                    <a:lnTo>
                      <a:pt x="101" y="19"/>
                    </a:lnTo>
                    <a:lnTo>
                      <a:pt x="102" y="23"/>
                    </a:lnTo>
                    <a:lnTo>
                      <a:pt x="103" y="25"/>
                    </a:lnTo>
                    <a:lnTo>
                      <a:pt x="102" y="27"/>
                    </a:lnTo>
                    <a:lnTo>
                      <a:pt x="100" y="33"/>
                    </a:lnTo>
                    <a:lnTo>
                      <a:pt x="99" y="39"/>
                    </a:lnTo>
                    <a:lnTo>
                      <a:pt x="96" y="44"/>
                    </a:lnTo>
                    <a:lnTo>
                      <a:pt x="95" y="49"/>
                    </a:lnTo>
                    <a:lnTo>
                      <a:pt x="94" y="51"/>
                    </a:lnTo>
                    <a:lnTo>
                      <a:pt x="94" y="56"/>
                    </a:lnTo>
                    <a:lnTo>
                      <a:pt x="94" y="61"/>
                    </a:lnTo>
                    <a:lnTo>
                      <a:pt x="94" y="67"/>
                    </a:lnTo>
                    <a:lnTo>
                      <a:pt x="95" y="72"/>
                    </a:lnTo>
                    <a:lnTo>
                      <a:pt x="95" y="81"/>
                    </a:lnTo>
                    <a:lnTo>
                      <a:pt x="96" y="90"/>
                    </a:lnTo>
                    <a:lnTo>
                      <a:pt x="96" y="95"/>
                    </a:lnTo>
                    <a:lnTo>
                      <a:pt x="97" y="100"/>
                    </a:lnTo>
                    <a:lnTo>
                      <a:pt x="99" y="121"/>
                    </a:lnTo>
                    <a:lnTo>
                      <a:pt x="100" y="141"/>
                    </a:lnTo>
                    <a:lnTo>
                      <a:pt x="100" y="161"/>
                    </a:lnTo>
                    <a:lnTo>
                      <a:pt x="100" y="183"/>
                    </a:lnTo>
                    <a:lnTo>
                      <a:pt x="99" y="192"/>
                    </a:lnTo>
                    <a:lnTo>
                      <a:pt x="97" y="202"/>
                    </a:lnTo>
                    <a:lnTo>
                      <a:pt x="96" y="211"/>
                    </a:lnTo>
                    <a:lnTo>
                      <a:pt x="94" y="219"/>
                    </a:lnTo>
                    <a:lnTo>
                      <a:pt x="92" y="227"/>
                    </a:lnTo>
                    <a:lnTo>
                      <a:pt x="89" y="234"/>
                    </a:lnTo>
                    <a:lnTo>
                      <a:pt x="87" y="240"/>
                    </a:lnTo>
                    <a:lnTo>
                      <a:pt x="84" y="244"/>
                    </a:lnTo>
                    <a:lnTo>
                      <a:pt x="81" y="249"/>
                    </a:lnTo>
                    <a:lnTo>
                      <a:pt x="79" y="253"/>
                    </a:lnTo>
                    <a:lnTo>
                      <a:pt x="75" y="256"/>
                    </a:lnTo>
                    <a:lnTo>
                      <a:pt x="73" y="260"/>
                    </a:lnTo>
                    <a:lnTo>
                      <a:pt x="69" y="262"/>
                    </a:lnTo>
                    <a:lnTo>
                      <a:pt x="67" y="263"/>
                    </a:lnTo>
                    <a:lnTo>
                      <a:pt x="64" y="264"/>
                    </a:lnTo>
                    <a:lnTo>
                      <a:pt x="61" y="264"/>
                    </a:lnTo>
                    <a:lnTo>
                      <a:pt x="61" y="26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51"/>
              <p:cNvSpPr/>
              <p:nvPr/>
            </p:nvSpPr>
            <p:spPr bwMode="auto">
              <a:xfrm>
                <a:off x="5481638" y="1993900"/>
                <a:ext cx="206375" cy="119063"/>
              </a:xfrm>
              <a:custGeom>
                <a:avLst/>
                <a:gdLst>
                  <a:gd name="T0" fmla="*/ 0 w 130"/>
                  <a:gd name="T1" fmla="*/ 5 h 75"/>
                  <a:gd name="T2" fmla="*/ 2 w 130"/>
                  <a:gd name="T3" fmla="*/ 2 h 75"/>
                  <a:gd name="T4" fmla="*/ 6 w 130"/>
                  <a:gd name="T5" fmla="*/ 1 h 75"/>
                  <a:gd name="T6" fmla="*/ 11 w 130"/>
                  <a:gd name="T7" fmla="*/ 0 h 75"/>
                  <a:gd name="T8" fmla="*/ 19 w 130"/>
                  <a:gd name="T9" fmla="*/ 0 h 75"/>
                  <a:gd name="T10" fmla="*/ 28 w 130"/>
                  <a:gd name="T11" fmla="*/ 1 h 75"/>
                  <a:gd name="T12" fmla="*/ 39 w 130"/>
                  <a:gd name="T13" fmla="*/ 2 h 75"/>
                  <a:gd name="T14" fmla="*/ 54 w 130"/>
                  <a:gd name="T15" fmla="*/ 5 h 75"/>
                  <a:gd name="T16" fmla="*/ 71 w 130"/>
                  <a:gd name="T17" fmla="*/ 7 h 75"/>
                  <a:gd name="T18" fmla="*/ 85 w 130"/>
                  <a:gd name="T19" fmla="*/ 12 h 75"/>
                  <a:gd name="T20" fmla="*/ 98 w 130"/>
                  <a:gd name="T21" fmla="*/ 18 h 75"/>
                  <a:gd name="T22" fmla="*/ 108 w 130"/>
                  <a:gd name="T23" fmla="*/ 24 h 75"/>
                  <a:gd name="T24" fmla="*/ 117 w 130"/>
                  <a:gd name="T25" fmla="*/ 32 h 75"/>
                  <a:gd name="T26" fmla="*/ 125 w 130"/>
                  <a:gd name="T27" fmla="*/ 44 h 75"/>
                  <a:gd name="T28" fmla="*/ 129 w 130"/>
                  <a:gd name="T29" fmla="*/ 52 h 75"/>
                  <a:gd name="T30" fmla="*/ 130 w 130"/>
                  <a:gd name="T31" fmla="*/ 62 h 75"/>
                  <a:gd name="T32" fmla="*/ 130 w 130"/>
                  <a:gd name="T33" fmla="*/ 69 h 75"/>
                  <a:gd name="T34" fmla="*/ 129 w 130"/>
                  <a:gd name="T35" fmla="*/ 72 h 75"/>
                  <a:gd name="T36" fmla="*/ 124 w 130"/>
                  <a:gd name="T37" fmla="*/ 75 h 75"/>
                  <a:gd name="T38" fmla="*/ 121 w 130"/>
                  <a:gd name="T39" fmla="*/ 75 h 75"/>
                  <a:gd name="T40" fmla="*/ 116 w 130"/>
                  <a:gd name="T41" fmla="*/ 73 h 75"/>
                  <a:gd name="T42" fmla="*/ 111 w 130"/>
                  <a:gd name="T43" fmla="*/ 72 h 75"/>
                  <a:gd name="T44" fmla="*/ 104 w 130"/>
                  <a:gd name="T45" fmla="*/ 69 h 75"/>
                  <a:gd name="T46" fmla="*/ 96 w 130"/>
                  <a:gd name="T47" fmla="*/ 65 h 75"/>
                  <a:gd name="T48" fmla="*/ 86 w 130"/>
                  <a:gd name="T49" fmla="*/ 60 h 75"/>
                  <a:gd name="T50" fmla="*/ 76 w 130"/>
                  <a:gd name="T51" fmla="*/ 53 h 75"/>
                  <a:gd name="T52" fmla="*/ 64 w 130"/>
                  <a:gd name="T53" fmla="*/ 46 h 75"/>
                  <a:gd name="T54" fmla="*/ 49 w 130"/>
                  <a:gd name="T55" fmla="*/ 38 h 75"/>
                  <a:gd name="T56" fmla="*/ 38 w 130"/>
                  <a:gd name="T57" fmla="*/ 31 h 75"/>
                  <a:gd name="T58" fmla="*/ 27 w 130"/>
                  <a:gd name="T59" fmla="*/ 25 h 75"/>
                  <a:gd name="T60" fmla="*/ 17 w 130"/>
                  <a:gd name="T61" fmla="*/ 19 h 75"/>
                  <a:gd name="T62" fmla="*/ 10 w 130"/>
                  <a:gd name="T63" fmla="*/ 14 h 75"/>
                  <a:gd name="T64" fmla="*/ 6 w 130"/>
                  <a:gd name="T65" fmla="*/ 11 h 75"/>
                  <a:gd name="T66" fmla="*/ 2 w 130"/>
                  <a:gd name="T67" fmla="*/ 8 h 75"/>
                  <a:gd name="T68" fmla="*/ 0 w 130"/>
                  <a:gd name="T69" fmla="*/ 6 h 75"/>
                  <a:gd name="T70" fmla="*/ 0 w 130"/>
                  <a:gd name="T71" fmla="*/ 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75">
                    <a:moveTo>
                      <a:pt x="0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3" y="1"/>
                    </a:lnTo>
                    <a:lnTo>
                      <a:pt x="28" y="1"/>
                    </a:lnTo>
                    <a:lnTo>
                      <a:pt x="33" y="2"/>
                    </a:lnTo>
                    <a:lnTo>
                      <a:pt x="39" y="2"/>
                    </a:lnTo>
                    <a:lnTo>
                      <a:pt x="46" y="3"/>
                    </a:lnTo>
                    <a:lnTo>
                      <a:pt x="54" y="5"/>
                    </a:lnTo>
                    <a:lnTo>
                      <a:pt x="62" y="6"/>
                    </a:lnTo>
                    <a:lnTo>
                      <a:pt x="71" y="7"/>
                    </a:lnTo>
                    <a:lnTo>
                      <a:pt x="78" y="9"/>
                    </a:lnTo>
                    <a:lnTo>
                      <a:pt x="85" y="12"/>
                    </a:lnTo>
                    <a:lnTo>
                      <a:pt x="92" y="15"/>
                    </a:lnTo>
                    <a:lnTo>
                      <a:pt x="98" y="18"/>
                    </a:lnTo>
                    <a:lnTo>
                      <a:pt x="103" y="20"/>
                    </a:lnTo>
                    <a:lnTo>
                      <a:pt x="108" y="24"/>
                    </a:lnTo>
                    <a:lnTo>
                      <a:pt x="111" y="26"/>
                    </a:lnTo>
                    <a:lnTo>
                      <a:pt x="117" y="32"/>
                    </a:lnTo>
                    <a:lnTo>
                      <a:pt x="123" y="40"/>
                    </a:lnTo>
                    <a:lnTo>
                      <a:pt x="125" y="44"/>
                    </a:lnTo>
                    <a:lnTo>
                      <a:pt x="127" y="47"/>
                    </a:lnTo>
                    <a:lnTo>
                      <a:pt x="129" y="52"/>
                    </a:lnTo>
                    <a:lnTo>
                      <a:pt x="130" y="57"/>
                    </a:lnTo>
                    <a:lnTo>
                      <a:pt x="130" y="62"/>
                    </a:lnTo>
                    <a:lnTo>
                      <a:pt x="130" y="65"/>
                    </a:lnTo>
                    <a:lnTo>
                      <a:pt x="130" y="69"/>
                    </a:lnTo>
                    <a:lnTo>
                      <a:pt x="130" y="71"/>
                    </a:lnTo>
                    <a:lnTo>
                      <a:pt x="129" y="72"/>
                    </a:lnTo>
                    <a:lnTo>
                      <a:pt x="127" y="75"/>
                    </a:lnTo>
                    <a:lnTo>
                      <a:pt x="124" y="75"/>
                    </a:lnTo>
                    <a:lnTo>
                      <a:pt x="122" y="75"/>
                    </a:lnTo>
                    <a:lnTo>
                      <a:pt x="121" y="75"/>
                    </a:lnTo>
                    <a:lnTo>
                      <a:pt x="118" y="75"/>
                    </a:lnTo>
                    <a:lnTo>
                      <a:pt x="116" y="73"/>
                    </a:lnTo>
                    <a:lnTo>
                      <a:pt x="113" y="73"/>
                    </a:lnTo>
                    <a:lnTo>
                      <a:pt x="111" y="72"/>
                    </a:lnTo>
                    <a:lnTo>
                      <a:pt x="108" y="71"/>
                    </a:lnTo>
                    <a:lnTo>
                      <a:pt x="104" y="69"/>
                    </a:lnTo>
                    <a:lnTo>
                      <a:pt x="100" y="67"/>
                    </a:lnTo>
                    <a:lnTo>
                      <a:pt x="96" y="65"/>
                    </a:lnTo>
                    <a:lnTo>
                      <a:pt x="91" y="63"/>
                    </a:lnTo>
                    <a:lnTo>
                      <a:pt x="86" y="60"/>
                    </a:lnTo>
                    <a:lnTo>
                      <a:pt x="81" y="57"/>
                    </a:lnTo>
                    <a:lnTo>
                      <a:pt x="76" y="53"/>
                    </a:lnTo>
                    <a:lnTo>
                      <a:pt x="70" y="50"/>
                    </a:lnTo>
                    <a:lnTo>
                      <a:pt x="64" y="46"/>
                    </a:lnTo>
                    <a:lnTo>
                      <a:pt x="57" y="41"/>
                    </a:lnTo>
                    <a:lnTo>
                      <a:pt x="49" y="38"/>
                    </a:lnTo>
                    <a:lnTo>
                      <a:pt x="44" y="34"/>
                    </a:lnTo>
                    <a:lnTo>
                      <a:pt x="38" y="31"/>
                    </a:lnTo>
                    <a:lnTo>
                      <a:pt x="32" y="27"/>
                    </a:lnTo>
                    <a:lnTo>
                      <a:pt x="27" y="25"/>
                    </a:lnTo>
                    <a:lnTo>
                      <a:pt x="22" y="21"/>
                    </a:lnTo>
                    <a:lnTo>
                      <a:pt x="17" y="19"/>
                    </a:lnTo>
                    <a:lnTo>
                      <a:pt x="14" y="16"/>
                    </a:lnTo>
                    <a:lnTo>
                      <a:pt x="10" y="14"/>
                    </a:lnTo>
                    <a:lnTo>
                      <a:pt x="8" y="13"/>
                    </a:lnTo>
                    <a:lnTo>
                      <a:pt x="6" y="11"/>
                    </a:lnTo>
                    <a:lnTo>
                      <a:pt x="3" y="9"/>
                    </a:lnTo>
                    <a:lnTo>
                      <a:pt x="2" y="8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52"/>
              <p:cNvSpPr/>
              <p:nvPr/>
            </p:nvSpPr>
            <p:spPr bwMode="auto">
              <a:xfrm>
                <a:off x="5464175" y="1843088"/>
                <a:ext cx="141288" cy="117475"/>
              </a:xfrm>
              <a:custGeom>
                <a:avLst/>
                <a:gdLst>
                  <a:gd name="T0" fmla="*/ 89 w 89"/>
                  <a:gd name="T1" fmla="*/ 34 h 74"/>
                  <a:gd name="T2" fmla="*/ 85 w 89"/>
                  <a:gd name="T3" fmla="*/ 37 h 74"/>
                  <a:gd name="T4" fmla="*/ 81 w 89"/>
                  <a:gd name="T5" fmla="*/ 42 h 74"/>
                  <a:gd name="T6" fmla="*/ 72 w 89"/>
                  <a:gd name="T7" fmla="*/ 46 h 74"/>
                  <a:gd name="T8" fmla="*/ 57 w 89"/>
                  <a:gd name="T9" fmla="*/ 55 h 74"/>
                  <a:gd name="T10" fmla="*/ 34 w 89"/>
                  <a:gd name="T11" fmla="*/ 65 h 74"/>
                  <a:gd name="T12" fmla="*/ 19 w 89"/>
                  <a:gd name="T13" fmla="*/ 71 h 74"/>
                  <a:gd name="T14" fmla="*/ 12 w 89"/>
                  <a:gd name="T15" fmla="*/ 74 h 74"/>
                  <a:gd name="T16" fmla="*/ 6 w 89"/>
                  <a:gd name="T17" fmla="*/ 74 h 74"/>
                  <a:gd name="T18" fmla="*/ 1 w 89"/>
                  <a:gd name="T19" fmla="*/ 72 h 74"/>
                  <a:gd name="T20" fmla="*/ 0 w 89"/>
                  <a:gd name="T21" fmla="*/ 71 h 74"/>
                  <a:gd name="T22" fmla="*/ 1 w 89"/>
                  <a:gd name="T23" fmla="*/ 68 h 74"/>
                  <a:gd name="T24" fmla="*/ 5 w 89"/>
                  <a:gd name="T25" fmla="*/ 64 h 74"/>
                  <a:gd name="T26" fmla="*/ 9 w 89"/>
                  <a:gd name="T27" fmla="*/ 59 h 74"/>
                  <a:gd name="T28" fmla="*/ 21 w 89"/>
                  <a:gd name="T29" fmla="*/ 51 h 74"/>
                  <a:gd name="T30" fmla="*/ 33 w 89"/>
                  <a:gd name="T31" fmla="*/ 39 h 74"/>
                  <a:gd name="T32" fmla="*/ 43 w 89"/>
                  <a:gd name="T33" fmla="*/ 31 h 74"/>
                  <a:gd name="T34" fmla="*/ 46 w 89"/>
                  <a:gd name="T35" fmla="*/ 25 h 74"/>
                  <a:gd name="T36" fmla="*/ 49 w 89"/>
                  <a:gd name="T37" fmla="*/ 19 h 74"/>
                  <a:gd name="T38" fmla="*/ 50 w 89"/>
                  <a:gd name="T39" fmla="*/ 13 h 74"/>
                  <a:gd name="T40" fmla="*/ 49 w 89"/>
                  <a:gd name="T41" fmla="*/ 7 h 74"/>
                  <a:gd name="T42" fmla="*/ 49 w 89"/>
                  <a:gd name="T43" fmla="*/ 4 h 74"/>
                  <a:gd name="T44" fmla="*/ 51 w 89"/>
                  <a:gd name="T45" fmla="*/ 1 h 74"/>
                  <a:gd name="T46" fmla="*/ 55 w 89"/>
                  <a:gd name="T47" fmla="*/ 0 h 74"/>
                  <a:gd name="T48" fmla="*/ 59 w 89"/>
                  <a:gd name="T49" fmla="*/ 0 h 74"/>
                  <a:gd name="T50" fmla="*/ 64 w 89"/>
                  <a:gd name="T51" fmla="*/ 1 h 74"/>
                  <a:gd name="T52" fmla="*/ 70 w 89"/>
                  <a:gd name="T53" fmla="*/ 5 h 74"/>
                  <a:gd name="T54" fmla="*/ 76 w 89"/>
                  <a:gd name="T55" fmla="*/ 10 h 74"/>
                  <a:gd name="T56" fmla="*/ 81 w 89"/>
                  <a:gd name="T57" fmla="*/ 15 h 74"/>
                  <a:gd name="T58" fmla="*/ 85 w 89"/>
                  <a:gd name="T59" fmla="*/ 21 h 74"/>
                  <a:gd name="T60" fmla="*/ 88 w 89"/>
                  <a:gd name="T61" fmla="*/ 26 h 74"/>
                  <a:gd name="T62" fmla="*/ 89 w 89"/>
                  <a:gd name="T63" fmla="*/ 31 h 74"/>
                  <a:gd name="T64" fmla="*/ 89 w 89"/>
                  <a:gd name="T65" fmla="*/ 3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74">
                    <a:moveTo>
                      <a:pt x="89" y="33"/>
                    </a:moveTo>
                    <a:lnTo>
                      <a:pt x="89" y="34"/>
                    </a:lnTo>
                    <a:lnTo>
                      <a:pt x="88" y="36"/>
                    </a:lnTo>
                    <a:lnTo>
                      <a:pt x="85" y="37"/>
                    </a:lnTo>
                    <a:lnTo>
                      <a:pt x="83" y="39"/>
                    </a:lnTo>
                    <a:lnTo>
                      <a:pt x="81" y="42"/>
                    </a:lnTo>
                    <a:lnTo>
                      <a:pt x="77" y="44"/>
                    </a:lnTo>
                    <a:lnTo>
                      <a:pt x="72" y="46"/>
                    </a:lnTo>
                    <a:lnTo>
                      <a:pt x="68" y="49"/>
                    </a:lnTo>
                    <a:lnTo>
                      <a:pt x="57" y="55"/>
                    </a:lnTo>
                    <a:lnTo>
                      <a:pt x="45" y="61"/>
                    </a:lnTo>
                    <a:lnTo>
                      <a:pt x="34" y="65"/>
                    </a:lnTo>
                    <a:lnTo>
                      <a:pt x="24" y="70"/>
                    </a:lnTo>
                    <a:lnTo>
                      <a:pt x="19" y="71"/>
                    </a:lnTo>
                    <a:lnTo>
                      <a:pt x="15" y="72"/>
                    </a:lnTo>
                    <a:lnTo>
                      <a:pt x="12" y="74"/>
                    </a:lnTo>
                    <a:lnTo>
                      <a:pt x="8" y="74"/>
                    </a:lnTo>
                    <a:lnTo>
                      <a:pt x="6" y="74"/>
                    </a:lnTo>
                    <a:lnTo>
                      <a:pt x="4" y="74"/>
                    </a:lnTo>
                    <a:lnTo>
                      <a:pt x="1" y="72"/>
                    </a:lnTo>
                    <a:lnTo>
                      <a:pt x="0" y="72"/>
                    </a:lnTo>
                    <a:lnTo>
                      <a:pt x="0" y="71"/>
                    </a:lnTo>
                    <a:lnTo>
                      <a:pt x="0" y="70"/>
                    </a:lnTo>
                    <a:lnTo>
                      <a:pt x="1" y="68"/>
                    </a:lnTo>
                    <a:lnTo>
                      <a:pt x="2" y="66"/>
                    </a:lnTo>
                    <a:lnTo>
                      <a:pt x="5" y="64"/>
                    </a:lnTo>
                    <a:lnTo>
                      <a:pt x="7" y="62"/>
                    </a:lnTo>
                    <a:lnTo>
                      <a:pt x="9" y="59"/>
                    </a:lnTo>
                    <a:lnTo>
                      <a:pt x="13" y="57"/>
                    </a:lnTo>
                    <a:lnTo>
                      <a:pt x="21" y="51"/>
                    </a:lnTo>
                    <a:lnTo>
                      <a:pt x="27" y="45"/>
                    </a:lnTo>
                    <a:lnTo>
                      <a:pt x="33" y="39"/>
                    </a:lnTo>
                    <a:lnTo>
                      <a:pt x="39" y="33"/>
                    </a:lnTo>
                    <a:lnTo>
                      <a:pt x="43" y="31"/>
                    </a:lnTo>
                    <a:lnTo>
                      <a:pt x="44" y="27"/>
                    </a:lnTo>
                    <a:lnTo>
                      <a:pt x="46" y="25"/>
                    </a:lnTo>
                    <a:lnTo>
                      <a:pt x="47" y="21"/>
                    </a:lnTo>
                    <a:lnTo>
                      <a:pt x="49" y="19"/>
                    </a:lnTo>
                    <a:lnTo>
                      <a:pt x="50" y="15"/>
                    </a:lnTo>
                    <a:lnTo>
                      <a:pt x="50" y="13"/>
                    </a:lnTo>
                    <a:lnTo>
                      <a:pt x="50" y="11"/>
                    </a:lnTo>
                    <a:lnTo>
                      <a:pt x="49" y="7"/>
                    </a:lnTo>
                    <a:lnTo>
                      <a:pt x="49" y="5"/>
                    </a:lnTo>
                    <a:lnTo>
                      <a:pt x="49" y="4"/>
                    </a:lnTo>
                    <a:lnTo>
                      <a:pt x="50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5" y="0"/>
                    </a:lnTo>
                    <a:lnTo>
                      <a:pt x="58" y="0"/>
                    </a:lnTo>
                    <a:lnTo>
                      <a:pt x="59" y="0"/>
                    </a:lnTo>
                    <a:lnTo>
                      <a:pt x="62" y="1"/>
                    </a:lnTo>
                    <a:lnTo>
                      <a:pt x="64" y="1"/>
                    </a:lnTo>
                    <a:lnTo>
                      <a:pt x="68" y="4"/>
                    </a:lnTo>
                    <a:lnTo>
                      <a:pt x="70" y="5"/>
                    </a:lnTo>
                    <a:lnTo>
                      <a:pt x="72" y="7"/>
                    </a:lnTo>
                    <a:lnTo>
                      <a:pt x="76" y="10"/>
                    </a:lnTo>
                    <a:lnTo>
                      <a:pt x="78" y="13"/>
                    </a:lnTo>
                    <a:lnTo>
                      <a:pt x="81" y="15"/>
                    </a:lnTo>
                    <a:lnTo>
                      <a:pt x="83" y="19"/>
                    </a:lnTo>
                    <a:lnTo>
                      <a:pt x="85" y="21"/>
                    </a:lnTo>
                    <a:lnTo>
                      <a:pt x="87" y="24"/>
                    </a:lnTo>
                    <a:lnTo>
                      <a:pt x="88" y="26"/>
                    </a:lnTo>
                    <a:lnTo>
                      <a:pt x="88" y="29"/>
                    </a:lnTo>
                    <a:lnTo>
                      <a:pt x="89" y="31"/>
                    </a:lnTo>
                    <a:lnTo>
                      <a:pt x="89" y="33"/>
                    </a:lnTo>
                    <a:lnTo>
                      <a:pt x="89" y="3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53"/>
              <p:cNvSpPr/>
              <p:nvPr/>
            </p:nvSpPr>
            <p:spPr bwMode="auto">
              <a:xfrm>
                <a:off x="5241925" y="1889125"/>
                <a:ext cx="104775" cy="68263"/>
              </a:xfrm>
              <a:custGeom>
                <a:avLst/>
                <a:gdLst>
                  <a:gd name="T0" fmla="*/ 52 w 66"/>
                  <a:gd name="T1" fmla="*/ 7 h 43"/>
                  <a:gd name="T2" fmla="*/ 56 w 66"/>
                  <a:gd name="T3" fmla="*/ 9 h 43"/>
                  <a:gd name="T4" fmla="*/ 59 w 66"/>
                  <a:gd name="T5" fmla="*/ 11 h 43"/>
                  <a:gd name="T6" fmla="*/ 62 w 66"/>
                  <a:gd name="T7" fmla="*/ 14 h 43"/>
                  <a:gd name="T8" fmla="*/ 64 w 66"/>
                  <a:gd name="T9" fmla="*/ 16 h 43"/>
                  <a:gd name="T10" fmla="*/ 65 w 66"/>
                  <a:gd name="T11" fmla="*/ 18 h 43"/>
                  <a:gd name="T12" fmla="*/ 65 w 66"/>
                  <a:gd name="T13" fmla="*/ 22 h 43"/>
                  <a:gd name="T14" fmla="*/ 66 w 66"/>
                  <a:gd name="T15" fmla="*/ 24 h 43"/>
                  <a:gd name="T16" fmla="*/ 65 w 66"/>
                  <a:gd name="T17" fmla="*/ 28 h 43"/>
                  <a:gd name="T18" fmla="*/ 64 w 66"/>
                  <a:gd name="T19" fmla="*/ 32 h 43"/>
                  <a:gd name="T20" fmla="*/ 63 w 66"/>
                  <a:gd name="T21" fmla="*/ 34 h 43"/>
                  <a:gd name="T22" fmla="*/ 62 w 66"/>
                  <a:gd name="T23" fmla="*/ 37 h 43"/>
                  <a:gd name="T24" fmla="*/ 61 w 66"/>
                  <a:gd name="T25" fmla="*/ 39 h 43"/>
                  <a:gd name="T26" fmla="*/ 59 w 66"/>
                  <a:gd name="T27" fmla="*/ 41 h 43"/>
                  <a:gd name="T28" fmla="*/ 57 w 66"/>
                  <a:gd name="T29" fmla="*/ 42 h 43"/>
                  <a:gd name="T30" fmla="*/ 55 w 66"/>
                  <a:gd name="T31" fmla="*/ 43 h 43"/>
                  <a:gd name="T32" fmla="*/ 52 w 66"/>
                  <a:gd name="T33" fmla="*/ 43 h 43"/>
                  <a:gd name="T34" fmla="*/ 49 w 66"/>
                  <a:gd name="T35" fmla="*/ 43 h 43"/>
                  <a:gd name="T36" fmla="*/ 46 w 66"/>
                  <a:gd name="T37" fmla="*/ 42 h 43"/>
                  <a:gd name="T38" fmla="*/ 43 w 66"/>
                  <a:gd name="T39" fmla="*/ 41 h 43"/>
                  <a:gd name="T40" fmla="*/ 38 w 66"/>
                  <a:gd name="T41" fmla="*/ 39 h 43"/>
                  <a:gd name="T42" fmla="*/ 34 w 66"/>
                  <a:gd name="T43" fmla="*/ 36 h 43"/>
                  <a:gd name="T44" fmla="*/ 30 w 66"/>
                  <a:gd name="T45" fmla="*/ 34 h 43"/>
                  <a:gd name="T46" fmla="*/ 26 w 66"/>
                  <a:gd name="T47" fmla="*/ 29 h 43"/>
                  <a:gd name="T48" fmla="*/ 21 w 66"/>
                  <a:gd name="T49" fmla="*/ 26 h 43"/>
                  <a:gd name="T50" fmla="*/ 15 w 66"/>
                  <a:gd name="T51" fmla="*/ 21 h 43"/>
                  <a:gd name="T52" fmla="*/ 11 w 66"/>
                  <a:gd name="T53" fmla="*/ 16 h 43"/>
                  <a:gd name="T54" fmla="*/ 7 w 66"/>
                  <a:gd name="T55" fmla="*/ 13 h 43"/>
                  <a:gd name="T56" fmla="*/ 4 w 66"/>
                  <a:gd name="T57" fmla="*/ 9 h 43"/>
                  <a:gd name="T58" fmla="*/ 1 w 66"/>
                  <a:gd name="T59" fmla="*/ 7 h 43"/>
                  <a:gd name="T60" fmla="*/ 0 w 66"/>
                  <a:gd name="T61" fmla="*/ 3 h 43"/>
                  <a:gd name="T62" fmla="*/ 0 w 66"/>
                  <a:gd name="T63" fmla="*/ 2 h 43"/>
                  <a:gd name="T64" fmla="*/ 0 w 66"/>
                  <a:gd name="T65" fmla="*/ 0 h 43"/>
                  <a:gd name="T66" fmla="*/ 8 w 66"/>
                  <a:gd name="T67" fmla="*/ 0 h 43"/>
                  <a:gd name="T68" fmla="*/ 17 w 66"/>
                  <a:gd name="T69" fmla="*/ 0 h 43"/>
                  <a:gd name="T70" fmla="*/ 24 w 66"/>
                  <a:gd name="T71" fmla="*/ 1 h 43"/>
                  <a:gd name="T72" fmla="*/ 31 w 66"/>
                  <a:gd name="T73" fmla="*/ 1 h 43"/>
                  <a:gd name="T74" fmla="*/ 38 w 66"/>
                  <a:gd name="T75" fmla="*/ 2 h 43"/>
                  <a:gd name="T76" fmla="*/ 43 w 66"/>
                  <a:gd name="T77" fmla="*/ 3 h 43"/>
                  <a:gd name="T78" fmla="*/ 47 w 66"/>
                  <a:gd name="T79" fmla="*/ 5 h 43"/>
                  <a:gd name="T80" fmla="*/ 52 w 66"/>
                  <a:gd name="T81" fmla="*/ 7 h 43"/>
                  <a:gd name="T82" fmla="*/ 52 w 66"/>
                  <a:gd name="T83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6" h="43">
                    <a:moveTo>
                      <a:pt x="52" y="7"/>
                    </a:moveTo>
                    <a:lnTo>
                      <a:pt x="56" y="9"/>
                    </a:lnTo>
                    <a:lnTo>
                      <a:pt x="59" y="11"/>
                    </a:lnTo>
                    <a:lnTo>
                      <a:pt x="62" y="14"/>
                    </a:lnTo>
                    <a:lnTo>
                      <a:pt x="64" y="16"/>
                    </a:lnTo>
                    <a:lnTo>
                      <a:pt x="65" y="18"/>
                    </a:lnTo>
                    <a:lnTo>
                      <a:pt x="65" y="22"/>
                    </a:lnTo>
                    <a:lnTo>
                      <a:pt x="66" y="24"/>
                    </a:lnTo>
                    <a:lnTo>
                      <a:pt x="65" y="28"/>
                    </a:lnTo>
                    <a:lnTo>
                      <a:pt x="64" y="32"/>
                    </a:lnTo>
                    <a:lnTo>
                      <a:pt x="63" y="34"/>
                    </a:lnTo>
                    <a:lnTo>
                      <a:pt x="62" y="37"/>
                    </a:lnTo>
                    <a:lnTo>
                      <a:pt x="61" y="39"/>
                    </a:lnTo>
                    <a:lnTo>
                      <a:pt x="59" y="41"/>
                    </a:lnTo>
                    <a:lnTo>
                      <a:pt x="57" y="42"/>
                    </a:lnTo>
                    <a:lnTo>
                      <a:pt x="55" y="43"/>
                    </a:lnTo>
                    <a:lnTo>
                      <a:pt x="52" y="43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3" y="41"/>
                    </a:lnTo>
                    <a:lnTo>
                      <a:pt x="38" y="39"/>
                    </a:lnTo>
                    <a:lnTo>
                      <a:pt x="34" y="36"/>
                    </a:lnTo>
                    <a:lnTo>
                      <a:pt x="30" y="34"/>
                    </a:lnTo>
                    <a:lnTo>
                      <a:pt x="26" y="29"/>
                    </a:lnTo>
                    <a:lnTo>
                      <a:pt x="21" y="26"/>
                    </a:lnTo>
                    <a:lnTo>
                      <a:pt x="15" y="21"/>
                    </a:lnTo>
                    <a:lnTo>
                      <a:pt x="11" y="16"/>
                    </a:lnTo>
                    <a:lnTo>
                      <a:pt x="7" y="13"/>
                    </a:lnTo>
                    <a:lnTo>
                      <a:pt x="4" y="9"/>
                    </a:lnTo>
                    <a:lnTo>
                      <a:pt x="1" y="7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7" y="0"/>
                    </a:lnTo>
                    <a:lnTo>
                      <a:pt x="24" y="1"/>
                    </a:lnTo>
                    <a:lnTo>
                      <a:pt x="31" y="1"/>
                    </a:lnTo>
                    <a:lnTo>
                      <a:pt x="38" y="2"/>
                    </a:lnTo>
                    <a:lnTo>
                      <a:pt x="43" y="3"/>
                    </a:lnTo>
                    <a:lnTo>
                      <a:pt x="47" y="5"/>
                    </a:lnTo>
                    <a:lnTo>
                      <a:pt x="52" y="7"/>
                    </a:lnTo>
                    <a:lnTo>
                      <a:pt x="52" y="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54"/>
              <p:cNvSpPr/>
              <p:nvPr/>
            </p:nvSpPr>
            <p:spPr bwMode="auto">
              <a:xfrm>
                <a:off x="5126038" y="1985963"/>
                <a:ext cx="247650" cy="119063"/>
              </a:xfrm>
              <a:custGeom>
                <a:avLst/>
                <a:gdLst>
                  <a:gd name="T0" fmla="*/ 23 w 156"/>
                  <a:gd name="T1" fmla="*/ 36 h 75"/>
                  <a:gd name="T2" fmla="*/ 35 w 156"/>
                  <a:gd name="T3" fmla="*/ 36 h 75"/>
                  <a:gd name="T4" fmla="*/ 40 w 156"/>
                  <a:gd name="T5" fmla="*/ 36 h 75"/>
                  <a:gd name="T6" fmla="*/ 42 w 156"/>
                  <a:gd name="T7" fmla="*/ 36 h 75"/>
                  <a:gd name="T8" fmla="*/ 47 w 156"/>
                  <a:gd name="T9" fmla="*/ 35 h 75"/>
                  <a:gd name="T10" fmla="*/ 52 w 156"/>
                  <a:gd name="T11" fmla="*/ 33 h 75"/>
                  <a:gd name="T12" fmla="*/ 59 w 156"/>
                  <a:gd name="T13" fmla="*/ 31 h 75"/>
                  <a:gd name="T14" fmla="*/ 67 w 156"/>
                  <a:gd name="T15" fmla="*/ 29 h 75"/>
                  <a:gd name="T16" fmla="*/ 77 w 156"/>
                  <a:gd name="T17" fmla="*/ 25 h 75"/>
                  <a:gd name="T18" fmla="*/ 88 w 156"/>
                  <a:gd name="T19" fmla="*/ 20 h 75"/>
                  <a:gd name="T20" fmla="*/ 100 w 156"/>
                  <a:gd name="T21" fmla="*/ 16 h 75"/>
                  <a:gd name="T22" fmla="*/ 110 w 156"/>
                  <a:gd name="T23" fmla="*/ 12 h 75"/>
                  <a:gd name="T24" fmla="*/ 119 w 156"/>
                  <a:gd name="T25" fmla="*/ 8 h 75"/>
                  <a:gd name="T26" fmla="*/ 128 w 156"/>
                  <a:gd name="T27" fmla="*/ 5 h 75"/>
                  <a:gd name="T28" fmla="*/ 135 w 156"/>
                  <a:gd name="T29" fmla="*/ 4 h 75"/>
                  <a:gd name="T30" fmla="*/ 139 w 156"/>
                  <a:gd name="T31" fmla="*/ 1 h 75"/>
                  <a:gd name="T32" fmla="*/ 144 w 156"/>
                  <a:gd name="T33" fmla="*/ 0 h 75"/>
                  <a:gd name="T34" fmla="*/ 148 w 156"/>
                  <a:gd name="T35" fmla="*/ 0 h 75"/>
                  <a:gd name="T36" fmla="*/ 152 w 156"/>
                  <a:gd name="T37" fmla="*/ 0 h 75"/>
                  <a:gd name="T38" fmla="*/ 156 w 156"/>
                  <a:gd name="T39" fmla="*/ 1 h 75"/>
                  <a:gd name="T40" fmla="*/ 156 w 156"/>
                  <a:gd name="T41" fmla="*/ 4 h 75"/>
                  <a:gd name="T42" fmla="*/ 155 w 156"/>
                  <a:gd name="T43" fmla="*/ 5 h 75"/>
                  <a:gd name="T44" fmla="*/ 151 w 156"/>
                  <a:gd name="T45" fmla="*/ 8 h 75"/>
                  <a:gd name="T46" fmla="*/ 145 w 156"/>
                  <a:gd name="T47" fmla="*/ 12 h 75"/>
                  <a:gd name="T48" fmla="*/ 139 w 156"/>
                  <a:gd name="T49" fmla="*/ 17 h 75"/>
                  <a:gd name="T50" fmla="*/ 130 w 156"/>
                  <a:gd name="T51" fmla="*/ 23 h 75"/>
                  <a:gd name="T52" fmla="*/ 120 w 156"/>
                  <a:gd name="T53" fmla="*/ 30 h 75"/>
                  <a:gd name="T54" fmla="*/ 109 w 156"/>
                  <a:gd name="T55" fmla="*/ 37 h 75"/>
                  <a:gd name="T56" fmla="*/ 94 w 156"/>
                  <a:gd name="T57" fmla="*/ 45 h 75"/>
                  <a:gd name="T58" fmla="*/ 81 w 156"/>
                  <a:gd name="T59" fmla="*/ 54 h 75"/>
                  <a:gd name="T60" fmla="*/ 71 w 156"/>
                  <a:gd name="T61" fmla="*/ 59 h 75"/>
                  <a:gd name="T62" fmla="*/ 61 w 156"/>
                  <a:gd name="T63" fmla="*/ 65 h 75"/>
                  <a:gd name="T64" fmla="*/ 53 w 156"/>
                  <a:gd name="T65" fmla="*/ 69 h 75"/>
                  <a:gd name="T66" fmla="*/ 46 w 156"/>
                  <a:gd name="T67" fmla="*/ 72 h 75"/>
                  <a:gd name="T68" fmla="*/ 40 w 156"/>
                  <a:gd name="T69" fmla="*/ 74 h 75"/>
                  <a:gd name="T70" fmla="*/ 36 w 156"/>
                  <a:gd name="T71" fmla="*/ 75 h 75"/>
                  <a:gd name="T72" fmla="*/ 32 w 156"/>
                  <a:gd name="T73" fmla="*/ 75 h 75"/>
                  <a:gd name="T74" fmla="*/ 26 w 156"/>
                  <a:gd name="T75" fmla="*/ 72 h 75"/>
                  <a:gd name="T76" fmla="*/ 20 w 156"/>
                  <a:gd name="T77" fmla="*/ 70 h 75"/>
                  <a:gd name="T78" fmla="*/ 14 w 156"/>
                  <a:gd name="T79" fmla="*/ 65 h 75"/>
                  <a:gd name="T80" fmla="*/ 8 w 156"/>
                  <a:gd name="T81" fmla="*/ 59 h 75"/>
                  <a:gd name="T82" fmla="*/ 3 w 156"/>
                  <a:gd name="T83" fmla="*/ 54 h 75"/>
                  <a:gd name="T84" fmla="*/ 1 w 156"/>
                  <a:gd name="T85" fmla="*/ 48 h 75"/>
                  <a:gd name="T86" fmla="*/ 0 w 156"/>
                  <a:gd name="T87" fmla="*/ 44 h 75"/>
                  <a:gd name="T88" fmla="*/ 2 w 156"/>
                  <a:gd name="T89" fmla="*/ 39 h 75"/>
                  <a:gd name="T90" fmla="*/ 4 w 156"/>
                  <a:gd name="T91" fmla="*/ 37 h 75"/>
                  <a:gd name="T92" fmla="*/ 9 w 156"/>
                  <a:gd name="T93" fmla="*/ 36 h 75"/>
                  <a:gd name="T94" fmla="*/ 14 w 156"/>
                  <a:gd name="T95" fmla="*/ 36 h 75"/>
                  <a:gd name="T96" fmla="*/ 16 w 156"/>
                  <a:gd name="T97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75">
                    <a:moveTo>
                      <a:pt x="16" y="36"/>
                    </a:moveTo>
                    <a:lnTo>
                      <a:pt x="23" y="36"/>
                    </a:lnTo>
                    <a:lnTo>
                      <a:pt x="30" y="36"/>
                    </a:lnTo>
                    <a:lnTo>
                      <a:pt x="35" y="36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1" y="36"/>
                    </a:lnTo>
                    <a:lnTo>
                      <a:pt x="42" y="36"/>
                    </a:lnTo>
                    <a:lnTo>
                      <a:pt x="45" y="36"/>
                    </a:lnTo>
                    <a:lnTo>
                      <a:pt x="47" y="35"/>
                    </a:lnTo>
                    <a:lnTo>
                      <a:pt x="49" y="35"/>
                    </a:lnTo>
                    <a:lnTo>
                      <a:pt x="52" y="33"/>
                    </a:lnTo>
                    <a:lnTo>
                      <a:pt x="55" y="32"/>
                    </a:lnTo>
                    <a:lnTo>
                      <a:pt x="59" y="31"/>
                    </a:lnTo>
                    <a:lnTo>
                      <a:pt x="62" y="30"/>
                    </a:lnTo>
                    <a:lnTo>
                      <a:pt x="67" y="29"/>
                    </a:lnTo>
                    <a:lnTo>
                      <a:pt x="72" y="26"/>
                    </a:lnTo>
                    <a:lnTo>
                      <a:pt x="77" y="25"/>
                    </a:lnTo>
                    <a:lnTo>
                      <a:pt x="83" y="23"/>
                    </a:lnTo>
                    <a:lnTo>
                      <a:pt x="88" y="20"/>
                    </a:lnTo>
                    <a:lnTo>
                      <a:pt x="94" y="18"/>
                    </a:lnTo>
                    <a:lnTo>
                      <a:pt x="100" y="16"/>
                    </a:lnTo>
                    <a:lnTo>
                      <a:pt x="105" y="13"/>
                    </a:lnTo>
                    <a:lnTo>
                      <a:pt x="110" y="12"/>
                    </a:lnTo>
                    <a:lnTo>
                      <a:pt x="115" y="10"/>
                    </a:lnTo>
                    <a:lnTo>
                      <a:pt x="119" y="8"/>
                    </a:lnTo>
                    <a:lnTo>
                      <a:pt x="124" y="7"/>
                    </a:lnTo>
                    <a:lnTo>
                      <a:pt x="128" y="5"/>
                    </a:lnTo>
                    <a:lnTo>
                      <a:pt x="131" y="4"/>
                    </a:lnTo>
                    <a:lnTo>
                      <a:pt x="135" y="4"/>
                    </a:lnTo>
                    <a:lnTo>
                      <a:pt x="137" y="3"/>
                    </a:lnTo>
                    <a:lnTo>
                      <a:pt x="139" y="1"/>
                    </a:lnTo>
                    <a:lnTo>
                      <a:pt x="142" y="1"/>
                    </a:lnTo>
                    <a:lnTo>
                      <a:pt x="144" y="0"/>
                    </a:lnTo>
                    <a:lnTo>
                      <a:pt x="147" y="0"/>
                    </a:lnTo>
                    <a:lnTo>
                      <a:pt x="148" y="0"/>
                    </a:lnTo>
                    <a:lnTo>
                      <a:pt x="149" y="0"/>
                    </a:lnTo>
                    <a:lnTo>
                      <a:pt x="152" y="0"/>
                    </a:lnTo>
                    <a:lnTo>
                      <a:pt x="155" y="0"/>
                    </a:lnTo>
                    <a:lnTo>
                      <a:pt x="156" y="1"/>
                    </a:lnTo>
                    <a:lnTo>
                      <a:pt x="156" y="3"/>
                    </a:lnTo>
                    <a:lnTo>
                      <a:pt x="156" y="4"/>
                    </a:lnTo>
                    <a:lnTo>
                      <a:pt x="156" y="4"/>
                    </a:lnTo>
                    <a:lnTo>
                      <a:pt x="155" y="5"/>
                    </a:lnTo>
                    <a:lnTo>
                      <a:pt x="152" y="6"/>
                    </a:lnTo>
                    <a:lnTo>
                      <a:pt x="151" y="8"/>
                    </a:lnTo>
                    <a:lnTo>
                      <a:pt x="149" y="10"/>
                    </a:lnTo>
                    <a:lnTo>
                      <a:pt x="145" y="12"/>
                    </a:lnTo>
                    <a:lnTo>
                      <a:pt x="143" y="14"/>
                    </a:lnTo>
                    <a:lnTo>
                      <a:pt x="139" y="17"/>
                    </a:lnTo>
                    <a:lnTo>
                      <a:pt x="135" y="19"/>
                    </a:lnTo>
                    <a:lnTo>
                      <a:pt x="130" y="23"/>
                    </a:lnTo>
                    <a:lnTo>
                      <a:pt x="125" y="26"/>
                    </a:lnTo>
                    <a:lnTo>
                      <a:pt x="120" y="30"/>
                    </a:lnTo>
                    <a:lnTo>
                      <a:pt x="115" y="33"/>
                    </a:lnTo>
                    <a:lnTo>
                      <a:pt x="109" y="37"/>
                    </a:lnTo>
                    <a:lnTo>
                      <a:pt x="102" y="42"/>
                    </a:lnTo>
                    <a:lnTo>
                      <a:pt x="94" y="45"/>
                    </a:lnTo>
                    <a:lnTo>
                      <a:pt x="88" y="50"/>
                    </a:lnTo>
                    <a:lnTo>
                      <a:pt x="81" y="54"/>
                    </a:lnTo>
                    <a:lnTo>
                      <a:pt x="77" y="57"/>
                    </a:lnTo>
                    <a:lnTo>
                      <a:pt x="71" y="59"/>
                    </a:lnTo>
                    <a:lnTo>
                      <a:pt x="66" y="62"/>
                    </a:lnTo>
                    <a:lnTo>
                      <a:pt x="61" y="65"/>
                    </a:lnTo>
                    <a:lnTo>
                      <a:pt x="56" y="67"/>
                    </a:lnTo>
                    <a:lnTo>
                      <a:pt x="53" y="69"/>
                    </a:lnTo>
                    <a:lnTo>
                      <a:pt x="49" y="70"/>
                    </a:lnTo>
                    <a:lnTo>
                      <a:pt x="46" y="72"/>
                    </a:lnTo>
                    <a:lnTo>
                      <a:pt x="42" y="74"/>
                    </a:lnTo>
                    <a:lnTo>
                      <a:pt x="40" y="74"/>
                    </a:lnTo>
                    <a:lnTo>
                      <a:pt x="37" y="75"/>
                    </a:lnTo>
                    <a:lnTo>
                      <a:pt x="36" y="75"/>
                    </a:lnTo>
                    <a:lnTo>
                      <a:pt x="34" y="75"/>
                    </a:lnTo>
                    <a:lnTo>
                      <a:pt x="32" y="75"/>
                    </a:lnTo>
                    <a:lnTo>
                      <a:pt x="28" y="74"/>
                    </a:lnTo>
                    <a:lnTo>
                      <a:pt x="26" y="72"/>
                    </a:lnTo>
                    <a:lnTo>
                      <a:pt x="23" y="71"/>
                    </a:lnTo>
                    <a:lnTo>
                      <a:pt x="20" y="70"/>
                    </a:lnTo>
                    <a:lnTo>
                      <a:pt x="17" y="68"/>
                    </a:lnTo>
                    <a:lnTo>
                      <a:pt x="14" y="65"/>
                    </a:lnTo>
                    <a:lnTo>
                      <a:pt x="11" y="62"/>
                    </a:lnTo>
                    <a:lnTo>
                      <a:pt x="8" y="59"/>
                    </a:lnTo>
                    <a:lnTo>
                      <a:pt x="5" y="56"/>
                    </a:lnTo>
                    <a:lnTo>
                      <a:pt x="3" y="54"/>
                    </a:lnTo>
                    <a:lnTo>
                      <a:pt x="2" y="51"/>
                    </a:lnTo>
                    <a:lnTo>
                      <a:pt x="1" y="48"/>
                    </a:lnTo>
                    <a:lnTo>
                      <a:pt x="0" y="45"/>
                    </a:lnTo>
                    <a:lnTo>
                      <a:pt x="0" y="44"/>
                    </a:lnTo>
                    <a:lnTo>
                      <a:pt x="1" y="42"/>
                    </a:lnTo>
                    <a:lnTo>
                      <a:pt x="2" y="39"/>
                    </a:lnTo>
                    <a:lnTo>
                      <a:pt x="3" y="38"/>
                    </a:lnTo>
                    <a:lnTo>
                      <a:pt x="4" y="37"/>
                    </a:lnTo>
                    <a:lnTo>
                      <a:pt x="7" y="36"/>
                    </a:lnTo>
                    <a:lnTo>
                      <a:pt x="9" y="36"/>
                    </a:lnTo>
                    <a:lnTo>
                      <a:pt x="11" y="36"/>
                    </a:lnTo>
                    <a:lnTo>
                      <a:pt x="14" y="36"/>
                    </a:lnTo>
                    <a:lnTo>
                      <a:pt x="16" y="36"/>
                    </a:lnTo>
                    <a:lnTo>
                      <a:pt x="16" y="3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55"/>
              <p:cNvSpPr/>
              <p:nvPr/>
            </p:nvSpPr>
            <p:spPr bwMode="auto">
              <a:xfrm>
                <a:off x="5178425" y="1254125"/>
                <a:ext cx="138113" cy="241300"/>
              </a:xfrm>
              <a:custGeom>
                <a:avLst/>
                <a:gdLst>
                  <a:gd name="T0" fmla="*/ 4 w 87"/>
                  <a:gd name="T1" fmla="*/ 14 h 152"/>
                  <a:gd name="T2" fmla="*/ 3 w 87"/>
                  <a:gd name="T3" fmla="*/ 12 h 152"/>
                  <a:gd name="T4" fmla="*/ 2 w 87"/>
                  <a:gd name="T5" fmla="*/ 9 h 152"/>
                  <a:gd name="T6" fmla="*/ 1 w 87"/>
                  <a:gd name="T7" fmla="*/ 8 h 152"/>
                  <a:gd name="T8" fmla="*/ 1 w 87"/>
                  <a:gd name="T9" fmla="*/ 6 h 152"/>
                  <a:gd name="T10" fmla="*/ 1 w 87"/>
                  <a:gd name="T11" fmla="*/ 5 h 152"/>
                  <a:gd name="T12" fmla="*/ 0 w 87"/>
                  <a:gd name="T13" fmla="*/ 4 h 152"/>
                  <a:gd name="T14" fmla="*/ 1 w 87"/>
                  <a:gd name="T15" fmla="*/ 2 h 152"/>
                  <a:gd name="T16" fmla="*/ 1 w 87"/>
                  <a:gd name="T17" fmla="*/ 2 h 152"/>
                  <a:gd name="T18" fmla="*/ 2 w 87"/>
                  <a:gd name="T19" fmla="*/ 1 h 152"/>
                  <a:gd name="T20" fmla="*/ 4 w 87"/>
                  <a:gd name="T21" fmla="*/ 0 h 152"/>
                  <a:gd name="T22" fmla="*/ 7 w 87"/>
                  <a:gd name="T23" fmla="*/ 0 h 152"/>
                  <a:gd name="T24" fmla="*/ 9 w 87"/>
                  <a:gd name="T25" fmla="*/ 0 h 152"/>
                  <a:gd name="T26" fmla="*/ 13 w 87"/>
                  <a:gd name="T27" fmla="*/ 0 h 152"/>
                  <a:gd name="T28" fmla="*/ 18 w 87"/>
                  <a:gd name="T29" fmla="*/ 0 h 152"/>
                  <a:gd name="T30" fmla="*/ 22 w 87"/>
                  <a:gd name="T31" fmla="*/ 1 h 152"/>
                  <a:gd name="T32" fmla="*/ 27 w 87"/>
                  <a:gd name="T33" fmla="*/ 2 h 152"/>
                  <a:gd name="T34" fmla="*/ 32 w 87"/>
                  <a:gd name="T35" fmla="*/ 2 h 152"/>
                  <a:gd name="T36" fmla="*/ 37 w 87"/>
                  <a:gd name="T37" fmla="*/ 5 h 152"/>
                  <a:gd name="T38" fmla="*/ 40 w 87"/>
                  <a:gd name="T39" fmla="*/ 6 h 152"/>
                  <a:gd name="T40" fmla="*/ 42 w 87"/>
                  <a:gd name="T41" fmla="*/ 7 h 152"/>
                  <a:gd name="T42" fmla="*/ 46 w 87"/>
                  <a:gd name="T43" fmla="*/ 8 h 152"/>
                  <a:gd name="T44" fmla="*/ 48 w 87"/>
                  <a:gd name="T45" fmla="*/ 9 h 152"/>
                  <a:gd name="T46" fmla="*/ 50 w 87"/>
                  <a:gd name="T47" fmla="*/ 11 h 152"/>
                  <a:gd name="T48" fmla="*/ 51 w 87"/>
                  <a:gd name="T49" fmla="*/ 12 h 152"/>
                  <a:gd name="T50" fmla="*/ 52 w 87"/>
                  <a:gd name="T51" fmla="*/ 13 h 152"/>
                  <a:gd name="T52" fmla="*/ 52 w 87"/>
                  <a:gd name="T53" fmla="*/ 17 h 152"/>
                  <a:gd name="T54" fmla="*/ 53 w 87"/>
                  <a:gd name="T55" fmla="*/ 19 h 152"/>
                  <a:gd name="T56" fmla="*/ 54 w 87"/>
                  <a:gd name="T57" fmla="*/ 24 h 152"/>
                  <a:gd name="T58" fmla="*/ 55 w 87"/>
                  <a:gd name="T59" fmla="*/ 30 h 152"/>
                  <a:gd name="T60" fmla="*/ 58 w 87"/>
                  <a:gd name="T61" fmla="*/ 36 h 152"/>
                  <a:gd name="T62" fmla="*/ 59 w 87"/>
                  <a:gd name="T63" fmla="*/ 43 h 152"/>
                  <a:gd name="T64" fmla="*/ 61 w 87"/>
                  <a:gd name="T65" fmla="*/ 51 h 152"/>
                  <a:gd name="T66" fmla="*/ 64 w 87"/>
                  <a:gd name="T67" fmla="*/ 60 h 152"/>
                  <a:gd name="T68" fmla="*/ 66 w 87"/>
                  <a:gd name="T69" fmla="*/ 70 h 152"/>
                  <a:gd name="T70" fmla="*/ 69 w 87"/>
                  <a:gd name="T71" fmla="*/ 82 h 152"/>
                  <a:gd name="T72" fmla="*/ 72 w 87"/>
                  <a:gd name="T73" fmla="*/ 94 h 152"/>
                  <a:gd name="T74" fmla="*/ 76 w 87"/>
                  <a:gd name="T75" fmla="*/ 107 h 152"/>
                  <a:gd name="T76" fmla="*/ 79 w 87"/>
                  <a:gd name="T77" fmla="*/ 121 h 152"/>
                  <a:gd name="T78" fmla="*/ 83 w 87"/>
                  <a:gd name="T79" fmla="*/ 135 h 152"/>
                  <a:gd name="T80" fmla="*/ 87 w 87"/>
                  <a:gd name="T81" fmla="*/ 152 h 152"/>
                  <a:gd name="T82" fmla="*/ 80 w 87"/>
                  <a:gd name="T83" fmla="*/ 151 h 152"/>
                  <a:gd name="T84" fmla="*/ 74 w 87"/>
                  <a:gd name="T85" fmla="*/ 149 h 152"/>
                  <a:gd name="T86" fmla="*/ 70 w 87"/>
                  <a:gd name="T87" fmla="*/ 147 h 152"/>
                  <a:gd name="T88" fmla="*/ 65 w 87"/>
                  <a:gd name="T89" fmla="*/ 143 h 152"/>
                  <a:gd name="T90" fmla="*/ 60 w 87"/>
                  <a:gd name="T91" fmla="*/ 140 h 152"/>
                  <a:gd name="T92" fmla="*/ 57 w 87"/>
                  <a:gd name="T93" fmla="*/ 134 h 152"/>
                  <a:gd name="T94" fmla="*/ 54 w 87"/>
                  <a:gd name="T95" fmla="*/ 128 h 152"/>
                  <a:gd name="T96" fmla="*/ 51 w 87"/>
                  <a:gd name="T97" fmla="*/ 121 h 152"/>
                  <a:gd name="T98" fmla="*/ 45 w 87"/>
                  <a:gd name="T99" fmla="*/ 106 h 152"/>
                  <a:gd name="T100" fmla="*/ 38 w 87"/>
                  <a:gd name="T101" fmla="*/ 89 h 152"/>
                  <a:gd name="T102" fmla="*/ 31 w 87"/>
                  <a:gd name="T103" fmla="*/ 74 h 152"/>
                  <a:gd name="T104" fmla="*/ 25 w 87"/>
                  <a:gd name="T105" fmla="*/ 56 h 152"/>
                  <a:gd name="T106" fmla="*/ 22 w 87"/>
                  <a:gd name="T107" fmla="*/ 49 h 152"/>
                  <a:gd name="T108" fmla="*/ 19 w 87"/>
                  <a:gd name="T109" fmla="*/ 41 h 152"/>
                  <a:gd name="T110" fmla="*/ 16 w 87"/>
                  <a:gd name="T111" fmla="*/ 36 h 152"/>
                  <a:gd name="T112" fmla="*/ 14 w 87"/>
                  <a:gd name="T113" fmla="*/ 31 h 152"/>
                  <a:gd name="T114" fmla="*/ 10 w 87"/>
                  <a:gd name="T115" fmla="*/ 26 h 152"/>
                  <a:gd name="T116" fmla="*/ 8 w 87"/>
                  <a:gd name="T117" fmla="*/ 21 h 152"/>
                  <a:gd name="T118" fmla="*/ 6 w 87"/>
                  <a:gd name="T119" fmla="*/ 18 h 152"/>
                  <a:gd name="T120" fmla="*/ 4 w 87"/>
                  <a:gd name="T121" fmla="*/ 14 h 152"/>
                  <a:gd name="T122" fmla="*/ 4 w 87"/>
                  <a:gd name="T123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152">
                    <a:moveTo>
                      <a:pt x="4" y="14"/>
                    </a:moveTo>
                    <a:lnTo>
                      <a:pt x="3" y="12"/>
                    </a:lnTo>
                    <a:lnTo>
                      <a:pt x="2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22" y="1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40" y="6"/>
                    </a:lnTo>
                    <a:lnTo>
                      <a:pt x="42" y="7"/>
                    </a:lnTo>
                    <a:lnTo>
                      <a:pt x="46" y="8"/>
                    </a:lnTo>
                    <a:lnTo>
                      <a:pt x="48" y="9"/>
                    </a:lnTo>
                    <a:lnTo>
                      <a:pt x="50" y="11"/>
                    </a:lnTo>
                    <a:lnTo>
                      <a:pt x="51" y="12"/>
                    </a:lnTo>
                    <a:lnTo>
                      <a:pt x="52" y="13"/>
                    </a:lnTo>
                    <a:lnTo>
                      <a:pt x="52" y="17"/>
                    </a:lnTo>
                    <a:lnTo>
                      <a:pt x="53" y="19"/>
                    </a:lnTo>
                    <a:lnTo>
                      <a:pt x="54" y="24"/>
                    </a:lnTo>
                    <a:lnTo>
                      <a:pt x="55" y="30"/>
                    </a:lnTo>
                    <a:lnTo>
                      <a:pt x="58" y="36"/>
                    </a:lnTo>
                    <a:lnTo>
                      <a:pt x="59" y="43"/>
                    </a:lnTo>
                    <a:lnTo>
                      <a:pt x="61" y="51"/>
                    </a:lnTo>
                    <a:lnTo>
                      <a:pt x="64" y="60"/>
                    </a:lnTo>
                    <a:lnTo>
                      <a:pt x="66" y="70"/>
                    </a:lnTo>
                    <a:lnTo>
                      <a:pt x="69" y="82"/>
                    </a:lnTo>
                    <a:lnTo>
                      <a:pt x="72" y="94"/>
                    </a:lnTo>
                    <a:lnTo>
                      <a:pt x="76" y="107"/>
                    </a:lnTo>
                    <a:lnTo>
                      <a:pt x="79" y="121"/>
                    </a:lnTo>
                    <a:lnTo>
                      <a:pt x="83" y="135"/>
                    </a:lnTo>
                    <a:lnTo>
                      <a:pt x="87" y="152"/>
                    </a:lnTo>
                    <a:lnTo>
                      <a:pt x="80" y="151"/>
                    </a:lnTo>
                    <a:lnTo>
                      <a:pt x="74" y="149"/>
                    </a:lnTo>
                    <a:lnTo>
                      <a:pt x="70" y="147"/>
                    </a:lnTo>
                    <a:lnTo>
                      <a:pt x="65" y="143"/>
                    </a:lnTo>
                    <a:lnTo>
                      <a:pt x="60" y="140"/>
                    </a:lnTo>
                    <a:lnTo>
                      <a:pt x="57" y="134"/>
                    </a:lnTo>
                    <a:lnTo>
                      <a:pt x="54" y="128"/>
                    </a:lnTo>
                    <a:lnTo>
                      <a:pt x="51" y="121"/>
                    </a:lnTo>
                    <a:lnTo>
                      <a:pt x="45" y="106"/>
                    </a:lnTo>
                    <a:lnTo>
                      <a:pt x="38" y="89"/>
                    </a:lnTo>
                    <a:lnTo>
                      <a:pt x="31" y="74"/>
                    </a:lnTo>
                    <a:lnTo>
                      <a:pt x="25" y="56"/>
                    </a:lnTo>
                    <a:lnTo>
                      <a:pt x="22" y="49"/>
                    </a:lnTo>
                    <a:lnTo>
                      <a:pt x="19" y="41"/>
                    </a:lnTo>
                    <a:lnTo>
                      <a:pt x="16" y="36"/>
                    </a:lnTo>
                    <a:lnTo>
                      <a:pt x="14" y="31"/>
                    </a:lnTo>
                    <a:lnTo>
                      <a:pt x="10" y="26"/>
                    </a:lnTo>
                    <a:lnTo>
                      <a:pt x="8" y="21"/>
                    </a:lnTo>
                    <a:lnTo>
                      <a:pt x="6" y="18"/>
                    </a:lnTo>
                    <a:lnTo>
                      <a:pt x="4" y="14"/>
                    </a:lnTo>
                    <a:lnTo>
                      <a:pt x="4" y="1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56"/>
              <p:cNvSpPr/>
              <p:nvPr/>
            </p:nvSpPr>
            <p:spPr bwMode="auto">
              <a:xfrm>
                <a:off x="5218113" y="1220788"/>
                <a:ext cx="501650" cy="228600"/>
              </a:xfrm>
              <a:custGeom>
                <a:avLst/>
                <a:gdLst>
                  <a:gd name="T0" fmla="*/ 223 w 316"/>
                  <a:gd name="T1" fmla="*/ 121 h 144"/>
                  <a:gd name="T2" fmla="*/ 232 w 316"/>
                  <a:gd name="T3" fmla="*/ 90 h 144"/>
                  <a:gd name="T4" fmla="*/ 239 w 316"/>
                  <a:gd name="T5" fmla="*/ 66 h 144"/>
                  <a:gd name="T6" fmla="*/ 243 w 316"/>
                  <a:gd name="T7" fmla="*/ 49 h 144"/>
                  <a:gd name="T8" fmla="*/ 244 w 316"/>
                  <a:gd name="T9" fmla="*/ 39 h 144"/>
                  <a:gd name="T10" fmla="*/ 242 w 316"/>
                  <a:gd name="T11" fmla="*/ 34 h 144"/>
                  <a:gd name="T12" fmla="*/ 232 w 316"/>
                  <a:gd name="T13" fmla="*/ 30 h 144"/>
                  <a:gd name="T14" fmla="*/ 220 w 316"/>
                  <a:gd name="T15" fmla="*/ 28 h 144"/>
                  <a:gd name="T16" fmla="*/ 212 w 316"/>
                  <a:gd name="T17" fmla="*/ 28 h 144"/>
                  <a:gd name="T18" fmla="*/ 205 w 316"/>
                  <a:gd name="T19" fmla="*/ 28 h 144"/>
                  <a:gd name="T20" fmla="*/ 195 w 316"/>
                  <a:gd name="T21" fmla="*/ 29 h 144"/>
                  <a:gd name="T22" fmla="*/ 182 w 316"/>
                  <a:gd name="T23" fmla="*/ 30 h 144"/>
                  <a:gd name="T24" fmla="*/ 166 w 316"/>
                  <a:gd name="T25" fmla="*/ 32 h 144"/>
                  <a:gd name="T26" fmla="*/ 147 w 316"/>
                  <a:gd name="T27" fmla="*/ 34 h 144"/>
                  <a:gd name="T28" fmla="*/ 125 w 316"/>
                  <a:gd name="T29" fmla="*/ 36 h 144"/>
                  <a:gd name="T30" fmla="*/ 100 w 316"/>
                  <a:gd name="T31" fmla="*/ 39 h 144"/>
                  <a:gd name="T32" fmla="*/ 73 w 316"/>
                  <a:gd name="T33" fmla="*/ 42 h 144"/>
                  <a:gd name="T34" fmla="*/ 44 w 316"/>
                  <a:gd name="T35" fmla="*/ 45 h 144"/>
                  <a:gd name="T36" fmla="*/ 10 w 316"/>
                  <a:gd name="T37" fmla="*/ 48 h 144"/>
                  <a:gd name="T38" fmla="*/ 17 w 316"/>
                  <a:gd name="T39" fmla="*/ 28 h 144"/>
                  <a:gd name="T40" fmla="*/ 54 w 316"/>
                  <a:gd name="T41" fmla="*/ 25 h 144"/>
                  <a:gd name="T42" fmla="*/ 86 w 316"/>
                  <a:gd name="T43" fmla="*/ 22 h 144"/>
                  <a:gd name="T44" fmla="*/ 121 w 316"/>
                  <a:gd name="T45" fmla="*/ 19 h 144"/>
                  <a:gd name="T46" fmla="*/ 157 w 316"/>
                  <a:gd name="T47" fmla="*/ 14 h 144"/>
                  <a:gd name="T48" fmla="*/ 185 w 316"/>
                  <a:gd name="T49" fmla="*/ 12 h 144"/>
                  <a:gd name="T50" fmla="*/ 201 w 316"/>
                  <a:gd name="T51" fmla="*/ 9 h 144"/>
                  <a:gd name="T52" fmla="*/ 215 w 316"/>
                  <a:gd name="T53" fmla="*/ 7 h 144"/>
                  <a:gd name="T54" fmla="*/ 227 w 316"/>
                  <a:gd name="T55" fmla="*/ 6 h 144"/>
                  <a:gd name="T56" fmla="*/ 234 w 316"/>
                  <a:gd name="T57" fmla="*/ 3 h 144"/>
                  <a:gd name="T58" fmla="*/ 244 w 316"/>
                  <a:gd name="T59" fmla="*/ 1 h 144"/>
                  <a:gd name="T60" fmla="*/ 257 w 316"/>
                  <a:gd name="T61" fmla="*/ 0 h 144"/>
                  <a:gd name="T62" fmla="*/ 264 w 316"/>
                  <a:gd name="T63" fmla="*/ 2 h 144"/>
                  <a:gd name="T64" fmla="*/ 278 w 316"/>
                  <a:gd name="T65" fmla="*/ 12 h 144"/>
                  <a:gd name="T66" fmla="*/ 297 w 316"/>
                  <a:gd name="T67" fmla="*/ 25 h 144"/>
                  <a:gd name="T68" fmla="*/ 310 w 316"/>
                  <a:gd name="T69" fmla="*/ 38 h 144"/>
                  <a:gd name="T70" fmla="*/ 316 w 316"/>
                  <a:gd name="T71" fmla="*/ 45 h 144"/>
                  <a:gd name="T72" fmla="*/ 315 w 316"/>
                  <a:gd name="T73" fmla="*/ 48 h 144"/>
                  <a:gd name="T74" fmla="*/ 308 w 316"/>
                  <a:gd name="T75" fmla="*/ 55 h 144"/>
                  <a:gd name="T76" fmla="*/ 296 w 316"/>
                  <a:gd name="T77" fmla="*/ 64 h 144"/>
                  <a:gd name="T78" fmla="*/ 281 w 316"/>
                  <a:gd name="T79" fmla="*/ 78 h 144"/>
                  <a:gd name="T80" fmla="*/ 268 w 316"/>
                  <a:gd name="T81" fmla="*/ 96 h 144"/>
                  <a:gd name="T82" fmla="*/ 257 w 316"/>
                  <a:gd name="T83" fmla="*/ 115 h 144"/>
                  <a:gd name="T84" fmla="*/ 250 w 316"/>
                  <a:gd name="T85" fmla="*/ 125 h 144"/>
                  <a:gd name="T86" fmla="*/ 233 w 316"/>
                  <a:gd name="T87" fmla="*/ 140 h 144"/>
                  <a:gd name="T88" fmla="*/ 215 w 316"/>
                  <a:gd name="T89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6" h="144">
                    <a:moveTo>
                      <a:pt x="215" y="144"/>
                    </a:moveTo>
                    <a:lnTo>
                      <a:pt x="219" y="131"/>
                    </a:lnTo>
                    <a:lnTo>
                      <a:pt x="223" y="121"/>
                    </a:lnTo>
                    <a:lnTo>
                      <a:pt x="226" y="110"/>
                    </a:lnTo>
                    <a:lnTo>
                      <a:pt x="230" y="99"/>
                    </a:lnTo>
                    <a:lnTo>
                      <a:pt x="232" y="90"/>
                    </a:lnTo>
                    <a:lnTo>
                      <a:pt x="234" y="81"/>
                    </a:lnTo>
                    <a:lnTo>
                      <a:pt x="237" y="73"/>
                    </a:lnTo>
                    <a:lnTo>
                      <a:pt x="239" y="66"/>
                    </a:lnTo>
                    <a:lnTo>
                      <a:pt x="240" y="60"/>
                    </a:lnTo>
                    <a:lnTo>
                      <a:pt x="242" y="54"/>
                    </a:lnTo>
                    <a:lnTo>
                      <a:pt x="243" y="49"/>
                    </a:lnTo>
                    <a:lnTo>
                      <a:pt x="244" y="46"/>
                    </a:lnTo>
                    <a:lnTo>
                      <a:pt x="244" y="42"/>
                    </a:lnTo>
                    <a:lnTo>
                      <a:pt x="244" y="39"/>
                    </a:lnTo>
                    <a:lnTo>
                      <a:pt x="244" y="38"/>
                    </a:lnTo>
                    <a:lnTo>
                      <a:pt x="244" y="35"/>
                    </a:lnTo>
                    <a:lnTo>
                      <a:pt x="242" y="34"/>
                    </a:lnTo>
                    <a:lnTo>
                      <a:pt x="239" y="33"/>
                    </a:lnTo>
                    <a:lnTo>
                      <a:pt x="236" y="30"/>
                    </a:lnTo>
                    <a:lnTo>
                      <a:pt x="232" y="30"/>
                    </a:lnTo>
                    <a:lnTo>
                      <a:pt x="228" y="29"/>
                    </a:lnTo>
                    <a:lnTo>
                      <a:pt x="225" y="28"/>
                    </a:lnTo>
                    <a:lnTo>
                      <a:pt x="220" y="28"/>
                    </a:lnTo>
                    <a:lnTo>
                      <a:pt x="215" y="28"/>
                    </a:lnTo>
                    <a:lnTo>
                      <a:pt x="214" y="28"/>
                    </a:lnTo>
                    <a:lnTo>
                      <a:pt x="212" y="28"/>
                    </a:lnTo>
                    <a:lnTo>
                      <a:pt x="210" y="28"/>
                    </a:lnTo>
                    <a:lnTo>
                      <a:pt x="207" y="28"/>
                    </a:lnTo>
                    <a:lnTo>
                      <a:pt x="205" y="28"/>
                    </a:lnTo>
                    <a:lnTo>
                      <a:pt x="202" y="29"/>
                    </a:lnTo>
                    <a:lnTo>
                      <a:pt x="199" y="29"/>
                    </a:lnTo>
                    <a:lnTo>
                      <a:pt x="195" y="29"/>
                    </a:lnTo>
                    <a:lnTo>
                      <a:pt x="191" y="29"/>
                    </a:lnTo>
                    <a:lnTo>
                      <a:pt x="187" y="30"/>
                    </a:lnTo>
                    <a:lnTo>
                      <a:pt x="182" y="30"/>
                    </a:lnTo>
                    <a:lnTo>
                      <a:pt x="176" y="30"/>
                    </a:lnTo>
                    <a:lnTo>
                      <a:pt x="172" y="32"/>
                    </a:lnTo>
                    <a:lnTo>
                      <a:pt x="166" y="32"/>
                    </a:lnTo>
                    <a:lnTo>
                      <a:pt x="160" y="33"/>
                    </a:lnTo>
                    <a:lnTo>
                      <a:pt x="154" y="33"/>
                    </a:lnTo>
                    <a:lnTo>
                      <a:pt x="147" y="34"/>
                    </a:lnTo>
                    <a:lnTo>
                      <a:pt x="140" y="35"/>
                    </a:lnTo>
                    <a:lnTo>
                      <a:pt x="132" y="35"/>
                    </a:lnTo>
                    <a:lnTo>
                      <a:pt x="125" y="36"/>
                    </a:lnTo>
                    <a:lnTo>
                      <a:pt x="117" y="38"/>
                    </a:lnTo>
                    <a:lnTo>
                      <a:pt x="109" y="38"/>
                    </a:lnTo>
                    <a:lnTo>
                      <a:pt x="100" y="39"/>
                    </a:lnTo>
                    <a:lnTo>
                      <a:pt x="92" y="40"/>
                    </a:lnTo>
                    <a:lnTo>
                      <a:pt x="83" y="41"/>
                    </a:lnTo>
                    <a:lnTo>
                      <a:pt x="73" y="42"/>
                    </a:lnTo>
                    <a:lnTo>
                      <a:pt x="64" y="42"/>
                    </a:lnTo>
                    <a:lnTo>
                      <a:pt x="53" y="44"/>
                    </a:lnTo>
                    <a:lnTo>
                      <a:pt x="44" y="45"/>
                    </a:lnTo>
                    <a:lnTo>
                      <a:pt x="33" y="46"/>
                    </a:lnTo>
                    <a:lnTo>
                      <a:pt x="21" y="47"/>
                    </a:lnTo>
                    <a:lnTo>
                      <a:pt x="10" y="48"/>
                    </a:lnTo>
                    <a:lnTo>
                      <a:pt x="6" y="39"/>
                    </a:lnTo>
                    <a:lnTo>
                      <a:pt x="0" y="28"/>
                    </a:lnTo>
                    <a:lnTo>
                      <a:pt x="17" y="28"/>
                    </a:lnTo>
                    <a:lnTo>
                      <a:pt x="35" y="27"/>
                    </a:lnTo>
                    <a:lnTo>
                      <a:pt x="45" y="26"/>
                    </a:lnTo>
                    <a:lnTo>
                      <a:pt x="54" y="25"/>
                    </a:lnTo>
                    <a:lnTo>
                      <a:pt x="65" y="23"/>
                    </a:lnTo>
                    <a:lnTo>
                      <a:pt x="76" y="23"/>
                    </a:lnTo>
                    <a:lnTo>
                      <a:pt x="86" y="22"/>
                    </a:lnTo>
                    <a:lnTo>
                      <a:pt x="97" y="21"/>
                    </a:lnTo>
                    <a:lnTo>
                      <a:pt x="109" y="20"/>
                    </a:lnTo>
                    <a:lnTo>
                      <a:pt x="121" y="19"/>
                    </a:lnTo>
                    <a:lnTo>
                      <a:pt x="132" y="17"/>
                    </a:lnTo>
                    <a:lnTo>
                      <a:pt x="144" y="16"/>
                    </a:lnTo>
                    <a:lnTo>
                      <a:pt x="157" y="14"/>
                    </a:lnTo>
                    <a:lnTo>
                      <a:pt x="172" y="13"/>
                    </a:lnTo>
                    <a:lnTo>
                      <a:pt x="177" y="12"/>
                    </a:lnTo>
                    <a:lnTo>
                      <a:pt x="185" y="12"/>
                    </a:lnTo>
                    <a:lnTo>
                      <a:pt x="191" y="10"/>
                    </a:lnTo>
                    <a:lnTo>
                      <a:pt x="196" y="10"/>
                    </a:lnTo>
                    <a:lnTo>
                      <a:pt x="201" y="9"/>
                    </a:lnTo>
                    <a:lnTo>
                      <a:pt x="206" y="9"/>
                    </a:lnTo>
                    <a:lnTo>
                      <a:pt x="211" y="8"/>
                    </a:lnTo>
                    <a:lnTo>
                      <a:pt x="215" y="7"/>
                    </a:lnTo>
                    <a:lnTo>
                      <a:pt x="220" y="7"/>
                    </a:lnTo>
                    <a:lnTo>
                      <a:pt x="224" y="6"/>
                    </a:lnTo>
                    <a:lnTo>
                      <a:pt x="227" y="6"/>
                    </a:lnTo>
                    <a:lnTo>
                      <a:pt x="230" y="4"/>
                    </a:lnTo>
                    <a:lnTo>
                      <a:pt x="232" y="4"/>
                    </a:lnTo>
                    <a:lnTo>
                      <a:pt x="234" y="3"/>
                    </a:lnTo>
                    <a:lnTo>
                      <a:pt x="237" y="3"/>
                    </a:lnTo>
                    <a:lnTo>
                      <a:pt x="239" y="2"/>
                    </a:lnTo>
                    <a:lnTo>
                      <a:pt x="244" y="1"/>
                    </a:lnTo>
                    <a:lnTo>
                      <a:pt x="249" y="0"/>
                    </a:lnTo>
                    <a:lnTo>
                      <a:pt x="253" y="0"/>
                    </a:lnTo>
                    <a:lnTo>
                      <a:pt x="257" y="0"/>
                    </a:lnTo>
                    <a:lnTo>
                      <a:pt x="258" y="0"/>
                    </a:lnTo>
                    <a:lnTo>
                      <a:pt x="260" y="1"/>
                    </a:lnTo>
                    <a:lnTo>
                      <a:pt x="264" y="2"/>
                    </a:lnTo>
                    <a:lnTo>
                      <a:pt x="268" y="4"/>
                    </a:lnTo>
                    <a:lnTo>
                      <a:pt x="272" y="8"/>
                    </a:lnTo>
                    <a:lnTo>
                      <a:pt x="278" y="12"/>
                    </a:lnTo>
                    <a:lnTo>
                      <a:pt x="284" y="15"/>
                    </a:lnTo>
                    <a:lnTo>
                      <a:pt x="290" y="20"/>
                    </a:lnTo>
                    <a:lnTo>
                      <a:pt x="297" y="25"/>
                    </a:lnTo>
                    <a:lnTo>
                      <a:pt x="302" y="29"/>
                    </a:lnTo>
                    <a:lnTo>
                      <a:pt x="307" y="33"/>
                    </a:lnTo>
                    <a:lnTo>
                      <a:pt x="310" y="38"/>
                    </a:lnTo>
                    <a:lnTo>
                      <a:pt x="313" y="40"/>
                    </a:lnTo>
                    <a:lnTo>
                      <a:pt x="315" y="42"/>
                    </a:lnTo>
                    <a:lnTo>
                      <a:pt x="316" y="45"/>
                    </a:lnTo>
                    <a:lnTo>
                      <a:pt x="316" y="46"/>
                    </a:lnTo>
                    <a:lnTo>
                      <a:pt x="316" y="47"/>
                    </a:lnTo>
                    <a:lnTo>
                      <a:pt x="315" y="48"/>
                    </a:lnTo>
                    <a:lnTo>
                      <a:pt x="313" y="51"/>
                    </a:lnTo>
                    <a:lnTo>
                      <a:pt x="310" y="53"/>
                    </a:lnTo>
                    <a:lnTo>
                      <a:pt x="308" y="55"/>
                    </a:lnTo>
                    <a:lnTo>
                      <a:pt x="304" y="59"/>
                    </a:lnTo>
                    <a:lnTo>
                      <a:pt x="301" y="61"/>
                    </a:lnTo>
                    <a:lnTo>
                      <a:pt x="296" y="64"/>
                    </a:lnTo>
                    <a:lnTo>
                      <a:pt x="291" y="68"/>
                    </a:lnTo>
                    <a:lnTo>
                      <a:pt x="285" y="73"/>
                    </a:lnTo>
                    <a:lnTo>
                      <a:pt x="281" y="78"/>
                    </a:lnTo>
                    <a:lnTo>
                      <a:pt x="276" y="84"/>
                    </a:lnTo>
                    <a:lnTo>
                      <a:pt x="272" y="90"/>
                    </a:lnTo>
                    <a:lnTo>
                      <a:pt x="268" y="96"/>
                    </a:lnTo>
                    <a:lnTo>
                      <a:pt x="263" y="103"/>
                    </a:lnTo>
                    <a:lnTo>
                      <a:pt x="259" y="111"/>
                    </a:lnTo>
                    <a:lnTo>
                      <a:pt x="257" y="115"/>
                    </a:lnTo>
                    <a:lnTo>
                      <a:pt x="255" y="118"/>
                    </a:lnTo>
                    <a:lnTo>
                      <a:pt x="252" y="122"/>
                    </a:lnTo>
                    <a:lnTo>
                      <a:pt x="250" y="125"/>
                    </a:lnTo>
                    <a:lnTo>
                      <a:pt x="245" y="131"/>
                    </a:lnTo>
                    <a:lnTo>
                      <a:pt x="239" y="136"/>
                    </a:lnTo>
                    <a:lnTo>
                      <a:pt x="233" y="140"/>
                    </a:lnTo>
                    <a:lnTo>
                      <a:pt x="228" y="142"/>
                    </a:lnTo>
                    <a:lnTo>
                      <a:pt x="221" y="143"/>
                    </a:lnTo>
                    <a:lnTo>
                      <a:pt x="215" y="144"/>
                    </a:lnTo>
                    <a:lnTo>
                      <a:pt x="215" y="14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57"/>
              <p:cNvSpPr/>
              <p:nvPr/>
            </p:nvSpPr>
            <p:spPr bwMode="auto">
              <a:xfrm>
                <a:off x="5262563" y="1333500"/>
                <a:ext cx="276225" cy="58738"/>
              </a:xfrm>
              <a:custGeom>
                <a:avLst/>
                <a:gdLst>
                  <a:gd name="T0" fmla="*/ 96 w 174"/>
                  <a:gd name="T1" fmla="*/ 7 h 37"/>
                  <a:gd name="T2" fmla="*/ 109 w 174"/>
                  <a:gd name="T3" fmla="*/ 5 h 37"/>
                  <a:gd name="T4" fmla="*/ 121 w 174"/>
                  <a:gd name="T5" fmla="*/ 2 h 37"/>
                  <a:gd name="T6" fmla="*/ 131 w 174"/>
                  <a:gd name="T7" fmla="*/ 1 h 37"/>
                  <a:gd name="T8" fmla="*/ 140 w 174"/>
                  <a:gd name="T9" fmla="*/ 0 h 37"/>
                  <a:gd name="T10" fmla="*/ 147 w 174"/>
                  <a:gd name="T11" fmla="*/ 0 h 37"/>
                  <a:gd name="T12" fmla="*/ 154 w 174"/>
                  <a:gd name="T13" fmla="*/ 0 h 37"/>
                  <a:gd name="T14" fmla="*/ 159 w 174"/>
                  <a:gd name="T15" fmla="*/ 1 h 37"/>
                  <a:gd name="T16" fmla="*/ 164 w 174"/>
                  <a:gd name="T17" fmla="*/ 2 h 37"/>
                  <a:gd name="T18" fmla="*/ 168 w 174"/>
                  <a:gd name="T19" fmla="*/ 5 h 37"/>
                  <a:gd name="T20" fmla="*/ 172 w 174"/>
                  <a:gd name="T21" fmla="*/ 7 h 37"/>
                  <a:gd name="T22" fmla="*/ 174 w 174"/>
                  <a:gd name="T23" fmla="*/ 10 h 37"/>
                  <a:gd name="T24" fmla="*/ 174 w 174"/>
                  <a:gd name="T25" fmla="*/ 12 h 37"/>
                  <a:gd name="T26" fmla="*/ 172 w 174"/>
                  <a:gd name="T27" fmla="*/ 14 h 37"/>
                  <a:gd name="T28" fmla="*/ 168 w 174"/>
                  <a:gd name="T29" fmla="*/ 16 h 37"/>
                  <a:gd name="T30" fmla="*/ 163 w 174"/>
                  <a:gd name="T31" fmla="*/ 18 h 37"/>
                  <a:gd name="T32" fmla="*/ 154 w 174"/>
                  <a:gd name="T33" fmla="*/ 20 h 37"/>
                  <a:gd name="T34" fmla="*/ 145 w 174"/>
                  <a:gd name="T35" fmla="*/ 22 h 37"/>
                  <a:gd name="T36" fmla="*/ 133 w 174"/>
                  <a:gd name="T37" fmla="*/ 24 h 37"/>
                  <a:gd name="T38" fmla="*/ 120 w 174"/>
                  <a:gd name="T39" fmla="*/ 26 h 37"/>
                  <a:gd name="T40" fmla="*/ 96 w 174"/>
                  <a:gd name="T41" fmla="*/ 29 h 37"/>
                  <a:gd name="T42" fmla="*/ 68 w 174"/>
                  <a:gd name="T43" fmla="*/ 33 h 37"/>
                  <a:gd name="T44" fmla="*/ 39 w 174"/>
                  <a:gd name="T45" fmla="*/ 35 h 37"/>
                  <a:gd name="T46" fmla="*/ 13 w 174"/>
                  <a:gd name="T47" fmla="*/ 37 h 37"/>
                  <a:gd name="T48" fmla="*/ 0 w 174"/>
                  <a:gd name="T49" fmla="*/ 12 h 37"/>
                  <a:gd name="T50" fmla="*/ 10 w 174"/>
                  <a:gd name="T51" fmla="*/ 14 h 37"/>
                  <a:gd name="T52" fmla="*/ 18 w 174"/>
                  <a:gd name="T53" fmla="*/ 16 h 37"/>
                  <a:gd name="T54" fmla="*/ 24 w 174"/>
                  <a:gd name="T55" fmla="*/ 18 h 37"/>
                  <a:gd name="T56" fmla="*/ 29 w 174"/>
                  <a:gd name="T57" fmla="*/ 16 h 37"/>
                  <a:gd name="T58" fmla="*/ 31 w 174"/>
                  <a:gd name="T59" fmla="*/ 16 h 37"/>
                  <a:gd name="T60" fmla="*/ 34 w 174"/>
                  <a:gd name="T61" fmla="*/ 16 h 37"/>
                  <a:gd name="T62" fmla="*/ 39 w 174"/>
                  <a:gd name="T63" fmla="*/ 15 h 37"/>
                  <a:gd name="T64" fmla="*/ 46 w 174"/>
                  <a:gd name="T65" fmla="*/ 14 h 37"/>
                  <a:gd name="T66" fmla="*/ 55 w 174"/>
                  <a:gd name="T67" fmla="*/ 13 h 37"/>
                  <a:gd name="T68" fmla="*/ 64 w 174"/>
                  <a:gd name="T69" fmla="*/ 12 h 37"/>
                  <a:gd name="T70" fmla="*/ 76 w 174"/>
                  <a:gd name="T71" fmla="*/ 10 h 37"/>
                  <a:gd name="T72" fmla="*/ 89 w 174"/>
                  <a:gd name="T73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4" h="37">
                    <a:moveTo>
                      <a:pt x="89" y="8"/>
                    </a:moveTo>
                    <a:lnTo>
                      <a:pt x="96" y="7"/>
                    </a:lnTo>
                    <a:lnTo>
                      <a:pt x="102" y="6"/>
                    </a:lnTo>
                    <a:lnTo>
                      <a:pt x="109" y="5"/>
                    </a:lnTo>
                    <a:lnTo>
                      <a:pt x="115" y="3"/>
                    </a:lnTo>
                    <a:lnTo>
                      <a:pt x="121" y="2"/>
                    </a:lnTo>
                    <a:lnTo>
                      <a:pt x="126" y="2"/>
                    </a:lnTo>
                    <a:lnTo>
                      <a:pt x="131" y="1"/>
                    </a:lnTo>
                    <a:lnTo>
                      <a:pt x="135" y="1"/>
                    </a:lnTo>
                    <a:lnTo>
                      <a:pt x="140" y="0"/>
                    </a:lnTo>
                    <a:lnTo>
                      <a:pt x="144" y="0"/>
                    </a:lnTo>
                    <a:lnTo>
                      <a:pt x="147" y="0"/>
                    </a:lnTo>
                    <a:lnTo>
                      <a:pt x="151" y="0"/>
                    </a:lnTo>
                    <a:lnTo>
                      <a:pt x="154" y="0"/>
                    </a:lnTo>
                    <a:lnTo>
                      <a:pt x="157" y="0"/>
                    </a:lnTo>
                    <a:lnTo>
                      <a:pt x="159" y="1"/>
                    </a:lnTo>
                    <a:lnTo>
                      <a:pt x="161" y="1"/>
                    </a:lnTo>
                    <a:lnTo>
                      <a:pt x="164" y="2"/>
                    </a:lnTo>
                    <a:lnTo>
                      <a:pt x="166" y="3"/>
                    </a:lnTo>
                    <a:lnTo>
                      <a:pt x="168" y="5"/>
                    </a:lnTo>
                    <a:lnTo>
                      <a:pt x="171" y="6"/>
                    </a:lnTo>
                    <a:lnTo>
                      <a:pt x="172" y="7"/>
                    </a:lnTo>
                    <a:lnTo>
                      <a:pt x="173" y="9"/>
                    </a:lnTo>
                    <a:lnTo>
                      <a:pt x="174" y="10"/>
                    </a:lnTo>
                    <a:lnTo>
                      <a:pt x="174" y="12"/>
                    </a:lnTo>
                    <a:lnTo>
                      <a:pt x="174" y="12"/>
                    </a:lnTo>
                    <a:lnTo>
                      <a:pt x="173" y="13"/>
                    </a:lnTo>
                    <a:lnTo>
                      <a:pt x="172" y="14"/>
                    </a:lnTo>
                    <a:lnTo>
                      <a:pt x="171" y="15"/>
                    </a:lnTo>
                    <a:lnTo>
                      <a:pt x="168" y="16"/>
                    </a:lnTo>
                    <a:lnTo>
                      <a:pt x="166" y="16"/>
                    </a:lnTo>
                    <a:lnTo>
                      <a:pt x="163" y="18"/>
                    </a:lnTo>
                    <a:lnTo>
                      <a:pt x="159" y="19"/>
                    </a:lnTo>
                    <a:lnTo>
                      <a:pt x="154" y="20"/>
                    </a:lnTo>
                    <a:lnTo>
                      <a:pt x="149" y="21"/>
                    </a:lnTo>
                    <a:lnTo>
                      <a:pt x="145" y="22"/>
                    </a:lnTo>
                    <a:lnTo>
                      <a:pt x="139" y="22"/>
                    </a:lnTo>
                    <a:lnTo>
                      <a:pt x="133" y="24"/>
                    </a:lnTo>
                    <a:lnTo>
                      <a:pt x="127" y="25"/>
                    </a:lnTo>
                    <a:lnTo>
                      <a:pt x="120" y="26"/>
                    </a:lnTo>
                    <a:lnTo>
                      <a:pt x="112" y="27"/>
                    </a:lnTo>
                    <a:lnTo>
                      <a:pt x="96" y="29"/>
                    </a:lnTo>
                    <a:lnTo>
                      <a:pt x="82" y="32"/>
                    </a:lnTo>
                    <a:lnTo>
                      <a:pt x="68" y="33"/>
                    </a:lnTo>
                    <a:lnTo>
                      <a:pt x="53" y="35"/>
                    </a:lnTo>
                    <a:lnTo>
                      <a:pt x="39" y="35"/>
                    </a:lnTo>
                    <a:lnTo>
                      <a:pt x="26" y="37"/>
                    </a:lnTo>
                    <a:lnTo>
                      <a:pt x="1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5" y="13"/>
                    </a:lnTo>
                    <a:lnTo>
                      <a:pt x="10" y="14"/>
                    </a:lnTo>
                    <a:lnTo>
                      <a:pt x="13" y="15"/>
                    </a:lnTo>
                    <a:lnTo>
                      <a:pt x="18" y="16"/>
                    </a:lnTo>
                    <a:lnTo>
                      <a:pt x="21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9" y="16"/>
                    </a:lnTo>
                    <a:lnTo>
                      <a:pt x="30" y="16"/>
                    </a:lnTo>
                    <a:lnTo>
                      <a:pt x="31" y="16"/>
                    </a:lnTo>
                    <a:lnTo>
                      <a:pt x="32" y="16"/>
                    </a:lnTo>
                    <a:lnTo>
                      <a:pt x="34" y="16"/>
                    </a:lnTo>
                    <a:lnTo>
                      <a:pt x="37" y="15"/>
                    </a:lnTo>
                    <a:lnTo>
                      <a:pt x="39" y="15"/>
                    </a:lnTo>
                    <a:lnTo>
                      <a:pt x="43" y="15"/>
                    </a:lnTo>
                    <a:lnTo>
                      <a:pt x="46" y="14"/>
                    </a:lnTo>
                    <a:lnTo>
                      <a:pt x="50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64" y="12"/>
                    </a:lnTo>
                    <a:lnTo>
                      <a:pt x="70" y="12"/>
                    </a:lnTo>
                    <a:lnTo>
                      <a:pt x="76" y="10"/>
                    </a:lnTo>
                    <a:lnTo>
                      <a:pt x="82" y="9"/>
                    </a:lnTo>
                    <a:lnTo>
                      <a:pt x="89" y="8"/>
                    </a:lnTo>
                    <a:lnTo>
                      <a:pt x="89" y="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58"/>
              <p:cNvSpPr/>
              <p:nvPr/>
            </p:nvSpPr>
            <p:spPr bwMode="auto">
              <a:xfrm>
                <a:off x="5295900" y="1428750"/>
                <a:ext cx="309563" cy="66675"/>
              </a:xfrm>
              <a:custGeom>
                <a:avLst/>
                <a:gdLst>
                  <a:gd name="T0" fmla="*/ 83 w 195"/>
                  <a:gd name="T1" fmla="*/ 7 h 42"/>
                  <a:gd name="T2" fmla="*/ 88 w 195"/>
                  <a:gd name="T3" fmla="*/ 7 h 42"/>
                  <a:gd name="T4" fmla="*/ 93 w 195"/>
                  <a:gd name="T5" fmla="*/ 6 h 42"/>
                  <a:gd name="T6" fmla="*/ 98 w 195"/>
                  <a:gd name="T7" fmla="*/ 5 h 42"/>
                  <a:gd name="T8" fmla="*/ 104 w 195"/>
                  <a:gd name="T9" fmla="*/ 5 h 42"/>
                  <a:gd name="T10" fmla="*/ 108 w 195"/>
                  <a:gd name="T11" fmla="*/ 4 h 42"/>
                  <a:gd name="T12" fmla="*/ 115 w 195"/>
                  <a:gd name="T13" fmla="*/ 3 h 42"/>
                  <a:gd name="T14" fmla="*/ 121 w 195"/>
                  <a:gd name="T15" fmla="*/ 3 h 42"/>
                  <a:gd name="T16" fmla="*/ 128 w 195"/>
                  <a:gd name="T17" fmla="*/ 3 h 42"/>
                  <a:gd name="T18" fmla="*/ 136 w 195"/>
                  <a:gd name="T19" fmla="*/ 1 h 42"/>
                  <a:gd name="T20" fmla="*/ 143 w 195"/>
                  <a:gd name="T21" fmla="*/ 1 h 42"/>
                  <a:gd name="T22" fmla="*/ 151 w 195"/>
                  <a:gd name="T23" fmla="*/ 1 h 42"/>
                  <a:gd name="T24" fmla="*/ 158 w 195"/>
                  <a:gd name="T25" fmla="*/ 0 h 42"/>
                  <a:gd name="T26" fmla="*/ 168 w 195"/>
                  <a:gd name="T27" fmla="*/ 0 h 42"/>
                  <a:gd name="T28" fmla="*/ 176 w 195"/>
                  <a:gd name="T29" fmla="*/ 0 h 42"/>
                  <a:gd name="T30" fmla="*/ 185 w 195"/>
                  <a:gd name="T31" fmla="*/ 0 h 42"/>
                  <a:gd name="T32" fmla="*/ 195 w 195"/>
                  <a:gd name="T33" fmla="*/ 0 h 42"/>
                  <a:gd name="T34" fmla="*/ 195 w 195"/>
                  <a:gd name="T35" fmla="*/ 20 h 42"/>
                  <a:gd name="T36" fmla="*/ 190 w 195"/>
                  <a:gd name="T37" fmla="*/ 20 h 42"/>
                  <a:gd name="T38" fmla="*/ 184 w 195"/>
                  <a:gd name="T39" fmla="*/ 22 h 42"/>
                  <a:gd name="T40" fmla="*/ 177 w 195"/>
                  <a:gd name="T41" fmla="*/ 22 h 42"/>
                  <a:gd name="T42" fmla="*/ 170 w 195"/>
                  <a:gd name="T43" fmla="*/ 23 h 42"/>
                  <a:gd name="T44" fmla="*/ 161 w 195"/>
                  <a:gd name="T45" fmla="*/ 23 h 42"/>
                  <a:gd name="T46" fmla="*/ 151 w 195"/>
                  <a:gd name="T47" fmla="*/ 24 h 42"/>
                  <a:gd name="T48" fmla="*/ 140 w 195"/>
                  <a:gd name="T49" fmla="*/ 25 h 42"/>
                  <a:gd name="T50" fmla="*/ 128 w 195"/>
                  <a:gd name="T51" fmla="*/ 26 h 42"/>
                  <a:gd name="T52" fmla="*/ 115 w 195"/>
                  <a:gd name="T53" fmla="*/ 28 h 42"/>
                  <a:gd name="T54" fmla="*/ 102 w 195"/>
                  <a:gd name="T55" fmla="*/ 29 h 42"/>
                  <a:gd name="T56" fmla="*/ 88 w 195"/>
                  <a:gd name="T57" fmla="*/ 31 h 42"/>
                  <a:gd name="T58" fmla="*/ 72 w 195"/>
                  <a:gd name="T59" fmla="*/ 32 h 42"/>
                  <a:gd name="T60" fmla="*/ 55 w 195"/>
                  <a:gd name="T61" fmla="*/ 35 h 42"/>
                  <a:gd name="T62" fmla="*/ 38 w 195"/>
                  <a:gd name="T63" fmla="*/ 37 h 42"/>
                  <a:gd name="T64" fmla="*/ 19 w 195"/>
                  <a:gd name="T65" fmla="*/ 39 h 42"/>
                  <a:gd name="T66" fmla="*/ 0 w 195"/>
                  <a:gd name="T67" fmla="*/ 42 h 42"/>
                  <a:gd name="T68" fmla="*/ 0 w 195"/>
                  <a:gd name="T69" fmla="*/ 13 h 42"/>
                  <a:gd name="T70" fmla="*/ 12 w 195"/>
                  <a:gd name="T71" fmla="*/ 13 h 42"/>
                  <a:gd name="T72" fmla="*/ 24 w 195"/>
                  <a:gd name="T73" fmla="*/ 12 h 42"/>
                  <a:gd name="T74" fmla="*/ 35 w 195"/>
                  <a:gd name="T75" fmla="*/ 12 h 42"/>
                  <a:gd name="T76" fmla="*/ 45 w 195"/>
                  <a:gd name="T77" fmla="*/ 11 h 42"/>
                  <a:gd name="T78" fmla="*/ 55 w 195"/>
                  <a:gd name="T79" fmla="*/ 11 h 42"/>
                  <a:gd name="T80" fmla="*/ 64 w 195"/>
                  <a:gd name="T81" fmla="*/ 10 h 42"/>
                  <a:gd name="T82" fmla="*/ 74 w 195"/>
                  <a:gd name="T83" fmla="*/ 9 h 42"/>
                  <a:gd name="T84" fmla="*/ 83 w 195"/>
                  <a:gd name="T85" fmla="*/ 7 h 42"/>
                  <a:gd name="T86" fmla="*/ 83 w 195"/>
                  <a:gd name="T87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5" h="42">
                    <a:moveTo>
                      <a:pt x="83" y="7"/>
                    </a:moveTo>
                    <a:lnTo>
                      <a:pt x="88" y="7"/>
                    </a:lnTo>
                    <a:lnTo>
                      <a:pt x="93" y="6"/>
                    </a:lnTo>
                    <a:lnTo>
                      <a:pt x="98" y="5"/>
                    </a:lnTo>
                    <a:lnTo>
                      <a:pt x="104" y="5"/>
                    </a:lnTo>
                    <a:lnTo>
                      <a:pt x="108" y="4"/>
                    </a:lnTo>
                    <a:lnTo>
                      <a:pt x="115" y="3"/>
                    </a:lnTo>
                    <a:lnTo>
                      <a:pt x="121" y="3"/>
                    </a:lnTo>
                    <a:lnTo>
                      <a:pt x="128" y="3"/>
                    </a:lnTo>
                    <a:lnTo>
                      <a:pt x="136" y="1"/>
                    </a:lnTo>
                    <a:lnTo>
                      <a:pt x="143" y="1"/>
                    </a:lnTo>
                    <a:lnTo>
                      <a:pt x="151" y="1"/>
                    </a:lnTo>
                    <a:lnTo>
                      <a:pt x="158" y="0"/>
                    </a:lnTo>
                    <a:lnTo>
                      <a:pt x="168" y="0"/>
                    </a:lnTo>
                    <a:lnTo>
                      <a:pt x="176" y="0"/>
                    </a:lnTo>
                    <a:lnTo>
                      <a:pt x="185" y="0"/>
                    </a:lnTo>
                    <a:lnTo>
                      <a:pt x="195" y="0"/>
                    </a:lnTo>
                    <a:lnTo>
                      <a:pt x="195" y="20"/>
                    </a:lnTo>
                    <a:lnTo>
                      <a:pt x="190" y="20"/>
                    </a:lnTo>
                    <a:lnTo>
                      <a:pt x="184" y="22"/>
                    </a:lnTo>
                    <a:lnTo>
                      <a:pt x="177" y="22"/>
                    </a:lnTo>
                    <a:lnTo>
                      <a:pt x="170" y="23"/>
                    </a:lnTo>
                    <a:lnTo>
                      <a:pt x="161" y="23"/>
                    </a:lnTo>
                    <a:lnTo>
                      <a:pt x="151" y="24"/>
                    </a:lnTo>
                    <a:lnTo>
                      <a:pt x="140" y="25"/>
                    </a:lnTo>
                    <a:lnTo>
                      <a:pt x="128" y="26"/>
                    </a:lnTo>
                    <a:lnTo>
                      <a:pt x="115" y="28"/>
                    </a:lnTo>
                    <a:lnTo>
                      <a:pt x="102" y="29"/>
                    </a:lnTo>
                    <a:lnTo>
                      <a:pt x="88" y="31"/>
                    </a:lnTo>
                    <a:lnTo>
                      <a:pt x="72" y="32"/>
                    </a:lnTo>
                    <a:lnTo>
                      <a:pt x="55" y="35"/>
                    </a:lnTo>
                    <a:lnTo>
                      <a:pt x="38" y="37"/>
                    </a:lnTo>
                    <a:lnTo>
                      <a:pt x="19" y="39"/>
                    </a:lnTo>
                    <a:lnTo>
                      <a:pt x="0" y="42"/>
                    </a:lnTo>
                    <a:lnTo>
                      <a:pt x="0" y="13"/>
                    </a:lnTo>
                    <a:lnTo>
                      <a:pt x="12" y="13"/>
                    </a:lnTo>
                    <a:lnTo>
                      <a:pt x="24" y="12"/>
                    </a:lnTo>
                    <a:lnTo>
                      <a:pt x="35" y="12"/>
                    </a:lnTo>
                    <a:lnTo>
                      <a:pt x="45" y="11"/>
                    </a:lnTo>
                    <a:lnTo>
                      <a:pt x="55" y="11"/>
                    </a:lnTo>
                    <a:lnTo>
                      <a:pt x="64" y="10"/>
                    </a:lnTo>
                    <a:lnTo>
                      <a:pt x="74" y="9"/>
                    </a:lnTo>
                    <a:lnTo>
                      <a:pt x="83" y="7"/>
                    </a:lnTo>
                    <a:lnTo>
                      <a:pt x="83" y="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59"/>
              <p:cNvSpPr/>
              <p:nvPr/>
            </p:nvSpPr>
            <p:spPr bwMode="auto">
              <a:xfrm>
                <a:off x="5056188" y="1658938"/>
                <a:ext cx="736600" cy="98425"/>
              </a:xfrm>
              <a:custGeom>
                <a:avLst/>
                <a:gdLst>
                  <a:gd name="T0" fmla="*/ 459 w 464"/>
                  <a:gd name="T1" fmla="*/ 35 h 62"/>
                  <a:gd name="T2" fmla="*/ 453 w 464"/>
                  <a:gd name="T3" fmla="*/ 35 h 62"/>
                  <a:gd name="T4" fmla="*/ 443 w 464"/>
                  <a:gd name="T5" fmla="*/ 35 h 62"/>
                  <a:gd name="T6" fmla="*/ 430 w 464"/>
                  <a:gd name="T7" fmla="*/ 35 h 62"/>
                  <a:gd name="T8" fmla="*/ 413 w 464"/>
                  <a:gd name="T9" fmla="*/ 34 h 62"/>
                  <a:gd name="T10" fmla="*/ 393 w 464"/>
                  <a:gd name="T11" fmla="*/ 33 h 62"/>
                  <a:gd name="T12" fmla="*/ 374 w 464"/>
                  <a:gd name="T13" fmla="*/ 32 h 62"/>
                  <a:gd name="T14" fmla="*/ 358 w 464"/>
                  <a:gd name="T15" fmla="*/ 31 h 62"/>
                  <a:gd name="T16" fmla="*/ 345 w 464"/>
                  <a:gd name="T17" fmla="*/ 31 h 62"/>
                  <a:gd name="T18" fmla="*/ 335 w 464"/>
                  <a:gd name="T19" fmla="*/ 31 h 62"/>
                  <a:gd name="T20" fmla="*/ 328 w 464"/>
                  <a:gd name="T21" fmla="*/ 31 h 62"/>
                  <a:gd name="T22" fmla="*/ 310 w 464"/>
                  <a:gd name="T23" fmla="*/ 31 h 62"/>
                  <a:gd name="T24" fmla="*/ 288 w 464"/>
                  <a:gd name="T25" fmla="*/ 31 h 62"/>
                  <a:gd name="T26" fmla="*/ 247 w 464"/>
                  <a:gd name="T27" fmla="*/ 32 h 62"/>
                  <a:gd name="T28" fmla="*/ 191 w 464"/>
                  <a:gd name="T29" fmla="*/ 35 h 62"/>
                  <a:gd name="T30" fmla="*/ 159 w 464"/>
                  <a:gd name="T31" fmla="*/ 40 h 62"/>
                  <a:gd name="T32" fmla="*/ 123 w 464"/>
                  <a:gd name="T33" fmla="*/ 46 h 62"/>
                  <a:gd name="T34" fmla="*/ 90 w 464"/>
                  <a:gd name="T35" fmla="*/ 53 h 62"/>
                  <a:gd name="T36" fmla="*/ 71 w 464"/>
                  <a:gd name="T37" fmla="*/ 57 h 62"/>
                  <a:gd name="T38" fmla="*/ 55 w 464"/>
                  <a:gd name="T39" fmla="*/ 59 h 62"/>
                  <a:gd name="T40" fmla="*/ 45 w 464"/>
                  <a:gd name="T41" fmla="*/ 60 h 62"/>
                  <a:gd name="T42" fmla="*/ 38 w 464"/>
                  <a:gd name="T43" fmla="*/ 62 h 62"/>
                  <a:gd name="T44" fmla="*/ 34 w 464"/>
                  <a:gd name="T45" fmla="*/ 62 h 62"/>
                  <a:gd name="T46" fmla="*/ 20 w 464"/>
                  <a:gd name="T47" fmla="*/ 57 h 62"/>
                  <a:gd name="T48" fmla="*/ 8 w 464"/>
                  <a:gd name="T49" fmla="*/ 50 h 62"/>
                  <a:gd name="T50" fmla="*/ 2 w 464"/>
                  <a:gd name="T51" fmla="*/ 44 h 62"/>
                  <a:gd name="T52" fmla="*/ 1 w 464"/>
                  <a:gd name="T53" fmla="*/ 39 h 62"/>
                  <a:gd name="T54" fmla="*/ 2 w 464"/>
                  <a:gd name="T55" fmla="*/ 35 h 62"/>
                  <a:gd name="T56" fmla="*/ 10 w 464"/>
                  <a:gd name="T57" fmla="*/ 34 h 62"/>
                  <a:gd name="T58" fmla="*/ 22 w 464"/>
                  <a:gd name="T59" fmla="*/ 33 h 62"/>
                  <a:gd name="T60" fmla="*/ 38 w 464"/>
                  <a:gd name="T61" fmla="*/ 32 h 62"/>
                  <a:gd name="T62" fmla="*/ 64 w 464"/>
                  <a:gd name="T63" fmla="*/ 31 h 62"/>
                  <a:gd name="T64" fmla="*/ 99 w 464"/>
                  <a:gd name="T65" fmla="*/ 27 h 62"/>
                  <a:gd name="T66" fmla="*/ 146 w 464"/>
                  <a:gd name="T67" fmla="*/ 21 h 62"/>
                  <a:gd name="T68" fmla="*/ 200 w 464"/>
                  <a:gd name="T69" fmla="*/ 15 h 62"/>
                  <a:gd name="T70" fmla="*/ 256 w 464"/>
                  <a:gd name="T71" fmla="*/ 9 h 62"/>
                  <a:gd name="T72" fmla="*/ 302 w 464"/>
                  <a:gd name="T73" fmla="*/ 6 h 62"/>
                  <a:gd name="T74" fmla="*/ 338 w 464"/>
                  <a:gd name="T75" fmla="*/ 2 h 62"/>
                  <a:gd name="T76" fmla="*/ 365 w 464"/>
                  <a:gd name="T77" fmla="*/ 1 h 62"/>
                  <a:gd name="T78" fmla="*/ 384 w 464"/>
                  <a:gd name="T79" fmla="*/ 0 h 62"/>
                  <a:gd name="T80" fmla="*/ 413 w 464"/>
                  <a:gd name="T81" fmla="*/ 1 h 62"/>
                  <a:gd name="T82" fmla="*/ 442 w 464"/>
                  <a:gd name="T83" fmla="*/ 9 h 62"/>
                  <a:gd name="T84" fmla="*/ 454 w 464"/>
                  <a:gd name="T85" fmla="*/ 15 h 62"/>
                  <a:gd name="T86" fmla="*/ 461 w 464"/>
                  <a:gd name="T87" fmla="*/ 21 h 62"/>
                  <a:gd name="T88" fmla="*/ 464 w 464"/>
                  <a:gd name="T89" fmla="*/ 28 h 62"/>
                  <a:gd name="T90" fmla="*/ 463 w 464"/>
                  <a:gd name="T91" fmla="*/ 33 h 62"/>
                  <a:gd name="T92" fmla="*/ 460 w 464"/>
                  <a:gd name="T93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4" h="62">
                    <a:moveTo>
                      <a:pt x="460" y="35"/>
                    </a:moveTo>
                    <a:lnTo>
                      <a:pt x="460" y="35"/>
                    </a:lnTo>
                    <a:lnTo>
                      <a:pt x="459" y="35"/>
                    </a:lnTo>
                    <a:lnTo>
                      <a:pt x="456" y="35"/>
                    </a:lnTo>
                    <a:lnTo>
                      <a:pt x="455" y="35"/>
                    </a:lnTo>
                    <a:lnTo>
                      <a:pt x="453" y="35"/>
                    </a:lnTo>
                    <a:lnTo>
                      <a:pt x="449" y="35"/>
                    </a:lnTo>
                    <a:lnTo>
                      <a:pt x="447" y="35"/>
                    </a:lnTo>
                    <a:lnTo>
                      <a:pt x="443" y="35"/>
                    </a:lnTo>
                    <a:lnTo>
                      <a:pt x="438" y="35"/>
                    </a:lnTo>
                    <a:lnTo>
                      <a:pt x="435" y="35"/>
                    </a:lnTo>
                    <a:lnTo>
                      <a:pt x="430" y="35"/>
                    </a:lnTo>
                    <a:lnTo>
                      <a:pt x="424" y="34"/>
                    </a:lnTo>
                    <a:lnTo>
                      <a:pt x="419" y="34"/>
                    </a:lnTo>
                    <a:lnTo>
                      <a:pt x="413" y="34"/>
                    </a:lnTo>
                    <a:lnTo>
                      <a:pt x="406" y="34"/>
                    </a:lnTo>
                    <a:lnTo>
                      <a:pt x="400" y="33"/>
                    </a:lnTo>
                    <a:lnTo>
                      <a:pt x="393" y="33"/>
                    </a:lnTo>
                    <a:lnTo>
                      <a:pt x="386" y="32"/>
                    </a:lnTo>
                    <a:lnTo>
                      <a:pt x="380" y="32"/>
                    </a:lnTo>
                    <a:lnTo>
                      <a:pt x="374" y="32"/>
                    </a:lnTo>
                    <a:lnTo>
                      <a:pt x="368" y="32"/>
                    </a:lnTo>
                    <a:lnTo>
                      <a:pt x="362" y="31"/>
                    </a:lnTo>
                    <a:lnTo>
                      <a:pt x="358" y="31"/>
                    </a:lnTo>
                    <a:lnTo>
                      <a:pt x="353" y="31"/>
                    </a:lnTo>
                    <a:lnTo>
                      <a:pt x="349" y="31"/>
                    </a:lnTo>
                    <a:lnTo>
                      <a:pt x="345" y="31"/>
                    </a:lnTo>
                    <a:lnTo>
                      <a:pt x="341" y="31"/>
                    </a:lnTo>
                    <a:lnTo>
                      <a:pt x="338" y="31"/>
                    </a:lnTo>
                    <a:lnTo>
                      <a:pt x="335" y="31"/>
                    </a:lnTo>
                    <a:lnTo>
                      <a:pt x="332" y="31"/>
                    </a:lnTo>
                    <a:lnTo>
                      <a:pt x="329" y="31"/>
                    </a:lnTo>
                    <a:lnTo>
                      <a:pt x="328" y="31"/>
                    </a:lnTo>
                    <a:lnTo>
                      <a:pt x="322" y="31"/>
                    </a:lnTo>
                    <a:lnTo>
                      <a:pt x="316" y="31"/>
                    </a:lnTo>
                    <a:lnTo>
                      <a:pt x="310" y="31"/>
                    </a:lnTo>
                    <a:lnTo>
                      <a:pt x="303" y="31"/>
                    </a:lnTo>
                    <a:lnTo>
                      <a:pt x="296" y="31"/>
                    </a:lnTo>
                    <a:lnTo>
                      <a:pt x="288" y="31"/>
                    </a:lnTo>
                    <a:lnTo>
                      <a:pt x="278" y="31"/>
                    </a:lnTo>
                    <a:lnTo>
                      <a:pt x="268" y="31"/>
                    </a:lnTo>
                    <a:lnTo>
                      <a:pt x="247" y="32"/>
                    </a:lnTo>
                    <a:lnTo>
                      <a:pt x="227" y="33"/>
                    </a:lnTo>
                    <a:lnTo>
                      <a:pt x="208" y="34"/>
                    </a:lnTo>
                    <a:lnTo>
                      <a:pt x="191" y="35"/>
                    </a:lnTo>
                    <a:lnTo>
                      <a:pt x="180" y="37"/>
                    </a:lnTo>
                    <a:lnTo>
                      <a:pt x="169" y="38"/>
                    </a:lnTo>
                    <a:lnTo>
                      <a:pt x="159" y="40"/>
                    </a:lnTo>
                    <a:lnTo>
                      <a:pt x="147" y="41"/>
                    </a:lnTo>
                    <a:lnTo>
                      <a:pt x="135" y="44"/>
                    </a:lnTo>
                    <a:lnTo>
                      <a:pt x="123" y="46"/>
                    </a:lnTo>
                    <a:lnTo>
                      <a:pt x="110" y="48"/>
                    </a:lnTo>
                    <a:lnTo>
                      <a:pt x="97" y="51"/>
                    </a:lnTo>
                    <a:lnTo>
                      <a:pt x="90" y="53"/>
                    </a:lnTo>
                    <a:lnTo>
                      <a:pt x="83" y="54"/>
                    </a:lnTo>
                    <a:lnTo>
                      <a:pt x="77" y="56"/>
                    </a:lnTo>
                    <a:lnTo>
                      <a:pt x="71" y="57"/>
                    </a:lnTo>
                    <a:lnTo>
                      <a:pt x="65" y="57"/>
                    </a:lnTo>
                    <a:lnTo>
                      <a:pt x="60" y="58"/>
                    </a:lnTo>
                    <a:lnTo>
                      <a:pt x="55" y="59"/>
                    </a:lnTo>
                    <a:lnTo>
                      <a:pt x="52" y="59"/>
                    </a:lnTo>
                    <a:lnTo>
                      <a:pt x="48" y="60"/>
                    </a:lnTo>
                    <a:lnTo>
                      <a:pt x="45" y="60"/>
                    </a:lnTo>
                    <a:lnTo>
                      <a:pt x="42" y="60"/>
                    </a:lnTo>
                    <a:lnTo>
                      <a:pt x="40" y="62"/>
                    </a:lnTo>
                    <a:lnTo>
                      <a:pt x="38" y="62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4" y="62"/>
                    </a:lnTo>
                    <a:lnTo>
                      <a:pt x="29" y="62"/>
                    </a:lnTo>
                    <a:lnTo>
                      <a:pt x="25" y="59"/>
                    </a:lnTo>
                    <a:lnTo>
                      <a:pt x="20" y="57"/>
                    </a:lnTo>
                    <a:lnTo>
                      <a:pt x="14" y="54"/>
                    </a:lnTo>
                    <a:lnTo>
                      <a:pt x="10" y="52"/>
                    </a:lnTo>
                    <a:lnTo>
                      <a:pt x="8" y="50"/>
                    </a:lnTo>
                    <a:lnTo>
                      <a:pt x="6" y="48"/>
                    </a:lnTo>
                    <a:lnTo>
                      <a:pt x="4" y="46"/>
                    </a:lnTo>
                    <a:lnTo>
                      <a:pt x="2" y="44"/>
                    </a:lnTo>
                    <a:lnTo>
                      <a:pt x="2" y="43"/>
                    </a:lnTo>
                    <a:lnTo>
                      <a:pt x="1" y="40"/>
                    </a:lnTo>
                    <a:lnTo>
                      <a:pt x="1" y="39"/>
                    </a:lnTo>
                    <a:lnTo>
                      <a:pt x="0" y="38"/>
                    </a:lnTo>
                    <a:lnTo>
                      <a:pt x="1" y="37"/>
                    </a:lnTo>
                    <a:lnTo>
                      <a:pt x="2" y="35"/>
                    </a:lnTo>
                    <a:lnTo>
                      <a:pt x="3" y="34"/>
                    </a:lnTo>
                    <a:lnTo>
                      <a:pt x="7" y="34"/>
                    </a:lnTo>
                    <a:lnTo>
                      <a:pt x="10" y="34"/>
                    </a:lnTo>
                    <a:lnTo>
                      <a:pt x="14" y="33"/>
                    </a:lnTo>
                    <a:lnTo>
                      <a:pt x="19" y="33"/>
                    </a:lnTo>
                    <a:lnTo>
                      <a:pt x="22" y="33"/>
                    </a:lnTo>
                    <a:lnTo>
                      <a:pt x="26" y="33"/>
                    </a:lnTo>
                    <a:lnTo>
                      <a:pt x="32" y="33"/>
                    </a:lnTo>
                    <a:lnTo>
                      <a:pt x="38" y="32"/>
                    </a:lnTo>
                    <a:lnTo>
                      <a:pt x="45" y="32"/>
                    </a:lnTo>
                    <a:lnTo>
                      <a:pt x="54" y="31"/>
                    </a:lnTo>
                    <a:lnTo>
                      <a:pt x="64" y="31"/>
                    </a:lnTo>
                    <a:lnTo>
                      <a:pt x="74" y="30"/>
                    </a:lnTo>
                    <a:lnTo>
                      <a:pt x="86" y="28"/>
                    </a:lnTo>
                    <a:lnTo>
                      <a:pt x="99" y="27"/>
                    </a:lnTo>
                    <a:lnTo>
                      <a:pt x="114" y="25"/>
                    </a:lnTo>
                    <a:lnTo>
                      <a:pt x="129" y="24"/>
                    </a:lnTo>
                    <a:lnTo>
                      <a:pt x="146" y="21"/>
                    </a:lnTo>
                    <a:lnTo>
                      <a:pt x="162" y="20"/>
                    </a:lnTo>
                    <a:lnTo>
                      <a:pt x="181" y="18"/>
                    </a:lnTo>
                    <a:lnTo>
                      <a:pt x="200" y="15"/>
                    </a:lnTo>
                    <a:lnTo>
                      <a:pt x="220" y="13"/>
                    </a:lnTo>
                    <a:lnTo>
                      <a:pt x="238" y="12"/>
                    </a:lnTo>
                    <a:lnTo>
                      <a:pt x="256" y="9"/>
                    </a:lnTo>
                    <a:lnTo>
                      <a:pt x="272" y="8"/>
                    </a:lnTo>
                    <a:lnTo>
                      <a:pt x="288" y="7"/>
                    </a:lnTo>
                    <a:lnTo>
                      <a:pt x="302" y="6"/>
                    </a:lnTo>
                    <a:lnTo>
                      <a:pt x="315" y="5"/>
                    </a:lnTo>
                    <a:lnTo>
                      <a:pt x="327" y="3"/>
                    </a:lnTo>
                    <a:lnTo>
                      <a:pt x="338" y="2"/>
                    </a:lnTo>
                    <a:lnTo>
                      <a:pt x="348" y="2"/>
                    </a:lnTo>
                    <a:lnTo>
                      <a:pt x="358" y="1"/>
                    </a:lnTo>
                    <a:lnTo>
                      <a:pt x="365" y="1"/>
                    </a:lnTo>
                    <a:lnTo>
                      <a:pt x="372" y="0"/>
                    </a:lnTo>
                    <a:lnTo>
                      <a:pt x="378" y="0"/>
                    </a:lnTo>
                    <a:lnTo>
                      <a:pt x="384" y="0"/>
                    </a:lnTo>
                    <a:lnTo>
                      <a:pt x="387" y="0"/>
                    </a:lnTo>
                    <a:lnTo>
                      <a:pt x="400" y="0"/>
                    </a:lnTo>
                    <a:lnTo>
                      <a:pt x="413" y="1"/>
                    </a:lnTo>
                    <a:lnTo>
                      <a:pt x="425" y="3"/>
                    </a:lnTo>
                    <a:lnTo>
                      <a:pt x="437" y="7"/>
                    </a:lnTo>
                    <a:lnTo>
                      <a:pt x="442" y="9"/>
                    </a:lnTo>
                    <a:lnTo>
                      <a:pt x="445" y="12"/>
                    </a:lnTo>
                    <a:lnTo>
                      <a:pt x="450" y="13"/>
                    </a:lnTo>
                    <a:lnTo>
                      <a:pt x="454" y="15"/>
                    </a:lnTo>
                    <a:lnTo>
                      <a:pt x="456" y="18"/>
                    </a:lnTo>
                    <a:lnTo>
                      <a:pt x="460" y="19"/>
                    </a:lnTo>
                    <a:lnTo>
                      <a:pt x="461" y="21"/>
                    </a:lnTo>
                    <a:lnTo>
                      <a:pt x="462" y="22"/>
                    </a:lnTo>
                    <a:lnTo>
                      <a:pt x="463" y="26"/>
                    </a:lnTo>
                    <a:lnTo>
                      <a:pt x="464" y="28"/>
                    </a:lnTo>
                    <a:lnTo>
                      <a:pt x="464" y="30"/>
                    </a:lnTo>
                    <a:lnTo>
                      <a:pt x="464" y="32"/>
                    </a:lnTo>
                    <a:lnTo>
                      <a:pt x="463" y="33"/>
                    </a:lnTo>
                    <a:lnTo>
                      <a:pt x="463" y="34"/>
                    </a:lnTo>
                    <a:lnTo>
                      <a:pt x="462" y="34"/>
                    </a:lnTo>
                    <a:lnTo>
                      <a:pt x="460" y="35"/>
                    </a:lnTo>
                    <a:lnTo>
                      <a:pt x="460" y="3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60"/>
              <p:cNvSpPr/>
              <p:nvPr/>
            </p:nvSpPr>
            <p:spPr bwMode="auto">
              <a:xfrm>
                <a:off x="4948238" y="1711325"/>
                <a:ext cx="401638" cy="333375"/>
              </a:xfrm>
              <a:custGeom>
                <a:avLst/>
                <a:gdLst>
                  <a:gd name="T0" fmla="*/ 44 w 253"/>
                  <a:gd name="T1" fmla="*/ 196 h 210"/>
                  <a:gd name="T2" fmla="*/ 33 w 253"/>
                  <a:gd name="T3" fmla="*/ 200 h 210"/>
                  <a:gd name="T4" fmla="*/ 24 w 253"/>
                  <a:gd name="T5" fmla="*/ 204 h 210"/>
                  <a:gd name="T6" fmla="*/ 17 w 253"/>
                  <a:gd name="T7" fmla="*/ 206 h 210"/>
                  <a:gd name="T8" fmla="*/ 11 w 253"/>
                  <a:gd name="T9" fmla="*/ 209 h 210"/>
                  <a:gd name="T10" fmla="*/ 6 w 253"/>
                  <a:gd name="T11" fmla="*/ 210 h 210"/>
                  <a:gd name="T12" fmla="*/ 2 w 253"/>
                  <a:gd name="T13" fmla="*/ 210 h 210"/>
                  <a:gd name="T14" fmla="*/ 1 w 253"/>
                  <a:gd name="T15" fmla="*/ 210 h 210"/>
                  <a:gd name="T16" fmla="*/ 0 w 253"/>
                  <a:gd name="T17" fmla="*/ 209 h 210"/>
                  <a:gd name="T18" fmla="*/ 1 w 253"/>
                  <a:gd name="T19" fmla="*/ 206 h 210"/>
                  <a:gd name="T20" fmla="*/ 5 w 253"/>
                  <a:gd name="T21" fmla="*/ 203 h 210"/>
                  <a:gd name="T22" fmla="*/ 12 w 253"/>
                  <a:gd name="T23" fmla="*/ 199 h 210"/>
                  <a:gd name="T24" fmla="*/ 20 w 253"/>
                  <a:gd name="T25" fmla="*/ 193 h 210"/>
                  <a:gd name="T26" fmla="*/ 31 w 253"/>
                  <a:gd name="T27" fmla="*/ 186 h 210"/>
                  <a:gd name="T28" fmla="*/ 45 w 253"/>
                  <a:gd name="T29" fmla="*/ 178 h 210"/>
                  <a:gd name="T30" fmla="*/ 61 w 253"/>
                  <a:gd name="T31" fmla="*/ 167 h 210"/>
                  <a:gd name="T32" fmla="*/ 77 w 253"/>
                  <a:gd name="T33" fmla="*/ 154 h 210"/>
                  <a:gd name="T34" fmla="*/ 96 w 253"/>
                  <a:gd name="T35" fmla="*/ 141 h 210"/>
                  <a:gd name="T36" fmla="*/ 115 w 253"/>
                  <a:gd name="T37" fmla="*/ 126 h 210"/>
                  <a:gd name="T38" fmla="*/ 134 w 253"/>
                  <a:gd name="T39" fmla="*/ 108 h 210"/>
                  <a:gd name="T40" fmla="*/ 153 w 253"/>
                  <a:gd name="T41" fmla="*/ 88 h 210"/>
                  <a:gd name="T42" fmla="*/ 173 w 253"/>
                  <a:gd name="T43" fmla="*/ 66 h 210"/>
                  <a:gd name="T44" fmla="*/ 192 w 253"/>
                  <a:gd name="T45" fmla="*/ 42 h 210"/>
                  <a:gd name="T46" fmla="*/ 210 w 253"/>
                  <a:gd name="T47" fmla="*/ 14 h 210"/>
                  <a:gd name="T48" fmla="*/ 227 w 253"/>
                  <a:gd name="T49" fmla="*/ 2 h 210"/>
                  <a:gd name="T50" fmla="*/ 238 w 253"/>
                  <a:gd name="T51" fmla="*/ 6 h 210"/>
                  <a:gd name="T52" fmla="*/ 247 w 253"/>
                  <a:gd name="T53" fmla="*/ 10 h 210"/>
                  <a:gd name="T54" fmla="*/ 251 w 253"/>
                  <a:gd name="T55" fmla="*/ 12 h 210"/>
                  <a:gd name="T56" fmla="*/ 253 w 253"/>
                  <a:gd name="T57" fmla="*/ 15 h 210"/>
                  <a:gd name="T58" fmla="*/ 249 w 253"/>
                  <a:gd name="T59" fmla="*/ 23 h 210"/>
                  <a:gd name="T60" fmla="*/ 241 w 253"/>
                  <a:gd name="T61" fmla="*/ 34 h 210"/>
                  <a:gd name="T62" fmla="*/ 230 w 253"/>
                  <a:gd name="T63" fmla="*/ 49 h 210"/>
                  <a:gd name="T64" fmla="*/ 216 w 253"/>
                  <a:gd name="T65" fmla="*/ 66 h 210"/>
                  <a:gd name="T66" fmla="*/ 199 w 253"/>
                  <a:gd name="T67" fmla="*/ 85 h 210"/>
                  <a:gd name="T68" fmla="*/ 179 w 253"/>
                  <a:gd name="T69" fmla="*/ 106 h 210"/>
                  <a:gd name="T70" fmla="*/ 158 w 253"/>
                  <a:gd name="T71" fmla="*/ 125 h 210"/>
                  <a:gd name="T72" fmla="*/ 135 w 253"/>
                  <a:gd name="T73" fmla="*/ 144 h 210"/>
                  <a:gd name="T74" fmla="*/ 112 w 253"/>
                  <a:gd name="T75" fmla="*/ 161 h 210"/>
                  <a:gd name="T76" fmla="*/ 88 w 253"/>
                  <a:gd name="T77" fmla="*/ 176 h 210"/>
                  <a:gd name="T78" fmla="*/ 63 w 253"/>
                  <a:gd name="T79" fmla="*/ 189 h 210"/>
                  <a:gd name="T80" fmla="*/ 50 w 253"/>
                  <a:gd name="T81" fmla="*/ 19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3" h="210">
                    <a:moveTo>
                      <a:pt x="50" y="193"/>
                    </a:moveTo>
                    <a:lnTo>
                      <a:pt x="44" y="196"/>
                    </a:lnTo>
                    <a:lnTo>
                      <a:pt x="38" y="198"/>
                    </a:lnTo>
                    <a:lnTo>
                      <a:pt x="33" y="200"/>
                    </a:lnTo>
                    <a:lnTo>
                      <a:pt x="29" y="202"/>
                    </a:lnTo>
                    <a:lnTo>
                      <a:pt x="24" y="204"/>
                    </a:lnTo>
                    <a:lnTo>
                      <a:pt x="20" y="205"/>
                    </a:lnTo>
                    <a:lnTo>
                      <a:pt x="17" y="206"/>
                    </a:lnTo>
                    <a:lnTo>
                      <a:pt x="13" y="208"/>
                    </a:lnTo>
                    <a:lnTo>
                      <a:pt x="11" y="209"/>
                    </a:lnTo>
                    <a:lnTo>
                      <a:pt x="7" y="209"/>
                    </a:lnTo>
                    <a:lnTo>
                      <a:pt x="6" y="210"/>
                    </a:lnTo>
                    <a:lnTo>
                      <a:pt x="4" y="210"/>
                    </a:lnTo>
                    <a:lnTo>
                      <a:pt x="2" y="210"/>
                    </a:lnTo>
                    <a:lnTo>
                      <a:pt x="1" y="210"/>
                    </a:lnTo>
                    <a:lnTo>
                      <a:pt x="1" y="210"/>
                    </a:lnTo>
                    <a:lnTo>
                      <a:pt x="1" y="209"/>
                    </a:lnTo>
                    <a:lnTo>
                      <a:pt x="0" y="209"/>
                    </a:lnTo>
                    <a:lnTo>
                      <a:pt x="0" y="208"/>
                    </a:lnTo>
                    <a:lnTo>
                      <a:pt x="1" y="206"/>
                    </a:lnTo>
                    <a:lnTo>
                      <a:pt x="2" y="205"/>
                    </a:lnTo>
                    <a:lnTo>
                      <a:pt x="5" y="203"/>
                    </a:lnTo>
                    <a:lnTo>
                      <a:pt x="8" y="202"/>
                    </a:lnTo>
                    <a:lnTo>
                      <a:pt x="12" y="199"/>
                    </a:lnTo>
                    <a:lnTo>
                      <a:pt x="17" y="197"/>
                    </a:lnTo>
                    <a:lnTo>
                      <a:pt x="20" y="193"/>
                    </a:lnTo>
                    <a:lnTo>
                      <a:pt x="26" y="190"/>
                    </a:lnTo>
                    <a:lnTo>
                      <a:pt x="31" y="186"/>
                    </a:lnTo>
                    <a:lnTo>
                      <a:pt x="38" y="183"/>
                    </a:lnTo>
                    <a:lnTo>
                      <a:pt x="45" y="178"/>
                    </a:lnTo>
                    <a:lnTo>
                      <a:pt x="52" y="172"/>
                    </a:lnTo>
                    <a:lnTo>
                      <a:pt x="61" y="167"/>
                    </a:lnTo>
                    <a:lnTo>
                      <a:pt x="69" y="160"/>
                    </a:lnTo>
                    <a:lnTo>
                      <a:pt x="77" y="154"/>
                    </a:lnTo>
                    <a:lnTo>
                      <a:pt x="87" y="147"/>
                    </a:lnTo>
                    <a:lnTo>
                      <a:pt x="96" y="141"/>
                    </a:lnTo>
                    <a:lnTo>
                      <a:pt x="106" y="133"/>
                    </a:lnTo>
                    <a:lnTo>
                      <a:pt x="115" y="126"/>
                    </a:lnTo>
                    <a:lnTo>
                      <a:pt x="125" y="116"/>
                    </a:lnTo>
                    <a:lnTo>
                      <a:pt x="134" y="108"/>
                    </a:lnTo>
                    <a:lnTo>
                      <a:pt x="144" y="98"/>
                    </a:lnTo>
                    <a:lnTo>
                      <a:pt x="153" y="88"/>
                    </a:lnTo>
                    <a:lnTo>
                      <a:pt x="164" y="77"/>
                    </a:lnTo>
                    <a:lnTo>
                      <a:pt x="173" y="66"/>
                    </a:lnTo>
                    <a:lnTo>
                      <a:pt x="183" y="55"/>
                    </a:lnTo>
                    <a:lnTo>
                      <a:pt x="192" y="42"/>
                    </a:lnTo>
                    <a:lnTo>
                      <a:pt x="202" y="29"/>
                    </a:lnTo>
                    <a:lnTo>
                      <a:pt x="210" y="14"/>
                    </a:lnTo>
                    <a:lnTo>
                      <a:pt x="219" y="0"/>
                    </a:lnTo>
                    <a:lnTo>
                      <a:pt x="227" y="2"/>
                    </a:lnTo>
                    <a:lnTo>
                      <a:pt x="232" y="4"/>
                    </a:lnTo>
                    <a:lnTo>
                      <a:pt x="238" y="6"/>
                    </a:lnTo>
                    <a:lnTo>
                      <a:pt x="243" y="7"/>
                    </a:lnTo>
                    <a:lnTo>
                      <a:pt x="247" y="10"/>
                    </a:lnTo>
                    <a:lnTo>
                      <a:pt x="249" y="11"/>
                    </a:lnTo>
                    <a:lnTo>
                      <a:pt x="251" y="12"/>
                    </a:lnTo>
                    <a:lnTo>
                      <a:pt x="253" y="13"/>
                    </a:lnTo>
                    <a:lnTo>
                      <a:pt x="253" y="15"/>
                    </a:lnTo>
                    <a:lnTo>
                      <a:pt x="251" y="19"/>
                    </a:lnTo>
                    <a:lnTo>
                      <a:pt x="249" y="23"/>
                    </a:lnTo>
                    <a:lnTo>
                      <a:pt x="246" y="29"/>
                    </a:lnTo>
                    <a:lnTo>
                      <a:pt x="241" y="34"/>
                    </a:lnTo>
                    <a:lnTo>
                      <a:pt x="236" y="42"/>
                    </a:lnTo>
                    <a:lnTo>
                      <a:pt x="230" y="49"/>
                    </a:lnTo>
                    <a:lnTo>
                      <a:pt x="224" y="57"/>
                    </a:lnTo>
                    <a:lnTo>
                      <a:pt x="216" y="66"/>
                    </a:lnTo>
                    <a:lnTo>
                      <a:pt x="208" y="76"/>
                    </a:lnTo>
                    <a:lnTo>
                      <a:pt x="199" y="85"/>
                    </a:lnTo>
                    <a:lnTo>
                      <a:pt x="189" y="96"/>
                    </a:lnTo>
                    <a:lnTo>
                      <a:pt x="179" y="106"/>
                    </a:lnTo>
                    <a:lnTo>
                      <a:pt x="168" y="115"/>
                    </a:lnTo>
                    <a:lnTo>
                      <a:pt x="158" y="125"/>
                    </a:lnTo>
                    <a:lnTo>
                      <a:pt x="146" y="134"/>
                    </a:lnTo>
                    <a:lnTo>
                      <a:pt x="135" y="144"/>
                    </a:lnTo>
                    <a:lnTo>
                      <a:pt x="123" y="153"/>
                    </a:lnTo>
                    <a:lnTo>
                      <a:pt x="112" y="161"/>
                    </a:lnTo>
                    <a:lnTo>
                      <a:pt x="100" y="168"/>
                    </a:lnTo>
                    <a:lnTo>
                      <a:pt x="88" y="176"/>
                    </a:lnTo>
                    <a:lnTo>
                      <a:pt x="75" y="183"/>
                    </a:lnTo>
                    <a:lnTo>
                      <a:pt x="63" y="189"/>
                    </a:lnTo>
                    <a:lnTo>
                      <a:pt x="50" y="193"/>
                    </a:lnTo>
                    <a:lnTo>
                      <a:pt x="50" y="19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619211" y="2238457"/>
            <a:ext cx="1091844" cy="1097566"/>
            <a:chOff x="7579147" y="1534198"/>
            <a:chExt cx="1091844" cy="1097566"/>
          </a:xfrm>
        </p:grpSpPr>
        <p:pic>
          <p:nvPicPr>
            <p:cNvPr id="135" name="图片 134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9147" y="1534198"/>
              <a:ext cx="1091844" cy="1097566"/>
            </a:xfrm>
            <a:prstGeom prst="rect">
              <a:avLst/>
            </a:prstGeom>
          </p:spPr>
        </p:pic>
        <p:grpSp>
          <p:nvGrpSpPr>
            <p:cNvPr id="316" name="组合 315"/>
            <p:cNvGrpSpPr/>
            <p:nvPr/>
          </p:nvGrpSpPr>
          <p:grpSpPr>
            <a:xfrm>
              <a:off x="7680860" y="1634208"/>
              <a:ext cx="888418" cy="897546"/>
              <a:chOff x="1844675" y="2309813"/>
              <a:chExt cx="927100" cy="936625"/>
            </a:xfrm>
          </p:grpSpPr>
          <p:sp>
            <p:nvSpPr>
              <p:cNvPr id="318" name="Freeform 75"/>
              <p:cNvSpPr/>
              <p:nvPr/>
            </p:nvSpPr>
            <p:spPr bwMode="auto">
              <a:xfrm>
                <a:off x="2452688" y="2309813"/>
                <a:ext cx="133350" cy="87313"/>
              </a:xfrm>
              <a:custGeom>
                <a:avLst/>
                <a:gdLst>
                  <a:gd name="T0" fmla="*/ 66 w 84"/>
                  <a:gd name="T1" fmla="*/ 11 h 55"/>
                  <a:gd name="T2" fmla="*/ 71 w 84"/>
                  <a:gd name="T3" fmla="*/ 13 h 55"/>
                  <a:gd name="T4" fmla="*/ 75 w 84"/>
                  <a:gd name="T5" fmla="*/ 17 h 55"/>
                  <a:gd name="T6" fmla="*/ 77 w 84"/>
                  <a:gd name="T7" fmla="*/ 19 h 55"/>
                  <a:gd name="T8" fmla="*/ 81 w 84"/>
                  <a:gd name="T9" fmla="*/ 21 h 55"/>
                  <a:gd name="T10" fmla="*/ 82 w 84"/>
                  <a:gd name="T11" fmla="*/ 25 h 55"/>
                  <a:gd name="T12" fmla="*/ 83 w 84"/>
                  <a:gd name="T13" fmla="*/ 27 h 55"/>
                  <a:gd name="T14" fmla="*/ 84 w 84"/>
                  <a:gd name="T15" fmla="*/ 31 h 55"/>
                  <a:gd name="T16" fmla="*/ 84 w 84"/>
                  <a:gd name="T17" fmla="*/ 33 h 55"/>
                  <a:gd name="T18" fmla="*/ 84 w 84"/>
                  <a:gd name="T19" fmla="*/ 37 h 55"/>
                  <a:gd name="T20" fmla="*/ 84 w 84"/>
                  <a:gd name="T21" fmla="*/ 40 h 55"/>
                  <a:gd name="T22" fmla="*/ 83 w 84"/>
                  <a:gd name="T23" fmla="*/ 43 h 55"/>
                  <a:gd name="T24" fmla="*/ 83 w 84"/>
                  <a:gd name="T25" fmla="*/ 45 h 55"/>
                  <a:gd name="T26" fmla="*/ 82 w 84"/>
                  <a:gd name="T27" fmla="*/ 47 h 55"/>
                  <a:gd name="T28" fmla="*/ 81 w 84"/>
                  <a:gd name="T29" fmla="*/ 49 h 55"/>
                  <a:gd name="T30" fmla="*/ 81 w 84"/>
                  <a:gd name="T31" fmla="*/ 51 h 55"/>
                  <a:gd name="T32" fmla="*/ 79 w 84"/>
                  <a:gd name="T33" fmla="*/ 51 h 55"/>
                  <a:gd name="T34" fmla="*/ 77 w 84"/>
                  <a:gd name="T35" fmla="*/ 53 h 55"/>
                  <a:gd name="T36" fmla="*/ 73 w 84"/>
                  <a:gd name="T37" fmla="*/ 53 h 55"/>
                  <a:gd name="T38" fmla="*/ 71 w 84"/>
                  <a:gd name="T39" fmla="*/ 55 h 55"/>
                  <a:gd name="T40" fmla="*/ 69 w 84"/>
                  <a:gd name="T41" fmla="*/ 55 h 55"/>
                  <a:gd name="T42" fmla="*/ 66 w 84"/>
                  <a:gd name="T43" fmla="*/ 53 h 55"/>
                  <a:gd name="T44" fmla="*/ 63 w 84"/>
                  <a:gd name="T45" fmla="*/ 52 h 55"/>
                  <a:gd name="T46" fmla="*/ 59 w 84"/>
                  <a:gd name="T47" fmla="*/ 51 h 55"/>
                  <a:gd name="T48" fmla="*/ 56 w 84"/>
                  <a:gd name="T49" fmla="*/ 49 h 55"/>
                  <a:gd name="T50" fmla="*/ 51 w 84"/>
                  <a:gd name="T51" fmla="*/ 46 h 55"/>
                  <a:gd name="T52" fmla="*/ 45 w 84"/>
                  <a:gd name="T53" fmla="*/ 43 h 55"/>
                  <a:gd name="T54" fmla="*/ 39 w 84"/>
                  <a:gd name="T55" fmla="*/ 38 h 55"/>
                  <a:gd name="T56" fmla="*/ 32 w 84"/>
                  <a:gd name="T57" fmla="*/ 33 h 55"/>
                  <a:gd name="T58" fmla="*/ 25 w 84"/>
                  <a:gd name="T59" fmla="*/ 29 h 55"/>
                  <a:gd name="T60" fmla="*/ 19 w 84"/>
                  <a:gd name="T61" fmla="*/ 25 h 55"/>
                  <a:gd name="T62" fmla="*/ 13 w 84"/>
                  <a:gd name="T63" fmla="*/ 21 h 55"/>
                  <a:gd name="T64" fmla="*/ 9 w 84"/>
                  <a:gd name="T65" fmla="*/ 18 h 55"/>
                  <a:gd name="T66" fmla="*/ 6 w 84"/>
                  <a:gd name="T67" fmla="*/ 15 h 55"/>
                  <a:gd name="T68" fmla="*/ 3 w 84"/>
                  <a:gd name="T69" fmla="*/ 13 h 55"/>
                  <a:gd name="T70" fmla="*/ 1 w 84"/>
                  <a:gd name="T71" fmla="*/ 12 h 55"/>
                  <a:gd name="T72" fmla="*/ 1 w 84"/>
                  <a:gd name="T73" fmla="*/ 11 h 55"/>
                  <a:gd name="T74" fmla="*/ 0 w 84"/>
                  <a:gd name="T75" fmla="*/ 10 h 55"/>
                  <a:gd name="T76" fmla="*/ 0 w 84"/>
                  <a:gd name="T77" fmla="*/ 8 h 55"/>
                  <a:gd name="T78" fmla="*/ 0 w 84"/>
                  <a:gd name="T79" fmla="*/ 7 h 55"/>
                  <a:gd name="T80" fmla="*/ 1 w 84"/>
                  <a:gd name="T81" fmla="*/ 6 h 55"/>
                  <a:gd name="T82" fmla="*/ 2 w 84"/>
                  <a:gd name="T83" fmla="*/ 6 h 55"/>
                  <a:gd name="T84" fmla="*/ 3 w 84"/>
                  <a:gd name="T85" fmla="*/ 5 h 55"/>
                  <a:gd name="T86" fmla="*/ 5 w 84"/>
                  <a:gd name="T87" fmla="*/ 4 h 55"/>
                  <a:gd name="T88" fmla="*/ 6 w 84"/>
                  <a:gd name="T89" fmla="*/ 2 h 55"/>
                  <a:gd name="T90" fmla="*/ 8 w 84"/>
                  <a:gd name="T91" fmla="*/ 1 h 55"/>
                  <a:gd name="T92" fmla="*/ 9 w 84"/>
                  <a:gd name="T93" fmla="*/ 1 h 55"/>
                  <a:gd name="T94" fmla="*/ 12 w 84"/>
                  <a:gd name="T95" fmla="*/ 0 h 55"/>
                  <a:gd name="T96" fmla="*/ 15 w 84"/>
                  <a:gd name="T97" fmla="*/ 0 h 55"/>
                  <a:gd name="T98" fmla="*/ 19 w 84"/>
                  <a:gd name="T99" fmla="*/ 0 h 55"/>
                  <a:gd name="T100" fmla="*/ 24 w 84"/>
                  <a:gd name="T101" fmla="*/ 0 h 55"/>
                  <a:gd name="T102" fmla="*/ 27 w 84"/>
                  <a:gd name="T103" fmla="*/ 0 h 55"/>
                  <a:gd name="T104" fmla="*/ 32 w 84"/>
                  <a:gd name="T105" fmla="*/ 0 h 55"/>
                  <a:gd name="T106" fmla="*/ 37 w 84"/>
                  <a:gd name="T107" fmla="*/ 0 h 55"/>
                  <a:gd name="T108" fmla="*/ 41 w 84"/>
                  <a:gd name="T109" fmla="*/ 0 h 55"/>
                  <a:gd name="T110" fmla="*/ 46 w 84"/>
                  <a:gd name="T111" fmla="*/ 1 h 55"/>
                  <a:gd name="T112" fmla="*/ 50 w 84"/>
                  <a:gd name="T113" fmla="*/ 2 h 55"/>
                  <a:gd name="T114" fmla="*/ 54 w 84"/>
                  <a:gd name="T115" fmla="*/ 4 h 55"/>
                  <a:gd name="T116" fmla="*/ 58 w 84"/>
                  <a:gd name="T117" fmla="*/ 5 h 55"/>
                  <a:gd name="T118" fmla="*/ 62 w 84"/>
                  <a:gd name="T119" fmla="*/ 7 h 55"/>
                  <a:gd name="T120" fmla="*/ 66 w 84"/>
                  <a:gd name="T121" fmla="*/ 11 h 55"/>
                  <a:gd name="T122" fmla="*/ 66 w 84"/>
                  <a:gd name="T123" fmla="*/ 1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4" h="55">
                    <a:moveTo>
                      <a:pt x="66" y="11"/>
                    </a:moveTo>
                    <a:lnTo>
                      <a:pt x="71" y="13"/>
                    </a:lnTo>
                    <a:lnTo>
                      <a:pt x="75" y="17"/>
                    </a:lnTo>
                    <a:lnTo>
                      <a:pt x="77" y="19"/>
                    </a:lnTo>
                    <a:lnTo>
                      <a:pt x="81" y="21"/>
                    </a:lnTo>
                    <a:lnTo>
                      <a:pt x="82" y="25"/>
                    </a:lnTo>
                    <a:lnTo>
                      <a:pt x="83" y="27"/>
                    </a:lnTo>
                    <a:lnTo>
                      <a:pt x="84" y="31"/>
                    </a:lnTo>
                    <a:lnTo>
                      <a:pt x="84" y="33"/>
                    </a:lnTo>
                    <a:lnTo>
                      <a:pt x="84" y="37"/>
                    </a:lnTo>
                    <a:lnTo>
                      <a:pt x="84" y="40"/>
                    </a:lnTo>
                    <a:lnTo>
                      <a:pt x="83" y="43"/>
                    </a:lnTo>
                    <a:lnTo>
                      <a:pt x="83" y="45"/>
                    </a:lnTo>
                    <a:lnTo>
                      <a:pt x="82" y="47"/>
                    </a:lnTo>
                    <a:lnTo>
                      <a:pt x="81" y="49"/>
                    </a:lnTo>
                    <a:lnTo>
                      <a:pt x="81" y="51"/>
                    </a:lnTo>
                    <a:lnTo>
                      <a:pt x="79" y="51"/>
                    </a:lnTo>
                    <a:lnTo>
                      <a:pt x="77" y="53"/>
                    </a:lnTo>
                    <a:lnTo>
                      <a:pt x="73" y="53"/>
                    </a:lnTo>
                    <a:lnTo>
                      <a:pt x="71" y="55"/>
                    </a:lnTo>
                    <a:lnTo>
                      <a:pt x="69" y="55"/>
                    </a:lnTo>
                    <a:lnTo>
                      <a:pt x="66" y="53"/>
                    </a:lnTo>
                    <a:lnTo>
                      <a:pt x="63" y="52"/>
                    </a:lnTo>
                    <a:lnTo>
                      <a:pt x="59" y="51"/>
                    </a:lnTo>
                    <a:lnTo>
                      <a:pt x="56" y="49"/>
                    </a:lnTo>
                    <a:lnTo>
                      <a:pt x="51" y="46"/>
                    </a:lnTo>
                    <a:lnTo>
                      <a:pt x="45" y="43"/>
                    </a:lnTo>
                    <a:lnTo>
                      <a:pt x="39" y="38"/>
                    </a:lnTo>
                    <a:lnTo>
                      <a:pt x="32" y="33"/>
                    </a:lnTo>
                    <a:lnTo>
                      <a:pt x="25" y="29"/>
                    </a:lnTo>
                    <a:lnTo>
                      <a:pt x="19" y="25"/>
                    </a:lnTo>
                    <a:lnTo>
                      <a:pt x="13" y="21"/>
                    </a:lnTo>
                    <a:lnTo>
                      <a:pt x="9" y="18"/>
                    </a:lnTo>
                    <a:lnTo>
                      <a:pt x="6" y="15"/>
                    </a:lnTo>
                    <a:lnTo>
                      <a:pt x="3" y="13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6" y="1"/>
                    </a:lnTo>
                    <a:lnTo>
                      <a:pt x="50" y="2"/>
                    </a:lnTo>
                    <a:lnTo>
                      <a:pt x="54" y="4"/>
                    </a:lnTo>
                    <a:lnTo>
                      <a:pt x="58" y="5"/>
                    </a:lnTo>
                    <a:lnTo>
                      <a:pt x="62" y="7"/>
                    </a:lnTo>
                    <a:lnTo>
                      <a:pt x="66" y="11"/>
                    </a:lnTo>
                    <a:lnTo>
                      <a:pt x="66" y="11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76"/>
              <p:cNvSpPr/>
              <p:nvPr/>
            </p:nvSpPr>
            <p:spPr bwMode="auto">
              <a:xfrm>
                <a:off x="2389188" y="2513013"/>
                <a:ext cx="85725" cy="100013"/>
              </a:xfrm>
              <a:custGeom>
                <a:avLst/>
                <a:gdLst>
                  <a:gd name="T0" fmla="*/ 41 w 54"/>
                  <a:gd name="T1" fmla="*/ 14 h 63"/>
                  <a:gd name="T2" fmla="*/ 46 w 54"/>
                  <a:gd name="T3" fmla="*/ 20 h 63"/>
                  <a:gd name="T4" fmla="*/ 48 w 54"/>
                  <a:gd name="T5" fmla="*/ 23 h 63"/>
                  <a:gd name="T6" fmla="*/ 51 w 54"/>
                  <a:gd name="T7" fmla="*/ 25 h 63"/>
                  <a:gd name="T8" fmla="*/ 52 w 54"/>
                  <a:gd name="T9" fmla="*/ 29 h 63"/>
                  <a:gd name="T10" fmla="*/ 53 w 54"/>
                  <a:gd name="T11" fmla="*/ 31 h 63"/>
                  <a:gd name="T12" fmla="*/ 54 w 54"/>
                  <a:gd name="T13" fmla="*/ 34 h 63"/>
                  <a:gd name="T14" fmla="*/ 54 w 54"/>
                  <a:gd name="T15" fmla="*/ 37 h 63"/>
                  <a:gd name="T16" fmla="*/ 54 w 54"/>
                  <a:gd name="T17" fmla="*/ 40 h 63"/>
                  <a:gd name="T18" fmla="*/ 54 w 54"/>
                  <a:gd name="T19" fmla="*/ 44 h 63"/>
                  <a:gd name="T20" fmla="*/ 53 w 54"/>
                  <a:gd name="T21" fmla="*/ 48 h 63"/>
                  <a:gd name="T22" fmla="*/ 53 w 54"/>
                  <a:gd name="T23" fmla="*/ 50 h 63"/>
                  <a:gd name="T24" fmla="*/ 52 w 54"/>
                  <a:gd name="T25" fmla="*/ 52 h 63"/>
                  <a:gd name="T26" fmla="*/ 51 w 54"/>
                  <a:gd name="T27" fmla="*/ 55 h 63"/>
                  <a:gd name="T28" fmla="*/ 49 w 54"/>
                  <a:gd name="T29" fmla="*/ 57 h 63"/>
                  <a:gd name="T30" fmla="*/ 49 w 54"/>
                  <a:gd name="T31" fmla="*/ 58 h 63"/>
                  <a:gd name="T32" fmla="*/ 45 w 54"/>
                  <a:gd name="T33" fmla="*/ 59 h 63"/>
                  <a:gd name="T34" fmla="*/ 41 w 54"/>
                  <a:gd name="T35" fmla="*/ 62 h 63"/>
                  <a:gd name="T36" fmla="*/ 39 w 54"/>
                  <a:gd name="T37" fmla="*/ 63 h 63"/>
                  <a:gd name="T38" fmla="*/ 36 w 54"/>
                  <a:gd name="T39" fmla="*/ 63 h 63"/>
                  <a:gd name="T40" fmla="*/ 34 w 54"/>
                  <a:gd name="T41" fmla="*/ 63 h 63"/>
                  <a:gd name="T42" fmla="*/ 32 w 54"/>
                  <a:gd name="T43" fmla="*/ 61 h 63"/>
                  <a:gd name="T44" fmla="*/ 29 w 54"/>
                  <a:gd name="T45" fmla="*/ 58 h 63"/>
                  <a:gd name="T46" fmla="*/ 27 w 54"/>
                  <a:gd name="T47" fmla="*/ 56 h 63"/>
                  <a:gd name="T48" fmla="*/ 23 w 54"/>
                  <a:gd name="T49" fmla="*/ 51 h 63"/>
                  <a:gd name="T50" fmla="*/ 21 w 54"/>
                  <a:gd name="T51" fmla="*/ 46 h 63"/>
                  <a:gd name="T52" fmla="*/ 19 w 54"/>
                  <a:gd name="T53" fmla="*/ 40 h 63"/>
                  <a:gd name="T54" fmla="*/ 15 w 54"/>
                  <a:gd name="T55" fmla="*/ 34 h 63"/>
                  <a:gd name="T56" fmla="*/ 11 w 54"/>
                  <a:gd name="T57" fmla="*/ 29 h 63"/>
                  <a:gd name="T58" fmla="*/ 8 w 54"/>
                  <a:gd name="T59" fmla="*/ 23 h 63"/>
                  <a:gd name="T60" fmla="*/ 6 w 54"/>
                  <a:gd name="T61" fmla="*/ 18 h 63"/>
                  <a:gd name="T62" fmla="*/ 3 w 54"/>
                  <a:gd name="T63" fmla="*/ 13 h 63"/>
                  <a:gd name="T64" fmla="*/ 2 w 54"/>
                  <a:gd name="T65" fmla="*/ 10 h 63"/>
                  <a:gd name="T66" fmla="*/ 1 w 54"/>
                  <a:gd name="T67" fmla="*/ 7 h 63"/>
                  <a:gd name="T68" fmla="*/ 0 w 54"/>
                  <a:gd name="T69" fmla="*/ 5 h 63"/>
                  <a:gd name="T70" fmla="*/ 0 w 54"/>
                  <a:gd name="T71" fmla="*/ 4 h 63"/>
                  <a:gd name="T72" fmla="*/ 0 w 54"/>
                  <a:gd name="T73" fmla="*/ 2 h 63"/>
                  <a:gd name="T74" fmla="*/ 1 w 54"/>
                  <a:gd name="T75" fmla="*/ 1 h 63"/>
                  <a:gd name="T76" fmla="*/ 2 w 54"/>
                  <a:gd name="T77" fmla="*/ 1 h 63"/>
                  <a:gd name="T78" fmla="*/ 3 w 54"/>
                  <a:gd name="T79" fmla="*/ 0 h 63"/>
                  <a:gd name="T80" fmla="*/ 6 w 54"/>
                  <a:gd name="T81" fmla="*/ 0 h 63"/>
                  <a:gd name="T82" fmla="*/ 8 w 54"/>
                  <a:gd name="T83" fmla="*/ 0 h 63"/>
                  <a:gd name="T84" fmla="*/ 11 w 54"/>
                  <a:gd name="T85" fmla="*/ 0 h 63"/>
                  <a:gd name="T86" fmla="*/ 15 w 54"/>
                  <a:gd name="T87" fmla="*/ 1 h 63"/>
                  <a:gd name="T88" fmla="*/ 22 w 54"/>
                  <a:gd name="T89" fmla="*/ 2 h 63"/>
                  <a:gd name="T90" fmla="*/ 29 w 54"/>
                  <a:gd name="T91" fmla="*/ 6 h 63"/>
                  <a:gd name="T92" fmla="*/ 33 w 54"/>
                  <a:gd name="T93" fmla="*/ 7 h 63"/>
                  <a:gd name="T94" fmla="*/ 35 w 54"/>
                  <a:gd name="T95" fmla="*/ 8 h 63"/>
                  <a:gd name="T96" fmla="*/ 39 w 54"/>
                  <a:gd name="T97" fmla="*/ 11 h 63"/>
                  <a:gd name="T98" fmla="*/ 41 w 54"/>
                  <a:gd name="T99" fmla="*/ 14 h 63"/>
                  <a:gd name="T100" fmla="*/ 41 w 54"/>
                  <a:gd name="T101" fmla="*/ 1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4" h="63">
                    <a:moveTo>
                      <a:pt x="41" y="14"/>
                    </a:moveTo>
                    <a:lnTo>
                      <a:pt x="46" y="20"/>
                    </a:lnTo>
                    <a:lnTo>
                      <a:pt x="48" y="23"/>
                    </a:lnTo>
                    <a:lnTo>
                      <a:pt x="51" y="25"/>
                    </a:lnTo>
                    <a:lnTo>
                      <a:pt x="52" y="29"/>
                    </a:lnTo>
                    <a:lnTo>
                      <a:pt x="53" y="31"/>
                    </a:lnTo>
                    <a:lnTo>
                      <a:pt x="54" y="34"/>
                    </a:lnTo>
                    <a:lnTo>
                      <a:pt x="54" y="37"/>
                    </a:lnTo>
                    <a:lnTo>
                      <a:pt x="54" y="40"/>
                    </a:lnTo>
                    <a:lnTo>
                      <a:pt x="54" y="44"/>
                    </a:lnTo>
                    <a:lnTo>
                      <a:pt x="53" y="48"/>
                    </a:lnTo>
                    <a:lnTo>
                      <a:pt x="53" y="50"/>
                    </a:lnTo>
                    <a:lnTo>
                      <a:pt x="52" y="52"/>
                    </a:lnTo>
                    <a:lnTo>
                      <a:pt x="51" y="55"/>
                    </a:lnTo>
                    <a:lnTo>
                      <a:pt x="49" y="57"/>
                    </a:lnTo>
                    <a:lnTo>
                      <a:pt x="49" y="58"/>
                    </a:lnTo>
                    <a:lnTo>
                      <a:pt x="45" y="59"/>
                    </a:lnTo>
                    <a:lnTo>
                      <a:pt x="41" y="62"/>
                    </a:lnTo>
                    <a:lnTo>
                      <a:pt x="39" y="63"/>
                    </a:lnTo>
                    <a:lnTo>
                      <a:pt x="36" y="63"/>
                    </a:lnTo>
                    <a:lnTo>
                      <a:pt x="34" y="63"/>
                    </a:lnTo>
                    <a:lnTo>
                      <a:pt x="32" y="61"/>
                    </a:lnTo>
                    <a:lnTo>
                      <a:pt x="29" y="58"/>
                    </a:lnTo>
                    <a:lnTo>
                      <a:pt x="27" y="56"/>
                    </a:lnTo>
                    <a:lnTo>
                      <a:pt x="23" y="51"/>
                    </a:lnTo>
                    <a:lnTo>
                      <a:pt x="21" y="46"/>
                    </a:lnTo>
                    <a:lnTo>
                      <a:pt x="19" y="40"/>
                    </a:lnTo>
                    <a:lnTo>
                      <a:pt x="15" y="34"/>
                    </a:lnTo>
                    <a:lnTo>
                      <a:pt x="11" y="29"/>
                    </a:lnTo>
                    <a:lnTo>
                      <a:pt x="8" y="23"/>
                    </a:lnTo>
                    <a:lnTo>
                      <a:pt x="6" y="18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5" y="1"/>
                    </a:lnTo>
                    <a:lnTo>
                      <a:pt x="22" y="2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35" y="8"/>
                    </a:lnTo>
                    <a:lnTo>
                      <a:pt x="39" y="11"/>
                    </a:lnTo>
                    <a:lnTo>
                      <a:pt x="41" y="14"/>
                    </a:lnTo>
                    <a:lnTo>
                      <a:pt x="41" y="1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77"/>
              <p:cNvSpPr/>
              <p:nvPr/>
            </p:nvSpPr>
            <p:spPr bwMode="auto">
              <a:xfrm>
                <a:off x="2151063" y="2965450"/>
                <a:ext cx="434975" cy="77788"/>
              </a:xfrm>
              <a:custGeom>
                <a:avLst/>
                <a:gdLst>
                  <a:gd name="T0" fmla="*/ 101 w 274"/>
                  <a:gd name="T1" fmla="*/ 11 h 49"/>
                  <a:gd name="T2" fmla="*/ 120 w 274"/>
                  <a:gd name="T3" fmla="*/ 9 h 49"/>
                  <a:gd name="T4" fmla="*/ 139 w 274"/>
                  <a:gd name="T5" fmla="*/ 7 h 49"/>
                  <a:gd name="T6" fmla="*/ 156 w 274"/>
                  <a:gd name="T7" fmla="*/ 4 h 49"/>
                  <a:gd name="T8" fmla="*/ 171 w 274"/>
                  <a:gd name="T9" fmla="*/ 2 h 49"/>
                  <a:gd name="T10" fmla="*/ 185 w 274"/>
                  <a:gd name="T11" fmla="*/ 1 h 49"/>
                  <a:gd name="T12" fmla="*/ 198 w 274"/>
                  <a:gd name="T13" fmla="*/ 1 h 49"/>
                  <a:gd name="T14" fmla="*/ 209 w 274"/>
                  <a:gd name="T15" fmla="*/ 0 h 49"/>
                  <a:gd name="T16" fmla="*/ 224 w 274"/>
                  <a:gd name="T17" fmla="*/ 0 h 49"/>
                  <a:gd name="T18" fmla="*/ 240 w 274"/>
                  <a:gd name="T19" fmla="*/ 0 h 49"/>
                  <a:gd name="T20" fmla="*/ 252 w 274"/>
                  <a:gd name="T21" fmla="*/ 1 h 49"/>
                  <a:gd name="T22" fmla="*/ 261 w 274"/>
                  <a:gd name="T23" fmla="*/ 2 h 49"/>
                  <a:gd name="T24" fmla="*/ 267 w 274"/>
                  <a:gd name="T25" fmla="*/ 3 h 49"/>
                  <a:gd name="T26" fmla="*/ 271 w 274"/>
                  <a:gd name="T27" fmla="*/ 7 h 49"/>
                  <a:gd name="T28" fmla="*/ 273 w 274"/>
                  <a:gd name="T29" fmla="*/ 9 h 49"/>
                  <a:gd name="T30" fmla="*/ 274 w 274"/>
                  <a:gd name="T31" fmla="*/ 11 h 49"/>
                  <a:gd name="T32" fmla="*/ 274 w 274"/>
                  <a:gd name="T33" fmla="*/ 15 h 49"/>
                  <a:gd name="T34" fmla="*/ 273 w 274"/>
                  <a:gd name="T35" fmla="*/ 17 h 49"/>
                  <a:gd name="T36" fmla="*/ 271 w 274"/>
                  <a:gd name="T37" fmla="*/ 20 h 49"/>
                  <a:gd name="T38" fmla="*/ 267 w 274"/>
                  <a:gd name="T39" fmla="*/ 22 h 49"/>
                  <a:gd name="T40" fmla="*/ 262 w 274"/>
                  <a:gd name="T41" fmla="*/ 23 h 49"/>
                  <a:gd name="T42" fmla="*/ 256 w 274"/>
                  <a:gd name="T43" fmla="*/ 24 h 49"/>
                  <a:gd name="T44" fmla="*/ 248 w 274"/>
                  <a:gd name="T45" fmla="*/ 26 h 49"/>
                  <a:gd name="T46" fmla="*/ 237 w 274"/>
                  <a:gd name="T47" fmla="*/ 28 h 49"/>
                  <a:gd name="T48" fmla="*/ 223 w 274"/>
                  <a:gd name="T49" fmla="*/ 29 h 49"/>
                  <a:gd name="T50" fmla="*/ 206 w 274"/>
                  <a:gd name="T51" fmla="*/ 32 h 49"/>
                  <a:gd name="T52" fmla="*/ 186 w 274"/>
                  <a:gd name="T53" fmla="*/ 34 h 49"/>
                  <a:gd name="T54" fmla="*/ 165 w 274"/>
                  <a:gd name="T55" fmla="*/ 38 h 49"/>
                  <a:gd name="T56" fmla="*/ 140 w 274"/>
                  <a:gd name="T57" fmla="*/ 40 h 49"/>
                  <a:gd name="T58" fmla="*/ 118 w 274"/>
                  <a:gd name="T59" fmla="*/ 42 h 49"/>
                  <a:gd name="T60" fmla="*/ 97 w 274"/>
                  <a:gd name="T61" fmla="*/ 45 h 49"/>
                  <a:gd name="T62" fmla="*/ 80 w 274"/>
                  <a:gd name="T63" fmla="*/ 46 h 49"/>
                  <a:gd name="T64" fmla="*/ 65 w 274"/>
                  <a:gd name="T65" fmla="*/ 47 h 49"/>
                  <a:gd name="T66" fmla="*/ 55 w 274"/>
                  <a:gd name="T67" fmla="*/ 48 h 49"/>
                  <a:gd name="T68" fmla="*/ 45 w 274"/>
                  <a:gd name="T69" fmla="*/ 48 h 49"/>
                  <a:gd name="T70" fmla="*/ 39 w 274"/>
                  <a:gd name="T71" fmla="*/ 49 h 49"/>
                  <a:gd name="T72" fmla="*/ 35 w 274"/>
                  <a:gd name="T73" fmla="*/ 49 h 49"/>
                  <a:gd name="T74" fmla="*/ 30 w 274"/>
                  <a:gd name="T75" fmla="*/ 49 h 49"/>
                  <a:gd name="T76" fmla="*/ 22 w 274"/>
                  <a:gd name="T77" fmla="*/ 48 h 49"/>
                  <a:gd name="T78" fmla="*/ 12 w 274"/>
                  <a:gd name="T79" fmla="*/ 43 h 49"/>
                  <a:gd name="T80" fmla="*/ 4 w 274"/>
                  <a:gd name="T81" fmla="*/ 38 h 49"/>
                  <a:gd name="T82" fmla="*/ 0 w 274"/>
                  <a:gd name="T83" fmla="*/ 32 h 49"/>
                  <a:gd name="T84" fmla="*/ 0 w 274"/>
                  <a:gd name="T85" fmla="*/ 28 h 49"/>
                  <a:gd name="T86" fmla="*/ 3 w 274"/>
                  <a:gd name="T87" fmla="*/ 26 h 49"/>
                  <a:gd name="T88" fmla="*/ 6 w 274"/>
                  <a:gd name="T89" fmla="*/ 24 h 49"/>
                  <a:gd name="T90" fmla="*/ 12 w 274"/>
                  <a:gd name="T91" fmla="*/ 23 h 49"/>
                  <a:gd name="T92" fmla="*/ 22 w 274"/>
                  <a:gd name="T93" fmla="*/ 22 h 49"/>
                  <a:gd name="T94" fmla="*/ 32 w 274"/>
                  <a:gd name="T95" fmla="*/ 21 h 49"/>
                  <a:gd name="T96" fmla="*/ 45 w 274"/>
                  <a:gd name="T97" fmla="*/ 19 h 49"/>
                  <a:gd name="T98" fmla="*/ 62 w 274"/>
                  <a:gd name="T99" fmla="*/ 16 h 49"/>
                  <a:gd name="T100" fmla="*/ 80 w 274"/>
                  <a:gd name="T101" fmla="*/ 14 h 49"/>
                  <a:gd name="T102" fmla="*/ 90 w 274"/>
                  <a:gd name="T103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4" h="49">
                    <a:moveTo>
                      <a:pt x="90" y="13"/>
                    </a:moveTo>
                    <a:lnTo>
                      <a:pt x="101" y="11"/>
                    </a:lnTo>
                    <a:lnTo>
                      <a:pt x="110" y="10"/>
                    </a:lnTo>
                    <a:lnTo>
                      <a:pt x="120" y="9"/>
                    </a:lnTo>
                    <a:lnTo>
                      <a:pt x="129" y="8"/>
                    </a:lnTo>
                    <a:lnTo>
                      <a:pt x="139" y="7"/>
                    </a:lnTo>
                    <a:lnTo>
                      <a:pt x="147" y="6"/>
                    </a:lnTo>
                    <a:lnTo>
                      <a:pt x="156" y="4"/>
                    </a:lnTo>
                    <a:lnTo>
                      <a:pt x="164" y="3"/>
                    </a:lnTo>
                    <a:lnTo>
                      <a:pt x="171" y="2"/>
                    </a:lnTo>
                    <a:lnTo>
                      <a:pt x="179" y="2"/>
                    </a:lnTo>
                    <a:lnTo>
                      <a:pt x="185" y="1"/>
                    </a:lnTo>
                    <a:lnTo>
                      <a:pt x="192" y="1"/>
                    </a:lnTo>
                    <a:lnTo>
                      <a:pt x="198" y="1"/>
                    </a:lnTo>
                    <a:lnTo>
                      <a:pt x="204" y="0"/>
                    </a:lnTo>
                    <a:lnTo>
                      <a:pt x="209" y="0"/>
                    </a:lnTo>
                    <a:lnTo>
                      <a:pt x="215" y="0"/>
                    </a:lnTo>
                    <a:lnTo>
                      <a:pt x="224" y="0"/>
                    </a:lnTo>
                    <a:lnTo>
                      <a:pt x="233" y="0"/>
                    </a:lnTo>
                    <a:lnTo>
                      <a:pt x="240" y="0"/>
                    </a:lnTo>
                    <a:lnTo>
                      <a:pt x="246" y="0"/>
                    </a:lnTo>
                    <a:lnTo>
                      <a:pt x="252" y="1"/>
                    </a:lnTo>
                    <a:lnTo>
                      <a:pt x="256" y="1"/>
                    </a:lnTo>
                    <a:lnTo>
                      <a:pt x="261" y="2"/>
                    </a:lnTo>
                    <a:lnTo>
                      <a:pt x="263" y="2"/>
                    </a:lnTo>
                    <a:lnTo>
                      <a:pt x="267" y="3"/>
                    </a:lnTo>
                    <a:lnTo>
                      <a:pt x="268" y="4"/>
                    </a:lnTo>
                    <a:lnTo>
                      <a:pt x="271" y="7"/>
                    </a:lnTo>
                    <a:lnTo>
                      <a:pt x="272" y="8"/>
                    </a:lnTo>
                    <a:lnTo>
                      <a:pt x="273" y="9"/>
                    </a:lnTo>
                    <a:lnTo>
                      <a:pt x="274" y="10"/>
                    </a:lnTo>
                    <a:lnTo>
                      <a:pt x="274" y="11"/>
                    </a:lnTo>
                    <a:lnTo>
                      <a:pt x="274" y="13"/>
                    </a:lnTo>
                    <a:lnTo>
                      <a:pt x="274" y="15"/>
                    </a:lnTo>
                    <a:lnTo>
                      <a:pt x="274" y="16"/>
                    </a:lnTo>
                    <a:lnTo>
                      <a:pt x="273" y="17"/>
                    </a:lnTo>
                    <a:lnTo>
                      <a:pt x="272" y="19"/>
                    </a:lnTo>
                    <a:lnTo>
                      <a:pt x="271" y="20"/>
                    </a:lnTo>
                    <a:lnTo>
                      <a:pt x="268" y="21"/>
                    </a:lnTo>
                    <a:lnTo>
                      <a:pt x="267" y="22"/>
                    </a:lnTo>
                    <a:lnTo>
                      <a:pt x="263" y="23"/>
                    </a:lnTo>
                    <a:lnTo>
                      <a:pt x="262" y="23"/>
                    </a:lnTo>
                    <a:lnTo>
                      <a:pt x="260" y="24"/>
                    </a:lnTo>
                    <a:lnTo>
                      <a:pt x="256" y="24"/>
                    </a:lnTo>
                    <a:lnTo>
                      <a:pt x="253" y="26"/>
                    </a:lnTo>
                    <a:lnTo>
                      <a:pt x="248" y="26"/>
                    </a:lnTo>
                    <a:lnTo>
                      <a:pt x="243" y="27"/>
                    </a:lnTo>
                    <a:lnTo>
                      <a:pt x="237" y="28"/>
                    </a:lnTo>
                    <a:lnTo>
                      <a:pt x="230" y="29"/>
                    </a:lnTo>
                    <a:lnTo>
                      <a:pt x="223" y="29"/>
                    </a:lnTo>
                    <a:lnTo>
                      <a:pt x="215" y="30"/>
                    </a:lnTo>
                    <a:lnTo>
                      <a:pt x="206" y="32"/>
                    </a:lnTo>
                    <a:lnTo>
                      <a:pt x="197" y="33"/>
                    </a:lnTo>
                    <a:lnTo>
                      <a:pt x="186" y="34"/>
                    </a:lnTo>
                    <a:lnTo>
                      <a:pt x="176" y="35"/>
                    </a:lnTo>
                    <a:lnTo>
                      <a:pt x="165" y="38"/>
                    </a:lnTo>
                    <a:lnTo>
                      <a:pt x="152" y="39"/>
                    </a:lnTo>
                    <a:lnTo>
                      <a:pt x="140" y="40"/>
                    </a:lnTo>
                    <a:lnTo>
                      <a:pt x="128" y="41"/>
                    </a:lnTo>
                    <a:lnTo>
                      <a:pt x="118" y="42"/>
                    </a:lnTo>
                    <a:lnTo>
                      <a:pt x="107" y="43"/>
                    </a:lnTo>
                    <a:lnTo>
                      <a:pt x="97" y="45"/>
                    </a:lnTo>
                    <a:lnTo>
                      <a:pt x="88" y="46"/>
                    </a:lnTo>
                    <a:lnTo>
                      <a:pt x="80" y="46"/>
                    </a:lnTo>
                    <a:lnTo>
                      <a:pt x="73" y="47"/>
                    </a:lnTo>
                    <a:lnTo>
                      <a:pt x="65" y="47"/>
                    </a:lnTo>
                    <a:lnTo>
                      <a:pt x="59" y="48"/>
                    </a:lnTo>
                    <a:lnTo>
                      <a:pt x="55" y="48"/>
                    </a:lnTo>
                    <a:lnTo>
                      <a:pt x="50" y="48"/>
                    </a:lnTo>
                    <a:lnTo>
                      <a:pt x="45" y="48"/>
                    </a:lnTo>
                    <a:lnTo>
                      <a:pt x="43" y="49"/>
                    </a:lnTo>
                    <a:lnTo>
                      <a:pt x="39" y="49"/>
                    </a:lnTo>
                    <a:lnTo>
                      <a:pt x="38" y="49"/>
                    </a:lnTo>
                    <a:lnTo>
                      <a:pt x="35" y="49"/>
                    </a:lnTo>
                    <a:lnTo>
                      <a:pt x="32" y="49"/>
                    </a:lnTo>
                    <a:lnTo>
                      <a:pt x="30" y="49"/>
                    </a:lnTo>
                    <a:lnTo>
                      <a:pt x="26" y="49"/>
                    </a:lnTo>
                    <a:lnTo>
                      <a:pt x="22" y="48"/>
                    </a:lnTo>
                    <a:lnTo>
                      <a:pt x="17" y="46"/>
                    </a:lnTo>
                    <a:lnTo>
                      <a:pt x="12" y="43"/>
                    </a:lnTo>
                    <a:lnTo>
                      <a:pt x="7" y="41"/>
                    </a:lnTo>
                    <a:lnTo>
                      <a:pt x="4" y="38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1" y="26"/>
                    </a:lnTo>
                    <a:lnTo>
                      <a:pt x="3" y="26"/>
                    </a:lnTo>
                    <a:lnTo>
                      <a:pt x="4" y="24"/>
                    </a:lnTo>
                    <a:lnTo>
                      <a:pt x="6" y="24"/>
                    </a:lnTo>
                    <a:lnTo>
                      <a:pt x="8" y="23"/>
                    </a:lnTo>
                    <a:lnTo>
                      <a:pt x="12" y="23"/>
                    </a:lnTo>
                    <a:lnTo>
                      <a:pt x="17" y="22"/>
                    </a:lnTo>
                    <a:lnTo>
                      <a:pt x="22" y="22"/>
                    </a:lnTo>
                    <a:lnTo>
                      <a:pt x="26" y="21"/>
                    </a:lnTo>
                    <a:lnTo>
                      <a:pt x="32" y="21"/>
                    </a:lnTo>
                    <a:lnTo>
                      <a:pt x="38" y="20"/>
                    </a:lnTo>
                    <a:lnTo>
                      <a:pt x="45" y="19"/>
                    </a:lnTo>
                    <a:lnTo>
                      <a:pt x="54" y="17"/>
                    </a:lnTo>
                    <a:lnTo>
                      <a:pt x="62" y="16"/>
                    </a:lnTo>
                    <a:lnTo>
                      <a:pt x="70" y="15"/>
                    </a:lnTo>
                    <a:lnTo>
                      <a:pt x="80" y="14"/>
                    </a:lnTo>
                    <a:lnTo>
                      <a:pt x="90" y="13"/>
                    </a:lnTo>
                    <a:lnTo>
                      <a:pt x="90" y="1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78"/>
              <p:cNvSpPr/>
              <p:nvPr/>
            </p:nvSpPr>
            <p:spPr bwMode="auto">
              <a:xfrm>
                <a:off x="1955800" y="3128963"/>
                <a:ext cx="811213" cy="117475"/>
              </a:xfrm>
              <a:custGeom>
                <a:avLst/>
                <a:gdLst>
                  <a:gd name="T0" fmla="*/ 20 w 511"/>
                  <a:gd name="T1" fmla="*/ 58 h 74"/>
                  <a:gd name="T2" fmla="*/ 6 w 511"/>
                  <a:gd name="T3" fmla="*/ 42 h 74"/>
                  <a:gd name="T4" fmla="*/ 31 w 511"/>
                  <a:gd name="T5" fmla="*/ 34 h 74"/>
                  <a:gd name="T6" fmla="*/ 72 w 511"/>
                  <a:gd name="T7" fmla="*/ 33 h 74"/>
                  <a:gd name="T8" fmla="*/ 109 w 511"/>
                  <a:gd name="T9" fmla="*/ 31 h 74"/>
                  <a:gd name="T10" fmla="*/ 128 w 511"/>
                  <a:gd name="T11" fmla="*/ 29 h 74"/>
                  <a:gd name="T12" fmla="*/ 150 w 511"/>
                  <a:gd name="T13" fmla="*/ 27 h 74"/>
                  <a:gd name="T14" fmla="*/ 179 w 511"/>
                  <a:gd name="T15" fmla="*/ 23 h 74"/>
                  <a:gd name="T16" fmla="*/ 213 w 511"/>
                  <a:gd name="T17" fmla="*/ 20 h 74"/>
                  <a:gd name="T18" fmla="*/ 251 w 511"/>
                  <a:gd name="T19" fmla="*/ 15 h 74"/>
                  <a:gd name="T20" fmla="*/ 292 w 511"/>
                  <a:gd name="T21" fmla="*/ 10 h 74"/>
                  <a:gd name="T22" fmla="*/ 327 w 511"/>
                  <a:gd name="T23" fmla="*/ 7 h 74"/>
                  <a:gd name="T24" fmla="*/ 358 w 511"/>
                  <a:gd name="T25" fmla="*/ 3 h 74"/>
                  <a:gd name="T26" fmla="*/ 385 w 511"/>
                  <a:gd name="T27" fmla="*/ 1 h 74"/>
                  <a:gd name="T28" fmla="*/ 408 w 511"/>
                  <a:gd name="T29" fmla="*/ 0 h 74"/>
                  <a:gd name="T30" fmla="*/ 431 w 511"/>
                  <a:gd name="T31" fmla="*/ 0 h 74"/>
                  <a:gd name="T32" fmla="*/ 459 w 511"/>
                  <a:gd name="T33" fmla="*/ 2 h 74"/>
                  <a:gd name="T34" fmla="*/ 480 w 511"/>
                  <a:gd name="T35" fmla="*/ 8 h 74"/>
                  <a:gd name="T36" fmla="*/ 494 w 511"/>
                  <a:gd name="T37" fmla="*/ 16 h 74"/>
                  <a:gd name="T38" fmla="*/ 504 w 511"/>
                  <a:gd name="T39" fmla="*/ 23 h 74"/>
                  <a:gd name="T40" fmla="*/ 509 w 511"/>
                  <a:gd name="T41" fmla="*/ 31 h 74"/>
                  <a:gd name="T42" fmla="*/ 510 w 511"/>
                  <a:gd name="T43" fmla="*/ 44 h 74"/>
                  <a:gd name="T44" fmla="*/ 506 w 511"/>
                  <a:gd name="T45" fmla="*/ 48 h 74"/>
                  <a:gd name="T46" fmla="*/ 503 w 511"/>
                  <a:gd name="T47" fmla="*/ 50 h 74"/>
                  <a:gd name="T48" fmla="*/ 498 w 511"/>
                  <a:gd name="T49" fmla="*/ 50 h 74"/>
                  <a:gd name="T50" fmla="*/ 490 w 511"/>
                  <a:gd name="T51" fmla="*/ 48 h 74"/>
                  <a:gd name="T52" fmla="*/ 478 w 511"/>
                  <a:gd name="T53" fmla="*/ 48 h 74"/>
                  <a:gd name="T54" fmla="*/ 462 w 511"/>
                  <a:gd name="T55" fmla="*/ 47 h 74"/>
                  <a:gd name="T56" fmla="*/ 443 w 511"/>
                  <a:gd name="T57" fmla="*/ 46 h 74"/>
                  <a:gd name="T58" fmla="*/ 402 w 511"/>
                  <a:gd name="T59" fmla="*/ 44 h 74"/>
                  <a:gd name="T60" fmla="*/ 365 w 511"/>
                  <a:gd name="T61" fmla="*/ 41 h 74"/>
                  <a:gd name="T62" fmla="*/ 332 w 511"/>
                  <a:gd name="T63" fmla="*/ 41 h 74"/>
                  <a:gd name="T64" fmla="*/ 292 w 511"/>
                  <a:gd name="T65" fmla="*/ 44 h 74"/>
                  <a:gd name="T66" fmla="*/ 244 w 511"/>
                  <a:gd name="T67" fmla="*/ 47 h 74"/>
                  <a:gd name="T68" fmla="*/ 191 w 511"/>
                  <a:gd name="T69" fmla="*/ 53 h 74"/>
                  <a:gd name="T70" fmla="*/ 143 w 511"/>
                  <a:gd name="T71" fmla="*/ 59 h 74"/>
                  <a:gd name="T72" fmla="*/ 111 w 511"/>
                  <a:gd name="T73" fmla="*/ 66 h 74"/>
                  <a:gd name="T74" fmla="*/ 88 w 511"/>
                  <a:gd name="T75" fmla="*/ 71 h 74"/>
                  <a:gd name="T76" fmla="*/ 72 w 511"/>
                  <a:gd name="T77" fmla="*/ 73 h 74"/>
                  <a:gd name="T78" fmla="*/ 64 w 511"/>
                  <a:gd name="T79" fmla="*/ 74 h 74"/>
                  <a:gd name="T80" fmla="*/ 59 w 511"/>
                  <a:gd name="T81" fmla="*/ 74 h 74"/>
                  <a:gd name="T82" fmla="*/ 54 w 511"/>
                  <a:gd name="T83" fmla="*/ 74 h 74"/>
                  <a:gd name="T84" fmla="*/ 46 w 511"/>
                  <a:gd name="T85" fmla="*/ 73 h 74"/>
                  <a:gd name="T86" fmla="*/ 33 w 511"/>
                  <a:gd name="T87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1" h="74">
                    <a:moveTo>
                      <a:pt x="28" y="65"/>
                    </a:moveTo>
                    <a:lnTo>
                      <a:pt x="24" y="61"/>
                    </a:lnTo>
                    <a:lnTo>
                      <a:pt x="20" y="58"/>
                    </a:lnTo>
                    <a:lnTo>
                      <a:pt x="15" y="54"/>
                    </a:lnTo>
                    <a:lnTo>
                      <a:pt x="12" y="51"/>
                    </a:lnTo>
                    <a:lnTo>
                      <a:pt x="6" y="42"/>
                    </a:lnTo>
                    <a:lnTo>
                      <a:pt x="0" y="34"/>
                    </a:lnTo>
                    <a:lnTo>
                      <a:pt x="15" y="34"/>
                    </a:lnTo>
                    <a:lnTo>
                      <a:pt x="31" y="34"/>
                    </a:lnTo>
                    <a:lnTo>
                      <a:pt x="45" y="33"/>
                    </a:lnTo>
                    <a:lnTo>
                      <a:pt x="58" y="33"/>
                    </a:lnTo>
                    <a:lnTo>
                      <a:pt x="72" y="33"/>
                    </a:lnTo>
                    <a:lnTo>
                      <a:pt x="85" y="33"/>
                    </a:lnTo>
                    <a:lnTo>
                      <a:pt x="97" y="32"/>
                    </a:lnTo>
                    <a:lnTo>
                      <a:pt x="109" y="31"/>
                    </a:lnTo>
                    <a:lnTo>
                      <a:pt x="115" y="31"/>
                    </a:lnTo>
                    <a:lnTo>
                      <a:pt x="121" y="29"/>
                    </a:lnTo>
                    <a:lnTo>
                      <a:pt x="128" y="29"/>
                    </a:lnTo>
                    <a:lnTo>
                      <a:pt x="135" y="28"/>
                    </a:lnTo>
                    <a:lnTo>
                      <a:pt x="142" y="28"/>
                    </a:lnTo>
                    <a:lnTo>
                      <a:pt x="150" y="27"/>
                    </a:lnTo>
                    <a:lnTo>
                      <a:pt x="160" y="26"/>
                    </a:lnTo>
                    <a:lnTo>
                      <a:pt x="169" y="25"/>
                    </a:lnTo>
                    <a:lnTo>
                      <a:pt x="179" y="23"/>
                    </a:lnTo>
                    <a:lnTo>
                      <a:pt x="190" y="22"/>
                    </a:lnTo>
                    <a:lnTo>
                      <a:pt x="201" y="21"/>
                    </a:lnTo>
                    <a:lnTo>
                      <a:pt x="213" y="20"/>
                    </a:lnTo>
                    <a:lnTo>
                      <a:pt x="225" y="19"/>
                    </a:lnTo>
                    <a:lnTo>
                      <a:pt x="238" y="16"/>
                    </a:lnTo>
                    <a:lnTo>
                      <a:pt x="251" y="15"/>
                    </a:lnTo>
                    <a:lnTo>
                      <a:pt x="264" y="13"/>
                    </a:lnTo>
                    <a:lnTo>
                      <a:pt x="279" y="12"/>
                    </a:lnTo>
                    <a:lnTo>
                      <a:pt x="292" y="10"/>
                    </a:lnTo>
                    <a:lnTo>
                      <a:pt x="303" y="9"/>
                    </a:lnTo>
                    <a:lnTo>
                      <a:pt x="315" y="8"/>
                    </a:lnTo>
                    <a:lnTo>
                      <a:pt x="327" y="7"/>
                    </a:lnTo>
                    <a:lnTo>
                      <a:pt x="338" y="6"/>
                    </a:lnTo>
                    <a:lnTo>
                      <a:pt x="348" y="4"/>
                    </a:lnTo>
                    <a:lnTo>
                      <a:pt x="358" y="3"/>
                    </a:lnTo>
                    <a:lnTo>
                      <a:pt x="367" y="3"/>
                    </a:lnTo>
                    <a:lnTo>
                      <a:pt x="377" y="2"/>
                    </a:lnTo>
                    <a:lnTo>
                      <a:pt x="385" y="1"/>
                    </a:lnTo>
                    <a:lnTo>
                      <a:pt x="394" y="1"/>
                    </a:lnTo>
                    <a:lnTo>
                      <a:pt x="401" y="1"/>
                    </a:lnTo>
                    <a:lnTo>
                      <a:pt x="408" y="0"/>
                    </a:lnTo>
                    <a:lnTo>
                      <a:pt x="415" y="0"/>
                    </a:lnTo>
                    <a:lnTo>
                      <a:pt x="421" y="0"/>
                    </a:lnTo>
                    <a:lnTo>
                      <a:pt x="431" y="0"/>
                    </a:lnTo>
                    <a:lnTo>
                      <a:pt x="441" y="1"/>
                    </a:lnTo>
                    <a:lnTo>
                      <a:pt x="450" y="1"/>
                    </a:lnTo>
                    <a:lnTo>
                      <a:pt x="459" y="2"/>
                    </a:lnTo>
                    <a:lnTo>
                      <a:pt x="467" y="3"/>
                    </a:lnTo>
                    <a:lnTo>
                      <a:pt x="474" y="6"/>
                    </a:lnTo>
                    <a:lnTo>
                      <a:pt x="480" y="8"/>
                    </a:lnTo>
                    <a:lnTo>
                      <a:pt x="486" y="10"/>
                    </a:lnTo>
                    <a:lnTo>
                      <a:pt x="490" y="13"/>
                    </a:lnTo>
                    <a:lnTo>
                      <a:pt x="494" y="16"/>
                    </a:lnTo>
                    <a:lnTo>
                      <a:pt x="498" y="19"/>
                    </a:lnTo>
                    <a:lnTo>
                      <a:pt x="501" y="21"/>
                    </a:lnTo>
                    <a:lnTo>
                      <a:pt x="504" y="23"/>
                    </a:lnTo>
                    <a:lnTo>
                      <a:pt x="506" y="26"/>
                    </a:lnTo>
                    <a:lnTo>
                      <a:pt x="507" y="28"/>
                    </a:lnTo>
                    <a:lnTo>
                      <a:pt x="509" y="31"/>
                    </a:lnTo>
                    <a:lnTo>
                      <a:pt x="510" y="36"/>
                    </a:lnTo>
                    <a:lnTo>
                      <a:pt x="511" y="41"/>
                    </a:lnTo>
                    <a:lnTo>
                      <a:pt x="510" y="44"/>
                    </a:lnTo>
                    <a:lnTo>
                      <a:pt x="509" y="46"/>
                    </a:lnTo>
                    <a:lnTo>
                      <a:pt x="507" y="48"/>
                    </a:lnTo>
                    <a:lnTo>
                      <a:pt x="506" y="48"/>
                    </a:lnTo>
                    <a:lnTo>
                      <a:pt x="505" y="50"/>
                    </a:lnTo>
                    <a:lnTo>
                      <a:pt x="504" y="50"/>
                    </a:lnTo>
                    <a:lnTo>
                      <a:pt x="503" y="50"/>
                    </a:lnTo>
                    <a:lnTo>
                      <a:pt x="501" y="50"/>
                    </a:lnTo>
                    <a:lnTo>
                      <a:pt x="500" y="50"/>
                    </a:lnTo>
                    <a:lnTo>
                      <a:pt x="498" y="50"/>
                    </a:lnTo>
                    <a:lnTo>
                      <a:pt x="495" y="50"/>
                    </a:lnTo>
                    <a:lnTo>
                      <a:pt x="493" y="50"/>
                    </a:lnTo>
                    <a:lnTo>
                      <a:pt x="490" y="48"/>
                    </a:lnTo>
                    <a:lnTo>
                      <a:pt x="486" y="48"/>
                    </a:lnTo>
                    <a:lnTo>
                      <a:pt x="482" y="48"/>
                    </a:lnTo>
                    <a:lnTo>
                      <a:pt x="478" y="48"/>
                    </a:lnTo>
                    <a:lnTo>
                      <a:pt x="473" y="48"/>
                    </a:lnTo>
                    <a:lnTo>
                      <a:pt x="468" y="48"/>
                    </a:lnTo>
                    <a:lnTo>
                      <a:pt x="462" y="47"/>
                    </a:lnTo>
                    <a:lnTo>
                      <a:pt x="456" y="47"/>
                    </a:lnTo>
                    <a:lnTo>
                      <a:pt x="450" y="47"/>
                    </a:lnTo>
                    <a:lnTo>
                      <a:pt x="443" y="46"/>
                    </a:lnTo>
                    <a:lnTo>
                      <a:pt x="429" y="46"/>
                    </a:lnTo>
                    <a:lnTo>
                      <a:pt x="416" y="45"/>
                    </a:lnTo>
                    <a:lnTo>
                      <a:pt x="402" y="44"/>
                    </a:lnTo>
                    <a:lnTo>
                      <a:pt x="390" y="42"/>
                    </a:lnTo>
                    <a:lnTo>
                      <a:pt x="377" y="42"/>
                    </a:lnTo>
                    <a:lnTo>
                      <a:pt x="365" y="41"/>
                    </a:lnTo>
                    <a:lnTo>
                      <a:pt x="353" y="41"/>
                    </a:lnTo>
                    <a:lnTo>
                      <a:pt x="343" y="41"/>
                    </a:lnTo>
                    <a:lnTo>
                      <a:pt x="332" y="41"/>
                    </a:lnTo>
                    <a:lnTo>
                      <a:pt x="319" y="42"/>
                    </a:lnTo>
                    <a:lnTo>
                      <a:pt x="306" y="42"/>
                    </a:lnTo>
                    <a:lnTo>
                      <a:pt x="292" y="44"/>
                    </a:lnTo>
                    <a:lnTo>
                      <a:pt x="277" y="45"/>
                    </a:lnTo>
                    <a:lnTo>
                      <a:pt x="261" y="46"/>
                    </a:lnTo>
                    <a:lnTo>
                      <a:pt x="244" y="47"/>
                    </a:lnTo>
                    <a:lnTo>
                      <a:pt x="226" y="50"/>
                    </a:lnTo>
                    <a:lnTo>
                      <a:pt x="207" y="51"/>
                    </a:lnTo>
                    <a:lnTo>
                      <a:pt x="191" y="53"/>
                    </a:lnTo>
                    <a:lnTo>
                      <a:pt x="174" y="55"/>
                    </a:lnTo>
                    <a:lnTo>
                      <a:pt x="159" y="57"/>
                    </a:lnTo>
                    <a:lnTo>
                      <a:pt x="143" y="59"/>
                    </a:lnTo>
                    <a:lnTo>
                      <a:pt x="130" y="61"/>
                    </a:lnTo>
                    <a:lnTo>
                      <a:pt x="117" y="64"/>
                    </a:lnTo>
                    <a:lnTo>
                      <a:pt x="111" y="66"/>
                    </a:lnTo>
                    <a:lnTo>
                      <a:pt x="107" y="67"/>
                    </a:lnTo>
                    <a:lnTo>
                      <a:pt x="96" y="68"/>
                    </a:lnTo>
                    <a:lnTo>
                      <a:pt x="88" y="71"/>
                    </a:lnTo>
                    <a:lnTo>
                      <a:pt x="79" y="72"/>
                    </a:lnTo>
                    <a:lnTo>
                      <a:pt x="76" y="72"/>
                    </a:lnTo>
                    <a:lnTo>
                      <a:pt x="72" y="73"/>
                    </a:lnTo>
                    <a:lnTo>
                      <a:pt x="69" y="73"/>
                    </a:lnTo>
                    <a:lnTo>
                      <a:pt x="66" y="74"/>
                    </a:lnTo>
                    <a:lnTo>
                      <a:pt x="64" y="74"/>
                    </a:lnTo>
                    <a:lnTo>
                      <a:pt x="62" y="74"/>
                    </a:lnTo>
                    <a:lnTo>
                      <a:pt x="60" y="74"/>
                    </a:lnTo>
                    <a:lnTo>
                      <a:pt x="59" y="74"/>
                    </a:lnTo>
                    <a:lnTo>
                      <a:pt x="58" y="74"/>
                    </a:lnTo>
                    <a:lnTo>
                      <a:pt x="57" y="74"/>
                    </a:lnTo>
                    <a:lnTo>
                      <a:pt x="54" y="74"/>
                    </a:lnTo>
                    <a:lnTo>
                      <a:pt x="52" y="74"/>
                    </a:lnTo>
                    <a:lnTo>
                      <a:pt x="50" y="73"/>
                    </a:lnTo>
                    <a:lnTo>
                      <a:pt x="46" y="73"/>
                    </a:lnTo>
                    <a:lnTo>
                      <a:pt x="41" y="71"/>
                    </a:lnTo>
                    <a:lnTo>
                      <a:pt x="38" y="70"/>
                    </a:lnTo>
                    <a:lnTo>
                      <a:pt x="33" y="67"/>
                    </a:lnTo>
                    <a:lnTo>
                      <a:pt x="28" y="65"/>
                    </a:lnTo>
                    <a:lnTo>
                      <a:pt x="28" y="6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79"/>
              <p:cNvSpPr/>
              <p:nvPr/>
            </p:nvSpPr>
            <p:spPr bwMode="auto">
              <a:xfrm>
                <a:off x="2279650" y="2860675"/>
                <a:ext cx="109538" cy="312738"/>
              </a:xfrm>
              <a:custGeom>
                <a:avLst/>
                <a:gdLst>
                  <a:gd name="T0" fmla="*/ 22 w 69"/>
                  <a:gd name="T1" fmla="*/ 182 h 197"/>
                  <a:gd name="T2" fmla="*/ 22 w 69"/>
                  <a:gd name="T3" fmla="*/ 152 h 197"/>
                  <a:gd name="T4" fmla="*/ 22 w 69"/>
                  <a:gd name="T5" fmla="*/ 126 h 197"/>
                  <a:gd name="T6" fmla="*/ 21 w 69"/>
                  <a:gd name="T7" fmla="*/ 104 h 197"/>
                  <a:gd name="T8" fmla="*/ 21 w 69"/>
                  <a:gd name="T9" fmla="*/ 85 h 197"/>
                  <a:gd name="T10" fmla="*/ 21 w 69"/>
                  <a:gd name="T11" fmla="*/ 69 h 197"/>
                  <a:gd name="T12" fmla="*/ 20 w 69"/>
                  <a:gd name="T13" fmla="*/ 56 h 197"/>
                  <a:gd name="T14" fmla="*/ 20 w 69"/>
                  <a:gd name="T15" fmla="*/ 48 h 197"/>
                  <a:gd name="T16" fmla="*/ 18 w 69"/>
                  <a:gd name="T17" fmla="*/ 41 h 197"/>
                  <a:gd name="T18" fmla="*/ 15 w 69"/>
                  <a:gd name="T19" fmla="*/ 32 h 197"/>
                  <a:gd name="T20" fmla="*/ 10 w 69"/>
                  <a:gd name="T21" fmla="*/ 23 h 197"/>
                  <a:gd name="T22" fmla="*/ 3 w 69"/>
                  <a:gd name="T23" fmla="*/ 15 h 197"/>
                  <a:gd name="T24" fmla="*/ 1 w 69"/>
                  <a:gd name="T25" fmla="*/ 11 h 197"/>
                  <a:gd name="T26" fmla="*/ 0 w 69"/>
                  <a:gd name="T27" fmla="*/ 8 h 197"/>
                  <a:gd name="T28" fmla="*/ 2 w 69"/>
                  <a:gd name="T29" fmla="*/ 5 h 197"/>
                  <a:gd name="T30" fmla="*/ 5 w 69"/>
                  <a:gd name="T31" fmla="*/ 3 h 197"/>
                  <a:gd name="T32" fmla="*/ 8 w 69"/>
                  <a:gd name="T33" fmla="*/ 2 h 197"/>
                  <a:gd name="T34" fmla="*/ 14 w 69"/>
                  <a:gd name="T35" fmla="*/ 0 h 197"/>
                  <a:gd name="T36" fmla="*/ 21 w 69"/>
                  <a:gd name="T37" fmla="*/ 0 h 197"/>
                  <a:gd name="T38" fmla="*/ 31 w 69"/>
                  <a:gd name="T39" fmla="*/ 4 h 197"/>
                  <a:gd name="T40" fmla="*/ 45 w 69"/>
                  <a:gd name="T41" fmla="*/ 11 h 197"/>
                  <a:gd name="T42" fmla="*/ 57 w 69"/>
                  <a:gd name="T43" fmla="*/ 19 h 197"/>
                  <a:gd name="T44" fmla="*/ 63 w 69"/>
                  <a:gd name="T45" fmla="*/ 24 h 197"/>
                  <a:gd name="T46" fmla="*/ 66 w 69"/>
                  <a:gd name="T47" fmla="*/ 29 h 197"/>
                  <a:gd name="T48" fmla="*/ 69 w 69"/>
                  <a:gd name="T49" fmla="*/ 31 h 197"/>
                  <a:gd name="T50" fmla="*/ 67 w 69"/>
                  <a:gd name="T51" fmla="*/ 37 h 197"/>
                  <a:gd name="T52" fmla="*/ 65 w 69"/>
                  <a:gd name="T53" fmla="*/ 47 h 197"/>
                  <a:gd name="T54" fmla="*/ 63 w 69"/>
                  <a:gd name="T55" fmla="*/ 55 h 197"/>
                  <a:gd name="T56" fmla="*/ 61 w 69"/>
                  <a:gd name="T57" fmla="*/ 63 h 197"/>
                  <a:gd name="T58" fmla="*/ 61 w 69"/>
                  <a:gd name="T59" fmla="*/ 74 h 197"/>
                  <a:gd name="T60" fmla="*/ 60 w 69"/>
                  <a:gd name="T61" fmla="*/ 88 h 197"/>
                  <a:gd name="T62" fmla="*/ 59 w 69"/>
                  <a:gd name="T63" fmla="*/ 107 h 197"/>
                  <a:gd name="T64" fmla="*/ 58 w 69"/>
                  <a:gd name="T65" fmla="*/ 128 h 197"/>
                  <a:gd name="T66" fmla="*/ 57 w 69"/>
                  <a:gd name="T67" fmla="*/ 153 h 197"/>
                  <a:gd name="T68" fmla="*/ 56 w 69"/>
                  <a:gd name="T69" fmla="*/ 182 h 197"/>
                  <a:gd name="T70" fmla="*/ 22 w 69"/>
                  <a:gd name="T71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9" h="197">
                    <a:moveTo>
                      <a:pt x="22" y="197"/>
                    </a:moveTo>
                    <a:lnTo>
                      <a:pt x="22" y="182"/>
                    </a:lnTo>
                    <a:lnTo>
                      <a:pt x="22" y="166"/>
                    </a:lnTo>
                    <a:lnTo>
                      <a:pt x="22" y="152"/>
                    </a:lnTo>
                    <a:lnTo>
                      <a:pt x="22" y="138"/>
                    </a:lnTo>
                    <a:lnTo>
                      <a:pt x="22" y="126"/>
                    </a:lnTo>
                    <a:lnTo>
                      <a:pt x="21" y="114"/>
                    </a:lnTo>
                    <a:lnTo>
                      <a:pt x="21" y="104"/>
                    </a:lnTo>
                    <a:lnTo>
                      <a:pt x="21" y="93"/>
                    </a:lnTo>
                    <a:lnTo>
                      <a:pt x="21" y="85"/>
                    </a:lnTo>
                    <a:lnTo>
                      <a:pt x="21" y="76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0" y="56"/>
                    </a:lnTo>
                    <a:lnTo>
                      <a:pt x="20" y="51"/>
                    </a:lnTo>
                    <a:lnTo>
                      <a:pt x="20" y="48"/>
                    </a:lnTo>
                    <a:lnTo>
                      <a:pt x="19" y="45"/>
                    </a:lnTo>
                    <a:lnTo>
                      <a:pt x="18" y="41"/>
                    </a:lnTo>
                    <a:lnTo>
                      <a:pt x="16" y="36"/>
                    </a:lnTo>
                    <a:lnTo>
                      <a:pt x="15" y="32"/>
                    </a:lnTo>
                    <a:lnTo>
                      <a:pt x="14" y="29"/>
                    </a:lnTo>
                    <a:lnTo>
                      <a:pt x="10" y="23"/>
                    </a:lnTo>
                    <a:lnTo>
                      <a:pt x="6" y="17"/>
                    </a:lnTo>
                    <a:lnTo>
                      <a:pt x="3" y="15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3" y="4"/>
                    </a:lnTo>
                    <a:lnTo>
                      <a:pt x="5" y="3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31" y="4"/>
                    </a:lnTo>
                    <a:lnTo>
                      <a:pt x="38" y="8"/>
                    </a:lnTo>
                    <a:lnTo>
                      <a:pt x="45" y="11"/>
                    </a:lnTo>
                    <a:lnTo>
                      <a:pt x="53" y="17"/>
                    </a:lnTo>
                    <a:lnTo>
                      <a:pt x="57" y="19"/>
                    </a:lnTo>
                    <a:lnTo>
                      <a:pt x="60" y="22"/>
                    </a:lnTo>
                    <a:lnTo>
                      <a:pt x="63" y="24"/>
                    </a:lnTo>
                    <a:lnTo>
                      <a:pt x="65" y="26"/>
                    </a:lnTo>
                    <a:lnTo>
                      <a:pt x="66" y="29"/>
                    </a:lnTo>
                    <a:lnTo>
                      <a:pt x="67" y="30"/>
                    </a:lnTo>
                    <a:lnTo>
                      <a:pt x="69" y="31"/>
                    </a:lnTo>
                    <a:lnTo>
                      <a:pt x="69" y="32"/>
                    </a:lnTo>
                    <a:lnTo>
                      <a:pt x="67" y="37"/>
                    </a:lnTo>
                    <a:lnTo>
                      <a:pt x="66" y="42"/>
                    </a:lnTo>
                    <a:lnTo>
                      <a:pt x="65" y="47"/>
                    </a:lnTo>
                    <a:lnTo>
                      <a:pt x="64" y="53"/>
                    </a:lnTo>
                    <a:lnTo>
                      <a:pt x="63" y="55"/>
                    </a:lnTo>
                    <a:lnTo>
                      <a:pt x="63" y="58"/>
                    </a:lnTo>
                    <a:lnTo>
                      <a:pt x="61" y="63"/>
                    </a:lnTo>
                    <a:lnTo>
                      <a:pt x="61" y="68"/>
                    </a:lnTo>
                    <a:lnTo>
                      <a:pt x="61" y="74"/>
                    </a:lnTo>
                    <a:lnTo>
                      <a:pt x="60" y="81"/>
                    </a:lnTo>
                    <a:lnTo>
                      <a:pt x="60" y="88"/>
                    </a:lnTo>
                    <a:lnTo>
                      <a:pt x="59" y="98"/>
                    </a:lnTo>
                    <a:lnTo>
                      <a:pt x="59" y="107"/>
                    </a:lnTo>
                    <a:lnTo>
                      <a:pt x="58" y="117"/>
                    </a:lnTo>
                    <a:lnTo>
                      <a:pt x="58" y="128"/>
                    </a:lnTo>
                    <a:lnTo>
                      <a:pt x="58" y="140"/>
                    </a:lnTo>
                    <a:lnTo>
                      <a:pt x="57" y="153"/>
                    </a:lnTo>
                    <a:lnTo>
                      <a:pt x="57" y="168"/>
                    </a:lnTo>
                    <a:lnTo>
                      <a:pt x="56" y="182"/>
                    </a:lnTo>
                    <a:lnTo>
                      <a:pt x="56" y="197"/>
                    </a:lnTo>
                    <a:lnTo>
                      <a:pt x="22" y="197"/>
                    </a:lnTo>
                    <a:lnTo>
                      <a:pt x="22" y="19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80"/>
              <p:cNvSpPr/>
              <p:nvPr/>
            </p:nvSpPr>
            <p:spPr bwMode="auto">
              <a:xfrm>
                <a:off x="1844675" y="2406650"/>
                <a:ext cx="246063" cy="519113"/>
              </a:xfrm>
              <a:custGeom>
                <a:avLst/>
                <a:gdLst>
                  <a:gd name="T0" fmla="*/ 86 w 155"/>
                  <a:gd name="T1" fmla="*/ 253 h 327"/>
                  <a:gd name="T2" fmla="*/ 72 w 155"/>
                  <a:gd name="T3" fmla="*/ 270 h 327"/>
                  <a:gd name="T4" fmla="*/ 57 w 155"/>
                  <a:gd name="T5" fmla="*/ 285 h 327"/>
                  <a:gd name="T6" fmla="*/ 41 w 155"/>
                  <a:gd name="T7" fmla="*/ 299 h 327"/>
                  <a:gd name="T8" fmla="*/ 30 w 155"/>
                  <a:gd name="T9" fmla="*/ 309 h 327"/>
                  <a:gd name="T10" fmla="*/ 24 w 155"/>
                  <a:gd name="T11" fmla="*/ 315 h 327"/>
                  <a:gd name="T12" fmla="*/ 14 w 155"/>
                  <a:gd name="T13" fmla="*/ 321 h 327"/>
                  <a:gd name="T14" fmla="*/ 6 w 155"/>
                  <a:gd name="T15" fmla="*/ 326 h 327"/>
                  <a:gd name="T16" fmla="*/ 1 w 155"/>
                  <a:gd name="T17" fmla="*/ 327 h 327"/>
                  <a:gd name="T18" fmla="*/ 0 w 155"/>
                  <a:gd name="T19" fmla="*/ 326 h 327"/>
                  <a:gd name="T20" fmla="*/ 0 w 155"/>
                  <a:gd name="T21" fmla="*/ 323 h 327"/>
                  <a:gd name="T22" fmla="*/ 2 w 155"/>
                  <a:gd name="T23" fmla="*/ 320 h 327"/>
                  <a:gd name="T24" fmla="*/ 6 w 155"/>
                  <a:gd name="T25" fmla="*/ 315 h 327"/>
                  <a:gd name="T26" fmla="*/ 9 w 155"/>
                  <a:gd name="T27" fmla="*/ 309 h 327"/>
                  <a:gd name="T28" fmla="*/ 15 w 155"/>
                  <a:gd name="T29" fmla="*/ 301 h 327"/>
                  <a:gd name="T30" fmla="*/ 24 w 155"/>
                  <a:gd name="T31" fmla="*/ 291 h 327"/>
                  <a:gd name="T32" fmla="*/ 32 w 155"/>
                  <a:gd name="T33" fmla="*/ 280 h 327"/>
                  <a:gd name="T34" fmla="*/ 45 w 155"/>
                  <a:gd name="T35" fmla="*/ 262 h 327"/>
                  <a:gd name="T36" fmla="*/ 63 w 155"/>
                  <a:gd name="T37" fmla="*/ 237 h 327"/>
                  <a:gd name="T38" fmla="*/ 77 w 155"/>
                  <a:gd name="T39" fmla="*/ 212 h 327"/>
                  <a:gd name="T40" fmla="*/ 89 w 155"/>
                  <a:gd name="T41" fmla="*/ 187 h 327"/>
                  <a:gd name="T42" fmla="*/ 98 w 155"/>
                  <a:gd name="T43" fmla="*/ 161 h 327"/>
                  <a:gd name="T44" fmla="*/ 105 w 155"/>
                  <a:gd name="T45" fmla="*/ 136 h 327"/>
                  <a:gd name="T46" fmla="*/ 111 w 155"/>
                  <a:gd name="T47" fmla="*/ 111 h 327"/>
                  <a:gd name="T48" fmla="*/ 116 w 155"/>
                  <a:gd name="T49" fmla="*/ 87 h 327"/>
                  <a:gd name="T50" fmla="*/ 117 w 155"/>
                  <a:gd name="T51" fmla="*/ 66 h 327"/>
                  <a:gd name="T52" fmla="*/ 118 w 155"/>
                  <a:gd name="T53" fmla="*/ 47 h 327"/>
                  <a:gd name="T54" fmla="*/ 117 w 155"/>
                  <a:gd name="T55" fmla="*/ 33 h 327"/>
                  <a:gd name="T56" fmla="*/ 116 w 155"/>
                  <a:gd name="T57" fmla="*/ 22 h 327"/>
                  <a:gd name="T58" fmla="*/ 114 w 155"/>
                  <a:gd name="T59" fmla="*/ 18 h 327"/>
                  <a:gd name="T60" fmla="*/ 110 w 155"/>
                  <a:gd name="T61" fmla="*/ 14 h 327"/>
                  <a:gd name="T62" fmla="*/ 108 w 155"/>
                  <a:gd name="T63" fmla="*/ 8 h 327"/>
                  <a:gd name="T64" fmla="*/ 109 w 155"/>
                  <a:gd name="T65" fmla="*/ 4 h 327"/>
                  <a:gd name="T66" fmla="*/ 111 w 155"/>
                  <a:gd name="T67" fmla="*/ 1 h 327"/>
                  <a:gd name="T68" fmla="*/ 117 w 155"/>
                  <a:gd name="T69" fmla="*/ 0 h 327"/>
                  <a:gd name="T70" fmla="*/ 127 w 155"/>
                  <a:gd name="T71" fmla="*/ 1 h 327"/>
                  <a:gd name="T72" fmla="*/ 140 w 155"/>
                  <a:gd name="T73" fmla="*/ 4 h 327"/>
                  <a:gd name="T74" fmla="*/ 155 w 155"/>
                  <a:gd name="T75" fmla="*/ 9 h 327"/>
                  <a:gd name="T76" fmla="*/ 155 w 155"/>
                  <a:gd name="T77" fmla="*/ 30 h 327"/>
                  <a:gd name="T78" fmla="*/ 155 w 155"/>
                  <a:gd name="T79" fmla="*/ 49 h 327"/>
                  <a:gd name="T80" fmla="*/ 154 w 155"/>
                  <a:gd name="T81" fmla="*/ 65 h 327"/>
                  <a:gd name="T82" fmla="*/ 153 w 155"/>
                  <a:gd name="T83" fmla="*/ 75 h 327"/>
                  <a:gd name="T84" fmla="*/ 152 w 155"/>
                  <a:gd name="T85" fmla="*/ 81 h 327"/>
                  <a:gd name="T86" fmla="*/ 149 w 155"/>
                  <a:gd name="T87" fmla="*/ 96 h 327"/>
                  <a:gd name="T88" fmla="*/ 145 w 155"/>
                  <a:gd name="T89" fmla="*/ 115 h 327"/>
                  <a:gd name="T90" fmla="*/ 140 w 155"/>
                  <a:gd name="T91" fmla="*/ 137 h 327"/>
                  <a:gd name="T92" fmla="*/ 134 w 155"/>
                  <a:gd name="T93" fmla="*/ 164 h 327"/>
                  <a:gd name="T94" fmla="*/ 123 w 155"/>
                  <a:gd name="T95" fmla="*/ 189 h 327"/>
                  <a:gd name="T96" fmla="*/ 113 w 155"/>
                  <a:gd name="T97" fmla="*/ 212 h 327"/>
                  <a:gd name="T98" fmla="*/ 100 w 155"/>
                  <a:gd name="T99" fmla="*/ 233 h 327"/>
                  <a:gd name="T100" fmla="*/ 94 w 155"/>
                  <a:gd name="T101" fmla="*/ 244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5" h="327">
                    <a:moveTo>
                      <a:pt x="94" y="244"/>
                    </a:moveTo>
                    <a:lnTo>
                      <a:pt x="86" y="253"/>
                    </a:lnTo>
                    <a:lnTo>
                      <a:pt x="79" y="262"/>
                    </a:lnTo>
                    <a:lnTo>
                      <a:pt x="72" y="270"/>
                    </a:lnTo>
                    <a:lnTo>
                      <a:pt x="65" y="278"/>
                    </a:lnTo>
                    <a:lnTo>
                      <a:pt x="57" y="285"/>
                    </a:lnTo>
                    <a:lnTo>
                      <a:pt x="50" y="292"/>
                    </a:lnTo>
                    <a:lnTo>
                      <a:pt x="41" y="299"/>
                    </a:lnTo>
                    <a:lnTo>
                      <a:pt x="33" y="305"/>
                    </a:lnTo>
                    <a:lnTo>
                      <a:pt x="30" y="309"/>
                    </a:lnTo>
                    <a:lnTo>
                      <a:pt x="26" y="311"/>
                    </a:lnTo>
                    <a:lnTo>
                      <a:pt x="24" y="315"/>
                    </a:lnTo>
                    <a:lnTo>
                      <a:pt x="20" y="317"/>
                    </a:lnTo>
                    <a:lnTo>
                      <a:pt x="14" y="321"/>
                    </a:lnTo>
                    <a:lnTo>
                      <a:pt x="11" y="323"/>
                    </a:lnTo>
                    <a:lnTo>
                      <a:pt x="6" y="326"/>
                    </a:lnTo>
                    <a:lnTo>
                      <a:pt x="3" y="327"/>
                    </a:lnTo>
                    <a:lnTo>
                      <a:pt x="1" y="327"/>
                    </a:lnTo>
                    <a:lnTo>
                      <a:pt x="0" y="326"/>
                    </a:lnTo>
                    <a:lnTo>
                      <a:pt x="0" y="326"/>
                    </a:lnTo>
                    <a:lnTo>
                      <a:pt x="0" y="324"/>
                    </a:lnTo>
                    <a:lnTo>
                      <a:pt x="0" y="323"/>
                    </a:lnTo>
                    <a:lnTo>
                      <a:pt x="1" y="322"/>
                    </a:lnTo>
                    <a:lnTo>
                      <a:pt x="2" y="320"/>
                    </a:lnTo>
                    <a:lnTo>
                      <a:pt x="3" y="317"/>
                    </a:lnTo>
                    <a:lnTo>
                      <a:pt x="6" y="315"/>
                    </a:lnTo>
                    <a:lnTo>
                      <a:pt x="7" y="312"/>
                    </a:lnTo>
                    <a:lnTo>
                      <a:pt x="9" y="309"/>
                    </a:lnTo>
                    <a:lnTo>
                      <a:pt x="13" y="305"/>
                    </a:lnTo>
                    <a:lnTo>
                      <a:pt x="15" y="301"/>
                    </a:lnTo>
                    <a:lnTo>
                      <a:pt x="19" y="296"/>
                    </a:lnTo>
                    <a:lnTo>
                      <a:pt x="24" y="291"/>
                    </a:lnTo>
                    <a:lnTo>
                      <a:pt x="27" y="286"/>
                    </a:lnTo>
                    <a:lnTo>
                      <a:pt x="32" y="280"/>
                    </a:lnTo>
                    <a:lnTo>
                      <a:pt x="37" y="275"/>
                    </a:lnTo>
                    <a:lnTo>
                      <a:pt x="45" y="262"/>
                    </a:lnTo>
                    <a:lnTo>
                      <a:pt x="54" y="250"/>
                    </a:lnTo>
                    <a:lnTo>
                      <a:pt x="63" y="237"/>
                    </a:lnTo>
                    <a:lnTo>
                      <a:pt x="70" y="224"/>
                    </a:lnTo>
                    <a:lnTo>
                      <a:pt x="77" y="212"/>
                    </a:lnTo>
                    <a:lnTo>
                      <a:pt x="83" y="199"/>
                    </a:lnTo>
                    <a:lnTo>
                      <a:pt x="89" y="187"/>
                    </a:lnTo>
                    <a:lnTo>
                      <a:pt x="94" y="174"/>
                    </a:lnTo>
                    <a:lnTo>
                      <a:pt x="98" y="161"/>
                    </a:lnTo>
                    <a:lnTo>
                      <a:pt x="102" y="149"/>
                    </a:lnTo>
                    <a:lnTo>
                      <a:pt x="105" y="136"/>
                    </a:lnTo>
                    <a:lnTo>
                      <a:pt x="109" y="124"/>
                    </a:lnTo>
                    <a:lnTo>
                      <a:pt x="111" y="111"/>
                    </a:lnTo>
                    <a:lnTo>
                      <a:pt x="114" y="99"/>
                    </a:lnTo>
                    <a:lnTo>
                      <a:pt x="116" y="87"/>
                    </a:lnTo>
                    <a:lnTo>
                      <a:pt x="117" y="75"/>
                    </a:lnTo>
                    <a:lnTo>
                      <a:pt x="117" y="66"/>
                    </a:lnTo>
                    <a:lnTo>
                      <a:pt x="118" y="56"/>
                    </a:lnTo>
                    <a:lnTo>
                      <a:pt x="118" y="47"/>
                    </a:lnTo>
                    <a:lnTo>
                      <a:pt x="118" y="40"/>
                    </a:lnTo>
                    <a:lnTo>
                      <a:pt x="117" y="33"/>
                    </a:lnTo>
                    <a:lnTo>
                      <a:pt x="117" y="27"/>
                    </a:lnTo>
                    <a:lnTo>
                      <a:pt x="116" y="22"/>
                    </a:lnTo>
                    <a:lnTo>
                      <a:pt x="115" y="21"/>
                    </a:lnTo>
                    <a:lnTo>
                      <a:pt x="114" y="18"/>
                    </a:lnTo>
                    <a:lnTo>
                      <a:pt x="111" y="16"/>
                    </a:lnTo>
                    <a:lnTo>
                      <a:pt x="110" y="14"/>
                    </a:lnTo>
                    <a:lnTo>
                      <a:pt x="109" y="10"/>
                    </a:lnTo>
                    <a:lnTo>
                      <a:pt x="108" y="8"/>
                    </a:lnTo>
                    <a:lnTo>
                      <a:pt x="108" y="5"/>
                    </a:lnTo>
                    <a:lnTo>
                      <a:pt x="109" y="4"/>
                    </a:lnTo>
                    <a:lnTo>
                      <a:pt x="110" y="2"/>
                    </a:lnTo>
                    <a:lnTo>
                      <a:pt x="111" y="1"/>
                    </a:lnTo>
                    <a:lnTo>
                      <a:pt x="114" y="1"/>
                    </a:lnTo>
                    <a:lnTo>
                      <a:pt x="117" y="0"/>
                    </a:lnTo>
                    <a:lnTo>
                      <a:pt x="122" y="1"/>
                    </a:lnTo>
                    <a:lnTo>
                      <a:pt x="127" y="1"/>
                    </a:lnTo>
                    <a:lnTo>
                      <a:pt x="133" y="2"/>
                    </a:lnTo>
                    <a:lnTo>
                      <a:pt x="140" y="4"/>
                    </a:lnTo>
                    <a:lnTo>
                      <a:pt x="147" y="5"/>
                    </a:lnTo>
                    <a:lnTo>
                      <a:pt x="155" y="9"/>
                    </a:lnTo>
                    <a:lnTo>
                      <a:pt x="155" y="20"/>
                    </a:lnTo>
                    <a:lnTo>
                      <a:pt x="155" y="30"/>
                    </a:lnTo>
                    <a:lnTo>
                      <a:pt x="155" y="40"/>
                    </a:lnTo>
                    <a:lnTo>
                      <a:pt x="155" y="49"/>
                    </a:lnTo>
                    <a:lnTo>
                      <a:pt x="155" y="56"/>
                    </a:lnTo>
                    <a:lnTo>
                      <a:pt x="154" y="65"/>
                    </a:lnTo>
                    <a:lnTo>
                      <a:pt x="154" y="71"/>
                    </a:lnTo>
                    <a:lnTo>
                      <a:pt x="153" y="75"/>
                    </a:lnTo>
                    <a:lnTo>
                      <a:pt x="153" y="78"/>
                    </a:lnTo>
                    <a:lnTo>
                      <a:pt x="152" y="81"/>
                    </a:lnTo>
                    <a:lnTo>
                      <a:pt x="151" y="87"/>
                    </a:lnTo>
                    <a:lnTo>
                      <a:pt x="149" y="96"/>
                    </a:lnTo>
                    <a:lnTo>
                      <a:pt x="147" y="104"/>
                    </a:lnTo>
                    <a:lnTo>
                      <a:pt x="145" y="115"/>
                    </a:lnTo>
                    <a:lnTo>
                      <a:pt x="142" y="125"/>
                    </a:lnTo>
                    <a:lnTo>
                      <a:pt x="140" y="137"/>
                    </a:lnTo>
                    <a:lnTo>
                      <a:pt x="137" y="150"/>
                    </a:lnTo>
                    <a:lnTo>
                      <a:pt x="134" y="164"/>
                    </a:lnTo>
                    <a:lnTo>
                      <a:pt x="129" y="176"/>
                    </a:lnTo>
                    <a:lnTo>
                      <a:pt x="123" y="189"/>
                    </a:lnTo>
                    <a:lnTo>
                      <a:pt x="118" y="201"/>
                    </a:lnTo>
                    <a:lnTo>
                      <a:pt x="113" y="212"/>
                    </a:lnTo>
                    <a:lnTo>
                      <a:pt x="107" y="224"/>
                    </a:lnTo>
                    <a:lnTo>
                      <a:pt x="100" y="233"/>
                    </a:lnTo>
                    <a:lnTo>
                      <a:pt x="94" y="244"/>
                    </a:lnTo>
                    <a:lnTo>
                      <a:pt x="94" y="24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81"/>
              <p:cNvSpPr/>
              <p:nvPr/>
            </p:nvSpPr>
            <p:spPr bwMode="auto">
              <a:xfrm>
                <a:off x="2370138" y="2408238"/>
                <a:ext cx="336550" cy="77788"/>
              </a:xfrm>
              <a:custGeom>
                <a:avLst/>
                <a:gdLst>
                  <a:gd name="T0" fmla="*/ 130 w 212"/>
                  <a:gd name="T1" fmla="*/ 38 h 49"/>
                  <a:gd name="T2" fmla="*/ 112 w 212"/>
                  <a:gd name="T3" fmla="*/ 40 h 49"/>
                  <a:gd name="T4" fmla="*/ 98 w 212"/>
                  <a:gd name="T5" fmla="*/ 42 h 49"/>
                  <a:gd name="T6" fmla="*/ 84 w 212"/>
                  <a:gd name="T7" fmla="*/ 45 h 49"/>
                  <a:gd name="T8" fmla="*/ 72 w 212"/>
                  <a:gd name="T9" fmla="*/ 46 h 49"/>
                  <a:gd name="T10" fmla="*/ 61 w 212"/>
                  <a:gd name="T11" fmla="*/ 47 h 49"/>
                  <a:gd name="T12" fmla="*/ 52 w 212"/>
                  <a:gd name="T13" fmla="*/ 48 h 49"/>
                  <a:gd name="T14" fmla="*/ 44 w 212"/>
                  <a:gd name="T15" fmla="*/ 48 h 49"/>
                  <a:gd name="T16" fmla="*/ 34 w 212"/>
                  <a:gd name="T17" fmla="*/ 49 h 49"/>
                  <a:gd name="T18" fmla="*/ 23 w 212"/>
                  <a:gd name="T19" fmla="*/ 49 h 49"/>
                  <a:gd name="T20" fmla="*/ 15 w 212"/>
                  <a:gd name="T21" fmla="*/ 48 h 49"/>
                  <a:gd name="T22" fmla="*/ 8 w 212"/>
                  <a:gd name="T23" fmla="*/ 44 h 49"/>
                  <a:gd name="T24" fmla="*/ 3 w 212"/>
                  <a:gd name="T25" fmla="*/ 39 h 49"/>
                  <a:gd name="T26" fmla="*/ 1 w 212"/>
                  <a:gd name="T27" fmla="*/ 36 h 49"/>
                  <a:gd name="T28" fmla="*/ 0 w 212"/>
                  <a:gd name="T29" fmla="*/ 34 h 49"/>
                  <a:gd name="T30" fmla="*/ 1 w 212"/>
                  <a:gd name="T31" fmla="*/ 32 h 49"/>
                  <a:gd name="T32" fmla="*/ 3 w 212"/>
                  <a:gd name="T33" fmla="*/ 31 h 49"/>
                  <a:gd name="T34" fmla="*/ 12 w 212"/>
                  <a:gd name="T35" fmla="*/ 31 h 49"/>
                  <a:gd name="T36" fmla="*/ 18 w 212"/>
                  <a:gd name="T37" fmla="*/ 32 h 49"/>
                  <a:gd name="T38" fmla="*/ 22 w 212"/>
                  <a:gd name="T39" fmla="*/ 32 h 49"/>
                  <a:gd name="T40" fmla="*/ 28 w 212"/>
                  <a:gd name="T41" fmla="*/ 31 h 49"/>
                  <a:gd name="T42" fmla="*/ 35 w 212"/>
                  <a:gd name="T43" fmla="*/ 29 h 49"/>
                  <a:gd name="T44" fmla="*/ 46 w 212"/>
                  <a:gd name="T45" fmla="*/ 28 h 49"/>
                  <a:gd name="T46" fmla="*/ 58 w 212"/>
                  <a:gd name="T47" fmla="*/ 26 h 49"/>
                  <a:gd name="T48" fmla="*/ 72 w 212"/>
                  <a:gd name="T49" fmla="*/ 22 h 49"/>
                  <a:gd name="T50" fmla="*/ 89 w 212"/>
                  <a:gd name="T51" fmla="*/ 17 h 49"/>
                  <a:gd name="T52" fmla="*/ 106 w 212"/>
                  <a:gd name="T53" fmla="*/ 14 h 49"/>
                  <a:gd name="T54" fmla="*/ 123 w 212"/>
                  <a:gd name="T55" fmla="*/ 10 h 49"/>
                  <a:gd name="T56" fmla="*/ 137 w 212"/>
                  <a:gd name="T57" fmla="*/ 7 h 49"/>
                  <a:gd name="T58" fmla="*/ 149 w 212"/>
                  <a:gd name="T59" fmla="*/ 4 h 49"/>
                  <a:gd name="T60" fmla="*/ 159 w 212"/>
                  <a:gd name="T61" fmla="*/ 3 h 49"/>
                  <a:gd name="T62" fmla="*/ 167 w 212"/>
                  <a:gd name="T63" fmla="*/ 1 h 49"/>
                  <a:gd name="T64" fmla="*/ 173 w 212"/>
                  <a:gd name="T65" fmla="*/ 1 h 49"/>
                  <a:gd name="T66" fmla="*/ 176 w 212"/>
                  <a:gd name="T67" fmla="*/ 0 h 49"/>
                  <a:gd name="T68" fmla="*/ 179 w 212"/>
                  <a:gd name="T69" fmla="*/ 0 h 49"/>
                  <a:gd name="T70" fmla="*/ 182 w 212"/>
                  <a:gd name="T71" fmla="*/ 1 h 49"/>
                  <a:gd name="T72" fmla="*/ 188 w 212"/>
                  <a:gd name="T73" fmla="*/ 2 h 49"/>
                  <a:gd name="T74" fmla="*/ 194 w 212"/>
                  <a:gd name="T75" fmla="*/ 4 h 49"/>
                  <a:gd name="T76" fmla="*/ 204 w 212"/>
                  <a:gd name="T77" fmla="*/ 9 h 49"/>
                  <a:gd name="T78" fmla="*/ 208 w 212"/>
                  <a:gd name="T79" fmla="*/ 13 h 49"/>
                  <a:gd name="T80" fmla="*/ 211 w 212"/>
                  <a:gd name="T81" fmla="*/ 15 h 49"/>
                  <a:gd name="T82" fmla="*/ 212 w 212"/>
                  <a:gd name="T83" fmla="*/ 17 h 49"/>
                  <a:gd name="T84" fmla="*/ 211 w 212"/>
                  <a:gd name="T85" fmla="*/ 19 h 49"/>
                  <a:gd name="T86" fmla="*/ 207 w 212"/>
                  <a:gd name="T87" fmla="*/ 21 h 49"/>
                  <a:gd name="T88" fmla="*/ 201 w 212"/>
                  <a:gd name="T89" fmla="*/ 22 h 49"/>
                  <a:gd name="T90" fmla="*/ 194 w 212"/>
                  <a:gd name="T91" fmla="*/ 25 h 49"/>
                  <a:gd name="T92" fmla="*/ 184 w 212"/>
                  <a:gd name="T93" fmla="*/ 27 h 49"/>
                  <a:gd name="T94" fmla="*/ 170 w 212"/>
                  <a:gd name="T95" fmla="*/ 31 h 49"/>
                  <a:gd name="T96" fmla="*/ 156 w 212"/>
                  <a:gd name="T97" fmla="*/ 33 h 49"/>
                  <a:gd name="T98" fmla="*/ 138 w 212"/>
                  <a:gd name="T9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2" h="49">
                    <a:moveTo>
                      <a:pt x="138" y="36"/>
                    </a:moveTo>
                    <a:lnTo>
                      <a:pt x="130" y="38"/>
                    </a:lnTo>
                    <a:lnTo>
                      <a:pt x="121" y="39"/>
                    </a:lnTo>
                    <a:lnTo>
                      <a:pt x="112" y="40"/>
                    </a:lnTo>
                    <a:lnTo>
                      <a:pt x="105" y="41"/>
                    </a:lnTo>
                    <a:lnTo>
                      <a:pt x="98" y="42"/>
                    </a:lnTo>
                    <a:lnTo>
                      <a:pt x="91" y="44"/>
                    </a:lnTo>
                    <a:lnTo>
                      <a:pt x="84" y="45"/>
                    </a:lnTo>
                    <a:lnTo>
                      <a:pt x="78" y="46"/>
                    </a:lnTo>
                    <a:lnTo>
                      <a:pt x="72" y="46"/>
                    </a:lnTo>
                    <a:lnTo>
                      <a:pt x="66" y="47"/>
                    </a:lnTo>
                    <a:lnTo>
                      <a:pt x="61" y="47"/>
                    </a:lnTo>
                    <a:lnTo>
                      <a:pt x="57" y="48"/>
                    </a:lnTo>
                    <a:lnTo>
                      <a:pt x="52" y="48"/>
                    </a:lnTo>
                    <a:lnTo>
                      <a:pt x="47" y="48"/>
                    </a:lnTo>
                    <a:lnTo>
                      <a:pt x="44" y="48"/>
                    </a:lnTo>
                    <a:lnTo>
                      <a:pt x="40" y="49"/>
                    </a:lnTo>
                    <a:lnTo>
                      <a:pt x="34" y="49"/>
                    </a:lnTo>
                    <a:lnTo>
                      <a:pt x="28" y="49"/>
                    </a:lnTo>
                    <a:lnTo>
                      <a:pt x="23" y="49"/>
                    </a:lnTo>
                    <a:lnTo>
                      <a:pt x="19" y="49"/>
                    </a:lnTo>
                    <a:lnTo>
                      <a:pt x="15" y="48"/>
                    </a:lnTo>
                    <a:lnTo>
                      <a:pt x="12" y="46"/>
                    </a:lnTo>
                    <a:lnTo>
                      <a:pt x="8" y="44"/>
                    </a:lnTo>
                    <a:lnTo>
                      <a:pt x="7" y="41"/>
                    </a:lnTo>
                    <a:lnTo>
                      <a:pt x="3" y="39"/>
                    </a:lnTo>
                    <a:lnTo>
                      <a:pt x="2" y="38"/>
                    </a:lnTo>
                    <a:lnTo>
                      <a:pt x="1" y="36"/>
                    </a:lnTo>
                    <a:lnTo>
                      <a:pt x="0" y="35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1" y="32"/>
                    </a:lnTo>
                    <a:lnTo>
                      <a:pt x="1" y="31"/>
                    </a:lnTo>
                    <a:lnTo>
                      <a:pt x="3" y="31"/>
                    </a:lnTo>
                    <a:lnTo>
                      <a:pt x="7" y="31"/>
                    </a:lnTo>
                    <a:lnTo>
                      <a:pt x="12" y="31"/>
                    </a:lnTo>
                    <a:lnTo>
                      <a:pt x="16" y="31"/>
                    </a:lnTo>
                    <a:lnTo>
                      <a:pt x="18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5" y="32"/>
                    </a:lnTo>
                    <a:lnTo>
                      <a:pt x="28" y="31"/>
                    </a:lnTo>
                    <a:lnTo>
                      <a:pt x="32" y="31"/>
                    </a:lnTo>
                    <a:lnTo>
                      <a:pt x="35" y="29"/>
                    </a:lnTo>
                    <a:lnTo>
                      <a:pt x="40" y="29"/>
                    </a:lnTo>
                    <a:lnTo>
                      <a:pt x="46" y="28"/>
                    </a:lnTo>
                    <a:lnTo>
                      <a:pt x="52" y="27"/>
                    </a:lnTo>
                    <a:lnTo>
                      <a:pt x="58" y="26"/>
                    </a:lnTo>
                    <a:lnTo>
                      <a:pt x="65" y="23"/>
                    </a:lnTo>
                    <a:lnTo>
                      <a:pt x="72" y="22"/>
                    </a:lnTo>
                    <a:lnTo>
                      <a:pt x="80" y="20"/>
                    </a:lnTo>
                    <a:lnTo>
                      <a:pt x="89" y="17"/>
                    </a:lnTo>
                    <a:lnTo>
                      <a:pt x="97" y="15"/>
                    </a:lnTo>
                    <a:lnTo>
                      <a:pt x="106" y="14"/>
                    </a:lnTo>
                    <a:lnTo>
                      <a:pt x="115" y="12"/>
                    </a:lnTo>
                    <a:lnTo>
                      <a:pt x="123" y="10"/>
                    </a:lnTo>
                    <a:lnTo>
                      <a:pt x="130" y="8"/>
                    </a:lnTo>
                    <a:lnTo>
                      <a:pt x="137" y="7"/>
                    </a:lnTo>
                    <a:lnTo>
                      <a:pt x="143" y="6"/>
                    </a:lnTo>
                    <a:lnTo>
                      <a:pt x="149" y="4"/>
                    </a:lnTo>
                    <a:lnTo>
                      <a:pt x="154" y="3"/>
                    </a:lnTo>
                    <a:lnTo>
                      <a:pt x="159" y="3"/>
                    </a:lnTo>
                    <a:lnTo>
                      <a:pt x="163" y="2"/>
                    </a:lnTo>
                    <a:lnTo>
                      <a:pt x="167" y="1"/>
                    </a:lnTo>
                    <a:lnTo>
                      <a:pt x="170" y="1"/>
                    </a:lnTo>
                    <a:lnTo>
                      <a:pt x="173" y="1"/>
                    </a:lnTo>
                    <a:lnTo>
                      <a:pt x="175" y="0"/>
                    </a:lnTo>
                    <a:lnTo>
                      <a:pt x="176" y="0"/>
                    </a:lnTo>
                    <a:lnTo>
                      <a:pt x="178" y="0"/>
                    </a:lnTo>
                    <a:lnTo>
                      <a:pt x="179" y="0"/>
                    </a:lnTo>
                    <a:lnTo>
                      <a:pt x="181" y="1"/>
                    </a:lnTo>
                    <a:lnTo>
                      <a:pt x="182" y="1"/>
                    </a:lnTo>
                    <a:lnTo>
                      <a:pt x="185" y="1"/>
                    </a:lnTo>
                    <a:lnTo>
                      <a:pt x="188" y="2"/>
                    </a:lnTo>
                    <a:lnTo>
                      <a:pt x="192" y="3"/>
                    </a:lnTo>
                    <a:lnTo>
                      <a:pt x="194" y="4"/>
                    </a:lnTo>
                    <a:lnTo>
                      <a:pt x="199" y="6"/>
                    </a:lnTo>
                    <a:lnTo>
                      <a:pt x="204" y="9"/>
                    </a:lnTo>
                    <a:lnTo>
                      <a:pt x="206" y="10"/>
                    </a:lnTo>
                    <a:lnTo>
                      <a:pt x="208" y="13"/>
                    </a:lnTo>
                    <a:lnTo>
                      <a:pt x="210" y="14"/>
                    </a:lnTo>
                    <a:lnTo>
                      <a:pt x="211" y="15"/>
                    </a:lnTo>
                    <a:lnTo>
                      <a:pt x="211" y="16"/>
                    </a:lnTo>
                    <a:lnTo>
                      <a:pt x="212" y="17"/>
                    </a:lnTo>
                    <a:lnTo>
                      <a:pt x="211" y="19"/>
                    </a:lnTo>
                    <a:lnTo>
                      <a:pt x="211" y="19"/>
                    </a:lnTo>
                    <a:lnTo>
                      <a:pt x="210" y="20"/>
                    </a:lnTo>
                    <a:lnTo>
                      <a:pt x="207" y="21"/>
                    </a:lnTo>
                    <a:lnTo>
                      <a:pt x="205" y="22"/>
                    </a:lnTo>
                    <a:lnTo>
                      <a:pt x="201" y="22"/>
                    </a:lnTo>
                    <a:lnTo>
                      <a:pt x="198" y="23"/>
                    </a:lnTo>
                    <a:lnTo>
                      <a:pt x="194" y="25"/>
                    </a:lnTo>
                    <a:lnTo>
                      <a:pt x="188" y="26"/>
                    </a:lnTo>
                    <a:lnTo>
                      <a:pt x="184" y="27"/>
                    </a:lnTo>
                    <a:lnTo>
                      <a:pt x="178" y="29"/>
                    </a:lnTo>
                    <a:lnTo>
                      <a:pt x="170" y="31"/>
                    </a:lnTo>
                    <a:lnTo>
                      <a:pt x="163" y="32"/>
                    </a:lnTo>
                    <a:lnTo>
                      <a:pt x="156" y="33"/>
                    </a:lnTo>
                    <a:lnTo>
                      <a:pt x="148" y="34"/>
                    </a:lnTo>
                    <a:lnTo>
                      <a:pt x="138" y="36"/>
                    </a:lnTo>
                    <a:lnTo>
                      <a:pt x="138" y="3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82"/>
              <p:cNvSpPr/>
              <p:nvPr/>
            </p:nvSpPr>
            <p:spPr bwMode="auto">
              <a:xfrm>
                <a:off x="2298700" y="2590800"/>
                <a:ext cx="473075" cy="100013"/>
              </a:xfrm>
              <a:custGeom>
                <a:avLst/>
                <a:gdLst>
                  <a:gd name="T0" fmla="*/ 16 w 298"/>
                  <a:gd name="T1" fmla="*/ 42 h 63"/>
                  <a:gd name="T2" fmla="*/ 47 w 298"/>
                  <a:gd name="T3" fmla="*/ 38 h 63"/>
                  <a:gd name="T4" fmla="*/ 76 w 298"/>
                  <a:gd name="T5" fmla="*/ 33 h 63"/>
                  <a:gd name="T6" fmla="*/ 102 w 298"/>
                  <a:gd name="T7" fmla="*/ 28 h 63"/>
                  <a:gd name="T8" fmla="*/ 125 w 298"/>
                  <a:gd name="T9" fmla="*/ 23 h 63"/>
                  <a:gd name="T10" fmla="*/ 148 w 298"/>
                  <a:gd name="T11" fmla="*/ 19 h 63"/>
                  <a:gd name="T12" fmla="*/ 167 w 298"/>
                  <a:gd name="T13" fmla="*/ 15 h 63"/>
                  <a:gd name="T14" fmla="*/ 183 w 298"/>
                  <a:gd name="T15" fmla="*/ 10 h 63"/>
                  <a:gd name="T16" fmla="*/ 199 w 298"/>
                  <a:gd name="T17" fmla="*/ 7 h 63"/>
                  <a:gd name="T18" fmla="*/ 218 w 298"/>
                  <a:gd name="T19" fmla="*/ 4 h 63"/>
                  <a:gd name="T20" fmla="*/ 240 w 298"/>
                  <a:gd name="T21" fmla="*/ 1 h 63"/>
                  <a:gd name="T22" fmla="*/ 259 w 298"/>
                  <a:gd name="T23" fmla="*/ 0 h 63"/>
                  <a:gd name="T24" fmla="*/ 275 w 298"/>
                  <a:gd name="T25" fmla="*/ 1 h 63"/>
                  <a:gd name="T26" fmla="*/ 285 w 298"/>
                  <a:gd name="T27" fmla="*/ 4 h 63"/>
                  <a:gd name="T28" fmla="*/ 293 w 298"/>
                  <a:gd name="T29" fmla="*/ 9 h 63"/>
                  <a:gd name="T30" fmla="*/ 296 w 298"/>
                  <a:gd name="T31" fmla="*/ 13 h 63"/>
                  <a:gd name="T32" fmla="*/ 298 w 298"/>
                  <a:gd name="T33" fmla="*/ 16 h 63"/>
                  <a:gd name="T34" fmla="*/ 296 w 298"/>
                  <a:gd name="T35" fmla="*/ 20 h 63"/>
                  <a:gd name="T36" fmla="*/ 293 w 298"/>
                  <a:gd name="T37" fmla="*/ 22 h 63"/>
                  <a:gd name="T38" fmla="*/ 285 w 298"/>
                  <a:gd name="T39" fmla="*/ 25 h 63"/>
                  <a:gd name="T40" fmla="*/ 275 w 298"/>
                  <a:gd name="T41" fmla="*/ 27 h 63"/>
                  <a:gd name="T42" fmla="*/ 262 w 298"/>
                  <a:gd name="T43" fmla="*/ 28 h 63"/>
                  <a:gd name="T44" fmla="*/ 251 w 298"/>
                  <a:gd name="T45" fmla="*/ 29 h 63"/>
                  <a:gd name="T46" fmla="*/ 243 w 298"/>
                  <a:gd name="T47" fmla="*/ 29 h 63"/>
                  <a:gd name="T48" fmla="*/ 236 w 298"/>
                  <a:gd name="T49" fmla="*/ 29 h 63"/>
                  <a:gd name="T50" fmla="*/ 227 w 298"/>
                  <a:gd name="T51" fmla="*/ 29 h 63"/>
                  <a:gd name="T52" fmla="*/ 218 w 298"/>
                  <a:gd name="T53" fmla="*/ 29 h 63"/>
                  <a:gd name="T54" fmla="*/ 207 w 298"/>
                  <a:gd name="T55" fmla="*/ 31 h 63"/>
                  <a:gd name="T56" fmla="*/ 194 w 298"/>
                  <a:gd name="T57" fmla="*/ 32 h 63"/>
                  <a:gd name="T58" fmla="*/ 187 w 298"/>
                  <a:gd name="T59" fmla="*/ 33 h 63"/>
                  <a:gd name="T60" fmla="*/ 168 w 298"/>
                  <a:gd name="T61" fmla="*/ 36 h 63"/>
                  <a:gd name="T62" fmla="*/ 147 w 298"/>
                  <a:gd name="T63" fmla="*/ 41 h 63"/>
                  <a:gd name="T64" fmla="*/ 121 w 298"/>
                  <a:gd name="T65" fmla="*/ 47 h 63"/>
                  <a:gd name="T66" fmla="*/ 99 w 298"/>
                  <a:gd name="T67" fmla="*/ 52 h 63"/>
                  <a:gd name="T68" fmla="*/ 86 w 298"/>
                  <a:gd name="T69" fmla="*/ 54 h 63"/>
                  <a:gd name="T70" fmla="*/ 74 w 298"/>
                  <a:gd name="T71" fmla="*/ 57 h 63"/>
                  <a:gd name="T72" fmla="*/ 64 w 298"/>
                  <a:gd name="T73" fmla="*/ 59 h 63"/>
                  <a:gd name="T74" fmla="*/ 55 w 298"/>
                  <a:gd name="T75" fmla="*/ 60 h 63"/>
                  <a:gd name="T76" fmla="*/ 49 w 298"/>
                  <a:gd name="T77" fmla="*/ 61 h 63"/>
                  <a:gd name="T78" fmla="*/ 45 w 298"/>
                  <a:gd name="T79" fmla="*/ 63 h 63"/>
                  <a:gd name="T80" fmla="*/ 41 w 298"/>
                  <a:gd name="T81" fmla="*/ 63 h 63"/>
                  <a:gd name="T82" fmla="*/ 38 w 298"/>
                  <a:gd name="T83" fmla="*/ 63 h 63"/>
                  <a:gd name="T84" fmla="*/ 28 w 298"/>
                  <a:gd name="T85" fmla="*/ 61 h 63"/>
                  <a:gd name="T86" fmla="*/ 17 w 298"/>
                  <a:gd name="T87" fmla="*/ 58 h 63"/>
                  <a:gd name="T88" fmla="*/ 6 w 298"/>
                  <a:gd name="T89" fmla="*/ 51 h 63"/>
                  <a:gd name="T90" fmla="*/ 0 w 298"/>
                  <a:gd name="T91" fmla="*/ 4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8" h="63">
                    <a:moveTo>
                      <a:pt x="0" y="45"/>
                    </a:moveTo>
                    <a:lnTo>
                      <a:pt x="16" y="42"/>
                    </a:lnTo>
                    <a:lnTo>
                      <a:pt x="32" y="40"/>
                    </a:lnTo>
                    <a:lnTo>
                      <a:pt x="47" y="38"/>
                    </a:lnTo>
                    <a:lnTo>
                      <a:pt x="61" y="35"/>
                    </a:lnTo>
                    <a:lnTo>
                      <a:pt x="76" y="33"/>
                    </a:lnTo>
                    <a:lnTo>
                      <a:pt x="89" y="31"/>
                    </a:lnTo>
                    <a:lnTo>
                      <a:pt x="102" y="28"/>
                    </a:lnTo>
                    <a:lnTo>
                      <a:pt x="113" y="26"/>
                    </a:lnTo>
                    <a:lnTo>
                      <a:pt x="125" y="23"/>
                    </a:lnTo>
                    <a:lnTo>
                      <a:pt x="137" y="21"/>
                    </a:lnTo>
                    <a:lnTo>
                      <a:pt x="148" y="19"/>
                    </a:lnTo>
                    <a:lnTo>
                      <a:pt x="157" y="17"/>
                    </a:lnTo>
                    <a:lnTo>
                      <a:pt x="167" y="15"/>
                    </a:lnTo>
                    <a:lnTo>
                      <a:pt x="176" y="13"/>
                    </a:lnTo>
                    <a:lnTo>
                      <a:pt x="183" y="10"/>
                    </a:lnTo>
                    <a:lnTo>
                      <a:pt x="192" y="9"/>
                    </a:lnTo>
                    <a:lnTo>
                      <a:pt x="199" y="7"/>
                    </a:lnTo>
                    <a:lnTo>
                      <a:pt x="206" y="6"/>
                    </a:lnTo>
                    <a:lnTo>
                      <a:pt x="218" y="4"/>
                    </a:lnTo>
                    <a:lnTo>
                      <a:pt x="230" y="2"/>
                    </a:lnTo>
                    <a:lnTo>
                      <a:pt x="240" y="1"/>
                    </a:lnTo>
                    <a:lnTo>
                      <a:pt x="251" y="0"/>
                    </a:lnTo>
                    <a:lnTo>
                      <a:pt x="259" y="0"/>
                    </a:lnTo>
                    <a:lnTo>
                      <a:pt x="268" y="0"/>
                    </a:lnTo>
                    <a:lnTo>
                      <a:pt x="275" y="1"/>
                    </a:lnTo>
                    <a:lnTo>
                      <a:pt x="281" y="3"/>
                    </a:lnTo>
                    <a:lnTo>
                      <a:pt x="285" y="4"/>
                    </a:lnTo>
                    <a:lnTo>
                      <a:pt x="289" y="7"/>
                    </a:lnTo>
                    <a:lnTo>
                      <a:pt x="293" y="9"/>
                    </a:lnTo>
                    <a:lnTo>
                      <a:pt x="295" y="10"/>
                    </a:lnTo>
                    <a:lnTo>
                      <a:pt x="296" y="13"/>
                    </a:lnTo>
                    <a:lnTo>
                      <a:pt x="297" y="15"/>
                    </a:lnTo>
                    <a:lnTo>
                      <a:pt x="298" y="16"/>
                    </a:lnTo>
                    <a:lnTo>
                      <a:pt x="297" y="19"/>
                    </a:lnTo>
                    <a:lnTo>
                      <a:pt x="296" y="20"/>
                    </a:lnTo>
                    <a:lnTo>
                      <a:pt x="295" y="21"/>
                    </a:lnTo>
                    <a:lnTo>
                      <a:pt x="293" y="22"/>
                    </a:lnTo>
                    <a:lnTo>
                      <a:pt x="289" y="23"/>
                    </a:lnTo>
                    <a:lnTo>
                      <a:pt x="285" y="25"/>
                    </a:lnTo>
                    <a:lnTo>
                      <a:pt x="281" y="26"/>
                    </a:lnTo>
                    <a:lnTo>
                      <a:pt x="275" y="27"/>
                    </a:lnTo>
                    <a:lnTo>
                      <a:pt x="268" y="28"/>
                    </a:lnTo>
                    <a:lnTo>
                      <a:pt x="262" y="28"/>
                    </a:lnTo>
                    <a:lnTo>
                      <a:pt x="257" y="29"/>
                    </a:lnTo>
                    <a:lnTo>
                      <a:pt x="251" y="29"/>
                    </a:lnTo>
                    <a:lnTo>
                      <a:pt x="246" y="29"/>
                    </a:lnTo>
                    <a:lnTo>
                      <a:pt x="243" y="29"/>
                    </a:lnTo>
                    <a:lnTo>
                      <a:pt x="239" y="29"/>
                    </a:lnTo>
                    <a:lnTo>
                      <a:pt x="236" y="29"/>
                    </a:lnTo>
                    <a:lnTo>
                      <a:pt x="232" y="29"/>
                    </a:lnTo>
                    <a:lnTo>
                      <a:pt x="227" y="29"/>
                    </a:lnTo>
                    <a:lnTo>
                      <a:pt x="223" y="29"/>
                    </a:lnTo>
                    <a:lnTo>
                      <a:pt x="218" y="29"/>
                    </a:lnTo>
                    <a:lnTo>
                      <a:pt x="213" y="31"/>
                    </a:lnTo>
                    <a:lnTo>
                      <a:pt x="207" y="31"/>
                    </a:lnTo>
                    <a:lnTo>
                      <a:pt x="201" y="32"/>
                    </a:lnTo>
                    <a:lnTo>
                      <a:pt x="194" y="32"/>
                    </a:lnTo>
                    <a:lnTo>
                      <a:pt x="191" y="33"/>
                    </a:lnTo>
                    <a:lnTo>
                      <a:pt x="187" y="33"/>
                    </a:lnTo>
                    <a:lnTo>
                      <a:pt x="179" y="35"/>
                    </a:lnTo>
                    <a:lnTo>
                      <a:pt x="168" y="36"/>
                    </a:lnTo>
                    <a:lnTo>
                      <a:pt x="157" y="39"/>
                    </a:lnTo>
                    <a:lnTo>
                      <a:pt x="147" y="41"/>
                    </a:lnTo>
                    <a:lnTo>
                      <a:pt x="134" y="45"/>
                    </a:lnTo>
                    <a:lnTo>
                      <a:pt x="121" y="47"/>
                    </a:lnTo>
                    <a:lnTo>
                      <a:pt x="106" y="49"/>
                    </a:lnTo>
                    <a:lnTo>
                      <a:pt x="99" y="52"/>
                    </a:lnTo>
                    <a:lnTo>
                      <a:pt x="92" y="53"/>
                    </a:lnTo>
                    <a:lnTo>
                      <a:pt x="86" y="54"/>
                    </a:lnTo>
                    <a:lnTo>
                      <a:pt x="80" y="55"/>
                    </a:lnTo>
                    <a:lnTo>
                      <a:pt x="74" y="57"/>
                    </a:lnTo>
                    <a:lnTo>
                      <a:pt x="68" y="58"/>
                    </a:lnTo>
                    <a:lnTo>
                      <a:pt x="64" y="59"/>
                    </a:lnTo>
                    <a:lnTo>
                      <a:pt x="60" y="59"/>
                    </a:lnTo>
                    <a:lnTo>
                      <a:pt x="55" y="60"/>
                    </a:lnTo>
                    <a:lnTo>
                      <a:pt x="52" y="61"/>
                    </a:lnTo>
                    <a:lnTo>
                      <a:pt x="49" y="61"/>
                    </a:lnTo>
                    <a:lnTo>
                      <a:pt x="47" y="63"/>
                    </a:lnTo>
                    <a:lnTo>
                      <a:pt x="45" y="63"/>
                    </a:lnTo>
                    <a:lnTo>
                      <a:pt x="42" y="63"/>
                    </a:lnTo>
                    <a:lnTo>
                      <a:pt x="41" y="63"/>
                    </a:lnTo>
                    <a:lnTo>
                      <a:pt x="41" y="63"/>
                    </a:lnTo>
                    <a:lnTo>
                      <a:pt x="38" y="63"/>
                    </a:lnTo>
                    <a:lnTo>
                      <a:pt x="33" y="63"/>
                    </a:lnTo>
                    <a:lnTo>
                      <a:pt x="28" y="61"/>
                    </a:lnTo>
                    <a:lnTo>
                      <a:pt x="23" y="60"/>
                    </a:lnTo>
                    <a:lnTo>
                      <a:pt x="17" y="58"/>
                    </a:lnTo>
                    <a:lnTo>
                      <a:pt x="12" y="54"/>
                    </a:lnTo>
                    <a:lnTo>
                      <a:pt x="6" y="51"/>
                    </a:lnTo>
                    <a:lnTo>
                      <a:pt x="0" y="45"/>
                    </a:lnTo>
                    <a:lnTo>
                      <a:pt x="0" y="4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83"/>
              <p:cNvSpPr/>
              <p:nvPr/>
            </p:nvSpPr>
            <p:spPr bwMode="auto">
              <a:xfrm>
                <a:off x="2343150" y="2727325"/>
                <a:ext cx="363538" cy="77788"/>
              </a:xfrm>
              <a:custGeom>
                <a:avLst/>
                <a:gdLst>
                  <a:gd name="T0" fmla="*/ 20 w 229"/>
                  <a:gd name="T1" fmla="*/ 25 h 49"/>
                  <a:gd name="T2" fmla="*/ 57 w 229"/>
                  <a:gd name="T3" fmla="*/ 19 h 49"/>
                  <a:gd name="T4" fmla="*/ 90 w 229"/>
                  <a:gd name="T5" fmla="*/ 13 h 49"/>
                  <a:gd name="T6" fmla="*/ 119 w 229"/>
                  <a:gd name="T7" fmla="*/ 10 h 49"/>
                  <a:gd name="T8" fmla="*/ 141 w 229"/>
                  <a:gd name="T9" fmla="*/ 6 h 49"/>
                  <a:gd name="T10" fmla="*/ 160 w 229"/>
                  <a:gd name="T11" fmla="*/ 3 h 49"/>
                  <a:gd name="T12" fmla="*/ 174 w 229"/>
                  <a:gd name="T13" fmla="*/ 1 h 49"/>
                  <a:gd name="T14" fmla="*/ 184 w 229"/>
                  <a:gd name="T15" fmla="*/ 0 h 49"/>
                  <a:gd name="T16" fmla="*/ 196 w 229"/>
                  <a:gd name="T17" fmla="*/ 0 h 49"/>
                  <a:gd name="T18" fmla="*/ 212 w 229"/>
                  <a:gd name="T19" fmla="*/ 1 h 49"/>
                  <a:gd name="T20" fmla="*/ 221 w 229"/>
                  <a:gd name="T21" fmla="*/ 4 h 49"/>
                  <a:gd name="T22" fmla="*/ 224 w 229"/>
                  <a:gd name="T23" fmla="*/ 6 h 49"/>
                  <a:gd name="T24" fmla="*/ 228 w 229"/>
                  <a:gd name="T25" fmla="*/ 10 h 49"/>
                  <a:gd name="T26" fmla="*/ 228 w 229"/>
                  <a:gd name="T27" fmla="*/ 12 h 49"/>
                  <a:gd name="T28" fmla="*/ 229 w 229"/>
                  <a:gd name="T29" fmla="*/ 17 h 49"/>
                  <a:gd name="T30" fmla="*/ 228 w 229"/>
                  <a:gd name="T31" fmla="*/ 22 h 49"/>
                  <a:gd name="T32" fmla="*/ 224 w 229"/>
                  <a:gd name="T33" fmla="*/ 24 h 49"/>
                  <a:gd name="T34" fmla="*/ 219 w 229"/>
                  <a:gd name="T35" fmla="*/ 26 h 49"/>
                  <a:gd name="T36" fmla="*/ 212 w 229"/>
                  <a:gd name="T37" fmla="*/ 28 h 49"/>
                  <a:gd name="T38" fmla="*/ 202 w 229"/>
                  <a:gd name="T39" fmla="*/ 29 h 49"/>
                  <a:gd name="T40" fmla="*/ 191 w 229"/>
                  <a:gd name="T41" fmla="*/ 29 h 49"/>
                  <a:gd name="T42" fmla="*/ 179 w 229"/>
                  <a:gd name="T43" fmla="*/ 29 h 49"/>
                  <a:gd name="T44" fmla="*/ 158 w 229"/>
                  <a:gd name="T45" fmla="*/ 31 h 49"/>
                  <a:gd name="T46" fmla="*/ 133 w 229"/>
                  <a:gd name="T47" fmla="*/ 33 h 49"/>
                  <a:gd name="T48" fmla="*/ 103 w 229"/>
                  <a:gd name="T49" fmla="*/ 39 h 49"/>
                  <a:gd name="T50" fmla="*/ 89 w 229"/>
                  <a:gd name="T51" fmla="*/ 42 h 49"/>
                  <a:gd name="T52" fmla="*/ 76 w 229"/>
                  <a:gd name="T53" fmla="*/ 44 h 49"/>
                  <a:gd name="T54" fmla="*/ 65 w 229"/>
                  <a:gd name="T55" fmla="*/ 45 h 49"/>
                  <a:gd name="T56" fmla="*/ 57 w 229"/>
                  <a:gd name="T57" fmla="*/ 46 h 49"/>
                  <a:gd name="T58" fmla="*/ 50 w 229"/>
                  <a:gd name="T59" fmla="*/ 48 h 49"/>
                  <a:gd name="T60" fmla="*/ 44 w 229"/>
                  <a:gd name="T61" fmla="*/ 49 h 49"/>
                  <a:gd name="T62" fmla="*/ 40 w 229"/>
                  <a:gd name="T63" fmla="*/ 49 h 49"/>
                  <a:gd name="T64" fmla="*/ 39 w 229"/>
                  <a:gd name="T65" fmla="*/ 49 h 49"/>
                  <a:gd name="T66" fmla="*/ 36 w 229"/>
                  <a:gd name="T67" fmla="*/ 49 h 49"/>
                  <a:gd name="T68" fmla="*/ 31 w 229"/>
                  <a:gd name="T69" fmla="*/ 48 h 49"/>
                  <a:gd name="T70" fmla="*/ 25 w 229"/>
                  <a:gd name="T71" fmla="*/ 45 h 49"/>
                  <a:gd name="T72" fmla="*/ 18 w 229"/>
                  <a:gd name="T73" fmla="*/ 42 h 49"/>
                  <a:gd name="T74" fmla="*/ 10 w 229"/>
                  <a:gd name="T75" fmla="*/ 38 h 49"/>
                  <a:gd name="T76" fmla="*/ 4 w 229"/>
                  <a:gd name="T77" fmla="*/ 35 h 49"/>
                  <a:gd name="T78" fmla="*/ 1 w 229"/>
                  <a:gd name="T79" fmla="*/ 31 h 49"/>
                  <a:gd name="T80" fmla="*/ 0 w 229"/>
                  <a:gd name="T81" fmla="*/ 2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29" h="49">
                    <a:moveTo>
                      <a:pt x="0" y="29"/>
                    </a:moveTo>
                    <a:lnTo>
                      <a:pt x="20" y="25"/>
                    </a:lnTo>
                    <a:lnTo>
                      <a:pt x="39" y="22"/>
                    </a:lnTo>
                    <a:lnTo>
                      <a:pt x="57" y="19"/>
                    </a:lnTo>
                    <a:lnTo>
                      <a:pt x="75" y="17"/>
                    </a:lnTo>
                    <a:lnTo>
                      <a:pt x="90" y="13"/>
                    </a:lnTo>
                    <a:lnTo>
                      <a:pt x="104" y="11"/>
                    </a:lnTo>
                    <a:lnTo>
                      <a:pt x="119" y="10"/>
                    </a:lnTo>
                    <a:lnTo>
                      <a:pt x="131" y="7"/>
                    </a:lnTo>
                    <a:lnTo>
                      <a:pt x="141" y="6"/>
                    </a:lnTo>
                    <a:lnTo>
                      <a:pt x="152" y="4"/>
                    </a:lnTo>
                    <a:lnTo>
                      <a:pt x="160" y="3"/>
                    </a:lnTo>
                    <a:lnTo>
                      <a:pt x="168" y="3"/>
                    </a:lnTo>
                    <a:lnTo>
                      <a:pt x="174" y="1"/>
                    </a:lnTo>
                    <a:lnTo>
                      <a:pt x="179" y="0"/>
                    </a:lnTo>
                    <a:lnTo>
                      <a:pt x="184" y="0"/>
                    </a:lnTo>
                    <a:lnTo>
                      <a:pt x="187" y="0"/>
                    </a:lnTo>
                    <a:lnTo>
                      <a:pt x="196" y="0"/>
                    </a:lnTo>
                    <a:lnTo>
                      <a:pt x="204" y="0"/>
                    </a:lnTo>
                    <a:lnTo>
                      <a:pt x="212" y="1"/>
                    </a:lnTo>
                    <a:lnTo>
                      <a:pt x="218" y="3"/>
                    </a:lnTo>
                    <a:lnTo>
                      <a:pt x="221" y="4"/>
                    </a:lnTo>
                    <a:lnTo>
                      <a:pt x="223" y="5"/>
                    </a:lnTo>
                    <a:lnTo>
                      <a:pt x="224" y="6"/>
                    </a:lnTo>
                    <a:lnTo>
                      <a:pt x="227" y="7"/>
                    </a:lnTo>
                    <a:lnTo>
                      <a:pt x="228" y="10"/>
                    </a:lnTo>
                    <a:lnTo>
                      <a:pt x="228" y="11"/>
                    </a:lnTo>
                    <a:lnTo>
                      <a:pt x="228" y="12"/>
                    </a:lnTo>
                    <a:lnTo>
                      <a:pt x="229" y="13"/>
                    </a:lnTo>
                    <a:lnTo>
                      <a:pt x="229" y="17"/>
                    </a:lnTo>
                    <a:lnTo>
                      <a:pt x="228" y="19"/>
                    </a:lnTo>
                    <a:lnTo>
                      <a:pt x="228" y="22"/>
                    </a:lnTo>
                    <a:lnTo>
                      <a:pt x="225" y="24"/>
                    </a:lnTo>
                    <a:lnTo>
                      <a:pt x="224" y="24"/>
                    </a:lnTo>
                    <a:lnTo>
                      <a:pt x="223" y="25"/>
                    </a:lnTo>
                    <a:lnTo>
                      <a:pt x="219" y="26"/>
                    </a:lnTo>
                    <a:lnTo>
                      <a:pt x="216" y="28"/>
                    </a:lnTo>
                    <a:lnTo>
                      <a:pt x="212" y="28"/>
                    </a:lnTo>
                    <a:lnTo>
                      <a:pt x="206" y="29"/>
                    </a:lnTo>
                    <a:lnTo>
                      <a:pt x="202" y="29"/>
                    </a:lnTo>
                    <a:lnTo>
                      <a:pt x="195" y="29"/>
                    </a:lnTo>
                    <a:lnTo>
                      <a:pt x="191" y="29"/>
                    </a:lnTo>
                    <a:lnTo>
                      <a:pt x="187" y="29"/>
                    </a:lnTo>
                    <a:lnTo>
                      <a:pt x="179" y="29"/>
                    </a:lnTo>
                    <a:lnTo>
                      <a:pt x="168" y="30"/>
                    </a:lnTo>
                    <a:lnTo>
                      <a:pt x="158" y="31"/>
                    </a:lnTo>
                    <a:lnTo>
                      <a:pt x="146" y="32"/>
                    </a:lnTo>
                    <a:lnTo>
                      <a:pt x="133" y="33"/>
                    </a:lnTo>
                    <a:lnTo>
                      <a:pt x="119" y="36"/>
                    </a:lnTo>
                    <a:lnTo>
                      <a:pt x="103" y="39"/>
                    </a:lnTo>
                    <a:lnTo>
                      <a:pt x="96" y="41"/>
                    </a:lnTo>
                    <a:lnTo>
                      <a:pt x="89" y="42"/>
                    </a:lnTo>
                    <a:lnTo>
                      <a:pt x="83" y="43"/>
                    </a:lnTo>
                    <a:lnTo>
                      <a:pt x="76" y="44"/>
                    </a:lnTo>
                    <a:lnTo>
                      <a:pt x="71" y="45"/>
                    </a:lnTo>
                    <a:lnTo>
                      <a:pt x="65" y="45"/>
                    </a:lnTo>
                    <a:lnTo>
                      <a:pt x="61" y="46"/>
                    </a:lnTo>
                    <a:lnTo>
                      <a:pt x="57" y="46"/>
                    </a:lnTo>
                    <a:lnTo>
                      <a:pt x="53" y="48"/>
                    </a:lnTo>
                    <a:lnTo>
                      <a:pt x="50" y="48"/>
                    </a:lnTo>
                    <a:lnTo>
                      <a:pt x="46" y="49"/>
                    </a:lnTo>
                    <a:lnTo>
                      <a:pt x="44" y="49"/>
                    </a:lnTo>
                    <a:lnTo>
                      <a:pt x="43" y="49"/>
                    </a:lnTo>
                    <a:lnTo>
                      <a:pt x="40" y="49"/>
                    </a:lnTo>
                    <a:lnTo>
                      <a:pt x="39" y="49"/>
                    </a:lnTo>
                    <a:lnTo>
                      <a:pt x="39" y="49"/>
                    </a:lnTo>
                    <a:lnTo>
                      <a:pt x="38" y="49"/>
                    </a:lnTo>
                    <a:lnTo>
                      <a:pt x="36" y="49"/>
                    </a:lnTo>
                    <a:lnTo>
                      <a:pt x="35" y="48"/>
                    </a:lnTo>
                    <a:lnTo>
                      <a:pt x="31" y="48"/>
                    </a:lnTo>
                    <a:lnTo>
                      <a:pt x="29" y="46"/>
                    </a:lnTo>
                    <a:lnTo>
                      <a:pt x="25" y="45"/>
                    </a:lnTo>
                    <a:lnTo>
                      <a:pt x="21" y="43"/>
                    </a:lnTo>
                    <a:lnTo>
                      <a:pt x="18" y="42"/>
                    </a:lnTo>
                    <a:lnTo>
                      <a:pt x="13" y="39"/>
                    </a:lnTo>
                    <a:lnTo>
                      <a:pt x="10" y="38"/>
                    </a:lnTo>
                    <a:lnTo>
                      <a:pt x="7" y="36"/>
                    </a:lnTo>
                    <a:lnTo>
                      <a:pt x="4" y="35"/>
                    </a:ln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9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84"/>
              <p:cNvSpPr/>
              <p:nvPr/>
            </p:nvSpPr>
            <p:spPr bwMode="auto">
              <a:xfrm>
                <a:off x="2516188" y="2441575"/>
                <a:ext cx="119063" cy="195263"/>
              </a:xfrm>
              <a:custGeom>
                <a:avLst/>
                <a:gdLst>
                  <a:gd name="T0" fmla="*/ 46 w 75"/>
                  <a:gd name="T1" fmla="*/ 84 h 123"/>
                  <a:gd name="T2" fmla="*/ 41 w 75"/>
                  <a:gd name="T3" fmla="*/ 93 h 123"/>
                  <a:gd name="T4" fmla="*/ 33 w 75"/>
                  <a:gd name="T5" fmla="*/ 98 h 123"/>
                  <a:gd name="T6" fmla="*/ 27 w 75"/>
                  <a:gd name="T7" fmla="*/ 104 h 123"/>
                  <a:gd name="T8" fmla="*/ 22 w 75"/>
                  <a:gd name="T9" fmla="*/ 110 h 123"/>
                  <a:gd name="T10" fmla="*/ 16 w 75"/>
                  <a:gd name="T11" fmla="*/ 114 h 123"/>
                  <a:gd name="T12" fmla="*/ 11 w 75"/>
                  <a:gd name="T13" fmla="*/ 119 h 123"/>
                  <a:gd name="T14" fmla="*/ 5 w 75"/>
                  <a:gd name="T15" fmla="*/ 121 h 123"/>
                  <a:gd name="T16" fmla="*/ 0 w 75"/>
                  <a:gd name="T17" fmla="*/ 123 h 123"/>
                  <a:gd name="T18" fmla="*/ 4 w 75"/>
                  <a:gd name="T19" fmla="*/ 114 h 123"/>
                  <a:gd name="T20" fmla="*/ 9 w 75"/>
                  <a:gd name="T21" fmla="*/ 106 h 123"/>
                  <a:gd name="T22" fmla="*/ 12 w 75"/>
                  <a:gd name="T23" fmla="*/ 98 h 123"/>
                  <a:gd name="T24" fmla="*/ 16 w 75"/>
                  <a:gd name="T25" fmla="*/ 90 h 123"/>
                  <a:gd name="T26" fmla="*/ 18 w 75"/>
                  <a:gd name="T27" fmla="*/ 83 h 123"/>
                  <a:gd name="T28" fmla="*/ 20 w 75"/>
                  <a:gd name="T29" fmla="*/ 77 h 123"/>
                  <a:gd name="T30" fmla="*/ 24 w 75"/>
                  <a:gd name="T31" fmla="*/ 71 h 123"/>
                  <a:gd name="T32" fmla="*/ 25 w 75"/>
                  <a:gd name="T33" fmla="*/ 66 h 123"/>
                  <a:gd name="T34" fmla="*/ 27 w 75"/>
                  <a:gd name="T35" fmla="*/ 62 h 123"/>
                  <a:gd name="T36" fmla="*/ 29 w 75"/>
                  <a:gd name="T37" fmla="*/ 57 h 123"/>
                  <a:gd name="T38" fmla="*/ 31 w 75"/>
                  <a:gd name="T39" fmla="*/ 53 h 123"/>
                  <a:gd name="T40" fmla="*/ 32 w 75"/>
                  <a:gd name="T41" fmla="*/ 50 h 123"/>
                  <a:gd name="T42" fmla="*/ 32 w 75"/>
                  <a:gd name="T43" fmla="*/ 47 h 123"/>
                  <a:gd name="T44" fmla="*/ 33 w 75"/>
                  <a:gd name="T45" fmla="*/ 45 h 123"/>
                  <a:gd name="T46" fmla="*/ 33 w 75"/>
                  <a:gd name="T47" fmla="*/ 44 h 123"/>
                  <a:gd name="T48" fmla="*/ 33 w 75"/>
                  <a:gd name="T49" fmla="*/ 44 h 123"/>
                  <a:gd name="T50" fmla="*/ 33 w 75"/>
                  <a:gd name="T51" fmla="*/ 42 h 123"/>
                  <a:gd name="T52" fmla="*/ 33 w 75"/>
                  <a:gd name="T53" fmla="*/ 40 h 123"/>
                  <a:gd name="T54" fmla="*/ 33 w 75"/>
                  <a:gd name="T55" fmla="*/ 37 h 123"/>
                  <a:gd name="T56" fmla="*/ 32 w 75"/>
                  <a:gd name="T57" fmla="*/ 33 h 123"/>
                  <a:gd name="T58" fmla="*/ 31 w 75"/>
                  <a:gd name="T59" fmla="*/ 28 h 123"/>
                  <a:gd name="T60" fmla="*/ 31 w 75"/>
                  <a:gd name="T61" fmla="*/ 23 h 123"/>
                  <a:gd name="T62" fmla="*/ 30 w 75"/>
                  <a:gd name="T63" fmla="*/ 15 h 123"/>
                  <a:gd name="T64" fmla="*/ 29 w 75"/>
                  <a:gd name="T65" fmla="*/ 12 h 123"/>
                  <a:gd name="T66" fmla="*/ 29 w 75"/>
                  <a:gd name="T67" fmla="*/ 7 h 123"/>
                  <a:gd name="T68" fmla="*/ 42 w 75"/>
                  <a:gd name="T69" fmla="*/ 0 h 123"/>
                  <a:gd name="T70" fmla="*/ 50 w 75"/>
                  <a:gd name="T71" fmla="*/ 8 h 123"/>
                  <a:gd name="T72" fmla="*/ 57 w 75"/>
                  <a:gd name="T73" fmla="*/ 15 h 123"/>
                  <a:gd name="T74" fmla="*/ 62 w 75"/>
                  <a:gd name="T75" fmla="*/ 21 h 123"/>
                  <a:gd name="T76" fmla="*/ 67 w 75"/>
                  <a:gd name="T77" fmla="*/ 27 h 123"/>
                  <a:gd name="T78" fmla="*/ 70 w 75"/>
                  <a:gd name="T79" fmla="*/ 32 h 123"/>
                  <a:gd name="T80" fmla="*/ 74 w 75"/>
                  <a:gd name="T81" fmla="*/ 37 h 123"/>
                  <a:gd name="T82" fmla="*/ 75 w 75"/>
                  <a:gd name="T83" fmla="*/ 40 h 123"/>
                  <a:gd name="T84" fmla="*/ 75 w 75"/>
                  <a:gd name="T85" fmla="*/ 44 h 123"/>
                  <a:gd name="T86" fmla="*/ 75 w 75"/>
                  <a:gd name="T87" fmla="*/ 46 h 123"/>
                  <a:gd name="T88" fmla="*/ 74 w 75"/>
                  <a:gd name="T89" fmla="*/ 50 h 123"/>
                  <a:gd name="T90" fmla="*/ 71 w 75"/>
                  <a:gd name="T91" fmla="*/ 55 h 123"/>
                  <a:gd name="T92" fmla="*/ 68 w 75"/>
                  <a:gd name="T93" fmla="*/ 59 h 123"/>
                  <a:gd name="T94" fmla="*/ 64 w 75"/>
                  <a:gd name="T95" fmla="*/ 64 h 123"/>
                  <a:gd name="T96" fmla="*/ 58 w 75"/>
                  <a:gd name="T97" fmla="*/ 70 h 123"/>
                  <a:gd name="T98" fmla="*/ 54 w 75"/>
                  <a:gd name="T99" fmla="*/ 77 h 123"/>
                  <a:gd name="T100" fmla="*/ 46 w 75"/>
                  <a:gd name="T101" fmla="*/ 84 h 123"/>
                  <a:gd name="T102" fmla="*/ 46 w 75"/>
                  <a:gd name="T103" fmla="*/ 8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5" h="123">
                    <a:moveTo>
                      <a:pt x="46" y="84"/>
                    </a:moveTo>
                    <a:lnTo>
                      <a:pt x="41" y="93"/>
                    </a:lnTo>
                    <a:lnTo>
                      <a:pt x="33" y="98"/>
                    </a:lnTo>
                    <a:lnTo>
                      <a:pt x="27" y="104"/>
                    </a:lnTo>
                    <a:lnTo>
                      <a:pt x="22" y="110"/>
                    </a:lnTo>
                    <a:lnTo>
                      <a:pt x="16" y="114"/>
                    </a:lnTo>
                    <a:lnTo>
                      <a:pt x="11" y="119"/>
                    </a:lnTo>
                    <a:lnTo>
                      <a:pt x="5" y="121"/>
                    </a:lnTo>
                    <a:lnTo>
                      <a:pt x="0" y="123"/>
                    </a:lnTo>
                    <a:lnTo>
                      <a:pt x="4" y="114"/>
                    </a:lnTo>
                    <a:lnTo>
                      <a:pt x="9" y="106"/>
                    </a:lnTo>
                    <a:lnTo>
                      <a:pt x="12" y="98"/>
                    </a:lnTo>
                    <a:lnTo>
                      <a:pt x="16" y="90"/>
                    </a:lnTo>
                    <a:lnTo>
                      <a:pt x="18" y="83"/>
                    </a:lnTo>
                    <a:lnTo>
                      <a:pt x="20" y="77"/>
                    </a:lnTo>
                    <a:lnTo>
                      <a:pt x="24" y="71"/>
                    </a:lnTo>
                    <a:lnTo>
                      <a:pt x="25" y="66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1" y="53"/>
                    </a:lnTo>
                    <a:lnTo>
                      <a:pt x="32" y="50"/>
                    </a:lnTo>
                    <a:lnTo>
                      <a:pt x="32" y="47"/>
                    </a:lnTo>
                    <a:lnTo>
                      <a:pt x="33" y="45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3" y="42"/>
                    </a:lnTo>
                    <a:lnTo>
                      <a:pt x="33" y="40"/>
                    </a:lnTo>
                    <a:lnTo>
                      <a:pt x="33" y="37"/>
                    </a:lnTo>
                    <a:lnTo>
                      <a:pt x="32" y="33"/>
                    </a:lnTo>
                    <a:lnTo>
                      <a:pt x="31" y="28"/>
                    </a:lnTo>
                    <a:lnTo>
                      <a:pt x="31" y="23"/>
                    </a:lnTo>
                    <a:lnTo>
                      <a:pt x="30" y="15"/>
                    </a:lnTo>
                    <a:lnTo>
                      <a:pt x="29" y="12"/>
                    </a:lnTo>
                    <a:lnTo>
                      <a:pt x="29" y="7"/>
                    </a:lnTo>
                    <a:lnTo>
                      <a:pt x="42" y="0"/>
                    </a:lnTo>
                    <a:lnTo>
                      <a:pt x="50" y="8"/>
                    </a:lnTo>
                    <a:lnTo>
                      <a:pt x="57" y="15"/>
                    </a:lnTo>
                    <a:lnTo>
                      <a:pt x="62" y="21"/>
                    </a:lnTo>
                    <a:lnTo>
                      <a:pt x="67" y="27"/>
                    </a:lnTo>
                    <a:lnTo>
                      <a:pt x="70" y="32"/>
                    </a:lnTo>
                    <a:lnTo>
                      <a:pt x="74" y="37"/>
                    </a:lnTo>
                    <a:lnTo>
                      <a:pt x="75" y="40"/>
                    </a:lnTo>
                    <a:lnTo>
                      <a:pt x="75" y="44"/>
                    </a:lnTo>
                    <a:lnTo>
                      <a:pt x="75" y="46"/>
                    </a:lnTo>
                    <a:lnTo>
                      <a:pt x="74" y="50"/>
                    </a:lnTo>
                    <a:lnTo>
                      <a:pt x="71" y="55"/>
                    </a:lnTo>
                    <a:lnTo>
                      <a:pt x="68" y="59"/>
                    </a:lnTo>
                    <a:lnTo>
                      <a:pt x="64" y="64"/>
                    </a:lnTo>
                    <a:lnTo>
                      <a:pt x="58" y="70"/>
                    </a:lnTo>
                    <a:lnTo>
                      <a:pt x="54" y="77"/>
                    </a:lnTo>
                    <a:lnTo>
                      <a:pt x="46" y="84"/>
                    </a:lnTo>
                    <a:lnTo>
                      <a:pt x="46" y="8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85"/>
              <p:cNvSpPr/>
              <p:nvPr/>
            </p:nvSpPr>
            <p:spPr bwMode="auto">
              <a:xfrm>
                <a:off x="2492375" y="2636838"/>
                <a:ext cx="69850" cy="295275"/>
              </a:xfrm>
              <a:custGeom>
                <a:avLst/>
                <a:gdLst>
                  <a:gd name="T0" fmla="*/ 44 w 44"/>
                  <a:gd name="T1" fmla="*/ 0 h 186"/>
                  <a:gd name="T2" fmla="*/ 44 w 44"/>
                  <a:gd name="T3" fmla="*/ 22 h 186"/>
                  <a:gd name="T4" fmla="*/ 44 w 44"/>
                  <a:gd name="T5" fmla="*/ 43 h 186"/>
                  <a:gd name="T6" fmla="*/ 42 w 44"/>
                  <a:gd name="T7" fmla="*/ 62 h 186"/>
                  <a:gd name="T8" fmla="*/ 42 w 44"/>
                  <a:gd name="T9" fmla="*/ 80 h 186"/>
                  <a:gd name="T10" fmla="*/ 41 w 44"/>
                  <a:gd name="T11" fmla="*/ 96 h 186"/>
                  <a:gd name="T12" fmla="*/ 40 w 44"/>
                  <a:gd name="T13" fmla="*/ 111 h 186"/>
                  <a:gd name="T14" fmla="*/ 39 w 44"/>
                  <a:gd name="T15" fmla="*/ 125 h 186"/>
                  <a:gd name="T16" fmla="*/ 39 w 44"/>
                  <a:gd name="T17" fmla="*/ 137 h 186"/>
                  <a:gd name="T18" fmla="*/ 37 w 44"/>
                  <a:gd name="T19" fmla="*/ 149 h 186"/>
                  <a:gd name="T20" fmla="*/ 35 w 44"/>
                  <a:gd name="T21" fmla="*/ 159 h 186"/>
                  <a:gd name="T22" fmla="*/ 33 w 44"/>
                  <a:gd name="T23" fmla="*/ 167 h 186"/>
                  <a:gd name="T24" fmla="*/ 32 w 44"/>
                  <a:gd name="T25" fmla="*/ 175 h 186"/>
                  <a:gd name="T26" fmla="*/ 31 w 44"/>
                  <a:gd name="T27" fmla="*/ 179 h 186"/>
                  <a:gd name="T28" fmla="*/ 31 w 44"/>
                  <a:gd name="T29" fmla="*/ 183 h 186"/>
                  <a:gd name="T30" fmla="*/ 29 w 44"/>
                  <a:gd name="T31" fmla="*/ 185 h 186"/>
                  <a:gd name="T32" fmla="*/ 28 w 44"/>
                  <a:gd name="T33" fmla="*/ 186 h 186"/>
                  <a:gd name="T34" fmla="*/ 26 w 44"/>
                  <a:gd name="T35" fmla="*/ 185 h 186"/>
                  <a:gd name="T36" fmla="*/ 22 w 44"/>
                  <a:gd name="T37" fmla="*/ 184 h 186"/>
                  <a:gd name="T38" fmla="*/ 19 w 44"/>
                  <a:gd name="T39" fmla="*/ 181 h 186"/>
                  <a:gd name="T40" fmla="*/ 15 w 44"/>
                  <a:gd name="T41" fmla="*/ 176 h 186"/>
                  <a:gd name="T42" fmla="*/ 13 w 44"/>
                  <a:gd name="T43" fmla="*/ 172 h 186"/>
                  <a:gd name="T44" fmla="*/ 12 w 44"/>
                  <a:gd name="T45" fmla="*/ 166 h 186"/>
                  <a:gd name="T46" fmla="*/ 10 w 44"/>
                  <a:gd name="T47" fmla="*/ 159 h 186"/>
                  <a:gd name="T48" fmla="*/ 9 w 44"/>
                  <a:gd name="T49" fmla="*/ 151 h 186"/>
                  <a:gd name="T50" fmla="*/ 8 w 44"/>
                  <a:gd name="T51" fmla="*/ 140 h 186"/>
                  <a:gd name="T52" fmla="*/ 8 w 44"/>
                  <a:gd name="T53" fmla="*/ 128 h 186"/>
                  <a:gd name="T54" fmla="*/ 7 w 44"/>
                  <a:gd name="T55" fmla="*/ 114 h 186"/>
                  <a:gd name="T56" fmla="*/ 7 w 44"/>
                  <a:gd name="T57" fmla="*/ 99 h 186"/>
                  <a:gd name="T58" fmla="*/ 7 w 44"/>
                  <a:gd name="T59" fmla="*/ 68 h 186"/>
                  <a:gd name="T60" fmla="*/ 6 w 44"/>
                  <a:gd name="T61" fmla="*/ 41 h 186"/>
                  <a:gd name="T62" fmla="*/ 3 w 44"/>
                  <a:gd name="T63" fmla="*/ 18 h 186"/>
                  <a:gd name="T64" fmla="*/ 1 w 44"/>
                  <a:gd name="T65" fmla="*/ 4 h 186"/>
                  <a:gd name="T66" fmla="*/ 0 w 44"/>
                  <a:gd name="T67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86">
                    <a:moveTo>
                      <a:pt x="0" y="0"/>
                    </a:moveTo>
                    <a:lnTo>
                      <a:pt x="44" y="0"/>
                    </a:lnTo>
                    <a:lnTo>
                      <a:pt x="44" y="11"/>
                    </a:lnTo>
                    <a:lnTo>
                      <a:pt x="44" y="22"/>
                    </a:lnTo>
                    <a:lnTo>
                      <a:pt x="44" y="32"/>
                    </a:lnTo>
                    <a:lnTo>
                      <a:pt x="44" y="43"/>
                    </a:lnTo>
                    <a:lnTo>
                      <a:pt x="42" y="52"/>
                    </a:lnTo>
                    <a:lnTo>
                      <a:pt x="42" y="62"/>
                    </a:lnTo>
                    <a:lnTo>
                      <a:pt x="42" y="70"/>
                    </a:lnTo>
                    <a:lnTo>
                      <a:pt x="42" y="80"/>
                    </a:lnTo>
                    <a:lnTo>
                      <a:pt x="41" y="88"/>
                    </a:lnTo>
                    <a:lnTo>
                      <a:pt x="41" y="96"/>
                    </a:lnTo>
                    <a:lnTo>
                      <a:pt x="41" y="103"/>
                    </a:lnTo>
                    <a:lnTo>
                      <a:pt x="40" y="111"/>
                    </a:lnTo>
                    <a:lnTo>
                      <a:pt x="40" y="118"/>
                    </a:lnTo>
                    <a:lnTo>
                      <a:pt x="39" y="125"/>
                    </a:lnTo>
                    <a:lnTo>
                      <a:pt x="39" y="131"/>
                    </a:lnTo>
                    <a:lnTo>
                      <a:pt x="39" y="137"/>
                    </a:lnTo>
                    <a:lnTo>
                      <a:pt x="38" y="144"/>
                    </a:lnTo>
                    <a:lnTo>
                      <a:pt x="37" y="149"/>
                    </a:lnTo>
                    <a:lnTo>
                      <a:pt x="35" y="154"/>
                    </a:lnTo>
                    <a:lnTo>
                      <a:pt x="35" y="159"/>
                    </a:lnTo>
                    <a:lnTo>
                      <a:pt x="34" y="164"/>
                    </a:lnTo>
                    <a:lnTo>
                      <a:pt x="33" y="167"/>
                    </a:lnTo>
                    <a:lnTo>
                      <a:pt x="33" y="171"/>
                    </a:lnTo>
                    <a:lnTo>
                      <a:pt x="32" y="175"/>
                    </a:lnTo>
                    <a:lnTo>
                      <a:pt x="32" y="177"/>
                    </a:lnTo>
                    <a:lnTo>
                      <a:pt x="31" y="179"/>
                    </a:lnTo>
                    <a:lnTo>
                      <a:pt x="31" y="182"/>
                    </a:lnTo>
                    <a:lnTo>
                      <a:pt x="31" y="183"/>
                    </a:lnTo>
                    <a:lnTo>
                      <a:pt x="29" y="184"/>
                    </a:lnTo>
                    <a:lnTo>
                      <a:pt x="29" y="185"/>
                    </a:lnTo>
                    <a:lnTo>
                      <a:pt x="28" y="186"/>
                    </a:lnTo>
                    <a:lnTo>
                      <a:pt x="28" y="186"/>
                    </a:lnTo>
                    <a:lnTo>
                      <a:pt x="27" y="186"/>
                    </a:lnTo>
                    <a:lnTo>
                      <a:pt x="26" y="185"/>
                    </a:lnTo>
                    <a:lnTo>
                      <a:pt x="25" y="185"/>
                    </a:lnTo>
                    <a:lnTo>
                      <a:pt x="22" y="184"/>
                    </a:lnTo>
                    <a:lnTo>
                      <a:pt x="21" y="183"/>
                    </a:lnTo>
                    <a:lnTo>
                      <a:pt x="19" y="181"/>
                    </a:lnTo>
                    <a:lnTo>
                      <a:pt x="18" y="178"/>
                    </a:lnTo>
                    <a:lnTo>
                      <a:pt x="15" y="176"/>
                    </a:lnTo>
                    <a:lnTo>
                      <a:pt x="14" y="175"/>
                    </a:lnTo>
                    <a:lnTo>
                      <a:pt x="13" y="172"/>
                    </a:lnTo>
                    <a:lnTo>
                      <a:pt x="13" y="170"/>
                    </a:lnTo>
                    <a:lnTo>
                      <a:pt x="12" y="166"/>
                    </a:lnTo>
                    <a:lnTo>
                      <a:pt x="10" y="163"/>
                    </a:lnTo>
                    <a:lnTo>
                      <a:pt x="10" y="159"/>
                    </a:lnTo>
                    <a:lnTo>
                      <a:pt x="9" y="156"/>
                    </a:lnTo>
                    <a:lnTo>
                      <a:pt x="9" y="151"/>
                    </a:lnTo>
                    <a:lnTo>
                      <a:pt x="9" y="146"/>
                    </a:lnTo>
                    <a:lnTo>
                      <a:pt x="8" y="140"/>
                    </a:lnTo>
                    <a:lnTo>
                      <a:pt x="8" y="134"/>
                    </a:lnTo>
                    <a:lnTo>
                      <a:pt x="8" y="128"/>
                    </a:lnTo>
                    <a:lnTo>
                      <a:pt x="8" y="121"/>
                    </a:lnTo>
                    <a:lnTo>
                      <a:pt x="7" y="114"/>
                    </a:lnTo>
                    <a:lnTo>
                      <a:pt x="7" y="107"/>
                    </a:lnTo>
                    <a:lnTo>
                      <a:pt x="7" y="99"/>
                    </a:lnTo>
                    <a:lnTo>
                      <a:pt x="7" y="82"/>
                    </a:lnTo>
                    <a:lnTo>
                      <a:pt x="7" y="68"/>
                    </a:lnTo>
                    <a:lnTo>
                      <a:pt x="6" y="54"/>
                    </a:lnTo>
                    <a:lnTo>
                      <a:pt x="6" y="41"/>
                    </a:lnTo>
                    <a:lnTo>
                      <a:pt x="5" y="29"/>
                    </a:lnTo>
                    <a:lnTo>
                      <a:pt x="3" y="18"/>
                    </a:lnTo>
                    <a:lnTo>
                      <a:pt x="1" y="9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86"/>
              <p:cNvSpPr/>
              <p:nvPr/>
            </p:nvSpPr>
            <p:spPr bwMode="auto">
              <a:xfrm>
                <a:off x="2066925" y="2376488"/>
                <a:ext cx="268288" cy="174625"/>
              </a:xfrm>
              <a:custGeom>
                <a:avLst/>
                <a:gdLst>
                  <a:gd name="T0" fmla="*/ 89 w 169"/>
                  <a:gd name="T1" fmla="*/ 110 h 110"/>
                  <a:gd name="T2" fmla="*/ 92 w 169"/>
                  <a:gd name="T3" fmla="*/ 93 h 110"/>
                  <a:gd name="T4" fmla="*/ 95 w 169"/>
                  <a:gd name="T5" fmla="*/ 79 h 110"/>
                  <a:gd name="T6" fmla="*/ 97 w 169"/>
                  <a:gd name="T7" fmla="*/ 67 h 110"/>
                  <a:gd name="T8" fmla="*/ 99 w 169"/>
                  <a:gd name="T9" fmla="*/ 56 h 110"/>
                  <a:gd name="T10" fmla="*/ 101 w 169"/>
                  <a:gd name="T11" fmla="*/ 48 h 110"/>
                  <a:gd name="T12" fmla="*/ 102 w 169"/>
                  <a:gd name="T13" fmla="*/ 41 h 110"/>
                  <a:gd name="T14" fmla="*/ 102 w 169"/>
                  <a:gd name="T15" fmla="*/ 37 h 110"/>
                  <a:gd name="T16" fmla="*/ 102 w 169"/>
                  <a:gd name="T17" fmla="*/ 35 h 110"/>
                  <a:gd name="T18" fmla="*/ 99 w 169"/>
                  <a:gd name="T19" fmla="*/ 35 h 110"/>
                  <a:gd name="T20" fmla="*/ 94 w 169"/>
                  <a:gd name="T21" fmla="*/ 34 h 110"/>
                  <a:gd name="T22" fmla="*/ 83 w 169"/>
                  <a:gd name="T23" fmla="*/ 36 h 110"/>
                  <a:gd name="T24" fmla="*/ 69 w 169"/>
                  <a:gd name="T25" fmla="*/ 39 h 110"/>
                  <a:gd name="T26" fmla="*/ 51 w 169"/>
                  <a:gd name="T27" fmla="*/ 42 h 110"/>
                  <a:gd name="T28" fmla="*/ 33 w 169"/>
                  <a:gd name="T29" fmla="*/ 46 h 110"/>
                  <a:gd name="T30" fmla="*/ 18 w 169"/>
                  <a:gd name="T31" fmla="*/ 47 h 110"/>
                  <a:gd name="T32" fmla="*/ 6 w 169"/>
                  <a:gd name="T33" fmla="*/ 48 h 110"/>
                  <a:gd name="T34" fmla="*/ 0 w 169"/>
                  <a:gd name="T35" fmla="*/ 28 h 110"/>
                  <a:gd name="T36" fmla="*/ 28 w 169"/>
                  <a:gd name="T37" fmla="*/ 26 h 110"/>
                  <a:gd name="T38" fmla="*/ 57 w 169"/>
                  <a:gd name="T39" fmla="*/ 20 h 110"/>
                  <a:gd name="T40" fmla="*/ 70 w 169"/>
                  <a:gd name="T41" fmla="*/ 16 h 110"/>
                  <a:gd name="T42" fmla="*/ 79 w 169"/>
                  <a:gd name="T43" fmla="*/ 13 h 110"/>
                  <a:gd name="T44" fmla="*/ 88 w 169"/>
                  <a:gd name="T45" fmla="*/ 8 h 110"/>
                  <a:gd name="T46" fmla="*/ 94 w 169"/>
                  <a:gd name="T47" fmla="*/ 4 h 110"/>
                  <a:gd name="T48" fmla="*/ 104 w 169"/>
                  <a:gd name="T49" fmla="*/ 1 h 110"/>
                  <a:gd name="T50" fmla="*/ 111 w 169"/>
                  <a:gd name="T51" fmla="*/ 0 h 110"/>
                  <a:gd name="T52" fmla="*/ 115 w 169"/>
                  <a:gd name="T53" fmla="*/ 0 h 110"/>
                  <a:gd name="T54" fmla="*/ 122 w 169"/>
                  <a:gd name="T55" fmla="*/ 3 h 110"/>
                  <a:gd name="T56" fmla="*/ 130 w 169"/>
                  <a:gd name="T57" fmla="*/ 7 h 110"/>
                  <a:gd name="T58" fmla="*/ 143 w 169"/>
                  <a:gd name="T59" fmla="*/ 13 h 110"/>
                  <a:gd name="T60" fmla="*/ 154 w 169"/>
                  <a:gd name="T61" fmla="*/ 20 h 110"/>
                  <a:gd name="T62" fmla="*/ 162 w 169"/>
                  <a:gd name="T63" fmla="*/ 26 h 110"/>
                  <a:gd name="T64" fmla="*/ 167 w 169"/>
                  <a:gd name="T65" fmla="*/ 30 h 110"/>
                  <a:gd name="T66" fmla="*/ 169 w 169"/>
                  <a:gd name="T67" fmla="*/ 33 h 110"/>
                  <a:gd name="T68" fmla="*/ 163 w 169"/>
                  <a:gd name="T69" fmla="*/ 39 h 110"/>
                  <a:gd name="T70" fmla="*/ 153 w 169"/>
                  <a:gd name="T71" fmla="*/ 43 h 110"/>
                  <a:gd name="T72" fmla="*/ 150 w 169"/>
                  <a:gd name="T73" fmla="*/ 45 h 110"/>
                  <a:gd name="T74" fmla="*/ 146 w 169"/>
                  <a:gd name="T75" fmla="*/ 49 h 110"/>
                  <a:gd name="T76" fmla="*/ 141 w 169"/>
                  <a:gd name="T77" fmla="*/ 54 h 110"/>
                  <a:gd name="T78" fmla="*/ 136 w 169"/>
                  <a:gd name="T79" fmla="*/ 62 h 110"/>
                  <a:gd name="T80" fmla="*/ 130 w 169"/>
                  <a:gd name="T81" fmla="*/ 72 h 110"/>
                  <a:gd name="T82" fmla="*/ 123 w 169"/>
                  <a:gd name="T83" fmla="*/ 83 h 110"/>
                  <a:gd name="T84" fmla="*/ 116 w 169"/>
                  <a:gd name="T85" fmla="*/ 96 h 110"/>
                  <a:gd name="T86" fmla="*/ 109 w 169"/>
                  <a:gd name="T8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10">
                    <a:moveTo>
                      <a:pt x="109" y="110"/>
                    </a:moveTo>
                    <a:lnTo>
                      <a:pt x="89" y="110"/>
                    </a:lnTo>
                    <a:lnTo>
                      <a:pt x="90" y="102"/>
                    </a:lnTo>
                    <a:lnTo>
                      <a:pt x="92" y="93"/>
                    </a:lnTo>
                    <a:lnTo>
                      <a:pt x="94" y="86"/>
                    </a:lnTo>
                    <a:lnTo>
                      <a:pt x="95" y="79"/>
                    </a:lnTo>
                    <a:lnTo>
                      <a:pt x="96" y="73"/>
                    </a:lnTo>
                    <a:lnTo>
                      <a:pt x="97" y="67"/>
                    </a:lnTo>
                    <a:lnTo>
                      <a:pt x="98" y="61"/>
                    </a:lnTo>
                    <a:lnTo>
                      <a:pt x="99" y="56"/>
                    </a:lnTo>
                    <a:lnTo>
                      <a:pt x="101" y="52"/>
                    </a:lnTo>
                    <a:lnTo>
                      <a:pt x="101" y="48"/>
                    </a:lnTo>
                    <a:lnTo>
                      <a:pt x="102" y="45"/>
                    </a:lnTo>
                    <a:lnTo>
                      <a:pt x="102" y="41"/>
                    </a:lnTo>
                    <a:lnTo>
                      <a:pt x="102" y="39"/>
                    </a:lnTo>
                    <a:lnTo>
                      <a:pt x="102" y="37"/>
                    </a:lnTo>
                    <a:lnTo>
                      <a:pt x="102" y="36"/>
                    </a:lnTo>
                    <a:lnTo>
                      <a:pt x="102" y="35"/>
                    </a:lnTo>
                    <a:lnTo>
                      <a:pt x="101" y="35"/>
                    </a:lnTo>
                    <a:lnTo>
                      <a:pt x="99" y="35"/>
                    </a:lnTo>
                    <a:lnTo>
                      <a:pt x="97" y="34"/>
                    </a:lnTo>
                    <a:lnTo>
                      <a:pt x="94" y="34"/>
                    </a:lnTo>
                    <a:lnTo>
                      <a:pt x="89" y="35"/>
                    </a:lnTo>
                    <a:lnTo>
                      <a:pt x="83" y="36"/>
                    </a:lnTo>
                    <a:lnTo>
                      <a:pt x="76" y="37"/>
                    </a:lnTo>
                    <a:lnTo>
                      <a:pt x="69" y="39"/>
                    </a:lnTo>
                    <a:lnTo>
                      <a:pt x="60" y="41"/>
                    </a:lnTo>
                    <a:lnTo>
                      <a:pt x="51" y="42"/>
                    </a:lnTo>
                    <a:lnTo>
                      <a:pt x="41" y="43"/>
                    </a:lnTo>
                    <a:lnTo>
                      <a:pt x="33" y="46"/>
                    </a:lnTo>
                    <a:lnTo>
                      <a:pt x="25" y="47"/>
                    </a:lnTo>
                    <a:lnTo>
                      <a:pt x="18" y="47"/>
                    </a:lnTo>
                    <a:lnTo>
                      <a:pt x="12" y="48"/>
                    </a:lnTo>
                    <a:lnTo>
                      <a:pt x="6" y="48"/>
                    </a:lnTo>
                    <a:lnTo>
                      <a:pt x="0" y="48"/>
                    </a:lnTo>
                    <a:lnTo>
                      <a:pt x="0" y="28"/>
                    </a:lnTo>
                    <a:lnTo>
                      <a:pt x="14" y="27"/>
                    </a:lnTo>
                    <a:lnTo>
                      <a:pt x="28" y="26"/>
                    </a:lnTo>
                    <a:lnTo>
                      <a:pt x="44" y="23"/>
                    </a:lnTo>
                    <a:lnTo>
                      <a:pt x="57" y="20"/>
                    </a:lnTo>
                    <a:lnTo>
                      <a:pt x="64" y="17"/>
                    </a:lnTo>
                    <a:lnTo>
                      <a:pt x="70" y="16"/>
                    </a:lnTo>
                    <a:lnTo>
                      <a:pt x="75" y="14"/>
                    </a:lnTo>
                    <a:lnTo>
                      <a:pt x="79" y="13"/>
                    </a:lnTo>
                    <a:lnTo>
                      <a:pt x="83" y="10"/>
                    </a:lnTo>
                    <a:lnTo>
                      <a:pt x="88" y="8"/>
                    </a:lnTo>
                    <a:lnTo>
                      <a:pt x="90" y="7"/>
                    </a:lnTo>
                    <a:lnTo>
                      <a:pt x="94" y="4"/>
                    </a:lnTo>
                    <a:lnTo>
                      <a:pt x="99" y="2"/>
                    </a:lnTo>
                    <a:lnTo>
                      <a:pt x="104" y="1"/>
                    </a:lnTo>
                    <a:lnTo>
                      <a:pt x="108" y="0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18" y="1"/>
                    </a:lnTo>
                    <a:lnTo>
                      <a:pt x="122" y="3"/>
                    </a:lnTo>
                    <a:lnTo>
                      <a:pt x="126" y="4"/>
                    </a:lnTo>
                    <a:lnTo>
                      <a:pt x="130" y="7"/>
                    </a:lnTo>
                    <a:lnTo>
                      <a:pt x="136" y="9"/>
                    </a:lnTo>
                    <a:lnTo>
                      <a:pt x="143" y="13"/>
                    </a:lnTo>
                    <a:lnTo>
                      <a:pt x="149" y="16"/>
                    </a:lnTo>
                    <a:lnTo>
                      <a:pt x="154" y="20"/>
                    </a:lnTo>
                    <a:lnTo>
                      <a:pt x="159" y="22"/>
                    </a:lnTo>
                    <a:lnTo>
                      <a:pt x="162" y="26"/>
                    </a:lnTo>
                    <a:lnTo>
                      <a:pt x="166" y="28"/>
                    </a:lnTo>
                    <a:lnTo>
                      <a:pt x="167" y="30"/>
                    </a:lnTo>
                    <a:lnTo>
                      <a:pt x="168" y="32"/>
                    </a:lnTo>
                    <a:lnTo>
                      <a:pt x="169" y="33"/>
                    </a:lnTo>
                    <a:lnTo>
                      <a:pt x="166" y="36"/>
                    </a:lnTo>
                    <a:lnTo>
                      <a:pt x="163" y="39"/>
                    </a:lnTo>
                    <a:lnTo>
                      <a:pt x="159" y="41"/>
                    </a:lnTo>
                    <a:lnTo>
                      <a:pt x="153" y="43"/>
                    </a:lnTo>
                    <a:lnTo>
                      <a:pt x="152" y="43"/>
                    </a:lnTo>
                    <a:lnTo>
                      <a:pt x="150" y="45"/>
                    </a:lnTo>
                    <a:lnTo>
                      <a:pt x="148" y="47"/>
                    </a:lnTo>
                    <a:lnTo>
                      <a:pt x="146" y="49"/>
                    </a:lnTo>
                    <a:lnTo>
                      <a:pt x="143" y="52"/>
                    </a:lnTo>
                    <a:lnTo>
                      <a:pt x="141" y="54"/>
                    </a:lnTo>
                    <a:lnTo>
                      <a:pt x="139" y="58"/>
                    </a:lnTo>
                    <a:lnTo>
                      <a:pt x="136" y="62"/>
                    </a:lnTo>
                    <a:lnTo>
                      <a:pt x="133" y="67"/>
                    </a:lnTo>
                    <a:lnTo>
                      <a:pt x="130" y="72"/>
                    </a:lnTo>
                    <a:lnTo>
                      <a:pt x="127" y="77"/>
                    </a:lnTo>
                    <a:lnTo>
                      <a:pt x="123" y="83"/>
                    </a:lnTo>
                    <a:lnTo>
                      <a:pt x="120" y="88"/>
                    </a:lnTo>
                    <a:lnTo>
                      <a:pt x="116" y="96"/>
                    </a:lnTo>
                    <a:lnTo>
                      <a:pt x="112" y="103"/>
                    </a:lnTo>
                    <a:lnTo>
                      <a:pt x="109" y="110"/>
                    </a:lnTo>
                    <a:lnTo>
                      <a:pt x="109" y="11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87"/>
              <p:cNvSpPr/>
              <p:nvPr/>
            </p:nvSpPr>
            <p:spPr bwMode="auto">
              <a:xfrm>
                <a:off x="2055813" y="2524125"/>
                <a:ext cx="228600" cy="71438"/>
              </a:xfrm>
              <a:custGeom>
                <a:avLst/>
                <a:gdLst>
                  <a:gd name="T0" fmla="*/ 7 w 144"/>
                  <a:gd name="T1" fmla="*/ 17 h 45"/>
                  <a:gd name="T2" fmla="*/ 14 w 144"/>
                  <a:gd name="T3" fmla="*/ 18 h 45"/>
                  <a:gd name="T4" fmla="*/ 21 w 144"/>
                  <a:gd name="T5" fmla="*/ 18 h 45"/>
                  <a:gd name="T6" fmla="*/ 29 w 144"/>
                  <a:gd name="T7" fmla="*/ 17 h 45"/>
                  <a:gd name="T8" fmla="*/ 36 w 144"/>
                  <a:gd name="T9" fmla="*/ 16 h 45"/>
                  <a:gd name="T10" fmla="*/ 46 w 144"/>
                  <a:gd name="T11" fmla="*/ 14 h 45"/>
                  <a:gd name="T12" fmla="*/ 54 w 144"/>
                  <a:gd name="T13" fmla="*/ 12 h 45"/>
                  <a:gd name="T14" fmla="*/ 64 w 144"/>
                  <a:gd name="T15" fmla="*/ 10 h 45"/>
                  <a:gd name="T16" fmla="*/ 74 w 144"/>
                  <a:gd name="T17" fmla="*/ 7 h 45"/>
                  <a:gd name="T18" fmla="*/ 85 w 144"/>
                  <a:gd name="T19" fmla="*/ 4 h 45"/>
                  <a:gd name="T20" fmla="*/ 95 w 144"/>
                  <a:gd name="T21" fmla="*/ 3 h 45"/>
                  <a:gd name="T22" fmla="*/ 103 w 144"/>
                  <a:gd name="T23" fmla="*/ 1 h 45"/>
                  <a:gd name="T24" fmla="*/ 110 w 144"/>
                  <a:gd name="T25" fmla="*/ 0 h 45"/>
                  <a:gd name="T26" fmla="*/ 117 w 144"/>
                  <a:gd name="T27" fmla="*/ 0 h 45"/>
                  <a:gd name="T28" fmla="*/ 122 w 144"/>
                  <a:gd name="T29" fmla="*/ 0 h 45"/>
                  <a:gd name="T30" fmla="*/ 128 w 144"/>
                  <a:gd name="T31" fmla="*/ 1 h 45"/>
                  <a:gd name="T32" fmla="*/ 131 w 144"/>
                  <a:gd name="T33" fmla="*/ 1 h 45"/>
                  <a:gd name="T34" fmla="*/ 137 w 144"/>
                  <a:gd name="T35" fmla="*/ 6 h 45"/>
                  <a:gd name="T36" fmla="*/ 140 w 144"/>
                  <a:gd name="T37" fmla="*/ 7 h 45"/>
                  <a:gd name="T38" fmla="*/ 141 w 144"/>
                  <a:gd name="T39" fmla="*/ 10 h 45"/>
                  <a:gd name="T40" fmla="*/ 143 w 144"/>
                  <a:gd name="T41" fmla="*/ 11 h 45"/>
                  <a:gd name="T42" fmla="*/ 143 w 144"/>
                  <a:gd name="T43" fmla="*/ 13 h 45"/>
                  <a:gd name="T44" fmla="*/ 144 w 144"/>
                  <a:gd name="T45" fmla="*/ 16 h 45"/>
                  <a:gd name="T46" fmla="*/ 144 w 144"/>
                  <a:gd name="T47" fmla="*/ 17 h 45"/>
                  <a:gd name="T48" fmla="*/ 144 w 144"/>
                  <a:gd name="T49" fmla="*/ 18 h 45"/>
                  <a:gd name="T50" fmla="*/ 144 w 144"/>
                  <a:gd name="T51" fmla="*/ 19 h 45"/>
                  <a:gd name="T52" fmla="*/ 143 w 144"/>
                  <a:gd name="T53" fmla="*/ 20 h 45"/>
                  <a:gd name="T54" fmla="*/ 142 w 144"/>
                  <a:gd name="T55" fmla="*/ 22 h 45"/>
                  <a:gd name="T56" fmla="*/ 140 w 144"/>
                  <a:gd name="T57" fmla="*/ 22 h 45"/>
                  <a:gd name="T58" fmla="*/ 138 w 144"/>
                  <a:gd name="T59" fmla="*/ 23 h 45"/>
                  <a:gd name="T60" fmla="*/ 136 w 144"/>
                  <a:gd name="T61" fmla="*/ 24 h 45"/>
                  <a:gd name="T62" fmla="*/ 133 w 144"/>
                  <a:gd name="T63" fmla="*/ 25 h 45"/>
                  <a:gd name="T64" fmla="*/ 130 w 144"/>
                  <a:gd name="T65" fmla="*/ 25 h 45"/>
                  <a:gd name="T66" fmla="*/ 127 w 144"/>
                  <a:gd name="T67" fmla="*/ 26 h 45"/>
                  <a:gd name="T68" fmla="*/ 123 w 144"/>
                  <a:gd name="T69" fmla="*/ 27 h 45"/>
                  <a:gd name="T70" fmla="*/ 118 w 144"/>
                  <a:gd name="T71" fmla="*/ 27 h 45"/>
                  <a:gd name="T72" fmla="*/ 114 w 144"/>
                  <a:gd name="T73" fmla="*/ 29 h 45"/>
                  <a:gd name="T74" fmla="*/ 109 w 144"/>
                  <a:gd name="T75" fmla="*/ 29 h 45"/>
                  <a:gd name="T76" fmla="*/ 104 w 144"/>
                  <a:gd name="T77" fmla="*/ 30 h 45"/>
                  <a:gd name="T78" fmla="*/ 98 w 144"/>
                  <a:gd name="T79" fmla="*/ 30 h 45"/>
                  <a:gd name="T80" fmla="*/ 73 w 144"/>
                  <a:gd name="T81" fmla="*/ 35 h 45"/>
                  <a:gd name="T82" fmla="*/ 48 w 144"/>
                  <a:gd name="T83" fmla="*/ 38 h 45"/>
                  <a:gd name="T84" fmla="*/ 25 w 144"/>
                  <a:gd name="T85" fmla="*/ 42 h 45"/>
                  <a:gd name="T86" fmla="*/ 0 w 144"/>
                  <a:gd name="T87" fmla="*/ 45 h 45"/>
                  <a:gd name="T88" fmla="*/ 7 w 144"/>
                  <a:gd name="T89" fmla="*/ 17 h 45"/>
                  <a:gd name="T90" fmla="*/ 7 w 144"/>
                  <a:gd name="T91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45">
                    <a:moveTo>
                      <a:pt x="7" y="17"/>
                    </a:moveTo>
                    <a:lnTo>
                      <a:pt x="14" y="18"/>
                    </a:lnTo>
                    <a:lnTo>
                      <a:pt x="21" y="18"/>
                    </a:lnTo>
                    <a:lnTo>
                      <a:pt x="29" y="17"/>
                    </a:lnTo>
                    <a:lnTo>
                      <a:pt x="36" y="16"/>
                    </a:lnTo>
                    <a:lnTo>
                      <a:pt x="46" y="14"/>
                    </a:lnTo>
                    <a:lnTo>
                      <a:pt x="54" y="12"/>
                    </a:lnTo>
                    <a:lnTo>
                      <a:pt x="64" y="10"/>
                    </a:lnTo>
                    <a:lnTo>
                      <a:pt x="74" y="7"/>
                    </a:lnTo>
                    <a:lnTo>
                      <a:pt x="85" y="4"/>
                    </a:lnTo>
                    <a:lnTo>
                      <a:pt x="95" y="3"/>
                    </a:lnTo>
                    <a:lnTo>
                      <a:pt x="103" y="1"/>
                    </a:lnTo>
                    <a:lnTo>
                      <a:pt x="110" y="0"/>
                    </a:lnTo>
                    <a:lnTo>
                      <a:pt x="117" y="0"/>
                    </a:lnTo>
                    <a:lnTo>
                      <a:pt x="122" y="0"/>
                    </a:lnTo>
                    <a:lnTo>
                      <a:pt x="128" y="1"/>
                    </a:lnTo>
                    <a:lnTo>
                      <a:pt x="131" y="1"/>
                    </a:lnTo>
                    <a:lnTo>
                      <a:pt x="137" y="6"/>
                    </a:lnTo>
                    <a:lnTo>
                      <a:pt x="140" y="7"/>
                    </a:lnTo>
                    <a:lnTo>
                      <a:pt x="141" y="10"/>
                    </a:lnTo>
                    <a:lnTo>
                      <a:pt x="143" y="11"/>
                    </a:lnTo>
                    <a:lnTo>
                      <a:pt x="143" y="13"/>
                    </a:lnTo>
                    <a:lnTo>
                      <a:pt x="144" y="16"/>
                    </a:lnTo>
                    <a:lnTo>
                      <a:pt x="144" y="17"/>
                    </a:lnTo>
                    <a:lnTo>
                      <a:pt x="144" y="18"/>
                    </a:lnTo>
                    <a:lnTo>
                      <a:pt x="144" y="19"/>
                    </a:lnTo>
                    <a:lnTo>
                      <a:pt x="143" y="20"/>
                    </a:lnTo>
                    <a:lnTo>
                      <a:pt x="142" y="22"/>
                    </a:lnTo>
                    <a:lnTo>
                      <a:pt x="140" y="22"/>
                    </a:lnTo>
                    <a:lnTo>
                      <a:pt x="138" y="23"/>
                    </a:lnTo>
                    <a:lnTo>
                      <a:pt x="136" y="24"/>
                    </a:lnTo>
                    <a:lnTo>
                      <a:pt x="133" y="25"/>
                    </a:lnTo>
                    <a:lnTo>
                      <a:pt x="130" y="25"/>
                    </a:lnTo>
                    <a:lnTo>
                      <a:pt x="127" y="26"/>
                    </a:lnTo>
                    <a:lnTo>
                      <a:pt x="123" y="27"/>
                    </a:lnTo>
                    <a:lnTo>
                      <a:pt x="118" y="27"/>
                    </a:lnTo>
                    <a:lnTo>
                      <a:pt x="114" y="29"/>
                    </a:lnTo>
                    <a:lnTo>
                      <a:pt x="109" y="29"/>
                    </a:lnTo>
                    <a:lnTo>
                      <a:pt x="104" y="30"/>
                    </a:lnTo>
                    <a:lnTo>
                      <a:pt x="98" y="30"/>
                    </a:lnTo>
                    <a:lnTo>
                      <a:pt x="73" y="35"/>
                    </a:lnTo>
                    <a:lnTo>
                      <a:pt x="48" y="38"/>
                    </a:lnTo>
                    <a:lnTo>
                      <a:pt x="25" y="42"/>
                    </a:lnTo>
                    <a:lnTo>
                      <a:pt x="0" y="45"/>
                    </a:lnTo>
                    <a:lnTo>
                      <a:pt x="7" y="17"/>
                    </a:lnTo>
                    <a:lnTo>
                      <a:pt x="7" y="1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88"/>
              <p:cNvSpPr/>
              <p:nvPr/>
            </p:nvSpPr>
            <p:spPr bwMode="auto">
              <a:xfrm>
                <a:off x="2020888" y="2668588"/>
                <a:ext cx="87313" cy="241300"/>
              </a:xfrm>
              <a:custGeom>
                <a:avLst/>
                <a:gdLst>
                  <a:gd name="T0" fmla="*/ 0 w 55"/>
                  <a:gd name="T1" fmla="*/ 0 h 152"/>
                  <a:gd name="T2" fmla="*/ 25 w 55"/>
                  <a:gd name="T3" fmla="*/ 5 h 152"/>
                  <a:gd name="T4" fmla="*/ 50 w 55"/>
                  <a:gd name="T5" fmla="*/ 9 h 152"/>
                  <a:gd name="T6" fmla="*/ 50 w 55"/>
                  <a:gd name="T7" fmla="*/ 24 h 152"/>
                  <a:gd name="T8" fmla="*/ 51 w 55"/>
                  <a:gd name="T9" fmla="*/ 38 h 152"/>
                  <a:gd name="T10" fmla="*/ 51 w 55"/>
                  <a:gd name="T11" fmla="*/ 51 h 152"/>
                  <a:gd name="T12" fmla="*/ 51 w 55"/>
                  <a:gd name="T13" fmla="*/ 63 h 152"/>
                  <a:gd name="T14" fmla="*/ 53 w 55"/>
                  <a:gd name="T15" fmla="*/ 75 h 152"/>
                  <a:gd name="T16" fmla="*/ 53 w 55"/>
                  <a:gd name="T17" fmla="*/ 86 h 152"/>
                  <a:gd name="T18" fmla="*/ 53 w 55"/>
                  <a:gd name="T19" fmla="*/ 95 h 152"/>
                  <a:gd name="T20" fmla="*/ 54 w 55"/>
                  <a:gd name="T21" fmla="*/ 104 h 152"/>
                  <a:gd name="T22" fmla="*/ 54 w 55"/>
                  <a:gd name="T23" fmla="*/ 112 h 152"/>
                  <a:gd name="T24" fmla="*/ 54 w 55"/>
                  <a:gd name="T25" fmla="*/ 118 h 152"/>
                  <a:gd name="T26" fmla="*/ 55 w 55"/>
                  <a:gd name="T27" fmla="*/ 124 h 152"/>
                  <a:gd name="T28" fmla="*/ 55 w 55"/>
                  <a:gd name="T29" fmla="*/ 130 h 152"/>
                  <a:gd name="T30" fmla="*/ 55 w 55"/>
                  <a:gd name="T31" fmla="*/ 133 h 152"/>
                  <a:gd name="T32" fmla="*/ 55 w 55"/>
                  <a:gd name="T33" fmla="*/ 137 h 152"/>
                  <a:gd name="T34" fmla="*/ 55 w 55"/>
                  <a:gd name="T35" fmla="*/ 139 h 152"/>
                  <a:gd name="T36" fmla="*/ 55 w 55"/>
                  <a:gd name="T37" fmla="*/ 140 h 152"/>
                  <a:gd name="T38" fmla="*/ 54 w 55"/>
                  <a:gd name="T39" fmla="*/ 143 h 152"/>
                  <a:gd name="T40" fmla="*/ 53 w 55"/>
                  <a:gd name="T41" fmla="*/ 145 h 152"/>
                  <a:gd name="T42" fmla="*/ 53 w 55"/>
                  <a:gd name="T43" fmla="*/ 147 h 152"/>
                  <a:gd name="T44" fmla="*/ 51 w 55"/>
                  <a:gd name="T45" fmla="*/ 149 h 152"/>
                  <a:gd name="T46" fmla="*/ 50 w 55"/>
                  <a:gd name="T47" fmla="*/ 150 h 152"/>
                  <a:gd name="T48" fmla="*/ 49 w 55"/>
                  <a:gd name="T49" fmla="*/ 150 h 152"/>
                  <a:gd name="T50" fmla="*/ 48 w 55"/>
                  <a:gd name="T51" fmla="*/ 151 h 152"/>
                  <a:gd name="T52" fmla="*/ 48 w 55"/>
                  <a:gd name="T53" fmla="*/ 151 h 152"/>
                  <a:gd name="T54" fmla="*/ 47 w 55"/>
                  <a:gd name="T55" fmla="*/ 151 h 152"/>
                  <a:gd name="T56" fmla="*/ 45 w 55"/>
                  <a:gd name="T57" fmla="*/ 152 h 152"/>
                  <a:gd name="T58" fmla="*/ 44 w 55"/>
                  <a:gd name="T59" fmla="*/ 151 h 152"/>
                  <a:gd name="T60" fmla="*/ 43 w 55"/>
                  <a:gd name="T61" fmla="*/ 151 h 152"/>
                  <a:gd name="T62" fmla="*/ 42 w 55"/>
                  <a:gd name="T63" fmla="*/ 150 h 152"/>
                  <a:gd name="T64" fmla="*/ 42 w 55"/>
                  <a:gd name="T65" fmla="*/ 149 h 152"/>
                  <a:gd name="T66" fmla="*/ 41 w 55"/>
                  <a:gd name="T67" fmla="*/ 147 h 152"/>
                  <a:gd name="T68" fmla="*/ 40 w 55"/>
                  <a:gd name="T69" fmla="*/ 145 h 152"/>
                  <a:gd name="T70" fmla="*/ 40 w 55"/>
                  <a:gd name="T71" fmla="*/ 144 h 152"/>
                  <a:gd name="T72" fmla="*/ 38 w 55"/>
                  <a:gd name="T73" fmla="*/ 143 h 152"/>
                  <a:gd name="T74" fmla="*/ 38 w 55"/>
                  <a:gd name="T75" fmla="*/ 142 h 152"/>
                  <a:gd name="T76" fmla="*/ 37 w 55"/>
                  <a:gd name="T77" fmla="*/ 139 h 152"/>
                  <a:gd name="T78" fmla="*/ 36 w 55"/>
                  <a:gd name="T79" fmla="*/ 136 h 152"/>
                  <a:gd name="T80" fmla="*/ 36 w 55"/>
                  <a:gd name="T81" fmla="*/ 133 h 152"/>
                  <a:gd name="T82" fmla="*/ 35 w 55"/>
                  <a:gd name="T83" fmla="*/ 130 h 152"/>
                  <a:gd name="T84" fmla="*/ 35 w 55"/>
                  <a:gd name="T85" fmla="*/ 126 h 152"/>
                  <a:gd name="T86" fmla="*/ 34 w 55"/>
                  <a:gd name="T87" fmla="*/ 123 h 152"/>
                  <a:gd name="T88" fmla="*/ 32 w 55"/>
                  <a:gd name="T89" fmla="*/ 118 h 152"/>
                  <a:gd name="T90" fmla="*/ 32 w 55"/>
                  <a:gd name="T91" fmla="*/ 113 h 152"/>
                  <a:gd name="T92" fmla="*/ 31 w 55"/>
                  <a:gd name="T93" fmla="*/ 108 h 152"/>
                  <a:gd name="T94" fmla="*/ 31 w 55"/>
                  <a:gd name="T95" fmla="*/ 102 h 152"/>
                  <a:gd name="T96" fmla="*/ 30 w 55"/>
                  <a:gd name="T97" fmla="*/ 97 h 152"/>
                  <a:gd name="T98" fmla="*/ 30 w 55"/>
                  <a:gd name="T99" fmla="*/ 91 h 152"/>
                  <a:gd name="T100" fmla="*/ 29 w 55"/>
                  <a:gd name="T101" fmla="*/ 83 h 152"/>
                  <a:gd name="T102" fmla="*/ 26 w 55"/>
                  <a:gd name="T103" fmla="*/ 70 h 152"/>
                  <a:gd name="T104" fmla="*/ 24 w 55"/>
                  <a:gd name="T105" fmla="*/ 59 h 152"/>
                  <a:gd name="T106" fmla="*/ 22 w 55"/>
                  <a:gd name="T107" fmla="*/ 47 h 152"/>
                  <a:gd name="T108" fmla="*/ 18 w 55"/>
                  <a:gd name="T109" fmla="*/ 36 h 152"/>
                  <a:gd name="T110" fmla="*/ 13 w 55"/>
                  <a:gd name="T111" fmla="*/ 25 h 152"/>
                  <a:gd name="T112" fmla="*/ 10 w 55"/>
                  <a:gd name="T113" fmla="*/ 17 h 152"/>
                  <a:gd name="T114" fmla="*/ 5 w 55"/>
                  <a:gd name="T115" fmla="*/ 9 h 152"/>
                  <a:gd name="T116" fmla="*/ 0 w 55"/>
                  <a:gd name="T117" fmla="*/ 0 h 152"/>
                  <a:gd name="T118" fmla="*/ 0 w 55"/>
                  <a:gd name="T119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5" h="152">
                    <a:moveTo>
                      <a:pt x="0" y="0"/>
                    </a:moveTo>
                    <a:lnTo>
                      <a:pt x="25" y="5"/>
                    </a:lnTo>
                    <a:lnTo>
                      <a:pt x="50" y="9"/>
                    </a:lnTo>
                    <a:lnTo>
                      <a:pt x="50" y="24"/>
                    </a:lnTo>
                    <a:lnTo>
                      <a:pt x="51" y="38"/>
                    </a:lnTo>
                    <a:lnTo>
                      <a:pt x="51" y="51"/>
                    </a:lnTo>
                    <a:lnTo>
                      <a:pt x="51" y="63"/>
                    </a:lnTo>
                    <a:lnTo>
                      <a:pt x="53" y="75"/>
                    </a:lnTo>
                    <a:lnTo>
                      <a:pt x="53" y="86"/>
                    </a:lnTo>
                    <a:lnTo>
                      <a:pt x="53" y="95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4" y="118"/>
                    </a:lnTo>
                    <a:lnTo>
                      <a:pt x="55" y="124"/>
                    </a:lnTo>
                    <a:lnTo>
                      <a:pt x="55" y="130"/>
                    </a:lnTo>
                    <a:lnTo>
                      <a:pt x="55" y="133"/>
                    </a:lnTo>
                    <a:lnTo>
                      <a:pt x="55" y="137"/>
                    </a:lnTo>
                    <a:lnTo>
                      <a:pt x="55" y="139"/>
                    </a:lnTo>
                    <a:lnTo>
                      <a:pt x="55" y="140"/>
                    </a:lnTo>
                    <a:lnTo>
                      <a:pt x="54" y="143"/>
                    </a:lnTo>
                    <a:lnTo>
                      <a:pt x="53" y="145"/>
                    </a:lnTo>
                    <a:lnTo>
                      <a:pt x="53" y="147"/>
                    </a:lnTo>
                    <a:lnTo>
                      <a:pt x="51" y="149"/>
                    </a:lnTo>
                    <a:lnTo>
                      <a:pt x="50" y="150"/>
                    </a:lnTo>
                    <a:lnTo>
                      <a:pt x="49" y="150"/>
                    </a:lnTo>
                    <a:lnTo>
                      <a:pt x="48" y="151"/>
                    </a:lnTo>
                    <a:lnTo>
                      <a:pt x="48" y="151"/>
                    </a:lnTo>
                    <a:lnTo>
                      <a:pt x="47" y="151"/>
                    </a:lnTo>
                    <a:lnTo>
                      <a:pt x="45" y="152"/>
                    </a:lnTo>
                    <a:lnTo>
                      <a:pt x="44" y="151"/>
                    </a:lnTo>
                    <a:lnTo>
                      <a:pt x="43" y="151"/>
                    </a:lnTo>
                    <a:lnTo>
                      <a:pt x="42" y="150"/>
                    </a:lnTo>
                    <a:lnTo>
                      <a:pt x="42" y="149"/>
                    </a:lnTo>
                    <a:lnTo>
                      <a:pt x="41" y="147"/>
                    </a:lnTo>
                    <a:lnTo>
                      <a:pt x="40" y="145"/>
                    </a:lnTo>
                    <a:lnTo>
                      <a:pt x="40" y="144"/>
                    </a:lnTo>
                    <a:lnTo>
                      <a:pt x="38" y="143"/>
                    </a:lnTo>
                    <a:lnTo>
                      <a:pt x="38" y="142"/>
                    </a:lnTo>
                    <a:lnTo>
                      <a:pt x="37" y="139"/>
                    </a:lnTo>
                    <a:lnTo>
                      <a:pt x="36" y="136"/>
                    </a:lnTo>
                    <a:lnTo>
                      <a:pt x="36" y="133"/>
                    </a:lnTo>
                    <a:lnTo>
                      <a:pt x="35" y="130"/>
                    </a:lnTo>
                    <a:lnTo>
                      <a:pt x="35" y="126"/>
                    </a:lnTo>
                    <a:lnTo>
                      <a:pt x="34" y="123"/>
                    </a:lnTo>
                    <a:lnTo>
                      <a:pt x="32" y="118"/>
                    </a:lnTo>
                    <a:lnTo>
                      <a:pt x="32" y="113"/>
                    </a:lnTo>
                    <a:lnTo>
                      <a:pt x="31" y="108"/>
                    </a:lnTo>
                    <a:lnTo>
                      <a:pt x="31" y="102"/>
                    </a:lnTo>
                    <a:lnTo>
                      <a:pt x="30" y="97"/>
                    </a:lnTo>
                    <a:lnTo>
                      <a:pt x="30" y="91"/>
                    </a:lnTo>
                    <a:lnTo>
                      <a:pt x="29" y="83"/>
                    </a:lnTo>
                    <a:lnTo>
                      <a:pt x="26" y="70"/>
                    </a:lnTo>
                    <a:lnTo>
                      <a:pt x="24" y="59"/>
                    </a:lnTo>
                    <a:lnTo>
                      <a:pt x="22" y="47"/>
                    </a:lnTo>
                    <a:lnTo>
                      <a:pt x="18" y="36"/>
                    </a:lnTo>
                    <a:lnTo>
                      <a:pt x="13" y="25"/>
                    </a:lnTo>
                    <a:lnTo>
                      <a:pt x="10" y="17"/>
                    </a:lnTo>
                    <a:lnTo>
                      <a:pt x="5" y="9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89"/>
              <p:cNvSpPr/>
              <p:nvPr/>
            </p:nvSpPr>
            <p:spPr bwMode="auto">
              <a:xfrm>
                <a:off x="2079625" y="2651125"/>
                <a:ext cx="219075" cy="163513"/>
              </a:xfrm>
              <a:custGeom>
                <a:avLst/>
                <a:gdLst>
                  <a:gd name="T0" fmla="*/ 80 w 138"/>
                  <a:gd name="T1" fmla="*/ 2 h 103"/>
                  <a:gd name="T2" fmla="*/ 87 w 138"/>
                  <a:gd name="T3" fmla="*/ 0 h 103"/>
                  <a:gd name="T4" fmla="*/ 93 w 138"/>
                  <a:gd name="T5" fmla="*/ 0 h 103"/>
                  <a:gd name="T6" fmla="*/ 96 w 138"/>
                  <a:gd name="T7" fmla="*/ 1 h 103"/>
                  <a:gd name="T8" fmla="*/ 103 w 138"/>
                  <a:gd name="T9" fmla="*/ 3 h 103"/>
                  <a:gd name="T10" fmla="*/ 112 w 138"/>
                  <a:gd name="T11" fmla="*/ 7 h 103"/>
                  <a:gd name="T12" fmla="*/ 121 w 138"/>
                  <a:gd name="T13" fmla="*/ 13 h 103"/>
                  <a:gd name="T14" fmla="*/ 129 w 138"/>
                  <a:gd name="T15" fmla="*/ 17 h 103"/>
                  <a:gd name="T16" fmla="*/ 134 w 138"/>
                  <a:gd name="T17" fmla="*/ 22 h 103"/>
                  <a:gd name="T18" fmla="*/ 136 w 138"/>
                  <a:gd name="T19" fmla="*/ 26 h 103"/>
                  <a:gd name="T20" fmla="*/ 136 w 138"/>
                  <a:gd name="T21" fmla="*/ 32 h 103"/>
                  <a:gd name="T22" fmla="*/ 133 w 138"/>
                  <a:gd name="T23" fmla="*/ 38 h 103"/>
                  <a:gd name="T24" fmla="*/ 128 w 138"/>
                  <a:gd name="T25" fmla="*/ 41 h 103"/>
                  <a:gd name="T26" fmla="*/ 127 w 138"/>
                  <a:gd name="T27" fmla="*/ 43 h 103"/>
                  <a:gd name="T28" fmla="*/ 123 w 138"/>
                  <a:gd name="T29" fmla="*/ 48 h 103"/>
                  <a:gd name="T30" fmla="*/ 121 w 138"/>
                  <a:gd name="T31" fmla="*/ 54 h 103"/>
                  <a:gd name="T32" fmla="*/ 118 w 138"/>
                  <a:gd name="T33" fmla="*/ 62 h 103"/>
                  <a:gd name="T34" fmla="*/ 114 w 138"/>
                  <a:gd name="T35" fmla="*/ 71 h 103"/>
                  <a:gd name="T36" fmla="*/ 110 w 138"/>
                  <a:gd name="T37" fmla="*/ 83 h 103"/>
                  <a:gd name="T38" fmla="*/ 106 w 138"/>
                  <a:gd name="T39" fmla="*/ 96 h 103"/>
                  <a:gd name="T40" fmla="*/ 83 w 138"/>
                  <a:gd name="T41" fmla="*/ 103 h 103"/>
                  <a:gd name="T42" fmla="*/ 86 w 138"/>
                  <a:gd name="T43" fmla="*/ 86 h 103"/>
                  <a:gd name="T44" fmla="*/ 88 w 138"/>
                  <a:gd name="T45" fmla="*/ 73 h 103"/>
                  <a:gd name="T46" fmla="*/ 89 w 138"/>
                  <a:gd name="T47" fmla="*/ 61 h 103"/>
                  <a:gd name="T48" fmla="*/ 90 w 138"/>
                  <a:gd name="T49" fmla="*/ 51 h 103"/>
                  <a:gd name="T50" fmla="*/ 91 w 138"/>
                  <a:gd name="T51" fmla="*/ 42 h 103"/>
                  <a:gd name="T52" fmla="*/ 91 w 138"/>
                  <a:gd name="T53" fmla="*/ 36 h 103"/>
                  <a:gd name="T54" fmla="*/ 91 w 138"/>
                  <a:gd name="T55" fmla="*/ 32 h 103"/>
                  <a:gd name="T56" fmla="*/ 90 w 138"/>
                  <a:gd name="T57" fmla="*/ 30 h 103"/>
                  <a:gd name="T58" fmla="*/ 88 w 138"/>
                  <a:gd name="T59" fmla="*/ 29 h 103"/>
                  <a:gd name="T60" fmla="*/ 83 w 138"/>
                  <a:gd name="T61" fmla="*/ 29 h 103"/>
                  <a:gd name="T62" fmla="*/ 76 w 138"/>
                  <a:gd name="T63" fmla="*/ 30 h 103"/>
                  <a:gd name="T64" fmla="*/ 65 w 138"/>
                  <a:gd name="T65" fmla="*/ 32 h 103"/>
                  <a:gd name="T66" fmla="*/ 53 w 138"/>
                  <a:gd name="T67" fmla="*/ 33 h 103"/>
                  <a:gd name="T68" fmla="*/ 38 w 138"/>
                  <a:gd name="T69" fmla="*/ 35 h 103"/>
                  <a:gd name="T70" fmla="*/ 20 w 138"/>
                  <a:gd name="T71" fmla="*/ 38 h 103"/>
                  <a:gd name="T72" fmla="*/ 0 w 138"/>
                  <a:gd name="T73" fmla="*/ 40 h 103"/>
                  <a:gd name="T74" fmla="*/ 10 w 138"/>
                  <a:gd name="T75" fmla="*/ 20 h 103"/>
                  <a:gd name="T76" fmla="*/ 33 w 138"/>
                  <a:gd name="T77" fmla="*/ 16 h 103"/>
                  <a:gd name="T78" fmla="*/ 52 w 138"/>
                  <a:gd name="T79" fmla="*/ 14 h 103"/>
                  <a:gd name="T80" fmla="*/ 62 w 138"/>
                  <a:gd name="T81" fmla="*/ 10 h 103"/>
                  <a:gd name="T82" fmla="*/ 69 w 138"/>
                  <a:gd name="T83" fmla="*/ 8 h 103"/>
                  <a:gd name="T84" fmla="*/ 74 w 138"/>
                  <a:gd name="T85" fmla="*/ 6 h 103"/>
                  <a:gd name="T86" fmla="*/ 75 w 138"/>
                  <a:gd name="T87" fmla="*/ 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8" h="103">
                    <a:moveTo>
                      <a:pt x="75" y="4"/>
                    </a:moveTo>
                    <a:lnTo>
                      <a:pt x="80" y="2"/>
                    </a:lnTo>
                    <a:lnTo>
                      <a:pt x="83" y="1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0"/>
                    </a:lnTo>
                    <a:lnTo>
                      <a:pt x="94" y="0"/>
                    </a:lnTo>
                    <a:lnTo>
                      <a:pt x="96" y="1"/>
                    </a:lnTo>
                    <a:lnTo>
                      <a:pt x="100" y="1"/>
                    </a:lnTo>
                    <a:lnTo>
                      <a:pt x="103" y="3"/>
                    </a:lnTo>
                    <a:lnTo>
                      <a:pt x="108" y="4"/>
                    </a:lnTo>
                    <a:lnTo>
                      <a:pt x="112" y="7"/>
                    </a:lnTo>
                    <a:lnTo>
                      <a:pt x="116" y="9"/>
                    </a:lnTo>
                    <a:lnTo>
                      <a:pt x="121" y="13"/>
                    </a:lnTo>
                    <a:lnTo>
                      <a:pt x="126" y="15"/>
                    </a:lnTo>
                    <a:lnTo>
                      <a:pt x="129" y="17"/>
                    </a:lnTo>
                    <a:lnTo>
                      <a:pt x="132" y="20"/>
                    </a:lnTo>
                    <a:lnTo>
                      <a:pt x="134" y="22"/>
                    </a:lnTo>
                    <a:lnTo>
                      <a:pt x="136" y="23"/>
                    </a:lnTo>
                    <a:lnTo>
                      <a:pt x="136" y="26"/>
                    </a:lnTo>
                    <a:lnTo>
                      <a:pt x="138" y="28"/>
                    </a:lnTo>
                    <a:lnTo>
                      <a:pt x="136" y="32"/>
                    </a:lnTo>
                    <a:lnTo>
                      <a:pt x="135" y="35"/>
                    </a:lnTo>
                    <a:lnTo>
                      <a:pt x="133" y="38"/>
                    </a:lnTo>
                    <a:lnTo>
                      <a:pt x="129" y="40"/>
                    </a:lnTo>
                    <a:lnTo>
                      <a:pt x="128" y="41"/>
                    </a:lnTo>
                    <a:lnTo>
                      <a:pt x="128" y="42"/>
                    </a:lnTo>
                    <a:lnTo>
                      <a:pt x="127" y="43"/>
                    </a:lnTo>
                    <a:lnTo>
                      <a:pt x="126" y="46"/>
                    </a:lnTo>
                    <a:lnTo>
                      <a:pt x="123" y="48"/>
                    </a:lnTo>
                    <a:lnTo>
                      <a:pt x="122" y="51"/>
                    </a:lnTo>
                    <a:lnTo>
                      <a:pt x="121" y="54"/>
                    </a:lnTo>
                    <a:lnTo>
                      <a:pt x="120" y="58"/>
                    </a:lnTo>
                    <a:lnTo>
                      <a:pt x="118" y="62"/>
                    </a:lnTo>
                    <a:lnTo>
                      <a:pt x="116" y="66"/>
                    </a:lnTo>
                    <a:lnTo>
                      <a:pt x="114" y="71"/>
                    </a:lnTo>
                    <a:lnTo>
                      <a:pt x="113" y="77"/>
                    </a:lnTo>
                    <a:lnTo>
                      <a:pt x="110" y="83"/>
                    </a:lnTo>
                    <a:lnTo>
                      <a:pt x="108" y="89"/>
                    </a:lnTo>
                    <a:lnTo>
                      <a:pt x="106" y="96"/>
                    </a:lnTo>
                    <a:lnTo>
                      <a:pt x="103" y="103"/>
                    </a:lnTo>
                    <a:lnTo>
                      <a:pt x="83" y="103"/>
                    </a:lnTo>
                    <a:lnTo>
                      <a:pt x="84" y="94"/>
                    </a:lnTo>
                    <a:lnTo>
                      <a:pt x="86" y="86"/>
                    </a:lnTo>
                    <a:lnTo>
                      <a:pt x="87" y="79"/>
                    </a:lnTo>
                    <a:lnTo>
                      <a:pt x="88" y="73"/>
                    </a:lnTo>
                    <a:lnTo>
                      <a:pt x="89" y="67"/>
                    </a:lnTo>
                    <a:lnTo>
                      <a:pt x="89" y="61"/>
                    </a:lnTo>
                    <a:lnTo>
                      <a:pt x="90" y="55"/>
                    </a:lnTo>
                    <a:lnTo>
                      <a:pt x="90" y="51"/>
                    </a:lnTo>
                    <a:lnTo>
                      <a:pt x="91" y="46"/>
                    </a:lnTo>
                    <a:lnTo>
                      <a:pt x="91" y="42"/>
                    </a:lnTo>
                    <a:lnTo>
                      <a:pt x="91" y="39"/>
                    </a:lnTo>
                    <a:lnTo>
                      <a:pt x="91" y="36"/>
                    </a:lnTo>
                    <a:lnTo>
                      <a:pt x="91" y="34"/>
                    </a:lnTo>
                    <a:lnTo>
                      <a:pt x="91" y="32"/>
                    </a:lnTo>
                    <a:lnTo>
                      <a:pt x="91" y="30"/>
                    </a:lnTo>
                    <a:lnTo>
                      <a:pt x="90" y="30"/>
                    </a:lnTo>
                    <a:lnTo>
                      <a:pt x="90" y="29"/>
                    </a:lnTo>
                    <a:lnTo>
                      <a:pt x="88" y="29"/>
                    </a:lnTo>
                    <a:lnTo>
                      <a:pt x="87" y="29"/>
                    </a:lnTo>
                    <a:lnTo>
                      <a:pt x="83" y="29"/>
                    </a:lnTo>
                    <a:lnTo>
                      <a:pt x="80" y="29"/>
                    </a:lnTo>
                    <a:lnTo>
                      <a:pt x="76" y="30"/>
                    </a:lnTo>
                    <a:lnTo>
                      <a:pt x="71" y="30"/>
                    </a:lnTo>
                    <a:lnTo>
                      <a:pt x="65" y="32"/>
                    </a:lnTo>
                    <a:lnTo>
                      <a:pt x="59" y="32"/>
                    </a:lnTo>
                    <a:lnTo>
                      <a:pt x="53" y="33"/>
                    </a:lnTo>
                    <a:lnTo>
                      <a:pt x="45" y="34"/>
                    </a:lnTo>
                    <a:lnTo>
                      <a:pt x="38" y="35"/>
                    </a:lnTo>
                    <a:lnTo>
                      <a:pt x="30" y="36"/>
                    </a:lnTo>
                    <a:lnTo>
                      <a:pt x="20" y="38"/>
                    </a:lnTo>
                    <a:lnTo>
                      <a:pt x="11" y="39"/>
                    </a:lnTo>
                    <a:lnTo>
                      <a:pt x="0" y="40"/>
                    </a:lnTo>
                    <a:lnTo>
                      <a:pt x="0" y="20"/>
                    </a:lnTo>
                    <a:lnTo>
                      <a:pt x="10" y="20"/>
                    </a:lnTo>
                    <a:lnTo>
                      <a:pt x="21" y="19"/>
                    </a:lnTo>
                    <a:lnTo>
                      <a:pt x="33" y="16"/>
                    </a:lnTo>
                    <a:lnTo>
                      <a:pt x="46" y="15"/>
                    </a:lnTo>
                    <a:lnTo>
                      <a:pt x="52" y="14"/>
                    </a:lnTo>
                    <a:lnTo>
                      <a:pt x="57" y="13"/>
                    </a:lnTo>
                    <a:lnTo>
                      <a:pt x="62" y="10"/>
                    </a:lnTo>
                    <a:lnTo>
                      <a:pt x="65" y="9"/>
                    </a:lnTo>
                    <a:lnTo>
                      <a:pt x="69" y="8"/>
                    </a:lnTo>
                    <a:lnTo>
                      <a:pt x="71" y="7"/>
                    </a:lnTo>
                    <a:lnTo>
                      <a:pt x="74" y="6"/>
                    </a:lnTo>
                    <a:lnTo>
                      <a:pt x="75" y="4"/>
                    </a:lnTo>
                    <a:lnTo>
                      <a:pt x="75" y="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90"/>
              <p:cNvSpPr/>
              <p:nvPr/>
            </p:nvSpPr>
            <p:spPr bwMode="auto">
              <a:xfrm>
                <a:off x="2087563" y="2786063"/>
                <a:ext cx="185738" cy="68263"/>
              </a:xfrm>
              <a:custGeom>
                <a:avLst/>
                <a:gdLst>
                  <a:gd name="T0" fmla="*/ 0 w 117"/>
                  <a:gd name="T1" fmla="*/ 18 h 43"/>
                  <a:gd name="T2" fmla="*/ 7 w 117"/>
                  <a:gd name="T3" fmla="*/ 18 h 43"/>
                  <a:gd name="T4" fmla="*/ 14 w 117"/>
                  <a:gd name="T5" fmla="*/ 17 h 43"/>
                  <a:gd name="T6" fmla="*/ 21 w 117"/>
                  <a:gd name="T7" fmla="*/ 17 h 43"/>
                  <a:gd name="T8" fmla="*/ 30 w 117"/>
                  <a:gd name="T9" fmla="*/ 15 h 43"/>
                  <a:gd name="T10" fmla="*/ 37 w 117"/>
                  <a:gd name="T11" fmla="*/ 14 h 43"/>
                  <a:gd name="T12" fmla="*/ 44 w 117"/>
                  <a:gd name="T13" fmla="*/ 12 h 43"/>
                  <a:gd name="T14" fmla="*/ 52 w 117"/>
                  <a:gd name="T15" fmla="*/ 9 h 43"/>
                  <a:gd name="T16" fmla="*/ 60 w 117"/>
                  <a:gd name="T17" fmla="*/ 7 h 43"/>
                  <a:gd name="T18" fmla="*/ 67 w 117"/>
                  <a:gd name="T19" fmla="*/ 5 h 43"/>
                  <a:gd name="T20" fmla="*/ 75 w 117"/>
                  <a:gd name="T21" fmla="*/ 2 h 43"/>
                  <a:gd name="T22" fmla="*/ 81 w 117"/>
                  <a:gd name="T23" fmla="*/ 1 h 43"/>
                  <a:gd name="T24" fmla="*/ 86 w 117"/>
                  <a:gd name="T25" fmla="*/ 0 h 43"/>
                  <a:gd name="T26" fmla="*/ 92 w 117"/>
                  <a:gd name="T27" fmla="*/ 0 h 43"/>
                  <a:gd name="T28" fmla="*/ 97 w 117"/>
                  <a:gd name="T29" fmla="*/ 0 h 43"/>
                  <a:gd name="T30" fmla="*/ 101 w 117"/>
                  <a:gd name="T31" fmla="*/ 1 h 43"/>
                  <a:gd name="T32" fmla="*/ 104 w 117"/>
                  <a:gd name="T33" fmla="*/ 2 h 43"/>
                  <a:gd name="T34" fmla="*/ 107 w 117"/>
                  <a:gd name="T35" fmla="*/ 4 h 43"/>
                  <a:gd name="T36" fmla="*/ 109 w 117"/>
                  <a:gd name="T37" fmla="*/ 6 h 43"/>
                  <a:gd name="T38" fmla="*/ 111 w 117"/>
                  <a:gd name="T39" fmla="*/ 8 h 43"/>
                  <a:gd name="T40" fmla="*/ 114 w 117"/>
                  <a:gd name="T41" fmla="*/ 9 h 43"/>
                  <a:gd name="T42" fmla="*/ 115 w 117"/>
                  <a:gd name="T43" fmla="*/ 12 h 43"/>
                  <a:gd name="T44" fmla="*/ 116 w 117"/>
                  <a:gd name="T45" fmla="*/ 13 h 43"/>
                  <a:gd name="T46" fmla="*/ 116 w 117"/>
                  <a:gd name="T47" fmla="*/ 15 h 43"/>
                  <a:gd name="T48" fmla="*/ 117 w 117"/>
                  <a:gd name="T49" fmla="*/ 18 h 43"/>
                  <a:gd name="T50" fmla="*/ 116 w 117"/>
                  <a:gd name="T51" fmla="*/ 20 h 43"/>
                  <a:gd name="T52" fmla="*/ 115 w 117"/>
                  <a:gd name="T53" fmla="*/ 24 h 43"/>
                  <a:gd name="T54" fmla="*/ 114 w 117"/>
                  <a:gd name="T55" fmla="*/ 25 h 43"/>
                  <a:gd name="T56" fmla="*/ 111 w 117"/>
                  <a:gd name="T57" fmla="*/ 25 h 43"/>
                  <a:gd name="T58" fmla="*/ 108 w 117"/>
                  <a:gd name="T59" fmla="*/ 25 h 43"/>
                  <a:gd name="T60" fmla="*/ 102 w 117"/>
                  <a:gd name="T61" fmla="*/ 25 h 43"/>
                  <a:gd name="T62" fmla="*/ 97 w 117"/>
                  <a:gd name="T63" fmla="*/ 26 h 43"/>
                  <a:gd name="T64" fmla="*/ 91 w 117"/>
                  <a:gd name="T65" fmla="*/ 27 h 43"/>
                  <a:gd name="T66" fmla="*/ 89 w 117"/>
                  <a:gd name="T67" fmla="*/ 28 h 43"/>
                  <a:gd name="T68" fmla="*/ 86 w 117"/>
                  <a:gd name="T69" fmla="*/ 28 h 43"/>
                  <a:gd name="T70" fmla="*/ 83 w 117"/>
                  <a:gd name="T71" fmla="*/ 30 h 43"/>
                  <a:gd name="T72" fmla="*/ 79 w 117"/>
                  <a:gd name="T73" fmla="*/ 30 h 43"/>
                  <a:gd name="T74" fmla="*/ 75 w 117"/>
                  <a:gd name="T75" fmla="*/ 31 h 43"/>
                  <a:gd name="T76" fmla="*/ 71 w 117"/>
                  <a:gd name="T77" fmla="*/ 32 h 43"/>
                  <a:gd name="T78" fmla="*/ 65 w 117"/>
                  <a:gd name="T79" fmla="*/ 32 h 43"/>
                  <a:gd name="T80" fmla="*/ 60 w 117"/>
                  <a:gd name="T81" fmla="*/ 33 h 43"/>
                  <a:gd name="T82" fmla="*/ 54 w 117"/>
                  <a:gd name="T83" fmla="*/ 34 h 43"/>
                  <a:gd name="T84" fmla="*/ 47 w 117"/>
                  <a:gd name="T85" fmla="*/ 36 h 43"/>
                  <a:gd name="T86" fmla="*/ 41 w 117"/>
                  <a:gd name="T87" fmla="*/ 37 h 43"/>
                  <a:gd name="T88" fmla="*/ 33 w 117"/>
                  <a:gd name="T89" fmla="*/ 38 h 43"/>
                  <a:gd name="T90" fmla="*/ 26 w 117"/>
                  <a:gd name="T91" fmla="*/ 39 h 43"/>
                  <a:gd name="T92" fmla="*/ 18 w 117"/>
                  <a:gd name="T93" fmla="*/ 40 h 43"/>
                  <a:gd name="T94" fmla="*/ 9 w 117"/>
                  <a:gd name="T95" fmla="*/ 41 h 43"/>
                  <a:gd name="T96" fmla="*/ 0 w 117"/>
                  <a:gd name="T97" fmla="*/ 43 h 43"/>
                  <a:gd name="T98" fmla="*/ 0 w 117"/>
                  <a:gd name="T99" fmla="*/ 18 h 43"/>
                  <a:gd name="T100" fmla="*/ 0 w 117"/>
                  <a:gd name="T101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7" h="43">
                    <a:moveTo>
                      <a:pt x="0" y="18"/>
                    </a:moveTo>
                    <a:lnTo>
                      <a:pt x="7" y="18"/>
                    </a:lnTo>
                    <a:lnTo>
                      <a:pt x="14" y="17"/>
                    </a:lnTo>
                    <a:lnTo>
                      <a:pt x="21" y="17"/>
                    </a:lnTo>
                    <a:lnTo>
                      <a:pt x="30" y="15"/>
                    </a:lnTo>
                    <a:lnTo>
                      <a:pt x="37" y="14"/>
                    </a:lnTo>
                    <a:lnTo>
                      <a:pt x="44" y="12"/>
                    </a:lnTo>
                    <a:lnTo>
                      <a:pt x="52" y="9"/>
                    </a:lnTo>
                    <a:lnTo>
                      <a:pt x="60" y="7"/>
                    </a:lnTo>
                    <a:lnTo>
                      <a:pt x="67" y="5"/>
                    </a:lnTo>
                    <a:lnTo>
                      <a:pt x="75" y="2"/>
                    </a:lnTo>
                    <a:lnTo>
                      <a:pt x="81" y="1"/>
                    </a:lnTo>
                    <a:lnTo>
                      <a:pt x="86" y="0"/>
                    </a:lnTo>
                    <a:lnTo>
                      <a:pt x="92" y="0"/>
                    </a:lnTo>
                    <a:lnTo>
                      <a:pt x="97" y="0"/>
                    </a:lnTo>
                    <a:lnTo>
                      <a:pt x="101" y="1"/>
                    </a:lnTo>
                    <a:lnTo>
                      <a:pt x="104" y="2"/>
                    </a:lnTo>
                    <a:lnTo>
                      <a:pt x="107" y="4"/>
                    </a:lnTo>
                    <a:lnTo>
                      <a:pt x="109" y="6"/>
                    </a:lnTo>
                    <a:lnTo>
                      <a:pt x="111" y="8"/>
                    </a:lnTo>
                    <a:lnTo>
                      <a:pt x="114" y="9"/>
                    </a:lnTo>
                    <a:lnTo>
                      <a:pt x="115" y="12"/>
                    </a:lnTo>
                    <a:lnTo>
                      <a:pt x="116" y="13"/>
                    </a:lnTo>
                    <a:lnTo>
                      <a:pt x="116" y="15"/>
                    </a:lnTo>
                    <a:lnTo>
                      <a:pt x="117" y="18"/>
                    </a:lnTo>
                    <a:lnTo>
                      <a:pt x="116" y="20"/>
                    </a:lnTo>
                    <a:lnTo>
                      <a:pt x="115" y="24"/>
                    </a:lnTo>
                    <a:lnTo>
                      <a:pt x="114" y="25"/>
                    </a:lnTo>
                    <a:lnTo>
                      <a:pt x="111" y="25"/>
                    </a:lnTo>
                    <a:lnTo>
                      <a:pt x="108" y="25"/>
                    </a:lnTo>
                    <a:lnTo>
                      <a:pt x="102" y="25"/>
                    </a:lnTo>
                    <a:lnTo>
                      <a:pt x="97" y="26"/>
                    </a:lnTo>
                    <a:lnTo>
                      <a:pt x="91" y="27"/>
                    </a:lnTo>
                    <a:lnTo>
                      <a:pt x="89" y="28"/>
                    </a:lnTo>
                    <a:lnTo>
                      <a:pt x="86" y="28"/>
                    </a:lnTo>
                    <a:lnTo>
                      <a:pt x="83" y="30"/>
                    </a:lnTo>
                    <a:lnTo>
                      <a:pt x="79" y="30"/>
                    </a:lnTo>
                    <a:lnTo>
                      <a:pt x="75" y="31"/>
                    </a:lnTo>
                    <a:lnTo>
                      <a:pt x="71" y="32"/>
                    </a:lnTo>
                    <a:lnTo>
                      <a:pt x="65" y="32"/>
                    </a:lnTo>
                    <a:lnTo>
                      <a:pt x="60" y="33"/>
                    </a:lnTo>
                    <a:lnTo>
                      <a:pt x="54" y="34"/>
                    </a:lnTo>
                    <a:lnTo>
                      <a:pt x="47" y="36"/>
                    </a:lnTo>
                    <a:lnTo>
                      <a:pt x="41" y="37"/>
                    </a:lnTo>
                    <a:lnTo>
                      <a:pt x="33" y="38"/>
                    </a:lnTo>
                    <a:lnTo>
                      <a:pt x="26" y="39"/>
                    </a:lnTo>
                    <a:lnTo>
                      <a:pt x="18" y="40"/>
                    </a:lnTo>
                    <a:lnTo>
                      <a:pt x="9" y="41"/>
                    </a:lnTo>
                    <a:lnTo>
                      <a:pt x="0" y="43"/>
                    </a:lnTo>
                    <a:lnTo>
                      <a:pt x="0" y="18"/>
                    </a:lnTo>
                    <a:lnTo>
                      <a:pt x="0" y="1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876157" y="2238457"/>
            <a:ext cx="1091844" cy="1097566"/>
            <a:chOff x="251745" y="3164982"/>
            <a:chExt cx="1091844" cy="1097566"/>
          </a:xfrm>
        </p:grpSpPr>
        <p:pic>
          <p:nvPicPr>
            <p:cNvPr id="136" name="图片 135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745" y="3164982"/>
              <a:ext cx="1091844" cy="1097566"/>
            </a:xfrm>
            <a:prstGeom prst="rect">
              <a:avLst/>
            </a:prstGeom>
          </p:spPr>
        </p:pic>
        <p:grpSp>
          <p:nvGrpSpPr>
            <p:cNvPr id="334" name="组合 333"/>
            <p:cNvGrpSpPr/>
            <p:nvPr/>
          </p:nvGrpSpPr>
          <p:grpSpPr>
            <a:xfrm>
              <a:off x="306298" y="3334209"/>
              <a:ext cx="982738" cy="759112"/>
              <a:chOff x="2867025" y="2355850"/>
              <a:chExt cx="1025525" cy="792163"/>
            </a:xfrm>
          </p:grpSpPr>
          <p:sp>
            <p:nvSpPr>
              <p:cNvPr id="337" name="Freeform 91"/>
              <p:cNvSpPr/>
              <p:nvPr/>
            </p:nvSpPr>
            <p:spPr bwMode="auto">
              <a:xfrm>
                <a:off x="2997200" y="2452688"/>
                <a:ext cx="344488" cy="98425"/>
              </a:xfrm>
              <a:custGeom>
                <a:avLst/>
                <a:gdLst>
                  <a:gd name="T0" fmla="*/ 11 w 217"/>
                  <a:gd name="T1" fmla="*/ 58 h 62"/>
                  <a:gd name="T2" fmla="*/ 7 w 217"/>
                  <a:gd name="T3" fmla="*/ 57 h 62"/>
                  <a:gd name="T4" fmla="*/ 3 w 217"/>
                  <a:gd name="T5" fmla="*/ 55 h 62"/>
                  <a:gd name="T6" fmla="*/ 1 w 217"/>
                  <a:gd name="T7" fmla="*/ 52 h 62"/>
                  <a:gd name="T8" fmla="*/ 0 w 217"/>
                  <a:gd name="T9" fmla="*/ 51 h 62"/>
                  <a:gd name="T10" fmla="*/ 0 w 217"/>
                  <a:gd name="T11" fmla="*/ 49 h 62"/>
                  <a:gd name="T12" fmla="*/ 2 w 217"/>
                  <a:gd name="T13" fmla="*/ 46 h 62"/>
                  <a:gd name="T14" fmla="*/ 4 w 217"/>
                  <a:gd name="T15" fmla="*/ 44 h 62"/>
                  <a:gd name="T16" fmla="*/ 8 w 217"/>
                  <a:gd name="T17" fmla="*/ 43 h 62"/>
                  <a:gd name="T18" fmla="*/ 14 w 217"/>
                  <a:gd name="T19" fmla="*/ 42 h 62"/>
                  <a:gd name="T20" fmla="*/ 22 w 217"/>
                  <a:gd name="T21" fmla="*/ 39 h 62"/>
                  <a:gd name="T22" fmla="*/ 33 w 217"/>
                  <a:gd name="T23" fmla="*/ 37 h 62"/>
                  <a:gd name="T24" fmla="*/ 46 w 217"/>
                  <a:gd name="T25" fmla="*/ 33 h 62"/>
                  <a:gd name="T26" fmla="*/ 61 w 217"/>
                  <a:gd name="T27" fmla="*/ 29 h 62"/>
                  <a:gd name="T28" fmla="*/ 79 w 217"/>
                  <a:gd name="T29" fmla="*/ 24 h 62"/>
                  <a:gd name="T30" fmla="*/ 99 w 217"/>
                  <a:gd name="T31" fmla="*/ 18 h 62"/>
                  <a:gd name="T32" fmla="*/ 117 w 217"/>
                  <a:gd name="T33" fmla="*/ 14 h 62"/>
                  <a:gd name="T34" fmla="*/ 132 w 217"/>
                  <a:gd name="T35" fmla="*/ 11 h 62"/>
                  <a:gd name="T36" fmla="*/ 147 w 217"/>
                  <a:gd name="T37" fmla="*/ 7 h 62"/>
                  <a:gd name="T38" fmla="*/ 157 w 217"/>
                  <a:gd name="T39" fmla="*/ 5 h 62"/>
                  <a:gd name="T40" fmla="*/ 167 w 217"/>
                  <a:gd name="T41" fmla="*/ 3 h 62"/>
                  <a:gd name="T42" fmla="*/ 174 w 217"/>
                  <a:gd name="T43" fmla="*/ 1 h 62"/>
                  <a:gd name="T44" fmla="*/ 179 w 217"/>
                  <a:gd name="T45" fmla="*/ 0 h 62"/>
                  <a:gd name="T46" fmla="*/ 186 w 217"/>
                  <a:gd name="T47" fmla="*/ 0 h 62"/>
                  <a:gd name="T48" fmla="*/ 198 w 217"/>
                  <a:gd name="T49" fmla="*/ 4 h 62"/>
                  <a:gd name="T50" fmla="*/ 206 w 217"/>
                  <a:gd name="T51" fmla="*/ 7 h 62"/>
                  <a:gd name="T52" fmla="*/ 211 w 217"/>
                  <a:gd name="T53" fmla="*/ 11 h 62"/>
                  <a:gd name="T54" fmla="*/ 214 w 217"/>
                  <a:gd name="T55" fmla="*/ 13 h 62"/>
                  <a:gd name="T56" fmla="*/ 217 w 217"/>
                  <a:gd name="T57" fmla="*/ 14 h 62"/>
                  <a:gd name="T58" fmla="*/ 215 w 217"/>
                  <a:gd name="T59" fmla="*/ 18 h 62"/>
                  <a:gd name="T60" fmla="*/ 213 w 217"/>
                  <a:gd name="T61" fmla="*/ 24 h 62"/>
                  <a:gd name="T62" fmla="*/ 208 w 217"/>
                  <a:gd name="T63" fmla="*/ 29 h 62"/>
                  <a:gd name="T64" fmla="*/ 202 w 217"/>
                  <a:gd name="T65" fmla="*/ 32 h 62"/>
                  <a:gd name="T66" fmla="*/ 192 w 217"/>
                  <a:gd name="T67" fmla="*/ 36 h 62"/>
                  <a:gd name="T68" fmla="*/ 180 w 217"/>
                  <a:gd name="T69" fmla="*/ 39 h 62"/>
                  <a:gd name="T70" fmla="*/ 164 w 217"/>
                  <a:gd name="T71" fmla="*/ 44 h 62"/>
                  <a:gd name="T72" fmla="*/ 147 w 217"/>
                  <a:gd name="T73" fmla="*/ 48 h 62"/>
                  <a:gd name="T74" fmla="*/ 128 w 217"/>
                  <a:gd name="T75" fmla="*/ 51 h 62"/>
                  <a:gd name="T76" fmla="*/ 107 w 217"/>
                  <a:gd name="T77" fmla="*/ 54 h 62"/>
                  <a:gd name="T78" fmla="*/ 91 w 217"/>
                  <a:gd name="T79" fmla="*/ 56 h 62"/>
                  <a:gd name="T80" fmla="*/ 80 w 217"/>
                  <a:gd name="T81" fmla="*/ 57 h 62"/>
                  <a:gd name="T82" fmla="*/ 67 w 217"/>
                  <a:gd name="T83" fmla="*/ 59 h 62"/>
                  <a:gd name="T84" fmla="*/ 53 w 217"/>
                  <a:gd name="T85" fmla="*/ 61 h 62"/>
                  <a:gd name="T86" fmla="*/ 43 w 217"/>
                  <a:gd name="T87" fmla="*/ 62 h 62"/>
                  <a:gd name="T88" fmla="*/ 34 w 217"/>
                  <a:gd name="T89" fmla="*/ 62 h 62"/>
                  <a:gd name="T90" fmla="*/ 21 w 217"/>
                  <a:gd name="T91" fmla="*/ 61 h 62"/>
                  <a:gd name="T92" fmla="*/ 14 w 217"/>
                  <a:gd name="T93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7" h="62">
                    <a:moveTo>
                      <a:pt x="14" y="59"/>
                    </a:moveTo>
                    <a:lnTo>
                      <a:pt x="11" y="58"/>
                    </a:lnTo>
                    <a:lnTo>
                      <a:pt x="9" y="58"/>
                    </a:lnTo>
                    <a:lnTo>
                      <a:pt x="7" y="57"/>
                    </a:lnTo>
                    <a:lnTo>
                      <a:pt x="4" y="56"/>
                    </a:lnTo>
                    <a:lnTo>
                      <a:pt x="3" y="55"/>
                    </a:lnTo>
                    <a:lnTo>
                      <a:pt x="2" y="54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0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0" y="48"/>
                    </a:lnTo>
                    <a:lnTo>
                      <a:pt x="2" y="46"/>
                    </a:lnTo>
                    <a:lnTo>
                      <a:pt x="3" y="44"/>
                    </a:lnTo>
                    <a:lnTo>
                      <a:pt x="4" y="44"/>
                    </a:lnTo>
                    <a:lnTo>
                      <a:pt x="5" y="44"/>
                    </a:lnTo>
                    <a:lnTo>
                      <a:pt x="8" y="43"/>
                    </a:lnTo>
                    <a:lnTo>
                      <a:pt x="10" y="43"/>
                    </a:lnTo>
                    <a:lnTo>
                      <a:pt x="14" y="42"/>
                    </a:lnTo>
                    <a:lnTo>
                      <a:pt x="17" y="40"/>
                    </a:lnTo>
                    <a:lnTo>
                      <a:pt x="22" y="39"/>
                    </a:lnTo>
                    <a:lnTo>
                      <a:pt x="27" y="38"/>
                    </a:lnTo>
                    <a:lnTo>
                      <a:pt x="33" y="37"/>
                    </a:lnTo>
                    <a:lnTo>
                      <a:pt x="39" y="36"/>
                    </a:lnTo>
                    <a:lnTo>
                      <a:pt x="46" y="33"/>
                    </a:lnTo>
                    <a:lnTo>
                      <a:pt x="53" y="31"/>
                    </a:lnTo>
                    <a:lnTo>
                      <a:pt x="61" y="29"/>
                    </a:lnTo>
                    <a:lnTo>
                      <a:pt x="70" y="26"/>
                    </a:lnTo>
                    <a:lnTo>
                      <a:pt x="79" y="24"/>
                    </a:lnTo>
                    <a:lnTo>
                      <a:pt x="88" y="21"/>
                    </a:lnTo>
                    <a:lnTo>
                      <a:pt x="99" y="18"/>
                    </a:lnTo>
                    <a:lnTo>
                      <a:pt x="109" y="17"/>
                    </a:lnTo>
                    <a:lnTo>
                      <a:pt x="117" y="14"/>
                    </a:lnTo>
                    <a:lnTo>
                      <a:pt x="125" y="12"/>
                    </a:lnTo>
                    <a:lnTo>
                      <a:pt x="132" y="11"/>
                    </a:lnTo>
                    <a:lnTo>
                      <a:pt x="139" y="8"/>
                    </a:lnTo>
                    <a:lnTo>
                      <a:pt x="147" y="7"/>
                    </a:lnTo>
                    <a:lnTo>
                      <a:pt x="153" y="6"/>
                    </a:lnTo>
                    <a:lnTo>
                      <a:pt x="157" y="5"/>
                    </a:lnTo>
                    <a:lnTo>
                      <a:pt x="162" y="4"/>
                    </a:lnTo>
                    <a:lnTo>
                      <a:pt x="167" y="3"/>
                    </a:lnTo>
                    <a:lnTo>
                      <a:pt x="170" y="1"/>
                    </a:lnTo>
                    <a:lnTo>
                      <a:pt x="174" y="1"/>
                    </a:lnTo>
                    <a:lnTo>
                      <a:pt x="176" y="0"/>
                    </a:lnTo>
                    <a:lnTo>
                      <a:pt x="179" y="0"/>
                    </a:lnTo>
                    <a:lnTo>
                      <a:pt x="180" y="0"/>
                    </a:lnTo>
                    <a:lnTo>
                      <a:pt x="186" y="0"/>
                    </a:lnTo>
                    <a:lnTo>
                      <a:pt x="192" y="1"/>
                    </a:lnTo>
                    <a:lnTo>
                      <a:pt x="198" y="4"/>
                    </a:lnTo>
                    <a:lnTo>
                      <a:pt x="203" y="5"/>
                    </a:lnTo>
                    <a:lnTo>
                      <a:pt x="206" y="7"/>
                    </a:lnTo>
                    <a:lnTo>
                      <a:pt x="208" y="8"/>
                    </a:lnTo>
                    <a:lnTo>
                      <a:pt x="211" y="11"/>
                    </a:lnTo>
                    <a:lnTo>
                      <a:pt x="213" y="12"/>
                    </a:lnTo>
                    <a:lnTo>
                      <a:pt x="214" y="13"/>
                    </a:lnTo>
                    <a:lnTo>
                      <a:pt x="215" y="13"/>
                    </a:lnTo>
                    <a:lnTo>
                      <a:pt x="217" y="14"/>
                    </a:lnTo>
                    <a:lnTo>
                      <a:pt x="217" y="16"/>
                    </a:lnTo>
                    <a:lnTo>
                      <a:pt x="215" y="18"/>
                    </a:lnTo>
                    <a:lnTo>
                      <a:pt x="214" y="21"/>
                    </a:lnTo>
                    <a:lnTo>
                      <a:pt x="213" y="24"/>
                    </a:lnTo>
                    <a:lnTo>
                      <a:pt x="211" y="26"/>
                    </a:lnTo>
                    <a:lnTo>
                      <a:pt x="208" y="29"/>
                    </a:lnTo>
                    <a:lnTo>
                      <a:pt x="206" y="30"/>
                    </a:lnTo>
                    <a:lnTo>
                      <a:pt x="202" y="32"/>
                    </a:lnTo>
                    <a:lnTo>
                      <a:pt x="198" y="33"/>
                    </a:lnTo>
                    <a:lnTo>
                      <a:pt x="192" y="36"/>
                    </a:lnTo>
                    <a:lnTo>
                      <a:pt x="186" y="38"/>
                    </a:lnTo>
                    <a:lnTo>
                      <a:pt x="180" y="39"/>
                    </a:lnTo>
                    <a:lnTo>
                      <a:pt x="173" y="42"/>
                    </a:lnTo>
                    <a:lnTo>
                      <a:pt x="164" y="44"/>
                    </a:lnTo>
                    <a:lnTo>
                      <a:pt x="156" y="45"/>
                    </a:lnTo>
                    <a:lnTo>
                      <a:pt x="147" y="48"/>
                    </a:lnTo>
                    <a:lnTo>
                      <a:pt x="137" y="49"/>
                    </a:lnTo>
                    <a:lnTo>
                      <a:pt x="128" y="51"/>
                    </a:lnTo>
                    <a:lnTo>
                      <a:pt x="118" y="52"/>
                    </a:lnTo>
                    <a:lnTo>
                      <a:pt x="107" y="54"/>
                    </a:lnTo>
                    <a:lnTo>
                      <a:pt x="97" y="55"/>
                    </a:lnTo>
                    <a:lnTo>
                      <a:pt x="91" y="56"/>
                    </a:lnTo>
                    <a:lnTo>
                      <a:pt x="86" y="56"/>
                    </a:lnTo>
                    <a:lnTo>
                      <a:pt x="80" y="57"/>
                    </a:lnTo>
                    <a:lnTo>
                      <a:pt x="75" y="58"/>
                    </a:lnTo>
                    <a:lnTo>
                      <a:pt x="67" y="59"/>
                    </a:lnTo>
                    <a:lnTo>
                      <a:pt x="60" y="61"/>
                    </a:lnTo>
                    <a:lnTo>
                      <a:pt x="53" y="61"/>
                    </a:lnTo>
                    <a:lnTo>
                      <a:pt x="47" y="62"/>
                    </a:lnTo>
                    <a:lnTo>
                      <a:pt x="43" y="62"/>
                    </a:lnTo>
                    <a:lnTo>
                      <a:pt x="40" y="62"/>
                    </a:lnTo>
                    <a:lnTo>
                      <a:pt x="34" y="62"/>
                    </a:lnTo>
                    <a:lnTo>
                      <a:pt x="28" y="62"/>
                    </a:lnTo>
                    <a:lnTo>
                      <a:pt x="21" y="61"/>
                    </a:lnTo>
                    <a:lnTo>
                      <a:pt x="14" y="59"/>
                    </a:lnTo>
                    <a:lnTo>
                      <a:pt x="14" y="59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92"/>
              <p:cNvSpPr/>
              <p:nvPr/>
            </p:nvSpPr>
            <p:spPr bwMode="auto">
              <a:xfrm>
                <a:off x="2867025" y="2519363"/>
                <a:ext cx="320675" cy="517525"/>
              </a:xfrm>
              <a:custGeom>
                <a:avLst/>
                <a:gdLst>
                  <a:gd name="T0" fmla="*/ 202 w 202"/>
                  <a:gd name="T1" fmla="*/ 45 h 326"/>
                  <a:gd name="T2" fmla="*/ 201 w 202"/>
                  <a:gd name="T3" fmla="*/ 48 h 326"/>
                  <a:gd name="T4" fmla="*/ 198 w 202"/>
                  <a:gd name="T5" fmla="*/ 57 h 326"/>
                  <a:gd name="T6" fmla="*/ 192 w 202"/>
                  <a:gd name="T7" fmla="*/ 70 h 326"/>
                  <a:gd name="T8" fmla="*/ 184 w 202"/>
                  <a:gd name="T9" fmla="*/ 87 h 326"/>
                  <a:gd name="T10" fmla="*/ 173 w 202"/>
                  <a:gd name="T11" fmla="*/ 110 h 326"/>
                  <a:gd name="T12" fmla="*/ 160 w 202"/>
                  <a:gd name="T13" fmla="*/ 134 h 326"/>
                  <a:gd name="T14" fmla="*/ 144 w 202"/>
                  <a:gd name="T15" fmla="*/ 161 h 326"/>
                  <a:gd name="T16" fmla="*/ 127 w 202"/>
                  <a:gd name="T17" fmla="*/ 191 h 326"/>
                  <a:gd name="T18" fmla="*/ 106 w 202"/>
                  <a:gd name="T19" fmla="*/ 221 h 326"/>
                  <a:gd name="T20" fmla="*/ 85 w 202"/>
                  <a:gd name="T21" fmla="*/ 249 h 326"/>
                  <a:gd name="T22" fmla="*/ 65 w 202"/>
                  <a:gd name="T23" fmla="*/ 272 h 326"/>
                  <a:gd name="T24" fmla="*/ 44 w 202"/>
                  <a:gd name="T25" fmla="*/ 291 h 326"/>
                  <a:gd name="T26" fmla="*/ 34 w 202"/>
                  <a:gd name="T27" fmla="*/ 301 h 326"/>
                  <a:gd name="T28" fmla="*/ 26 w 202"/>
                  <a:gd name="T29" fmla="*/ 308 h 326"/>
                  <a:gd name="T30" fmla="*/ 19 w 202"/>
                  <a:gd name="T31" fmla="*/ 314 h 326"/>
                  <a:gd name="T32" fmla="*/ 12 w 202"/>
                  <a:gd name="T33" fmla="*/ 319 h 326"/>
                  <a:gd name="T34" fmla="*/ 7 w 202"/>
                  <a:gd name="T35" fmla="*/ 322 h 326"/>
                  <a:gd name="T36" fmla="*/ 3 w 202"/>
                  <a:gd name="T37" fmla="*/ 324 h 326"/>
                  <a:gd name="T38" fmla="*/ 1 w 202"/>
                  <a:gd name="T39" fmla="*/ 326 h 326"/>
                  <a:gd name="T40" fmla="*/ 0 w 202"/>
                  <a:gd name="T41" fmla="*/ 324 h 326"/>
                  <a:gd name="T42" fmla="*/ 0 w 202"/>
                  <a:gd name="T43" fmla="*/ 323 h 326"/>
                  <a:gd name="T44" fmla="*/ 0 w 202"/>
                  <a:gd name="T45" fmla="*/ 321 h 326"/>
                  <a:gd name="T46" fmla="*/ 2 w 202"/>
                  <a:gd name="T47" fmla="*/ 316 h 326"/>
                  <a:gd name="T48" fmla="*/ 6 w 202"/>
                  <a:gd name="T49" fmla="*/ 311 h 326"/>
                  <a:gd name="T50" fmla="*/ 10 w 202"/>
                  <a:gd name="T51" fmla="*/ 304 h 326"/>
                  <a:gd name="T52" fmla="*/ 18 w 202"/>
                  <a:gd name="T53" fmla="*/ 297 h 326"/>
                  <a:gd name="T54" fmla="*/ 25 w 202"/>
                  <a:gd name="T55" fmla="*/ 289 h 326"/>
                  <a:gd name="T56" fmla="*/ 33 w 202"/>
                  <a:gd name="T57" fmla="*/ 278 h 326"/>
                  <a:gd name="T58" fmla="*/ 42 w 202"/>
                  <a:gd name="T59" fmla="*/ 266 h 326"/>
                  <a:gd name="T60" fmla="*/ 52 w 202"/>
                  <a:gd name="T61" fmla="*/ 253 h 326"/>
                  <a:gd name="T62" fmla="*/ 61 w 202"/>
                  <a:gd name="T63" fmla="*/ 239 h 326"/>
                  <a:gd name="T64" fmla="*/ 72 w 202"/>
                  <a:gd name="T65" fmla="*/ 223 h 326"/>
                  <a:gd name="T66" fmla="*/ 83 w 202"/>
                  <a:gd name="T67" fmla="*/ 205 h 326"/>
                  <a:gd name="T68" fmla="*/ 93 w 202"/>
                  <a:gd name="T69" fmla="*/ 185 h 326"/>
                  <a:gd name="T70" fmla="*/ 105 w 202"/>
                  <a:gd name="T71" fmla="*/ 164 h 326"/>
                  <a:gd name="T72" fmla="*/ 117 w 202"/>
                  <a:gd name="T73" fmla="*/ 142 h 326"/>
                  <a:gd name="T74" fmla="*/ 127 w 202"/>
                  <a:gd name="T75" fmla="*/ 119 h 326"/>
                  <a:gd name="T76" fmla="*/ 135 w 202"/>
                  <a:gd name="T77" fmla="*/ 98 h 326"/>
                  <a:gd name="T78" fmla="*/ 143 w 202"/>
                  <a:gd name="T79" fmla="*/ 78 h 326"/>
                  <a:gd name="T80" fmla="*/ 149 w 202"/>
                  <a:gd name="T81" fmla="*/ 60 h 326"/>
                  <a:gd name="T82" fmla="*/ 154 w 202"/>
                  <a:gd name="T83" fmla="*/ 42 h 326"/>
                  <a:gd name="T84" fmla="*/ 157 w 202"/>
                  <a:gd name="T85" fmla="*/ 27 h 326"/>
                  <a:gd name="T86" fmla="*/ 160 w 202"/>
                  <a:gd name="T87" fmla="*/ 13 h 326"/>
                  <a:gd name="T88" fmla="*/ 161 w 202"/>
                  <a:gd name="T89" fmla="*/ 0 h 326"/>
                  <a:gd name="T90" fmla="*/ 173 w 202"/>
                  <a:gd name="T91" fmla="*/ 6 h 326"/>
                  <a:gd name="T92" fmla="*/ 182 w 202"/>
                  <a:gd name="T93" fmla="*/ 12 h 326"/>
                  <a:gd name="T94" fmla="*/ 189 w 202"/>
                  <a:gd name="T95" fmla="*/ 17 h 326"/>
                  <a:gd name="T96" fmla="*/ 194 w 202"/>
                  <a:gd name="T97" fmla="*/ 23 h 326"/>
                  <a:gd name="T98" fmla="*/ 200 w 202"/>
                  <a:gd name="T99" fmla="*/ 34 h 326"/>
                  <a:gd name="T100" fmla="*/ 202 w 202"/>
                  <a:gd name="T101" fmla="*/ 44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2" h="326">
                    <a:moveTo>
                      <a:pt x="202" y="44"/>
                    </a:moveTo>
                    <a:lnTo>
                      <a:pt x="202" y="45"/>
                    </a:lnTo>
                    <a:lnTo>
                      <a:pt x="202" y="45"/>
                    </a:lnTo>
                    <a:lnTo>
                      <a:pt x="201" y="48"/>
                    </a:lnTo>
                    <a:lnTo>
                      <a:pt x="200" y="52"/>
                    </a:lnTo>
                    <a:lnTo>
                      <a:pt x="198" y="57"/>
                    </a:lnTo>
                    <a:lnTo>
                      <a:pt x="195" y="62"/>
                    </a:lnTo>
                    <a:lnTo>
                      <a:pt x="192" y="70"/>
                    </a:lnTo>
                    <a:lnTo>
                      <a:pt x="188" y="78"/>
                    </a:lnTo>
                    <a:lnTo>
                      <a:pt x="184" y="87"/>
                    </a:lnTo>
                    <a:lnTo>
                      <a:pt x="179" y="98"/>
                    </a:lnTo>
                    <a:lnTo>
                      <a:pt x="173" y="110"/>
                    </a:lnTo>
                    <a:lnTo>
                      <a:pt x="167" y="122"/>
                    </a:lnTo>
                    <a:lnTo>
                      <a:pt x="160" y="134"/>
                    </a:lnTo>
                    <a:lnTo>
                      <a:pt x="153" y="147"/>
                    </a:lnTo>
                    <a:lnTo>
                      <a:pt x="144" y="161"/>
                    </a:lnTo>
                    <a:lnTo>
                      <a:pt x="136" y="175"/>
                    </a:lnTo>
                    <a:lnTo>
                      <a:pt x="127" y="191"/>
                    </a:lnTo>
                    <a:lnTo>
                      <a:pt x="116" y="207"/>
                    </a:lnTo>
                    <a:lnTo>
                      <a:pt x="106" y="221"/>
                    </a:lnTo>
                    <a:lnTo>
                      <a:pt x="96" y="236"/>
                    </a:lnTo>
                    <a:lnTo>
                      <a:pt x="85" y="249"/>
                    </a:lnTo>
                    <a:lnTo>
                      <a:pt x="76" y="260"/>
                    </a:lnTo>
                    <a:lnTo>
                      <a:pt x="65" y="272"/>
                    </a:lnTo>
                    <a:lnTo>
                      <a:pt x="54" y="282"/>
                    </a:lnTo>
                    <a:lnTo>
                      <a:pt x="44" y="291"/>
                    </a:lnTo>
                    <a:lnTo>
                      <a:pt x="39" y="296"/>
                    </a:lnTo>
                    <a:lnTo>
                      <a:pt x="34" y="301"/>
                    </a:lnTo>
                    <a:lnTo>
                      <a:pt x="29" y="304"/>
                    </a:lnTo>
                    <a:lnTo>
                      <a:pt x="26" y="308"/>
                    </a:lnTo>
                    <a:lnTo>
                      <a:pt x="21" y="311"/>
                    </a:lnTo>
                    <a:lnTo>
                      <a:pt x="19" y="314"/>
                    </a:lnTo>
                    <a:lnTo>
                      <a:pt x="15" y="316"/>
                    </a:lnTo>
                    <a:lnTo>
                      <a:pt x="12" y="319"/>
                    </a:lnTo>
                    <a:lnTo>
                      <a:pt x="9" y="321"/>
                    </a:lnTo>
                    <a:lnTo>
                      <a:pt x="7" y="322"/>
                    </a:lnTo>
                    <a:lnTo>
                      <a:pt x="6" y="323"/>
                    </a:lnTo>
                    <a:lnTo>
                      <a:pt x="3" y="324"/>
                    </a:lnTo>
                    <a:lnTo>
                      <a:pt x="2" y="324"/>
                    </a:lnTo>
                    <a:lnTo>
                      <a:pt x="1" y="326"/>
                    </a:lnTo>
                    <a:lnTo>
                      <a:pt x="0" y="326"/>
                    </a:lnTo>
                    <a:lnTo>
                      <a:pt x="0" y="324"/>
                    </a:lnTo>
                    <a:lnTo>
                      <a:pt x="0" y="324"/>
                    </a:lnTo>
                    <a:lnTo>
                      <a:pt x="0" y="323"/>
                    </a:lnTo>
                    <a:lnTo>
                      <a:pt x="0" y="322"/>
                    </a:lnTo>
                    <a:lnTo>
                      <a:pt x="0" y="321"/>
                    </a:lnTo>
                    <a:lnTo>
                      <a:pt x="1" y="319"/>
                    </a:lnTo>
                    <a:lnTo>
                      <a:pt x="2" y="316"/>
                    </a:lnTo>
                    <a:lnTo>
                      <a:pt x="4" y="314"/>
                    </a:lnTo>
                    <a:lnTo>
                      <a:pt x="6" y="311"/>
                    </a:lnTo>
                    <a:lnTo>
                      <a:pt x="8" y="308"/>
                    </a:lnTo>
                    <a:lnTo>
                      <a:pt x="10" y="304"/>
                    </a:lnTo>
                    <a:lnTo>
                      <a:pt x="14" y="301"/>
                    </a:lnTo>
                    <a:lnTo>
                      <a:pt x="18" y="297"/>
                    </a:lnTo>
                    <a:lnTo>
                      <a:pt x="21" y="292"/>
                    </a:lnTo>
                    <a:lnTo>
                      <a:pt x="25" y="289"/>
                    </a:lnTo>
                    <a:lnTo>
                      <a:pt x="28" y="283"/>
                    </a:lnTo>
                    <a:lnTo>
                      <a:pt x="33" y="278"/>
                    </a:lnTo>
                    <a:lnTo>
                      <a:pt x="38" y="272"/>
                    </a:lnTo>
                    <a:lnTo>
                      <a:pt x="42" y="266"/>
                    </a:lnTo>
                    <a:lnTo>
                      <a:pt x="47" y="260"/>
                    </a:lnTo>
                    <a:lnTo>
                      <a:pt x="52" y="253"/>
                    </a:lnTo>
                    <a:lnTo>
                      <a:pt x="57" y="246"/>
                    </a:lnTo>
                    <a:lnTo>
                      <a:pt x="61" y="239"/>
                    </a:lnTo>
                    <a:lnTo>
                      <a:pt x="67" y="231"/>
                    </a:lnTo>
                    <a:lnTo>
                      <a:pt x="72" y="223"/>
                    </a:lnTo>
                    <a:lnTo>
                      <a:pt x="78" y="214"/>
                    </a:lnTo>
                    <a:lnTo>
                      <a:pt x="83" y="205"/>
                    </a:lnTo>
                    <a:lnTo>
                      <a:pt x="89" y="195"/>
                    </a:lnTo>
                    <a:lnTo>
                      <a:pt x="93" y="185"/>
                    </a:lnTo>
                    <a:lnTo>
                      <a:pt x="99" y="175"/>
                    </a:lnTo>
                    <a:lnTo>
                      <a:pt x="105" y="164"/>
                    </a:lnTo>
                    <a:lnTo>
                      <a:pt x="111" y="153"/>
                    </a:lnTo>
                    <a:lnTo>
                      <a:pt x="117" y="142"/>
                    </a:lnTo>
                    <a:lnTo>
                      <a:pt x="122" y="130"/>
                    </a:lnTo>
                    <a:lnTo>
                      <a:pt x="127" y="119"/>
                    </a:lnTo>
                    <a:lnTo>
                      <a:pt x="131" y="109"/>
                    </a:lnTo>
                    <a:lnTo>
                      <a:pt x="135" y="98"/>
                    </a:lnTo>
                    <a:lnTo>
                      <a:pt x="140" y="87"/>
                    </a:lnTo>
                    <a:lnTo>
                      <a:pt x="143" y="78"/>
                    </a:lnTo>
                    <a:lnTo>
                      <a:pt x="146" y="68"/>
                    </a:lnTo>
                    <a:lnTo>
                      <a:pt x="149" y="60"/>
                    </a:lnTo>
                    <a:lnTo>
                      <a:pt x="152" y="51"/>
                    </a:lnTo>
                    <a:lnTo>
                      <a:pt x="154" y="42"/>
                    </a:lnTo>
                    <a:lnTo>
                      <a:pt x="156" y="35"/>
                    </a:lnTo>
                    <a:lnTo>
                      <a:pt x="157" y="27"/>
                    </a:lnTo>
                    <a:lnTo>
                      <a:pt x="159" y="20"/>
                    </a:lnTo>
                    <a:lnTo>
                      <a:pt x="160" y="13"/>
                    </a:lnTo>
                    <a:lnTo>
                      <a:pt x="161" y="6"/>
                    </a:lnTo>
                    <a:lnTo>
                      <a:pt x="161" y="0"/>
                    </a:lnTo>
                    <a:lnTo>
                      <a:pt x="167" y="2"/>
                    </a:lnTo>
                    <a:lnTo>
                      <a:pt x="173" y="6"/>
                    </a:lnTo>
                    <a:lnTo>
                      <a:pt x="178" y="8"/>
                    </a:lnTo>
                    <a:lnTo>
                      <a:pt x="182" y="12"/>
                    </a:lnTo>
                    <a:lnTo>
                      <a:pt x="186" y="14"/>
                    </a:lnTo>
                    <a:lnTo>
                      <a:pt x="189" y="17"/>
                    </a:lnTo>
                    <a:lnTo>
                      <a:pt x="192" y="20"/>
                    </a:lnTo>
                    <a:lnTo>
                      <a:pt x="194" y="23"/>
                    </a:lnTo>
                    <a:lnTo>
                      <a:pt x="198" y="28"/>
                    </a:lnTo>
                    <a:lnTo>
                      <a:pt x="200" y="34"/>
                    </a:lnTo>
                    <a:lnTo>
                      <a:pt x="201" y="39"/>
                    </a:lnTo>
                    <a:lnTo>
                      <a:pt x="202" y="44"/>
                    </a:lnTo>
                    <a:lnTo>
                      <a:pt x="202" y="4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93"/>
              <p:cNvSpPr/>
              <p:nvPr/>
            </p:nvSpPr>
            <p:spPr bwMode="auto">
              <a:xfrm>
                <a:off x="3035300" y="2759075"/>
                <a:ext cx="65088" cy="274638"/>
              </a:xfrm>
              <a:custGeom>
                <a:avLst/>
                <a:gdLst>
                  <a:gd name="T0" fmla="*/ 28 w 41"/>
                  <a:gd name="T1" fmla="*/ 173 h 173"/>
                  <a:gd name="T2" fmla="*/ 27 w 41"/>
                  <a:gd name="T3" fmla="*/ 171 h 173"/>
                  <a:gd name="T4" fmla="*/ 23 w 41"/>
                  <a:gd name="T5" fmla="*/ 164 h 173"/>
                  <a:gd name="T6" fmla="*/ 21 w 41"/>
                  <a:gd name="T7" fmla="*/ 153 h 173"/>
                  <a:gd name="T8" fmla="*/ 18 w 41"/>
                  <a:gd name="T9" fmla="*/ 138 h 173"/>
                  <a:gd name="T10" fmla="*/ 16 w 41"/>
                  <a:gd name="T11" fmla="*/ 121 h 173"/>
                  <a:gd name="T12" fmla="*/ 15 w 41"/>
                  <a:gd name="T13" fmla="*/ 108 h 173"/>
                  <a:gd name="T14" fmla="*/ 13 w 41"/>
                  <a:gd name="T15" fmla="*/ 98 h 173"/>
                  <a:gd name="T16" fmla="*/ 13 w 41"/>
                  <a:gd name="T17" fmla="*/ 88 h 173"/>
                  <a:gd name="T18" fmla="*/ 12 w 41"/>
                  <a:gd name="T19" fmla="*/ 85 h 173"/>
                  <a:gd name="T20" fmla="*/ 11 w 41"/>
                  <a:gd name="T21" fmla="*/ 79 h 173"/>
                  <a:gd name="T22" fmla="*/ 10 w 41"/>
                  <a:gd name="T23" fmla="*/ 70 h 173"/>
                  <a:gd name="T24" fmla="*/ 9 w 41"/>
                  <a:gd name="T25" fmla="*/ 60 h 173"/>
                  <a:gd name="T26" fmla="*/ 6 w 41"/>
                  <a:gd name="T27" fmla="*/ 48 h 173"/>
                  <a:gd name="T28" fmla="*/ 5 w 41"/>
                  <a:gd name="T29" fmla="*/ 34 h 173"/>
                  <a:gd name="T30" fmla="*/ 3 w 41"/>
                  <a:gd name="T31" fmla="*/ 18 h 173"/>
                  <a:gd name="T32" fmla="*/ 0 w 41"/>
                  <a:gd name="T33" fmla="*/ 0 h 173"/>
                  <a:gd name="T34" fmla="*/ 34 w 41"/>
                  <a:gd name="T35" fmla="*/ 11 h 173"/>
                  <a:gd name="T36" fmla="*/ 35 w 41"/>
                  <a:gd name="T37" fmla="*/ 34 h 173"/>
                  <a:gd name="T38" fmla="*/ 36 w 41"/>
                  <a:gd name="T39" fmla="*/ 58 h 173"/>
                  <a:gd name="T40" fmla="*/ 38 w 41"/>
                  <a:gd name="T41" fmla="*/ 85 h 173"/>
                  <a:gd name="T42" fmla="*/ 40 w 41"/>
                  <a:gd name="T43" fmla="*/ 106 h 173"/>
                  <a:gd name="T44" fmla="*/ 41 w 41"/>
                  <a:gd name="T45" fmla="*/ 119 h 173"/>
                  <a:gd name="T46" fmla="*/ 41 w 41"/>
                  <a:gd name="T47" fmla="*/ 131 h 173"/>
                  <a:gd name="T48" fmla="*/ 41 w 41"/>
                  <a:gd name="T49" fmla="*/ 140 h 173"/>
                  <a:gd name="T50" fmla="*/ 41 w 41"/>
                  <a:gd name="T51" fmla="*/ 149 h 173"/>
                  <a:gd name="T52" fmla="*/ 41 w 41"/>
                  <a:gd name="T53" fmla="*/ 156 h 173"/>
                  <a:gd name="T54" fmla="*/ 41 w 41"/>
                  <a:gd name="T55" fmla="*/ 162 h 173"/>
                  <a:gd name="T56" fmla="*/ 40 w 41"/>
                  <a:gd name="T57" fmla="*/ 165 h 173"/>
                  <a:gd name="T58" fmla="*/ 37 w 41"/>
                  <a:gd name="T59" fmla="*/ 170 h 173"/>
                  <a:gd name="T60" fmla="*/ 31 w 41"/>
                  <a:gd name="T61" fmla="*/ 173 h 173"/>
                  <a:gd name="T62" fmla="*/ 29 w 41"/>
                  <a:gd name="T63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1" h="173">
                    <a:moveTo>
                      <a:pt x="29" y="173"/>
                    </a:moveTo>
                    <a:lnTo>
                      <a:pt x="28" y="173"/>
                    </a:lnTo>
                    <a:lnTo>
                      <a:pt x="28" y="173"/>
                    </a:lnTo>
                    <a:lnTo>
                      <a:pt x="27" y="171"/>
                    </a:lnTo>
                    <a:lnTo>
                      <a:pt x="25" y="169"/>
                    </a:lnTo>
                    <a:lnTo>
                      <a:pt x="23" y="164"/>
                    </a:lnTo>
                    <a:lnTo>
                      <a:pt x="22" y="159"/>
                    </a:lnTo>
                    <a:lnTo>
                      <a:pt x="21" y="153"/>
                    </a:lnTo>
                    <a:lnTo>
                      <a:pt x="19" y="146"/>
                    </a:lnTo>
                    <a:lnTo>
                      <a:pt x="18" y="138"/>
                    </a:lnTo>
                    <a:lnTo>
                      <a:pt x="17" y="130"/>
                    </a:lnTo>
                    <a:lnTo>
                      <a:pt x="16" y="121"/>
                    </a:lnTo>
                    <a:lnTo>
                      <a:pt x="16" y="114"/>
                    </a:lnTo>
                    <a:lnTo>
                      <a:pt x="15" y="108"/>
                    </a:lnTo>
                    <a:lnTo>
                      <a:pt x="13" y="102"/>
                    </a:lnTo>
                    <a:lnTo>
                      <a:pt x="13" y="98"/>
                    </a:lnTo>
                    <a:lnTo>
                      <a:pt x="13" y="93"/>
                    </a:lnTo>
                    <a:lnTo>
                      <a:pt x="13" y="88"/>
                    </a:lnTo>
                    <a:lnTo>
                      <a:pt x="12" y="87"/>
                    </a:lnTo>
                    <a:lnTo>
                      <a:pt x="12" y="85"/>
                    </a:lnTo>
                    <a:lnTo>
                      <a:pt x="11" y="82"/>
                    </a:lnTo>
                    <a:lnTo>
                      <a:pt x="11" y="79"/>
                    </a:lnTo>
                    <a:lnTo>
                      <a:pt x="10" y="75"/>
                    </a:lnTo>
                    <a:lnTo>
                      <a:pt x="10" y="70"/>
                    </a:lnTo>
                    <a:lnTo>
                      <a:pt x="9" y="66"/>
                    </a:lnTo>
                    <a:lnTo>
                      <a:pt x="9" y="60"/>
                    </a:lnTo>
                    <a:lnTo>
                      <a:pt x="8" y="55"/>
                    </a:lnTo>
                    <a:lnTo>
                      <a:pt x="6" y="48"/>
                    </a:lnTo>
                    <a:lnTo>
                      <a:pt x="6" y="42"/>
                    </a:lnTo>
                    <a:lnTo>
                      <a:pt x="5" y="34"/>
                    </a:lnTo>
                    <a:lnTo>
                      <a:pt x="4" y="26"/>
                    </a:lnTo>
                    <a:lnTo>
                      <a:pt x="3" y="18"/>
                    </a:lnTo>
                    <a:lnTo>
                      <a:pt x="2" y="10"/>
                    </a:lnTo>
                    <a:lnTo>
                      <a:pt x="0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35" y="23"/>
                    </a:lnTo>
                    <a:lnTo>
                      <a:pt x="35" y="34"/>
                    </a:lnTo>
                    <a:lnTo>
                      <a:pt x="36" y="45"/>
                    </a:lnTo>
                    <a:lnTo>
                      <a:pt x="36" y="58"/>
                    </a:lnTo>
                    <a:lnTo>
                      <a:pt x="37" y="72"/>
                    </a:lnTo>
                    <a:lnTo>
                      <a:pt x="38" y="85"/>
                    </a:lnTo>
                    <a:lnTo>
                      <a:pt x="40" y="99"/>
                    </a:lnTo>
                    <a:lnTo>
                      <a:pt x="40" y="106"/>
                    </a:lnTo>
                    <a:lnTo>
                      <a:pt x="40" y="113"/>
                    </a:lnTo>
                    <a:lnTo>
                      <a:pt x="41" y="119"/>
                    </a:lnTo>
                    <a:lnTo>
                      <a:pt x="41" y="125"/>
                    </a:lnTo>
                    <a:lnTo>
                      <a:pt x="41" y="131"/>
                    </a:lnTo>
                    <a:lnTo>
                      <a:pt x="41" y="136"/>
                    </a:lnTo>
                    <a:lnTo>
                      <a:pt x="41" y="140"/>
                    </a:lnTo>
                    <a:lnTo>
                      <a:pt x="41" y="145"/>
                    </a:lnTo>
                    <a:lnTo>
                      <a:pt x="41" y="149"/>
                    </a:lnTo>
                    <a:lnTo>
                      <a:pt x="41" y="152"/>
                    </a:lnTo>
                    <a:lnTo>
                      <a:pt x="41" y="156"/>
                    </a:lnTo>
                    <a:lnTo>
                      <a:pt x="41" y="159"/>
                    </a:lnTo>
                    <a:lnTo>
                      <a:pt x="41" y="162"/>
                    </a:lnTo>
                    <a:lnTo>
                      <a:pt x="40" y="163"/>
                    </a:lnTo>
                    <a:lnTo>
                      <a:pt x="40" y="165"/>
                    </a:lnTo>
                    <a:lnTo>
                      <a:pt x="40" y="166"/>
                    </a:lnTo>
                    <a:lnTo>
                      <a:pt x="37" y="170"/>
                    </a:lnTo>
                    <a:lnTo>
                      <a:pt x="34" y="172"/>
                    </a:lnTo>
                    <a:lnTo>
                      <a:pt x="31" y="173"/>
                    </a:lnTo>
                    <a:lnTo>
                      <a:pt x="29" y="173"/>
                    </a:lnTo>
                    <a:lnTo>
                      <a:pt x="29" y="17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94"/>
              <p:cNvSpPr/>
              <p:nvPr/>
            </p:nvSpPr>
            <p:spPr bwMode="auto">
              <a:xfrm>
                <a:off x="3068638" y="2714625"/>
                <a:ext cx="239713" cy="196850"/>
              </a:xfrm>
              <a:custGeom>
                <a:avLst/>
                <a:gdLst>
                  <a:gd name="T0" fmla="*/ 87 w 151"/>
                  <a:gd name="T1" fmla="*/ 44 h 124"/>
                  <a:gd name="T2" fmla="*/ 81 w 151"/>
                  <a:gd name="T3" fmla="*/ 43 h 124"/>
                  <a:gd name="T4" fmla="*/ 74 w 151"/>
                  <a:gd name="T5" fmla="*/ 43 h 124"/>
                  <a:gd name="T6" fmla="*/ 64 w 151"/>
                  <a:gd name="T7" fmla="*/ 45 h 124"/>
                  <a:gd name="T8" fmla="*/ 43 w 151"/>
                  <a:gd name="T9" fmla="*/ 50 h 124"/>
                  <a:gd name="T10" fmla="*/ 14 w 151"/>
                  <a:gd name="T11" fmla="*/ 54 h 124"/>
                  <a:gd name="T12" fmla="*/ 0 w 151"/>
                  <a:gd name="T13" fmla="*/ 34 h 124"/>
                  <a:gd name="T14" fmla="*/ 14 w 151"/>
                  <a:gd name="T15" fmla="*/ 33 h 124"/>
                  <a:gd name="T16" fmla="*/ 28 w 151"/>
                  <a:gd name="T17" fmla="*/ 32 h 124"/>
                  <a:gd name="T18" fmla="*/ 43 w 151"/>
                  <a:gd name="T19" fmla="*/ 28 h 124"/>
                  <a:gd name="T20" fmla="*/ 57 w 151"/>
                  <a:gd name="T21" fmla="*/ 24 h 124"/>
                  <a:gd name="T22" fmla="*/ 70 w 151"/>
                  <a:gd name="T23" fmla="*/ 18 h 124"/>
                  <a:gd name="T24" fmla="*/ 80 w 151"/>
                  <a:gd name="T25" fmla="*/ 14 h 124"/>
                  <a:gd name="T26" fmla="*/ 89 w 151"/>
                  <a:gd name="T27" fmla="*/ 9 h 124"/>
                  <a:gd name="T28" fmla="*/ 93 w 151"/>
                  <a:gd name="T29" fmla="*/ 6 h 124"/>
                  <a:gd name="T30" fmla="*/ 99 w 151"/>
                  <a:gd name="T31" fmla="*/ 2 h 124"/>
                  <a:gd name="T32" fmla="*/ 109 w 151"/>
                  <a:gd name="T33" fmla="*/ 0 h 124"/>
                  <a:gd name="T34" fmla="*/ 113 w 151"/>
                  <a:gd name="T35" fmla="*/ 2 h 124"/>
                  <a:gd name="T36" fmla="*/ 119 w 151"/>
                  <a:gd name="T37" fmla="*/ 7 h 124"/>
                  <a:gd name="T38" fmla="*/ 126 w 151"/>
                  <a:gd name="T39" fmla="*/ 12 h 124"/>
                  <a:gd name="T40" fmla="*/ 135 w 151"/>
                  <a:gd name="T41" fmla="*/ 19 h 124"/>
                  <a:gd name="T42" fmla="*/ 143 w 151"/>
                  <a:gd name="T43" fmla="*/ 26 h 124"/>
                  <a:gd name="T44" fmla="*/ 149 w 151"/>
                  <a:gd name="T45" fmla="*/ 32 h 124"/>
                  <a:gd name="T46" fmla="*/ 151 w 151"/>
                  <a:gd name="T47" fmla="*/ 37 h 124"/>
                  <a:gd name="T48" fmla="*/ 150 w 151"/>
                  <a:gd name="T49" fmla="*/ 39 h 124"/>
                  <a:gd name="T50" fmla="*/ 144 w 151"/>
                  <a:gd name="T51" fmla="*/ 45 h 124"/>
                  <a:gd name="T52" fmla="*/ 135 w 151"/>
                  <a:gd name="T53" fmla="*/ 52 h 124"/>
                  <a:gd name="T54" fmla="*/ 131 w 151"/>
                  <a:gd name="T55" fmla="*/ 56 h 124"/>
                  <a:gd name="T56" fmla="*/ 128 w 151"/>
                  <a:gd name="T57" fmla="*/ 60 h 124"/>
                  <a:gd name="T58" fmla="*/ 123 w 151"/>
                  <a:gd name="T59" fmla="*/ 68 h 124"/>
                  <a:gd name="T60" fmla="*/ 119 w 151"/>
                  <a:gd name="T61" fmla="*/ 76 h 124"/>
                  <a:gd name="T62" fmla="*/ 116 w 151"/>
                  <a:gd name="T63" fmla="*/ 85 h 124"/>
                  <a:gd name="T64" fmla="*/ 111 w 151"/>
                  <a:gd name="T65" fmla="*/ 97 h 124"/>
                  <a:gd name="T66" fmla="*/ 108 w 151"/>
                  <a:gd name="T67" fmla="*/ 110 h 124"/>
                  <a:gd name="T68" fmla="*/ 104 w 151"/>
                  <a:gd name="T69" fmla="*/ 124 h 124"/>
                  <a:gd name="T70" fmla="*/ 78 w 151"/>
                  <a:gd name="T71" fmla="*/ 115 h 124"/>
                  <a:gd name="T72" fmla="*/ 81 w 151"/>
                  <a:gd name="T73" fmla="*/ 98 h 124"/>
                  <a:gd name="T74" fmla="*/ 85 w 151"/>
                  <a:gd name="T75" fmla="*/ 84 h 124"/>
                  <a:gd name="T76" fmla="*/ 86 w 151"/>
                  <a:gd name="T77" fmla="*/ 72 h 124"/>
                  <a:gd name="T78" fmla="*/ 89 w 151"/>
                  <a:gd name="T79" fmla="*/ 62 h 124"/>
                  <a:gd name="T80" fmla="*/ 89 w 151"/>
                  <a:gd name="T81" fmla="*/ 54 h 124"/>
                  <a:gd name="T82" fmla="*/ 89 w 151"/>
                  <a:gd name="T83" fmla="*/ 49 h 124"/>
                  <a:gd name="T84" fmla="*/ 89 w 151"/>
                  <a:gd name="T85" fmla="*/ 45 h 124"/>
                  <a:gd name="T86" fmla="*/ 89 w 151"/>
                  <a:gd name="T87" fmla="*/ 4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1" h="124">
                    <a:moveTo>
                      <a:pt x="89" y="44"/>
                    </a:moveTo>
                    <a:lnTo>
                      <a:pt x="87" y="44"/>
                    </a:lnTo>
                    <a:lnTo>
                      <a:pt x="85" y="43"/>
                    </a:lnTo>
                    <a:lnTo>
                      <a:pt x="81" y="43"/>
                    </a:lnTo>
                    <a:lnTo>
                      <a:pt x="78" y="43"/>
                    </a:lnTo>
                    <a:lnTo>
                      <a:pt x="74" y="43"/>
                    </a:lnTo>
                    <a:lnTo>
                      <a:pt x="70" y="44"/>
                    </a:lnTo>
                    <a:lnTo>
                      <a:pt x="64" y="45"/>
                    </a:lnTo>
                    <a:lnTo>
                      <a:pt x="57" y="47"/>
                    </a:lnTo>
                    <a:lnTo>
                      <a:pt x="43" y="50"/>
                    </a:lnTo>
                    <a:lnTo>
                      <a:pt x="28" y="53"/>
                    </a:lnTo>
                    <a:lnTo>
                      <a:pt x="14" y="54"/>
                    </a:lnTo>
                    <a:lnTo>
                      <a:pt x="0" y="54"/>
                    </a:lnTo>
                    <a:lnTo>
                      <a:pt x="0" y="34"/>
                    </a:lnTo>
                    <a:lnTo>
                      <a:pt x="7" y="34"/>
                    </a:lnTo>
                    <a:lnTo>
                      <a:pt x="14" y="33"/>
                    </a:lnTo>
                    <a:lnTo>
                      <a:pt x="21" y="33"/>
                    </a:lnTo>
                    <a:lnTo>
                      <a:pt x="28" y="32"/>
                    </a:lnTo>
                    <a:lnTo>
                      <a:pt x="36" y="31"/>
                    </a:lnTo>
                    <a:lnTo>
                      <a:pt x="43" y="28"/>
                    </a:lnTo>
                    <a:lnTo>
                      <a:pt x="51" y="26"/>
                    </a:lnTo>
                    <a:lnTo>
                      <a:pt x="57" y="24"/>
                    </a:lnTo>
                    <a:lnTo>
                      <a:pt x="64" y="21"/>
                    </a:lnTo>
                    <a:lnTo>
                      <a:pt x="70" y="18"/>
                    </a:lnTo>
                    <a:lnTo>
                      <a:pt x="75" y="15"/>
                    </a:lnTo>
                    <a:lnTo>
                      <a:pt x="80" y="14"/>
                    </a:lnTo>
                    <a:lnTo>
                      <a:pt x="85" y="12"/>
                    </a:lnTo>
                    <a:lnTo>
                      <a:pt x="89" y="9"/>
                    </a:lnTo>
                    <a:lnTo>
                      <a:pt x="91" y="7"/>
                    </a:lnTo>
                    <a:lnTo>
                      <a:pt x="93" y="6"/>
                    </a:lnTo>
                    <a:lnTo>
                      <a:pt x="96" y="3"/>
                    </a:lnTo>
                    <a:lnTo>
                      <a:pt x="99" y="2"/>
                    </a:lnTo>
                    <a:lnTo>
                      <a:pt x="104" y="1"/>
                    </a:lnTo>
                    <a:lnTo>
                      <a:pt x="109" y="0"/>
                    </a:lnTo>
                    <a:lnTo>
                      <a:pt x="111" y="1"/>
                    </a:lnTo>
                    <a:lnTo>
                      <a:pt x="113" y="2"/>
                    </a:lnTo>
                    <a:lnTo>
                      <a:pt x="116" y="5"/>
                    </a:lnTo>
                    <a:lnTo>
                      <a:pt x="119" y="7"/>
                    </a:lnTo>
                    <a:lnTo>
                      <a:pt x="123" y="9"/>
                    </a:lnTo>
                    <a:lnTo>
                      <a:pt x="126" y="12"/>
                    </a:lnTo>
                    <a:lnTo>
                      <a:pt x="130" y="15"/>
                    </a:lnTo>
                    <a:lnTo>
                      <a:pt x="135" y="19"/>
                    </a:lnTo>
                    <a:lnTo>
                      <a:pt x="140" y="22"/>
                    </a:lnTo>
                    <a:lnTo>
                      <a:pt x="143" y="26"/>
                    </a:lnTo>
                    <a:lnTo>
                      <a:pt x="147" y="28"/>
                    </a:lnTo>
                    <a:lnTo>
                      <a:pt x="149" y="32"/>
                    </a:lnTo>
                    <a:lnTo>
                      <a:pt x="150" y="34"/>
                    </a:lnTo>
                    <a:lnTo>
                      <a:pt x="151" y="37"/>
                    </a:lnTo>
                    <a:lnTo>
                      <a:pt x="151" y="38"/>
                    </a:lnTo>
                    <a:lnTo>
                      <a:pt x="150" y="39"/>
                    </a:lnTo>
                    <a:lnTo>
                      <a:pt x="148" y="41"/>
                    </a:lnTo>
                    <a:lnTo>
                      <a:pt x="144" y="45"/>
                    </a:lnTo>
                    <a:lnTo>
                      <a:pt x="141" y="49"/>
                    </a:lnTo>
                    <a:lnTo>
                      <a:pt x="135" y="52"/>
                    </a:lnTo>
                    <a:lnTo>
                      <a:pt x="132" y="53"/>
                    </a:lnTo>
                    <a:lnTo>
                      <a:pt x="131" y="56"/>
                    </a:lnTo>
                    <a:lnTo>
                      <a:pt x="129" y="58"/>
                    </a:lnTo>
                    <a:lnTo>
                      <a:pt x="128" y="60"/>
                    </a:lnTo>
                    <a:lnTo>
                      <a:pt x="125" y="64"/>
                    </a:lnTo>
                    <a:lnTo>
                      <a:pt x="123" y="68"/>
                    </a:lnTo>
                    <a:lnTo>
                      <a:pt x="122" y="71"/>
                    </a:lnTo>
                    <a:lnTo>
                      <a:pt x="119" y="76"/>
                    </a:lnTo>
                    <a:lnTo>
                      <a:pt x="117" y="81"/>
                    </a:lnTo>
                    <a:lnTo>
                      <a:pt x="116" y="85"/>
                    </a:lnTo>
                    <a:lnTo>
                      <a:pt x="113" y="91"/>
                    </a:lnTo>
                    <a:lnTo>
                      <a:pt x="111" y="97"/>
                    </a:lnTo>
                    <a:lnTo>
                      <a:pt x="110" y="103"/>
                    </a:lnTo>
                    <a:lnTo>
                      <a:pt x="108" y="110"/>
                    </a:lnTo>
                    <a:lnTo>
                      <a:pt x="105" y="117"/>
                    </a:lnTo>
                    <a:lnTo>
                      <a:pt x="104" y="124"/>
                    </a:lnTo>
                    <a:lnTo>
                      <a:pt x="75" y="124"/>
                    </a:lnTo>
                    <a:lnTo>
                      <a:pt x="78" y="115"/>
                    </a:lnTo>
                    <a:lnTo>
                      <a:pt x="79" y="107"/>
                    </a:lnTo>
                    <a:lnTo>
                      <a:pt x="81" y="98"/>
                    </a:lnTo>
                    <a:lnTo>
                      <a:pt x="83" y="91"/>
                    </a:lnTo>
                    <a:lnTo>
                      <a:pt x="85" y="84"/>
                    </a:lnTo>
                    <a:lnTo>
                      <a:pt x="86" y="78"/>
                    </a:lnTo>
                    <a:lnTo>
                      <a:pt x="86" y="72"/>
                    </a:lnTo>
                    <a:lnTo>
                      <a:pt x="87" y="66"/>
                    </a:lnTo>
                    <a:lnTo>
                      <a:pt x="89" y="62"/>
                    </a:lnTo>
                    <a:lnTo>
                      <a:pt x="89" y="58"/>
                    </a:lnTo>
                    <a:lnTo>
                      <a:pt x="89" y="54"/>
                    </a:lnTo>
                    <a:lnTo>
                      <a:pt x="89" y="51"/>
                    </a:lnTo>
                    <a:lnTo>
                      <a:pt x="89" y="49"/>
                    </a:lnTo>
                    <a:lnTo>
                      <a:pt x="89" y="46"/>
                    </a:lnTo>
                    <a:lnTo>
                      <a:pt x="89" y="45"/>
                    </a:lnTo>
                    <a:lnTo>
                      <a:pt x="89" y="44"/>
                    </a:lnTo>
                    <a:lnTo>
                      <a:pt x="89" y="4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95"/>
              <p:cNvSpPr/>
              <p:nvPr/>
            </p:nvSpPr>
            <p:spPr bwMode="auto">
              <a:xfrm>
                <a:off x="3078163" y="2898775"/>
                <a:ext cx="179388" cy="58738"/>
              </a:xfrm>
              <a:custGeom>
                <a:avLst/>
                <a:gdLst>
                  <a:gd name="T0" fmla="*/ 61 w 113"/>
                  <a:gd name="T1" fmla="*/ 6 h 37"/>
                  <a:gd name="T2" fmla="*/ 67 w 113"/>
                  <a:gd name="T3" fmla="*/ 5 h 37"/>
                  <a:gd name="T4" fmla="*/ 73 w 113"/>
                  <a:gd name="T5" fmla="*/ 4 h 37"/>
                  <a:gd name="T6" fmla="*/ 79 w 113"/>
                  <a:gd name="T7" fmla="*/ 2 h 37"/>
                  <a:gd name="T8" fmla="*/ 84 w 113"/>
                  <a:gd name="T9" fmla="*/ 1 h 37"/>
                  <a:gd name="T10" fmla="*/ 87 w 113"/>
                  <a:gd name="T11" fmla="*/ 0 h 37"/>
                  <a:gd name="T12" fmla="*/ 92 w 113"/>
                  <a:gd name="T13" fmla="*/ 0 h 37"/>
                  <a:gd name="T14" fmla="*/ 96 w 113"/>
                  <a:gd name="T15" fmla="*/ 0 h 37"/>
                  <a:gd name="T16" fmla="*/ 99 w 113"/>
                  <a:gd name="T17" fmla="*/ 0 h 37"/>
                  <a:gd name="T18" fmla="*/ 102 w 113"/>
                  <a:gd name="T19" fmla="*/ 0 h 37"/>
                  <a:gd name="T20" fmla="*/ 105 w 113"/>
                  <a:gd name="T21" fmla="*/ 0 h 37"/>
                  <a:gd name="T22" fmla="*/ 107 w 113"/>
                  <a:gd name="T23" fmla="*/ 1 h 37"/>
                  <a:gd name="T24" fmla="*/ 109 w 113"/>
                  <a:gd name="T25" fmla="*/ 1 h 37"/>
                  <a:gd name="T26" fmla="*/ 111 w 113"/>
                  <a:gd name="T27" fmla="*/ 2 h 37"/>
                  <a:gd name="T28" fmla="*/ 112 w 113"/>
                  <a:gd name="T29" fmla="*/ 4 h 37"/>
                  <a:gd name="T30" fmla="*/ 112 w 113"/>
                  <a:gd name="T31" fmla="*/ 5 h 37"/>
                  <a:gd name="T32" fmla="*/ 113 w 113"/>
                  <a:gd name="T33" fmla="*/ 6 h 37"/>
                  <a:gd name="T34" fmla="*/ 113 w 113"/>
                  <a:gd name="T35" fmla="*/ 7 h 37"/>
                  <a:gd name="T36" fmla="*/ 113 w 113"/>
                  <a:gd name="T37" fmla="*/ 8 h 37"/>
                  <a:gd name="T38" fmla="*/ 113 w 113"/>
                  <a:gd name="T39" fmla="*/ 10 h 37"/>
                  <a:gd name="T40" fmla="*/ 112 w 113"/>
                  <a:gd name="T41" fmla="*/ 11 h 37"/>
                  <a:gd name="T42" fmla="*/ 111 w 113"/>
                  <a:gd name="T43" fmla="*/ 12 h 37"/>
                  <a:gd name="T44" fmla="*/ 109 w 113"/>
                  <a:gd name="T45" fmla="*/ 13 h 37"/>
                  <a:gd name="T46" fmla="*/ 106 w 113"/>
                  <a:gd name="T47" fmla="*/ 14 h 37"/>
                  <a:gd name="T48" fmla="*/ 104 w 113"/>
                  <a:gd name="T49" fmla="*/ 16 h 37"/>
                  <a:gd name="T50" fmla="*/ 102 w 113"/>
                  <a:gd name="T51" fmla="*/ 17 h 37"/>
                  <a:gd name="T52" fmla="*/ 98 w 113"/>
                  <a:gd name="T53" fmla="*/ 18 h 37"/>
                  <a:gd name="T54" fmla="*/ 94 w 113"/>
                  <a:gd name="T55" fmla="*/ 19 h 37"/>
                  <a:gd name="T56" fmla="*/ 91 w 113"/>
                  <a:gd name="T57" fmla="*/ 21 h 37"/>
                  <a:gd name="T58" fmla="*/ 86 w 113"/>
                  <a:gd name="T59" fmla="*/ 23 h 37"/>
                  <a:gd name="T60" fmla="*/ 81 w 113"/>
                  <a:gd name="T61" fmla="*/ 24 h 37"/>
                  <a:gd name="T62" fmla="*/ 77 w 113"/>
                  <a:gd name="T63" fmla="*/ 25 h 37"/>
                  <a:gd name="T64" fmla="*/ 72 w 113"/>
                  <a:gd name="T65" fmla="*/ 26 h 37"/>
                  <a:gd name="T66" fmla="*/ 61 w 113"/>
                  <a:gd name="T67" fmla="*/ 29 h 37"/>
                  <a:gd name="T68" fmla="*/ 51 w 113"/>
                  <a:gd name="T69" fmla="*/ 31 h 37"/>
                  <a:gd name="T70" fmla="*/ 41 w 113"/>
                  <a:gd name="T71" fmla="*/ 33 h 37"/>
                  <a:gd name="T72" fmla="*/ 32 w 113"/>
                  <a:gd name="T73" fmla="*/ 34 h 37"/>
                  <a:gd name="T74" fmla="*/ 22 w 113"/>
                  <a:gd name="T75" fmla="*/ 36 h 37"/>
                  <a:gd name="T76" fmla="*/ 14 w 113"/>
                  <a:gd name="T77" fmla="*/ 36 h 37"/>
                  <a:gd name="T78" fmla="*/ 7 w 113"/>
                  <a:gd name="T79" fmla="*/ 37 h 37"/>
                  <a:gd name="T80" fmla="*/ 0 w 113"/>
                  <a:gd name="T81" fmla="*/ 37 h 37"/>
                  <a:gd name="T82" fmla="*/ 0 w 113"/>
                  <a:gd name="T83" fmla="*/ 16 h 37"/>
                  <a:gd name="T84" fmla="*/ 1 w 113"/>
                  <a:gd name="T85" fmla="*/ 16 h 37"/>
                  <a:gd name="T86" fmla="*/ 3 w 113"/>
                  <a:gd name="T87" fmla="*/ 16 h 37"/>
                  <a:gd name="T88" fmla="*/ 5 w 113"/>
                  <a:gd name="T89" fmla="*/ 16 h 37"/>
                  <a:gd name="T90" fmla="*/ 8 w 113"/>
                  <a:gd name="T91" fmla="*/ 16 h 37"/>
                  <a:gd name="T92" fmla="*/ 10 w 113"/>
                  <a:gd name="T93" fmla="*/ 16 h 37"/>
                  <a:gd name="T94" fmla="*/ 14 w 113"/>
                  <a:gd name="T95" fmla="*/ 14 h 37"/>
                  <a:gd name="T96" fmla="*/ 17 w 113"/>
                  <a:gd name="T97" fmla="*/ 14 h 37"/>
                  <a:gd name="T98" fmla="*/ 21 w 113"/>
                  <a:gd name="T99" fmla="*/ 14 h 37"/>
                  <a:gd name="T100" fmla="*/ 24 w 113"/>
                  <a:gd name="T101" fmla="*/ 13 h 37"/>
                  <a:gd name="T102" fmla="*/ 29 w 113"/>
                  <a:gd name="T103" fmla="*/ 12 h 37"/>
                  <a:gd name="T104" fmla="*/ 34 w 113"/>
                  <a:gd name="T105" fmla="*/ 12 h 37"/>
                  <a:gd name="T106" fmla="*/ 39 w 113"/>
                  <a:gd name="T107" fmla="*/ 11 h 37"/>
                  <a:gd name="T108" fmla="*/ 43 w 113"/>
                  <a:gd name="T109" fmla="*/ 10 h 37"/>
                  <a:gd name="T110" fmla="*/ 49 w 113"/>
                  <a:gd name="T111" fmla="*/ 8 h 37"/>
                  <a:gd name="T112" fmla="*/ 55 w 113"/>
                  <a:gd name="T113" fmla="*/ 7 h 37"/>
                  <a:gd name="T114" fmla="*/ 61 w 113"/>
                  <a:gd name="T115" fmla="*/ 6 h 37"/>
                  <a:gd name="T116" fmla="*/ 61 w 113"/>
                  <a:gd name="T11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" h="37">
                    <a:moveTo>
                      <a:pt x="61" y="6"/>
                    </a:moveTo>
                    <a:lnTo>
                      <a:pt x="67" y="5"/>
                    </a:lnTo>
                    <a:lnTo>
                      <a:pt x="73" y="4"/>
                    </a:lnTo>
                    <a:lnTo>
                      <a:pt x="79" y="2"/>
                    </a:lnTo>
                    <a:lnTo>
                      <a:pt x="84" y="1"/>
                    </a:lnTo>
                    <a:lnTo>
                      <a:pt x="87" y="0"/>
                    </a:lnTo>
                    <a:lnTo>
                      <a:pt x="92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2" y="0"/>
                    </a:lnTo>
                    <a:lnTo>
                      <a:pt x="105" y="0"/>
                    </a:lnTo>
                    <a:lnTo>
                      <a:pt x="107" y="1"/>
                    </a:lnTo>
                    <a:lnTo>
                      <a:pt x="109" y="1"/>
                    </a:lnTo>
                    <a:lnTo>
                      <a:pt x="111" y="2"/>
                    </a:lnTo>
                    <a:lnTo>
                      <a:pt x="112" y="4"/>
                    </a:lnTo>
                    <a:lnTo>
                      <a:pt x="112" y="5"/>
                    </a:lnTo>
                    <a:lnTo>
                      <a:pt x="113" y="6"/>
                    </a:lnTo>
                    <a:lnTo>
                      <a:pt x="113" y="7"/>
                    </a:lnTo>
                    <a:lnTo>
                      <a:pt x="113" y="8"/>
                    </a:lnTo>
                    <a:lnTo>
                      <a:pt x="113" y="10"/>
                    </a:lnTo>
                    <a:lnTo>
                      <a:pt x="112" y="11"/>
                    </a:lnTo>
                    <a:lnTo>
                      <a:pt x="111" y="12"/>
                    </a:lnTo>
                    <a:lnTo>
                      <a:pt x="109" y="13"/>
                    </a:lnTo>
                    <a:lnTo>
                      <a:pt x="106" y="14"/>
                    </a:lnTo>
                    <a:lnTo>
                      <a:pt x="104" y="16"/>
                    </a:lnTo>
                    <a:lnTo>
                      <a:pt x="102" y="17"/>
                    </a:lnTo>
                    <a:lnTo>
                      <a:pt x="98" y="18"/>
                    </a:lnTo>
                    <a:lnTo>
                      <a:pt x="94" y="19"/>
                    </a:lnTo>
                    <a:lnTo>
                      <a:pt x="91" y="21"/>
                    </a:lnTo>
                    <a:lnTo>
                      <a:pt x="86" y="23"/>
                    </a:lnTo>
                    <a:lnTo>
                      <a:pt x="81" y="24"/>
                    </a:lnTo>
                    <a:lnTo>
                      <a:pt x="77" y="25"/>
                    </a:lnTo>
                    <a:lnTo>
                      <a:pt x="72" y="26"/>
                    </a:lnTo>
                    <a:lnTo>
                      <a:pt x="61" y="29"/>
                    </a:lnTo>
                    <a:lnTo>
                      <a:pt x="51" y="31"/>
                    </a:lnTo>
                    <a:lnTo>
                      <a:pt x="41" y="33"/>
                    </a:lnTo>
                    <a:lnTo>
                      <a:pt x="32" y="3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7" y="37"/>
                    </a:lnTo>
                    <a:lnTo>
                      <a:pt x="0" y="37"/>
                    </a:lnTo>
                    <a:lnTo>
                      <a:pt x="0" y="16"/>
                    </a:lnTo>
                    <a:lnTo>
                      <a:pt x="1" y="16"/>
                    </a:lnTo>
                    <a:lnTo>
                      <a:pt x="3" y="16"/>
                    </a:lnTo>
                    <a:lnTo>
                      <a:pt x="5" y="16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4" y="14"/>
                    </a:lnTo>
                    <a:lnTo>
                      <a:pt x="17" y="14"/>
                    </a:lnTo>
                    <a:lnTo>
                      <a:pt x="21" y="14"/>
                    </a:lnTo>
                    <a:lnTo>
                      <a:pt x="24" y="13"/>
                    </a:lnTo>
                    <a:lnTo>
                      <a:pt x="29" y="12"/>
                    </a:lnTo>
                    <a:lnTo>
                      <a:pt x="34" y="12"/>
                    </a:lnTo>
                    <a:lnTo>
                      <a:pt x="39" y="11"/>
                    </a:lnTo>
                    <a:lnTo>
                      <a:pt x="43" y="10"/>
                    </a:lnTo>
                    <a:lnTo>
                      <a:pt x="49" y="8"/>
                    </a:lnTo>
                    <a:lnTo>
                      <a:pt x="55" y="7"/>
                    </a:lnTo>
                    <a:lnTo>
                      <a:pt x="61" y="6"/>
                    </a:lnTo>
                    <a:lnTo>
                      <a:pt x="61" y="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96"/>
              <p:cNvSpPr/>
              <p:nvPr/>
            </p:nvSpPr>
            <p:spPr bwMode="auto">
              <a:xfrm>
                <a:off x="3414713" y="2563813"/>
                <a:ext cx="346075" cy="177800"/>
              </a:xfrm>
              <a:custGeom>
                <a:avLst/>
                <a:gdLst>
                  <a:gd name="T0" fmla="*/ 199 w 218"/>
                  <a:gd name="T1" fmla="*/ 16 h 112"/>
                  <a:gd name="T2" fmla="*/ 208 w 218"/>
                  <a:gd name="T3" fmla="*/ 21 h 112"/>
                  <a:gd name="T4" fmla="*/ 214 w 218"/>
                  <a:gd name="T5" fmla="*/ 27 h 112"/>
                  <a:gd name="T6" fmla="*/ 218 w 218"/>
                  <a:gd name="T7" fmla="*/ 31 h 112"/>
                  <a:gd name="T8" fmla="*/ 218 w 218"/>
                  <a:gd name="T9" fmla="*/ 36 h 112"/>
                  <a:gd name="T10" fmla="*/ 214 w 218"/>
                  <a:gd name="T11" fmla="*/ 38 h 112"/>
                  <a:gd name="T12" fmla="*/ 210 w 218"/>
                  <a:gd name="T13" fmla="*/ 40 h 112"/>
                  <a:gd name="T14" fmla="*/ 201 w 218"/>
                  <a:gd name="T15" fmla="*/ 43 h 112"/>
                  <a:gd name="T16" fmla="*/ 192 w 218"/>
                  <a:gd name="T17" fmla="*/ 45 h 112"/>
                  <a:gd name="T18" fmla="*/ 181 w 218"/>
                  <a:gd name="T19" fmla="*/ 51 h 112"/>
                  <a:gd name="T20" fmla="*/ 168 w 218"/>
                  <a:gd name="T21" fmla="*/ 61 h 112"/>
                  <a:gd name="T22" fmla="*/ 155 w 218"/>
                  <a:gd name="T23" fmla="*/ 72 h 112"/>
                  <a:gd name="T24" fmla="*/ 144 w 218"/>
                  <a:gd name="T25" fmla="*/ 84 h 112"/>
                  <a:gd name="T26" fmla="*/ 137 w 218"/>
                  <a:gd name="T27" fmla="*/ 91 h 112"/>
                  <a:gd name="T28" fmla="*/ 131 w 218"/>
                  <a:gd name="T29" fmla="*/ 98 h 112"/>
                  <a:gd name="T30" fmla="*/ 125 w 218"/>
                  <a:gd name="T31" fmla="*/ 103 h 112"/>
                  <a:gd name="T32" fmla="*/ 121 w 218"/>
                  <a:gd name="T33" fmla="*/ 107 h 112"/>
                  <a:gd name="T34" fmla="*/ 117 w 218"/>
                  <a:gd name="T35" fmla="*/ 109 h 112"/>
                  <a:gd name="T36" fmla="*/ 114 w 218"/>
                  <a:gd name="T37" fmla="*/ 112 h 112"/>
                  <a:gd name="T38" fmla="*/ 112 w 218"/>
                  <a:gd name="T39" fmla="*/ 112 h 112"/>
                  <a:gd name="T40" fmla="*/ 111 w 218"/>
                  <a:gd name="T41" fmla="*/ 109 h 112"/>
                  <a:gd name="T42" fmla="*/ 111 w 218"/>
                  <a:gd name="T43" fmla="*/ 104 h 112"/>
                  <a:gd name="T44" fmla="*/ 114 w 218"/>
                  <a:gd name="T45" fmla="*/ 96 h 112"/>
                  <a:gd name="T46" fmla="*/ 118 w 218"/>
                  <a:gd name="T47" fmla="*/ 84 h 112"/>
                  <a:gd name="T48" fmla="*/ 124 w 218"/>
                  <a:gd name="T49" fmla="*/ 70 h 112"/>
                  <a:gd name="T50" fmla="*/ 129 w 218"/>
                  <a:gd name="T51" fmla="*/ 58 h 112"/>
                  <a:gd name="T52" fmla="*/ 133 w 218"/>
                  <a:gd name="T53" fmla="*/ 50 h 112"/>
                  <a:gd name="T54" fmla="*/ 133 w 218"/>
                  <a:gd name="T55" fmla="*/ 45 h 112"/>
                  <a:gd name="T56" fmla="*/ 131 w 218"/>
                  <a:gd name="T57" fmla="*/ 43 h 112"/>
                  <a:gd name="T58" fmla="*/ 127 w 218"/>
                  <a:gd name="T59" fmla="*/ 42 h 112"/>
                  <a:gd name="T60" fmla="*/ 120 w 218"/>
                  <a:gd name="T61" fmla="*/ 42 h 112"/>
                  <a:gd name="T62" fmla="*/ 109 w 218"/>
                  <a:gd name="T63" fmla="*/ 42 h 112"/>
                  <a:gd name="T64" fmla="*/ 101 w 218"/>
                  <a:gd name="T65" fmla="*/ 42 h 112"/>
                  <a:gd name="T66" fmla="*/ 93 w 218"/>
                  <a:gd name="T67" fmla="*/ 43 h 112"/>
                  <a:gd name="T68" fmla="*/ 84 w 218"/>
                  <a:gd name="T69" fmla="*/ 44 h 112"/>
                  <a:gd name="T70" fmla="*/ 73 w 218"/>
                  <a:gd name="T71" fmla="*/ 45 h 112"/>
                  <a:gd name="T72" fmla="*/ 60 w 218"/>
                  <a:gd name="T73" fmla="*/ 45 h 112"/>
                  <a:gd name="T74" fmla="*/ 45 w 218"/>
                  <a:gd name="T75" fmla="*/ 46 h 112"/>
                  <a:gd name="T76" fmla="*/ 28 w 218"/>
                  <a:gd name="T77" fmla="*/ 48 h 112"/>
                  <a:gd name="T78" fmla="*/ 10 w 218"/>
                  <a:gd name="T79" fmla="*/ 49 h 112"/>
                  <a:gd name="T80" fmla="*/ 6 w 218"/>
                  <a:gd name="T81" fmla="*/ 39 h 112"/>
                  <a:gd name="T82" fmla="*/ 25 w 218"/>
                  <a:gd name="T83" fmla="*/ 27 h 112"/>
                  <a:gd name="T84" fmla="*/ 54 w 218"/>
                  <a:gd name="T85" fmla="*/ 25 h 112"/>
                  <a:gd name="T86" fmla="*/ 84 w 218"/>
                  <a:gd name="T87" fmla="*/ 21 h 112"/>
                  <a:gd name="T88" fmla="*/ 103 w 218"/>
                  <a:gd name="T89" fmla="*/ 18 h 112"/>
                  <a:gd name="T90" fmla="*/ 115 w 218"/>
                  <a:gd name="T91" fmla="*/ 17 h 112"/>
                  <a:gd name="T92" fmla="*/ 124 w 218"/>
                  <a:gd name="T93" fmla="*/ 14 h 112"/>
                  <a:gd name="T94" fmla="*/ 133 w 218"/>
                  <a:gd name="T95" fmla="*/ 12 h 112"/>
                  <a:gd name="T96" fmla="*/ 138 w 218"/>
                  <a:gd name="T97" fmla="*/ 10 h 112"/>
                  <a:gd name="T98" fmla="*/ 143 w 218"/>
                  <a:gd name="T99" fmla="*/ 7 h 112"/>
                  <a:gd name="T100" fmla="*/ 149 w 218"/>
                  <a:gd name="T101" fmla="*/ 4 h 112"/>
                  <a:gd name="T102" fmla="*/ 157 w 218"/>
                  <a:gd name="T103" fmla="*/ 0 h 112"/>
                  <a:gd name="T104" fmla="*/ 162 w 218"/>
                  <a:gd name="T105" fmla="*/ 0 h 112"/>
                  <a:gd name="T106" fmla="*/ 167 w 218"/>
                  <a:gd name="T107" fmla="*/ 2 h 112"/>
                  <a:gd name="T108" fmla="*/ 175 w 218"/>
                  <a:gd name="T109" fmla="*/ 5 h 112"/>
                  <a:gd name="T110" fmla="*/ 186 w 218"/>
                  <a:gd name="T111" fmla="*/ 10 h 112"/>
                  <a:gd name="T112" fmla="*/ 192 w 218"/>
                  <a:gd name="T113" fmla="*/ 1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8" h="112">
                    <a:moveTo>
                      <a:pt x="192" y="13"/>
                    </a:moveTo>
                    <a:lnTo>
                      <a:pt x="199" y="16"/>
                    </a:lnTo>
                    <a:lnTo>
                      <a:pt x="204" y="19"/>
                    </a:lnTo>
                    <a:lnTo>
                      <a:pt x="208" y="21"/>
                    </a:lnTo>
                    <a:lnTo>
                      <a:pt x="212" y="24"/>
                    </a:lnTo>
                    <a:lnTo>
                      <a:pt x="214" y="27"/>
                    </a:lnTo>
                    <a:lnTo>
                      <a:pt x="217" y="30"/>
                    </a:lnTo>
                    <a:lnTo>
                      <a:pt x="218" y="31"/>
                    </a:lnTo>
                    <a:lnTo>
                      <a:pt x="218" y="33"/>
                    </a:lnTo>
                    <a:lnTo>
                      <a:pt x="218" y="36"/>
                    </a:lnTo>
                    <a:lnTo>
                      <a:pt x="217" y="37"/>
                    </a:lnTo>
                    <a:lnTo>
                      <a:pt x="214" y="38"/>
                    </a:lnTo>
                    <a:lnTo>
                      <a:pt x="212" y="39"/>
                    </a:lnTo>
                    <a:lnTo>
                      <a:pt x="210" y="40"/>
                    </a:lnTo>
                    <a:lnTo>
                      <a:pt x="206" y="42"/>
                    </a:lnTo>
                    <a:lnTo>
                      <a:pt x="201" y="43"/>
                    </a:lnTo>
                    <a:lnTo>
                      <a:pt x="198" y="44"/>
                    </a:lnTo>
                    <a:lnTo>
                      <a:pt x="192" y="45"/>
                    </a:lnTo>
                    <a:lnTo>
                      <a:pt x="187" y="48"/>
                    </a:lnTo>
                    <a:lnTo>
                      <a:pt x="181" y="51"/>
                    </a:lnTo>
                    <a:lnTo>
                      <a:pt x="174" y="55"/>
                    </a:lnTo>
                    <a:lnTo>
                      <a:pt x="168" y="61"/>
                    </a:lnTo>
                    <a:lnTo>
                      <a:pt x="161" y="65"/>
                    </a:lnTo>
                    <a:lnTo>
                      <a:pt x="155" y="72"/>
                    </a:lnTo>
                    <a:lnTo>
                      <a:pt x="148" y="80"/>
                    </a:lnTo>
                    <a:lnTo>
                      <a:pt x="144" y="84"/>
                    </a:lnTo>
                    <a:lnTo>
                      <a:pt x="141" y="88"/>
                    </a:lnTo>
                    <a:lnTo>
                      <a:pt x="137" y="91"/>
                    </a:lnTo>
                    <a:lnTo>
                      <a:pt x="134" y="95"/>
                    </a:lnTo>
                    <a:lnTo>
                      <a:pt x="131" y="98"/>
                    </a:lnTo>
                    <a:lnTo>
                      <a:pt x="128" y="101"/>
                    </a:lnTo>
                    <a:lnTo>
                      <a:pt x="125" y="103"/>
                    </a:lnTo>
                    <a:lnTo>
                      <a:pt x="123" y="106"/>
                    </a:lnTo>
                    <a:lnTo>
                      <a:pt x="121" y="107"/>
                    </a:lnTo>
                    <a:lnTo>
                      <a:pt x="118" y="108"/>
                    </a:lnTo>
                    <a:lnTo>
                      <a:pt x="117" y="109"/>
                    </a:lnTo>
                    <a:lnTo>
                      <a:pt x="116" y="110"/>
                    </a:lnTo>
                    <a:lnTo>
                      <a:pt x="114" y="112"/>
                    </a:lnTo>
                    <a:lnTo>
                      <a:pt x="114" y="112"/>
                    </a:lnTo>
                    <a:lnTo>
                      <a:pt x="112" y="112"/>
                    </a:lnTo>
                    <a:lnTo>
                      <a:pt x="111" y="110"/>
                    </a:lnTo>
                    <a:lnTo>
                      <a:pt x="111" y="109"/>
                    </a:lnTo>
                    <a:lnTo>
                      <a:pt x="111" y="108"/>
                    </a:lnTo>
                    <a:lnTo>
                      <a:pt x="111" y="104"/>
                    </a:lnTo>
                    <a:lnTo>
                      <a:pt x="112" y="101"/>
                    </a:lnTo>
                    <a:lnTo>
                      <a:pt x="114" y="96"/>
                    </a:lnTo>
                    <a:lnTo>
                      <a:pt x="116" y="91"/>
                    </a:lnTo>
                    <a:lnTo>
                      <a:pt x="118" y="84"/>
                    </a:lnTo>
                    <a:lnTo>
                      <a:pt x="122" y="77"/>
                    </a:lnTo>
                    <a:lnTo>
                      <a:pt x="124" y="70"/>
                    </a:lnTo>
                    <a:lnTo>
                      <a:pt x="127" y="64"/>
                    </a:lnTo>
                    <a:lnTo>
                      <a:pt x="129" y="58"/>
                    </a:lnTo>
                    <a:lnTo>
                      <a:pt x="131" y="53"/>
                    </a:lnTo>
                    <a:lnTo>
                      <a:pt x="133" y="50"/>
                    </a:lnTo>
                    <a:lnTo>
                      <a:pt x="133" y="48"/>
                    </a:lnTo>
                    <a:lnTo>
                      <a:pt x="133" y="45"/>
                    </a:lnTo>
                    <a:lnTo>
                      <a:pt x="133" y="44"/>
                    </a:lnTo>
                    <a:lnTo>
                      <a:pt x="131" y="43"/>
                    </a:lnTo>
                    <a:lnTo>
                      <a:pt x="129" y="43"/>
                    </a:lnTo>
                    <a:lnTo>
                      <a:pt x="127" y="42"/>
                    </a:lnTo>
                    <a:lnTo>
                      <a:pt x="123" y="42"/>
                    </a:lnTo>
                    <a:lnTo>
                      <a:pt x="120" y="42"/>
                    </a:lnTo>
                    <a:lnTo>
                      <a:pt x="115" y="42"/>
                    </a:lnTo>
                    <a:lnTo>
                      <a:pt x="109" y="42"/>
                    </a:lnTo>
                    <a:lnTo>
                      <a:pt x="104" y="42"/>
                    </a:lnTo>
                    <a:lnTo>
                      <a:pt x="101" y="42"/>
                    </a:lnTo>
                    <a:lnTo>
                      <a:pt x="97" y="43"/>
                    </a:lnTo>
                    <a:lnTo>
                      <a:pt x="93" y="43"/>
                    </a:lnTo>
                    <a:lnTo>
                      <a:pt x="89" y="43"/>
                    </a:lnTo>
                    <a:lnTo>
                      <a:pt x="84" y="44"/>
                    </a:lnTo>
                    <a:lnTo>
                      <a:pt x="78" y="44"/>
                    </a:lnTo>
                    <a:lnTo>
                      <a:pt x="73" y="45"/>
                    </a:lnTo>
                    <a:lnTo>
                      <a:pt x="66" y="45"/>
                    </a:lnTo>
                    <a:lnTo>
                      <a:pt x="60" y="45"/>
                    </a:lnTo>
                    <a:lnTo>
                      <a:pt x="53" y="46"/>
                    </a:lnTo>
                    <a:lnTo>
                      <a:pt x="45" y="46"/>
                    </a:lnTo>
                    <a:lnTo>
                      <a:pt x="37" y="48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0" y="49"/>
                    </a:lnTo>
                    <a:lnTo>
                      <a:pt x="0" y="49"/>
                    </a:lnTo>
                    <a:lnTo>
                      <a:pt x="6" y="39"/>
                    </a:lnTo>
                    <a:lnTo>
                      <a:pt x="10" y="29"/>
                    </a:lnTo>
                    <a:lnTo>
                      <a:pt x="25" y="27"/>
                    </a:lnTo>
                    <a:lnTo>
                      <a:pt x="39" y="27"/>
                    </a:lnTo>
                    <a:lnTo>
                      <a:pt x="54" y="25"/>
                    </a:lnTo>
                    <a:lnTo>
                      <a:pt x="70" y="23"/>
                    </a:lnTo>
                    <a:lnTo>
                      <a:pt x="84" y="21"/>
                    </a:lnTo>
                    <a:lnTo>
                      <a:pt x="97" y="19"/>
                    </a:lnTo>
                    <a:lnTo>
                      <a:pt x="103" y="18"/>
                    </a:lnTo>
                    <a:lnTo>
                      <a:pt x="109" y="18"/>
                    </a:lnTo>
                    <a:lnTo>
                      <a:pt x="115" y="17"/>
                    </a:lnTo>
                    <a:lnTo>
                      <a:pt x="120" y="16"/>
                    </a:lnTo>
                    <a:lnTo>
                      <a:pt x="124" y="14"/>
                    </a:lnTo>
                    <a:lnTo>
                      <a:pt x="128" y="13"/>
                    </a:lnTo>
                    <a:lnTo>
                      <a:pt x="133" y="12"/>
                    </a:lnTo>
                    <a:lnTo>
                      <a:pt x="135" y="11"/>
                    </a:lnTo>
                    <a:lnTo>
                      <a:pt x="138" y="10"/>
                    </a:lnTo>
                    <a:lnTo>
                      <a:pt x="141" y="8"/>
                    </a:lnTo>
                    <a:lnTo>
                      <a:pt x="143" y="7"/>
                    </a:lnTo>
                    <a:lnTo>
                      <a:pt x="146" y="5"/>
                    </a:lnTo>
                    <a:lnTo>
                      <a:pt x="149" y="4"/>
                    </a:lnTo>
                    <a:lnTo>
                      <a:pt x="153" y="1"/>
                    </a:lnTo>
                    <a:lnTo>
                      <a:pt x="157" y="0"/>
                    </a:lnTo>
                    <a:lnTo>
                      <a:pt x="161" y="0"/>
                    </a:lnTo>
                    <a:lnTo>
                      <a:pt x="162" y="0"/>
                    </a:lnTo>
                    <a:lnTo>
                      <a:pt x="165" y="1"/>
                    </a:lnTo>
                    <a:lnTo>
                      <a:pt x="167" y="2"/>
                    </a:lnTo>
                    <a:lnTo>
                      <a:pt x="171" y="4"/>
                    </a:lnTo>
                    <a:lnTo>
                      <a:pt x="175" y="5"/>
                    </a:lnTo>
                    <a:lnTo>
                      <a:pt x="180" y="7"/>
                    </a:lnTo>
                    <a:lnTo>
                      <a:pt x="186" y="10"/>
                    </a:lnTo>
                    <a:lnTo>
                      <a:pt x="192" y="13"/>
                    </a:lnTo>
                    <a:lnTo>
                      <a:pt x="192" y="1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97"/>
              <p:cNvSpPr/>
              <p:nvPr/>
            </p:nvSpPr>
            <p:spPr bwMode="auto">
              <a:xfrm>
                <a:off x="3451225" y="2794000"/>
                <a:ext cx="441325" cy="354013"/>
              </a:xfrm>
              <a:custGeom>
                <a:avLst/>
                <a:gdLst>
                  <a:gd name="T0" fmla="*/ 14 w 278"/>
                  <a:gd name="T1" fmla="*/ 0 h 223"/>
                  <a:gd name="T2" fmla="*/ 30 w 278"/>
                  <a:gd name="T3" fmla="*/ 22 h 223"/>
                  <a:gd name="T4" fmla="*/ 47 w 278"/>
                  <a:gd name="T5" fmla="*/ 42 h 223"/>
                  <a:gd name="T6" fmla="*/ 62 w 278"/>
                  <a:gd name="T7" fmla="*/ 60 h 223"/>
                  <a:gd name="T8" fmla="*/ 75 w 278"/>
                  <a:gd name="T9" fmla="*/ 74 h 223"/>
                  <a:gd name="T10" fmla="*/ 101 w 278"/>
                  <a:gd name="T11" fmla="*/ 103 h 223"/>
                  <a:gd name="T12" fmla="*/ 130 w 278"/>
                  <a:gd name="T13" fmla="*/ 131 h 223"/>
                  <a:gd name="T14" fmla="*/ 148 w 278"/>
                  <a:gd name="T15" fmla="*/ 144 h 223"/>
                  <a:gd name="T16" fmla="*/ 169 w 278"/>
                  <a:gd name="T17" fmla="*/ 157 h 223"/>
                  <a:gd name="T18" fmla="*/ 194 w 278"/>
                  <a:gd name="T19" fmla="*/ 170 h 223"/>
                  <a:gd name="T20" fmla="*/ 221 w 278"/>
                  <a:gd name="T21" fmla="*/ 182 h 223"/>
                  <a:gd name="T22" fmla="*/ 234 w 278"/>
                  <a:gd name="T23" fmla="*/ 188 h 223"/>
                  <a:gd name="T24" fmla="*/ 246 w 278"/>
                  <a:gd name="T25" fmla="*/ 193 h 223"/>
                  <a:gd name="T26" fmla="*/ 257 w 278"/>
                  <a:gd name="T27" fmla="*/ 198 h 223"/>
                  <a:gd name="T28" fmla="*/ 264 w 278"/>
                  <a:gd name="T29" fmla="*/ 201 h 223"/>
                  <a:gd name="T30" fmla="*/ 271 w 278"/>
                  <a:gd name="T31" fmla="*/ 205 h 223"/>
                  <a:gd name="T32" fmla="*/ 274 w 278"/>
                  <a:gd name="T33" fmla="*/ 207 h 223"/>
                  <a:gd name="T34" fmla="*/ 277 w 278"/>
                  <a:gd name="T35" fmla="*/ 210 h 223"/>
                  <a:gd name="T36" fmla="*/ 278 w 278"/>
                  <a:gd name="T37" fmla="*/ 211 h 223"/>
                  <a:gd name="T38" fmla="*/ 278 w 278"/>
                  <a:gd name="T39" fmla="*/ 213 h 223"/>
                  <a:gd name="T40" fmla="*/ 276 w 278"/>
                  <a:gd name="T41" fmla="*/ 214 h 223"/>
                  <a:gd name="T42" fmla="*/ 271 w 278"/>
                  <a:gd name="T43" fmla="*/ 215 h 223"/>
                  <a:gd name="T44" fmla="*/ 266 w 278"/>
                  <a:gd name="T45" fmla="*/ 217 h 223"/>
                  <a:gd name="T46" fmla="*/ 259 w 278"/>
                  <a:gd name="T47" fmla="*/ 218 h 223"/>
                  <a:gd name="T48" fmla="*/ 251 w 278"/>
                  <a:gd name="T49" fmla="*/ 219 h 223"/>
                  <a:gd name="T50" fmla="*/ 240 w 278"/>
                  <a:gd name="T51" fmla="*/ 220 h 223"/>
                  <a:gd name="T52" fmla="*/ 229 w 278"/>
                  <a:gd name="T53" fmla="*/ 221 h 223"/>
                  <a:gd name="T54" fmla="*/ 206 w 278"/>
                  <a:gd name="T55" fmla="*/ 223 h 223"/>
                  <a:gd name="T56" fmla="*/ 185 w 278"/>
                  <a:gd name="T57" fmla="*/ 223 h 223"/>
                  <a:gd name="T58" fmla="*/ 170 w 278"/>
                  <a:gd name="T59" fmla="*/ 220 h 223"/>
                  <a:gd name="T60" fmla="*/ 158 w 278"/>
                  <a:gd name="T61" fmla="*/ 219 h 223"/>
                  <a:gd name="T62" fmla="*/ 156 w 278"/>
                  <a:gd name="T63" fmla="*/ 218 h 223"/>
                  <a:gd name="T64" fmla="*/ 151 w 278"/>
                  <a:gd name="T65" fmla="*/ 214 h 223"/>
                  <a:gd name="T66" fmla="*/ 146 w 278"/>
                  <a:gd name="T67" fmla="*/ 210 h 223"/>
                  <a:gd name="T68" fmla="*/ 140 w 278"/>
                  <a:gd name="T69" fmla="*/ 204 h 223"/>
                  <a:gd name="T70" fmla="*/ 133 w 278"/>
                  <a:gd name="T71" fmla="*/ 197 h 223"/>
                  <a:gd name="T72" fmla="*/ 125 w 278"/>
                  <a:gd name="T73" fmla="*/ 187 h 223"/>
                  <a:gd name="T74" fmla="*/ 117 w 278"/>
                  <a:gd name="T75" fmla="*/ 176 h 223"/>
                  <a:gd name="T76" fmla="*/ 107 w 278"/>
                  <a:gd name="T77" fmla="*/ 163 h 223"/>
                  <a:gd name="T78" fmla="*/ 97 w 278"/>
                  <a:gd name="T79" fmla="*/ 149 h 223"/>
                  <a:gd name="T80" fmla="*/ 86 w 278"/>
                  <a:gd name="T81" fmla="*/ 134 h 223"/>
                  <a:gd name="T82" fmla="*/ 74 w 278"/>
                  <a:gd name="T83" fmla="*/ 117 h 223"/>
                  <a:gd name="T84" fmla="*/ 61 w 278"/>
                  <a:gd name="T85" fmla="*/ 98 h 223"/>
                  <a:gd name="T86" fmla="*/ 47 w 278"/>
                  <a:gd name="T87" fmla="*/ 78 h 223"/>
                  <a:gd name="T88" fmla="*/ 33 w 278"/>
                  <a:gd name="T89" fmla="*/ 55 h 223"/>
                  <a:gd name="T90" fmla="*/ 17 w 278"/>
                  <a:gd name="T91" fmla="*/ 32 h 223"/>
                  <a:gd name="T92" fmla="*/ 0 w 278"/>
                  <a:gd name="T93" fmla="*/ 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8" h="223">
                    <a:moveTo>
                      <a:pt x="0" y="7"/>
                    </a:moveTo>
                    <a:lnTo>
                      <a:pt x="14" y="0"/>
                    </a:lnTo>
                    <a:lnTo>
                      <a:pt x="22" y="12"/>
                    </a:lnTo>
                    <a:lnTo>
                      <a:pt x="30" y="22"/>
                    </a:lnTo>
                    <a:lnTo>
                      <a:pt x="38" y="33"/>
                    </a:lnTo>
                    <a:lnTo>
                      <a:pt x="47" y="42"/>
                    </a:lnTo>
                    <a:lnTo>
                      <a:pt x="54" y="52"/>
                    </a:lnTo>
                    <a:lnTo>
                      <a:pt x="62" y="60"/>
                    </a:lnTo>
                    <a:lnTo>
                      <a:pt x="69" y="67"/>
                    </a:lnTo>
                    <a:lnTo>
                      <a:pt x="75" y="74"/>
                    </a:lnTo>
                    <a:lnTo>
                      <a:pt x="88" y="89"/>
                    </a:lnTo>
                    <a:lnTo>
                      <a:pt x="101" y="103"/>
                    </a:lnTo>
                    <a:lnTo>
                      <a:pt x="115" y="117"/>
                    </a:lnTo>
                    <a:lnTo>
                      <a:pt x="130" y="131"/>
                    </a:lnTo>
                    <a:lnTo>
                      <a:pt x="138" y="138"/>
                    </a:lnTo>
                    <a:lnTo>
                      <a:pt x="148" y="144"/>
                    </a:lnTo>
                    <a:lnTo>
                      <a:pt x="158" y="151"/>
                    </a:lnTo>
                    <a:lnTo>
                      <a:pt x="169" y="157"/>
                    </a:lnTo>
                    <a:lnTo>
                      <a:pt x="181" y="165"/>
                    </a:lnTo>
                    <a:lnTo>
                      <a:pt x="194" y="170"/>
                    </a:lnTo>
                    <a:lnTo>
                      <a:pt x="207" y="176"/>
                    </a:lnTo>
                    <a:lnTo>
                      <a:pt x="221" y="182"/>
                    </a:lnTo>
                    <a:lnTo>
                      <a:pt x="228" y="186"/>
                    </a:lnTo>
                    <a:lnTo>
                      <a:pt x="234" y="188"/>
                    </a:lnTo>
                    <a:lnTo>
                      <a:pt x="241" y="191"/>
                    </a:lnTo>
                    <a:lnTo>
                      <a:pt x="246" y="193"/>
                    </a:lnTo>
                    <a:lnTo>
                      <a:pt x="252" y="195"/>
                    </a:lnTo>
                    <a:lnTo>
                      <a:pt x="257" y="198"/>
                    </a:lnTo>
                    <a:lnTo>
                      <a:pt x="260" y="200"/>
                    </a:lnTo>
                    <a:lnTo>
                      <a:pt x="264" y="201"/>
                    </a:lnTo>
                    <a:lnTo>
                      <a:pt x="267" y="204"/>
                    </a:lnTo>
                    <a:lnTo>
                      <a:pt x="271" y="205"/>
                    </a:lnTo>
                    <a:lnTo>
                      <a:pt x="273" y="206"/>
                    </a:lnTo>
                    <a:lnTo>
                      <a:pt x="274" y="207"/>
                    </a:lnTo>
                    <a:lnTo>
                      <a:pt x="277" y="208"/>
                    </a:lnTo>
                    <a:lnTo>
                      <a:pt x="277" y="210"/>
                    </a:lnTo>
                    <a:lnTo>
                      <a:pt x="278" y="211"/>
                    </a:lnTo>
                    <a:lnTo>
                      <a:pt x="278" y="211"/>
                    </a:lnTo>
                    <a:lnTo>
                      <a:pt x="278" y="212"/>
                    </a:lnTo>
                    <a:lnTo>
                      <a:pt x="278" y="213"/>
                    </a:lnTo>
                    <a:lnTo>
                      <a:pt x="277" y="214"/>
                    </a:lnTo>
                    <a:lnTo>
                      <a:pt x="276" y="214"/>
                    </a:lnTo>
                    <a:lnTo>
                      <a:pt x="273" y="215"/>
                    </a:lnTo>
                    <a:lnTo>
                      <a:pt x="271" y="215"/>
                    </a:lnTo>
                    <a:lnTo>
                      <a:pt x="268" y="217"/>
                    </a:lnTo>
                    <a:lnTo>
                      <a:pt x="266" y="217"/>
                    </a:lnTo>
                    <a:lnTo>
                      <a:pt x="263" y="218"/>
                    </a:lnTo>
                    <a:lnTo>
                      <a:pt x="259" y="218"/>
                    </a:lnTo>
                    <a:lnTo>
                      <a:pt x="255" y="219"/>
                    </a:lnTo>
                    <a:lnTo>
                      <a:pt x="251" y="219"/>
                    </a:lnTo>
                    <a:lnTo>
                      <a:pt x="246" y="220"/>
                    </a:lnTo>
                    <a:lnTo>
                      <a:pt x="240" y="220"/>
                    </a:lnTo>
                    <a:lnTo>
                      <a:pt x="235" y="221"/>
                    </a:lnTo>
                    <a:lnTo>
                      <a:pt x="229" y="221"/>
                    </a:lnTo>
                    <a:lnTo>
                      <a:pt x="216" y="223"/>
                    </a:lnTo>
                    <a:lnTo>
                      <a:pt x="206" y="223"/>
                    </a:lnTo>
                    <a:lnTo>
                      <a:pt x="195" y="223"/>
                    </a:lnTo>
                    <a:lnTo>
                      <a:pt x="185" y="223"/>
                    </a:lnTo>
                    <a:lnTo>
                      <a:pt x="177" y="221"/>
                    </a:lnTo>
                    <a:lnTo>
                      <a:pt x="170" y="220"/>
                    </a:lnTo>
                    <a:lnTo>
                      <a:pt x="164" y="220"/>
                    </a:lnTo>
                    <a:lnTo>
                      <a:pt x="158" y="219"/>
                    </a:lnTo>
                    <a:lnTo>
                      <a:pt x="157" y="218"/>
                    </a:lnTo>
                    <a:lnTo>
                      <a:pt x="156" y="218"/>
                    </a:lnTo>
                    <a:lnTo>
                      <a:pt x="153" y="217"/>
                    </a:lnTo>
                    <a:lnTo>
                      <a:pt x="151" y="214"/>
                    </a:lnTo>
                    <a:lnTo>
                      <a:pt x="149" y="213"/>
                    </a:lnTo>
                    <a:lnTo>
                      <a:pt x="146" y="210"/>
                    </a:lnTo>
                    <a:lnTo>
                      <a:pt x="143" y="207"/>
                    </a:lnTo>
                    <a:lnTo>
                      <a:pt x="140" y="204"/>
                    </a:lnTo>
                    <a:lnTo>
                      <a:pt x="137" y="200"/>
                    </a:lnTo>
                    <a:lnTo>
                      <a:pt x="133" y="197"/>
                    </a:lnTo>
                    <a:lnTo>
                      <a:pt x="130" y="192"/>
                    </a:lnTo>
                    <a:lnTo>
                      <a:pt x="125" y="187"/>
                    </a:lnTo>
                    <a:lnTo>
                      <a:pt x="121" y="182"/>
                    </a:lnTo>
                    <a:lnTo>
                      <a:pt x="117" y="176"/>
                    </a:lnTo>
                    <a:lnTo>
                      <a:pt x="112" y="170"/>
                    </a:lnTo>
                    <a:lnTo>
                      <a:pt x="107" y="163"/>
                    </a:lnTo>
                    <a:lnTo>
                      <a:pt x="102" y="156"/>
                    </a:lnTo>
                    <a:lnTo>
                      <a:pt x="97" y="149"/>
                    </a:lnTo>
                    <a:lnTo>
                      <a:pt x="92" y="142"/>
                    </a:lnTo>
                    <a:lnTo>
                      <a:pt x="86" y="134"/>
                    </a:lnTo>
                    <a:lnTo>
                      <a:pt x="80" y="125"/>
                    </a:lnTo>
                    <a:lnTo>
                      <a:pt x="74" y="117"/>
                    </a:lnTo>
                    <a:lnTo>
                      <a:pt x="67" y="108"/>
                    </a:lnTo>
                    <a:lnTo>
                      <a:pt x="61" y="98"/>
                    </a:lnTo>
                    <a:lnTo>
                      <a:pt x="54" y="87"/>
                    </a:lnTo>
                    <a:lnTo>
                      <a:pt x="47" y="78"/>
                    </a:lnTo>
                    <a:lnTo>
                      <a:pt x="40" y="67"/>
                    </a:lnTo>
                    <a:lnTo>
                      <a:pt x="33" y="55"/>
                    </a:lnTo>
                    <a:lnTo>
                      <a:pt x="24" y="44"/>
                    </a:lnTo>
                    <a:lnTo>
                      <a:pt x="17" y="32"/>
                    </a:lnTo>
                    <a:lnTo>
                      <a:pt x="9" y="20"/>
                    </a:lnTo>
                    <a:lnTo>
                      <a:pt x="0" y="7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98"/>
              <p:cNvSpPr/>
              <p:nvPr/>
            </p:nvSpPr>
            <p:spPr bwMode="auto">
              <a:xfrm>
                <a:off x="3327400" y="2355850"/>
                <a:ext cx="239713" cy="396875"/>
              </a:xfrm>
              <a:custGeom>
                <a:avLst/>
                <a:gdLst>
                  <a:gd name="T0" fmla="*/ 95 w 151"/>
                  <a:gd name="T1" fmla="*/ 13 h 250"/>
                  <a:gd name="T2" fmla="*/ 93 w 151"/>
                  <a:gd name="T3" fmla="*/ 9 h 250"/>
                  <a:gd name="T4" fmla="*/ 93 w 151"/>
                  <a:gd name="T5" fmla="*/ 5 h 250"/>
                  <a:gd name="T6" fmla="*/ 95 w 151"/>
                  <a:gd name="T7" fmla="*/ 3 h 250"/>
                  <a:gd name="T8" fmla="*/ 97 w 151"/>
                  <a:gd name="T9" fmla="*/ 1 h 250"/>
                  <a:gd name="T10" fmla="*/ 101 w 151"/>
                  <a:gd name="T11" fmla="*/ 1 h 250"/>
                  <a:gd name="T12" fmla="*/ 107 w 151"/>
                  <a:gd name="T13" fmla="*/ 1 h 250"/>
                  <a:gd name="T14" fmla="*/ 114 w 151"/>
                  <a:gd name="T15" fmla="*/ 1 h 250"/>
                  <a:gd name="T16" fmla="*/ 125 w 151"/>
                  <a:gd name="T17" fmla="*/ 4 h 250"/>
                  <a:gd name="T18" fmla="*/ 138 w 151"/>
                  <a:gd name="T19" fmla="*/ 10 h 250"/>
                  <a:gd name="T20" fmla="*/ 146 w 151"/>
                  <a:gd name="T21" fmla="*/ 16 h 250"/>
                  <a:gd name="T22" fmla="*/ 151 w 151"/>
                  <a:gd name="T23" fmla="*/ 24 h 250"/>
                  <a:gd name="T24" fmla="*/ 151 w 151"/>
                  <a:gd name="T25" fmla="*/ 29 h 250"/>
                  <a:gd name="T26" fmla="*/ 150 w 151"/>
                  <a:gd name="T27" fmla="*/ 33 h 250"/>
                  <a:gd name="T28" fmla="*/ 148 w 151"/>
                  <a:gd name="T29" fmla="*/ 39 h 250"/>
                  <a:gd name="T30" fmla="*/ 145 w 151"/>
                  <a:gd name="T31" fmla="*/ 46 h 250"/>
                  <a:gd name="T32" fmla="*/ 141 w 151"/>
                  <a:gd name="T33" fmla="*/ 56 h 250"/>
                  <a:gd name="T34" fmla="*/ 137 w 151"/>
                  <a:gd name="T35" fmla="*/ 67 h 250"/>
                  <a:gd name="T36" fmla="*/ 131 w 151"/>
                  <a:gd name="T37" fmla="*/ 81 h 250"/>
                  <a:gd name="T38" fmla="*/ 124 w 151"/>
                  <a:gd name="T39" fmla="*/ 97 h 250"/>
                  <a:gd name="T40" fmla="*/ 115 w 151"/>
                  <a:gd name="T41" fmla="*/ 115 h 250"/>
                  <a:gd name="T42" fmla="*/ 107 w 151"/>
                  <a:gd name="T43" fmla="*/ 131 h 250"/>
                  <a:gd name="T44" fmla="*/ 97 w 151"/>
                  <a:gd name="T45" fmla="*/ 148 h 250"/>
                  <a:gd name="T46" fmla="*/ 89 w 151"/>
                  <a:gd name="T47" fmla="*/ 162 h 250"/>
                  <a:gd name="T48" fmla="*/ 80 w 151"/>
                  <a:gd name="T49" fmla="*/ 176 h 250"/>
                  <a:gd name="T50" fmla="*/ 71 w 151"/>
                  <a:gd name="T51" fmla="*/ 188 h 250"/>
                  <a:gd name="T52" fmla="*/ 57 w 151"/>
                  <a:gd name="T53" fmla="*/ 205 h 250"/>
                  <a:gd name="T54" fmla="*/ 42 w 151"/>
                  <a:gd name="T55" fmla="*/ 219 h 250"/>
                  <a:gd name="T56" fmla="*/ 32 w 151"/>
                  <a:gd name="T57" fmla="*/ 227 h 250"/>
                  <a:gd name="T58" fmla="*/ 24 w 151"/>
                  <a:gd name="T59" fmla="*/ 234 h 250"/>
                  <a:gd name="T60" fmla="*/ 17 w 151"/>
                  <a:gd name="T61" fmla="*/ 240 h 250"/>
                  <a:gd name="T62" fmla="*/ 11 w 151"/>
                  <a:gd name="T63" fmla="*/ 245 h 250"/>
                  <a:gd name="T64" fmla="*/ 7 w 151"/>
                  <a:gd name="T65" fmla="*/ 247 h 250"/>
                  <a:gd name="T66" fmla="*/ 4 w 151"/>
                  <a:gd name="T67" fmla="*/ 250 h 250"/>
                  <a:gd name="T68" fmla="*/ 1 w 151"/>
                  <a:gd name="T69" fmla="*/ 250 h 250"/>
                  <a:gd name="T70" fmla="*/ 0 w 151"/>
                  <a:gd name="T71" fmla="*/ 248 h 250"/>
                  <a:gd name="T72" fmla="*/ 1 w 151"/>
                  <a:gd name="T73" fmla="*/ 244 h 250"/>
                  <a:gd name="T74" fmla="*/ 5 w 151"/>
                  <a:gd name="T75" fmla="*/ 235 h 250"/>
                  <a:gd name="T76" fmla="*/ 13 w 151"/>
                  <a:gd name="T77" fmla="*/ 225 h 250"/>
                  <a:gd name="T78" fmla="*/ 24 w 151"/>
                  <a:gd name="T79" fmla="*/ 212 h 250"/>
                  <a:gd name="T80" fmla="*/ 35 w 151"/>
                  <a:gd name="T81" fmla="*/ 195 h 250"/>
                  <a:gd name="T82" fmla="*/ 45 w 151"/>
                  <a:gd name="T83" fmla="*/ 176 h 250"/>
                  <a:gd name="T84" fmla="*/ 57 w 151"/>
                  <a:gd name="T85" fmla="*/ 154 h 250"/>
                  <a:gd name="T86" fmla="*/ 68 w 151"/>
                  <a:gd name="T87" fmla="*/ 129 h 250"/>
                  <a:gd name="T88" fmla="*/ 78 w 151"/>
                  <a:gd name="T89" fmla="*/ 106 h 250"/>
                  <a:gd name="T90" fmla="*/ 87 w 151"/>
                  <a:gd name="T91" fmla="*/ 85 h 250"/>
                  <a:gd name="T92" fmla="*/ 94 w 151"/>
                  <a:gd name="T93" fmla="*/ 65 h 250"/>
                  <a:gd name="T94" fmla="*/ 99 w 151"/>
                  <a:gd name="T95" fmla="*/ 48 h 250"/>
                  <a:gd name="T96" fmla="*/ 100 w 151"/>
                  <a:gd name="T97" fmla="*/ 34 h 250"/>
                  <a:gd name="T98" fmla="*/ 100 w 151"/>
                  <a:gd name="T99" fmla="*/ 24 h 250"/>
                  <a:gd name="T100" fmla="*/ 99 w 151"/>
                  <a:gd name="T101" fmla="*/ 17 h 250"/>
                  <a:gd name="T102" fmla="*/ 96 w 151"/>
                  <a:gd name="T103" fmla="*/ 15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1" h="250">
                    <a:moveTo>
                      <a:pt x="96" y="15"/>
                    </a:moveTo>
                    <a:lnTo>
                      <a:pt x="95" y="13"/>
                    </a:lnTo>
                    <a:lnTo>
                      <a:pt x="94" y="11"/>
                    </a:lnTo>
                    <a:lnTo>
                      <a:pt x="93" y="9"/>
                    </a:lnTo>
                    <a:lnTo>
                      <a:pt x="93" y="8"/>
                    </a:lnTo>
                    <a:lnTo>
                      <a:pt x="93" y="5"/>
                    </a:lnTo>
                    <a:lnTo>
                      <a:pt x="94" y="4"/>
                    </a:lnTo>
                    <a:lnTo>
                      <a:pt x="95" y="3"/>
                    </a:lnTo>
                    <a:lnTo>
                      <a:pt x="96" y="2"/>
                    </a:lnTo>
                    <a:lnTo>
                      <a:pt x="97" y="1"/>
                    </a:lnTo>
                    <a:lnTo>
                      <a:pt x="100" y="1"/>
                    </a:lnTo>
                    <a:lnTo>
                      <a:pt x="101" y="1"/>
                    </a:lnTo>
                    <a:lnTo>
                      <a:pt x="103" y="0"/>
                    </a:lnTo>
                    <a:lnTo>
                      <a:pt x="107" y="1"/>
                    </a:lnTo>
                    <a:lnTo>
                      <a:pt x="111" y="1"/>
                    </a:lnTo>
                    <a:lnTo>
                      <a:pt x="114" y="1"/>
                    </a:lnTo>
                    <a:lnTo>
                      <a:pt x="118" y="2"/>
                    </a:lnTo>
                    <a:lnTo>
                      <a:pt x="125" y="4"/>
                    </a:lnTo>
                    <a:lnTo>
                      <a:pt x="131" y="7"/>
                    </a:lnTo>
                    <a:lnTo>
                      <a:pt x="138" y="10"/>
                    </a:lnTo>
                    <a:lnTo>
                      <a:pt x="144" y="13"/>
                    </a:lnTo>
                    <a:lnTo>
                      <a:pt x="146" y="16"/>
                    </a:lnTo>
                    <a:lnTo>
                      <a:pt x="150" y="20"/>
                    </a:lnTo>
                    <a:lnTo>
                      <a:pt x="151" y="24"/>
                    </a:lnTo>
                    <a:lnTo>
                      <a:pt x="151" y="28"/>
                    </a:lnTo>
                    <a:lnTo>
                      <a:pt x="151" y="29"/>
                    </a:lnTo>
                    <a:lnTo>
                      <a:pt x="151" y="30"/>
                    </a:lnTo>
                    <a:lnTo>
                      <a:pt x="150" y="33"/>
                    </a:lnTo>
                    <a:lnTo>
                      <a:pt x="148" y="35"/>
                    </a:lnTo>
                    <a:lnTo>
                      <a:pt x="148" y="39"/>
                    </a:lnTo>
                    <a:lnTo>
                      <a:pt x="146" y="42"/>
                    </a:lnTo>
                    <a:lnTo>
                      <a:pt x="145" y="46"/>
                    </a:lnTo>
                    <a:lnTo>
                      <a:pt x="143" y="50"/>
                    </a:lnTo>
                    <a:lnTo>
                      <a:pt x="141" y="56"/>
                    </a:lnTo>
                    <a:lnTo>
                      <a:pt x="139" y="61"/>
                    </a:lnTo>
                    <a:lnTo>
                      <a:pt x="137" y="67"/>
                    </a:lnTo>
                    <a:lnTo>
                      <a:pt x="133" y="74"/>
                    </a:lnTo>
                    <a:lnTo>
                      <a:pt x="131" y="81"/>
                    </a:lnTo>
                    <a:lnTo>
                      <a:pt x="127" y="88"/>
                    </a:lnTo>
                    <a:lnTo>
                      <a:pt x="124" y="97"/>
                    </a:lnTo>
                    <a:lnTo>
                      <a:pt x="120" y="105"/>
                    </a:lnTo>
                    <a:lnTo>
                      <a:pt x="115" y="115"/>
                    </a:lnTo>
                    <a:lnTo>
                      <a:pt x="112" y="123"/>
                    </a:lnTo>
                    <a:lnTo>
                      <a:pt x="107" y="131"/>
                    </a:lnTo>
                    <a:lnTo>
                      <a:pt x="102" y="139"/>
                    </a:lnTo>
                    <a:lnTo>
                      <a:pt x="97" y="148"/>
                    </a:lnTo>
                    <a:lnTo>
                      <a:pt x="94" y="155"/>
                    </a:lnTo>
                    <a:lnTo>
                      <a:pt x="89" y="162"/>
                    </a:lnTo>
                    <a:lnTo>
                      <a:pt x="84" y="169"/>
                    </a:lnTo>
                    <a:lnTo>
                      <a:pt x="80" y="176"/>
                    </a:lnTo>
                    <a:lnTo>
                      <a:pt x="75" y="182"/>
                    </a:lnTo>
                    <a:lnTo>
                      <a:pt x="71" y="188"/>
                    </a:lnTo>
                    <a:lnTo>
                      <a:pt x="67" y="194"/>
                    </a:lnTo>
                    <a:lnTo>
                      <a:pt x="57" y="205"/>
                    </a:lnTo>
                    <a:lnTo>
                      <a:pt x="48" y="214"/>
                    </a:lnTo>
                    <a:lnTo>
                      <a:pt x="42" y="219"/>
                    </a:lnTo>
                    <a:lnTo>
                      <a:pt x="37" y="222"/>
                    </a:lnTo>
                    <a:lnTo>
                      <a:pt x="32" y="227"/>
                    </a:lnTo>
                    <a:lnTo>
                      <a:pt x="29" y="231"/>
                    </a:lnTo>
                    <a:lnTo>
                      <a:pt x="24" y="234"/>
                    </a:lnTo>
                    <a:lnTo>
                      <a:pt x="20" y="237"/>
                    </a:lnTo>
                    <a:lnTo>
                      <a:pt x="17" y="240"/>
                    </a:lnTo>
                    <a:lnTo>
                      <a:pt x="14" y="243"/>
                    </a:lnTo>
                    <a:lnTo>
                      <a:pt x="11" y="245"/>
                    </a:lnTo>
                    <a:lnTo>
                      <a:pt x="9" y="246"/>
                    </a:lnTo>
                    <a:lnTo>
                      <a:pt x="7" y="247"/>
                    </a:lnTo>
                    <a:lnTo>
                      <a:pt x="5" y="248"/>
                    </a:lnTo>
                    <a:lnTo>
                      <a:pt x="4" y="250"/>
                    </a:lnTo>
                    <a:lnTo>
                      <a:pt x="3" y="250"/>
                    </a:lnTo>
                    <a:lnTo>
                      <a:pt x="1" y="250"/>
                    </a:lnTo>
                    <a:lnTo>
                      <a:pt x="0" y="250"/>
                    </a:lnTo>
                    <a:lnTo>
                      <a:pt x="0" y="248"/>
                    </a:lnTo>
                    <a:lnTo>
                      <a:pt x="0" y="246"/>
                    </a:lnTo>
                    <a:lnTo>
                      <a:pt x="1" y="244"/>
                    </a:lnTo>
                    <a:lnTo>
                      <a:pt x="3" y="240"/>
                    </a:lnTo>
                    <a:lnTo>
                      <a:pt x="5" y="235"/>
                    </a:lnTo>
                    <a:lnTo>
                      <a:pt x="9" y="231"/>
                    </a:lnTo>
                    <a:lnTo>
                      <a:pt x="13" y="225"/>
                    </a:lnTo>
                    <a:lnTo>
                      <a:pt x="19" y="219"/>
                    </a:lnTo>
                    <a:lnTo>
                      <a:pt x="24" y="212"/>
                    </a:lnTo>
                    <a:lnTo>
                      <a:pt x="29" y="203"/>
                    </a:lnTo>
                    <a:lnTo>
                      <a:pt x="35" y="195"/>
                    </a:lnTo>
                    <a:lnTo>
                      <a:pt x="39" y="186"/>
                    </a:lnTo>
                    <a:lnTo>
                      <a:pt x="45" y="176"/>
                    </a:lnTo>
                    <a:lnTo>
                      <a:pt x="51" y="165"/>
                    </a:lnTo>
                    <a:lnTo>
                      <a:pt x="57" y="154"/>
                    </a:lnTo>
                    <a:lnTo>
                      <a:pt x="63" y="142"/>
                    </a:lnTo>
                    <a:lnTo>
                      <a:pt x="68" y="129"/>
                    </a:lnTo>
                    <a:lnTo>
                      <a:pt x="74" y="117"/>
                    </a:lnTo>
                    <a:lnTo>
                      <a:pt x="78" y="106"/>
                    </a:lnTo>
                    <a:lnTo>
                      <a:pt x="82" y="94"/>
                    </a:lnTo>
                    <a:lnTo>
                      <a:pt x="87" y="85"/>
                    </a:lnTo>
                    <a:lnTo>
                      <a:pt x="90" y="74"/>
                    </a:lnTo>
                    <a:lnTo>
                      <a:pt x="94" y="65"/>
                    </a:lnTo>
                    <a:lnTo>
                      <a:pt x="96" y="56"/>
                    </a:lnTo>
                    <a:lnTo>
                      <a:pt x="99" y="48"/>
                    </a:lnTo>
                    <a:lnTo>
                      <a:pt x="100" y="41"/>
                    </a:lnTo>
                    <a:lnTo>
                      <a:pt x="100" y="34"/>
                    </a:lnTo>
                    <a:lnTo>
                      <a:pt x="100" y="29"/>
                    </a:lnTo>
                    <a:lnTo>
                      <a:pt x="100" y="24"/>
                    </a:lnTo>
                    <a:lnTo>
                      <a:pt x="100" y="20"/>
                    </a:lnTo>
                    <a:lnTo>
                      <a:pt x="99" y="17"/>
                    </a:lnTo>
                    <a:lnTo>
                      <a:pt x="96" y="15"/>
                    </a:lnTo>
                    <a:lnTo>
                      <a:pt x="96" y="1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99"/>
              <p:cNvSpPr/>
              <p:nvPr/>
            </p:nvSpPr>
            <p:spPr bwMode="auto">
              <a:xfrm>
                <a:off x="3192463" y="2714625"/>
                <a:ext cx="304800" cy="423863"/>
              </a:xfrm>
              <a:custGeom>
                <a:avLst/>
                <a:gdLst>
                  <a:gd name="T0" fmla="*/ 141 w 192"/>
                  <a:gd name="T1" fmla="*/ 11 h 267"/>
                  <a:gd name="T2" fmla="*/ 139 w 192"/>
                  <a:gd name="T3" fmla="*/ 7 h 267"/>
                  <a:gd name="T4" fmla="*/ 140 w 192"/>
                  <a:gd name="T5" fmla="*/ 3 h 267"/>
                  <a:gd name="T6" fmla="*/ 142 w 192"/>
                  <a:gd name="T7" fmla="*/ 1 h 267"/>
                  <a:gd name="T8" fmla="*/ 148 w 192"/>
                  <a:gd name="T9" fmla="*/ 0 h 267"/>
                  <a:gd name="T10" fmla="*/ 154 w 192"/>
                  <a:gd name="T11" fmla="*/ 0 h 267"/>
                  <a:gd name="T12" fmla="*/ 161 w 192"/>
                  <a:gd name="T13" fmla="*/ 1 h 267"/>
                  <a:gd name="T14" fmla="*/ 169 w 192"/>
                  <a:gd name="T15" fmla="*/ 3 h 267"/>
                  <a:gd name="T16" fmla="*/ 178 w 192"/>
                  <a:gd name="T17" fmla="*/ 7 h 267"/>
                  <a:gd name="T18" fmla="*/ 185 w 192"/>
                  <a:gd name="T19" fmla="*/ 12 h 267"/>
                  <a:gd name="T20" fmla="*/ 190 w 192"/>
                  <a:gd name="T21" fmla="*/ 15 h 267"/>
                  <a:gd name="T22" fmla="*/ 192 w 192"/>
                  <a:gd name="T23" fmla="*/ 19 h 267"/>
                  <a:gd name="T24" fmla="*/ 192 w 192"/>
                  <a:gd name="T25" fmla="*/ 26 h 267"/>
                  <a:gd name="T26" fmla="*/ 191 w 192"/>
                  <a:gd name="T27" fmla="*/ 37 h 267"/>
                  <a:gd name="T28" fmla="*/ 187 w 192"/>
                  <a:gd name="T29" fmla="*/ 54 h 267"/>
                  <a:gd name="T30" fmla="*/ 184 w 192"/>
                  <a:gd name="T31" fmla="*/ 75 h 267"/>
                  <a:gd name="T32" fmla="*/ 180 w 192"/>
                  <a:gd name="T33" fmla="*/ 92 h 267"/>
                  <a:gd name="T34" fmla="*/ 177 w 192"/>
                  <a:gd name="T35" fmla="*/ 107 h 267"/>
                  <a:gd name="T36" fmla="*/ 171 w 192"/>
                  <a:gd name="T37" fmla="*/ 120 h 267"/>
                  <a:gd name="T38" fmla="*/ 161 w 192"/>
                  <a:gd name="T39" fmla="*/ 142 h 267"/>
                  <a:gd name="T40" fmla="*/ 153 w 192"/>
                  <a:gd name="T41" fmla="*/ 159 h 267"/>
                  <a:gd name="T42" fmla="*/ 143 w 192"/>
                  <a:gd name="T43" fmla="*/ 174 h 267"/>
                  <a:gd name="T44" fmla="*/ 133 w 192"/>
                  <a:gd name="T45" fmla="*/ 187 h 267"/>
                  <a:gd name="T46" fmla="*/ 115 w 192"/>
                  <a:gd name="T47" fmla="*/ 206 h 267"/>
                  <a:gd name="T48" fmla="*/ 99 w 192"/>
                  <a:gd name="T49" fmla="*/ 218 h 267"/>
                  <a:gd name="T50" fmla="*/ 80 w 192"/>
                  <a:gd name="T51" fmla="*/ 231 h 267"/>
                  <a:gd name="T52" fmla="*/ 60 w 192"/>
                  <a:gd name="T53" fmla="*/ 242 h 267"/>
                  <a:gd name="T54" fmla="*/ 44 w 192"/>
                  <a:gd name="T55" fmla="*/ 251 h 267"/>
                  <a:gd name="T56" fmla="*/ 33 w 192"/>
                  <a:gd name="T57" fmla="*/ 256 h 267"/>
                  <a:gd name="T58" fmla="*/ 25 w 192"/>
                  <a:gd name="T59" fmla="*/ 260 h 267"/>
                  <a:gd name="T60" fmla="*/ 16 w 192"/>
                  <a:gd name="T61" fmla="*/ 263 h 267"/>
                  <a:gd name="T62" fmla="*/ 11 w 192"/>
                  <a:gd name="T63" fmla="*/ 265 h 267"/>
                  <a:gd name="T64" fmla="*/ 6 w 192"/>
                  <a:gd name="T65" fmla="*/ 267 h 267"/>
                  <a:gd name="T66" fmla="*/ 2 w 192"/>
                  <a:gd name="T67" fmla="*/ 267 h 267"/>
                  <a:gd name="T68" fmla="*/ 1 w 192"/>
                  <a:gd name="T69" fmla="*/ 267 h 267"/>
                  <a:gd name="T70" fmla="*/ 0 w 192"/>
                  <a:gd name="T71" fmla="*/ 265 h 267"/>
                  <a:gd name="T72" fmla="*/ 0 w 192"/>
                  <a:gd name="T73" fmla="*/ 264 h 267"/>
                  <a:gd name="T74" fmla="*/ 2 w 192"/>
                  <a:gd name="T75" fmla="*/ 261 h 267"/>
                  <a:gd name="T76" fmla="*/ 7 w 192"/>
                  <a:gd name="T77" fmla="*/ 257 h 267"/>
                  <a:gd name="T78" fmla="*/ 12 w 192"/>
                  <a:gd name="T79" fmla="*/ 254 h 267"/>
                  <a:gd name="T80" fmla="*/ 19 w 192"/>
                  <a:gd name="T81" fmla="*/ 248 h 267"/>
                  <a:gd name="T82" fmla="*/ 27 w 192"/>
                  <a:gd name="T83" fmla="*/ 242 h 267"/>
                  <a:gd name="T84" fmla="*/ 37 w 192"/>
                  <a:gd name="T85" fmla="*/ 236 h 267"/>
                  <a:gd name="T86" fmla="*/ 52 w 192"/>
                  <a:gd name="T87" fmla="*/ 225 h 267"/>
                  <a:gd name="T88" fmla="*/ 72 w 192"/>
                  <a:gd name="T89" fmla="*/ 209 h 267"/>
                  <a:gd name="T90" fmla="*/ 91 w 192"/>
                  <a:gd name="T91" fmla="*/ 191 h 267"/>
                  <a:gd name="T92" fmla="*/ 107 w 192"/>
                  <a:gd name="T93" fmla="*/ 169 h 267"/>
                  <a:gd name="T94" fmla="*/ 121 w 192"/>
                  <a:gd name="T95" fmla="*/ 147 h 267"/>
                  <a:gd name="T96" fmla="*/ 131 w 192"/>
                  <a:gd name="T97" fmla="*/ 124 h 267"/>
                  <a:gd name="T98" fmla="*/ 141 w 192"/>
                  <a:gd name="T99" fmla="*/ 102 h 267"/>
                  <a:gd name="T100" fmla="*/ 147 w 192"/>
                  <a:gd name="T101" fmla="*/ 79 h 267"/>
                  <a:gd name="T102" fmla="*/ 148 w 192"/>
                  <a:gd name="T103" fmla="*/ 62 h 267"/>
                  <a:gd name="T104" fmla="*/ 149 w 192"/>
                  <a:gd name="T105" fmla="*/ 51 h 267"/>
                  <a:gd name="T106" fmla="*/ 149 w 192"/>
                  <a:gd name="T107" fmla="*/ 43 h 267"/>
                  <a:gd name="T108" fmla="*/ 149 w 192"/>
                  <a:gd name="T109" fmla="*/ 34 h 267"/>
                  <a:gd name="T110" fmla="*/ 149 w 192"/>
                  <a:gd name="T111" fmla="*/ 27 h 267"/>
                  <a:gd name="T112" fmla="*/ 148 w 192"/>
                  <a:gd name="T113" fmla="*/ 22 h 267"/>
                  <a:gd name="T114" fmla="*/ 146 w 192"/>
                  <a:gd name="T115" fmla="*/ 18 h 267"/>
                  <a:gd name="T116" fmla="*/ 145 w 192"/>
                  <a:gd name="T117" fmla="*/ 14 h 267"/>
                  <a:gd name="T118" fmla="*/ 142 w 192"/>
                  <a:gd name="T119" fmla="*/ 13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2" h="267">
                    <a:moveTo>
                      <a:pt x="142" y="13"/>
                    </a:moveTo>
                    <a:lnTo>
                      <a:pt x="141" y="11"/>
                    </a:lnTo>
                    <a:lnTo>
                      <a:pt x="140" y="8"/>
                    </a:lnTo>
                    <a:lnTo>
                      <a:pt x="139" y="7"/>
                    </a:lnTo>
                    <a:lnTo>
                      <a:pt x="139" y="5"/>
                    </a:lnTo>
                    <a:lnTo>
                      <a:pt x="140" y="3"/>
                    </a:lnTo>
                    <a:lnTo>
                      <a:pt x="141" y="2"/>
                    </a:lnTo>
                    <a:lnTo>
                      <a:pt x="142" y="1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2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1" y="1"/>
                    </a:lnTo>
                    <a:lnTo>
                      <a:pt x="165" y="2"/>
                    </a:lnTo>
                    <a:lnTo>
                      <a:pt x="169" y="3"/>
                    </a:lnTo>
                    <a:lnTo>
                      <a:pt x="174" y="6"/>
                    </a:lnTo>
                    <a:lnTo>
                      <a:pt x="178" y="7"/>
                    </a:lnTo>
                    <a:lnTo>
                      <a:pt x="182" y="9"/>
                    </a:lnTo>
                    <a:lnTo>
                      <a:pt x="185" y="12"/>
                    </a:lnTo>
                    <a:lnTo>
                      <a:pt x="187" y="13"/>
                    </a:lnTo>
                    <a:lnTo>
                      <a:pt x="190" y="15"/>
                    </a:lnTo>
                    <a:lnTo>
                      <a:pt x="191" y="18"/>
                    </a:lnTo>
                    <a:lnTo>
                      <a:pt x="192" y="19"/>
                    </a:lnTo>
                    <a:lnTo>
                      <a:pt x="192" y="21"/>
                    </a:lnTo>
                    <a:lnTo>
                      <a:pt x="192" y="26"/>
                    </a:lnTo>
                    <a:lnTo>
                      <a:pt x="192" y="31"/>
                    </a:lnTo>
                    <a:lnTo>
                      <a:pt x="191" y="37"/>
                    </a:lnTo>
                    <a:lnTo>
                      <a:pt x="190" y="44"/>
                    </a:lnTo>
                    <a:lnTo>
                      <a:pt x="187" y="54"/>
                    </a:lnTo>
                    <a:lnTo>
                      <a:pt x="185" y="64"/>
                    </a:lnTo>
                    <a:lnTo>
                      <a:pt x="184" y="75"/>
                    </a:lnTo>
                    <a:lnTo>
                      <a:pt x="181" y="85"/>
                    </a:lnTo>
                    <a:lnTo>
                      <a:pt x="180" y="92"/>
                    </a:lnTo>
                    <a:lnTo>
                      <a:pt x="179" y="100"/>
                    </a:lnTo>
                    <a:lnTo>
                      <a:pt x="177" y="107"/>
                    </a:lnTo>
                    <a:lnTo>
                      <a:pt x="174" y="113"/>
                    </a:lnTo>
                    <a:lnTo>
                      <a:pt x="171" y="120"/>
                    </a:lnTo>
                    <a:lnTo>
                      <a:pt x="168" y="127"/>
                    </a:lnTo>
                    <a:lnTo>
                      <a:pt x="161" y="142"/>
                    </a:lnTo>
                    <a:lnTo>
                      <a:pt x="156" y="150"/>
                    </a:lnTo>
                    <a:lnTo>
                      <a:pt x="153" y="159"/>
                    </a:lnTo>
                    <a:lnTo>
                      <a:pt x="148" y="166"/>
                    </a:lnTo>
                    <a:lnTo>
                      <a:pt x="143" y="174"/>
                    </a:lnTo>
                    <a:lnTo>
                      <a:pt x="139" y="180"/>
                    </a:lnTo>
                    <a:lnTo>
                      <a:pt x="133" y="187"/>
                    </a:lnTo>
                    <a:lnTo>
                      <a:pt x="122" y="199"/>
                    </a:lnTo>
                    <a:lnTo>
                      <a:pt x="115" y="206"/>
                    </a:lnTo>
                    <a:lnTo>
                      <a:pt x="108" y="212"/>
                    </a:lnTo>
                    <a:lnTo>
                      <a:pt x="99" y="218"/>
                    </a:lnTo>
                    <a:lnTo>
                      <a:pt x="90" y="224"/>
                    </a:lnTo>
                    <a:lnTo>
                      <a:pt x="80" y="231"/>
                    </a:lnTo>
                    <a:lnTo>
                      <a:pt x="71" y="236"/>
                    </a:lnTo>
                    <a:lnTo>
                      <a:pt x="60" y="242"/>
                    </a:lnTo>
                    <a:lnTo>
                      <a:pt x="50" y="248"/>
                    </a:lnTo>
                    <a:lnTo>
                      <a:pt x="44" y="251"/>
                    </a:lnTo>
                    <a:lnTo>
                      <a:pt x="38" y="254"/>
                    </a:lnTo>
                    <a:lnTo>
                      <a:pt x="33" y="256"/>
                    </a:lnTo>
                    <a:lnTo>
                      <a:pt x="28" y="258"/>
                    </a:lnTo>
                    <a:lnTo>
                      <a:pt x="25" y="260"/>
                    </a:lnTo>
                    <a:lnTo>
                      <a:pt x="20" y="262"/>
                    </a:lnTo>
                    <a:lnTo>
                      <a:pt x="16" y="263"/>
                    </a:lnTo>
                    <a:lnTo>
                      <a:pt x="14" y="264"/>
                    </a:lnTo>
                    <a:lnTo>
                      <a:pt x="11" y="265"/>
                    </a:lnTo>
                    <a:lnTo>
                      <a:pt x="8" y="265"/>
                    </a:lnTo>
                    <a:lnTo>
                      <a:pt x="6" y="267"/>
                    </a:lnTo>
                    <a:lnTo>
                      <a:pt x="5" y="267"/>
                    </a:lnTo>
                    <a:lnTo>
                      <a:pt x="2" y="267"/>
                    </a:lnTo>
                    <a:lnTo>
                      <a:pt x="1" y="267"/>
                    </a:lnTo>
                    <a:lnTo>
                      <a:pt x="1" y="267"/>
                    </a:lnTo>
                    <a:lnTo>
                      <a:pt x="0" y="267"/>
                    </a:lnTo>
                    <a:lnTo>
                      <a:pt x="0" y="265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1" y="262"/>
                    </a:lnTo>
                    <a:lnTo>
                      <a:pt x="2" y="261"/>
                    </a:lnTo>
                    <a:lnTo>
                      <a:pt x="5" y="260"/>
                    </a:lnTo>
                    <a:lnTo>
                      <a:pt x="7" y="257"/>
                    </a:lnTo>
                    <a:lnTo>
                      <a:pt x="9" y="255"/>
                    </a:lnTo>
                    <a:lnTo>
                      <a:pt x="12" y="254"/>
                    </a:lnTo>
                    <a:lnTo>
                      <a:pt x="15" y="250"/>
                    </a:lnTo>
                    <a:lnTo>
                      <a:pt x="19" y="248"/>
                    </a:lnTo>
                    <a:lnTo>
                      <a:pt x="22" y="245"/>
                    </a:lnTo>
                    <a:lnTo>
                      <a:pt x="27" y="242"/>
                    </a:lnTo>
                    <a:lnTo>
                      <a:pt x="32" y="239"/>
                    </a:lnTo>
                    <a:lnTo>
                      <a:pt x="37" y="236"/>
                    </a:lnTo>
                    <a:lnTo>
                      <a:pt x="41" y="232"/>
                    </a:lnTo>
                    <a:lnTo>
                      <a:pt x="52" y="225"/>
                    </a:lnTo>
                    <a:lnTo>
                      <a:pt x="63" y="218"/>
                    </a:lnTo>
                    <a:lnTo>
                      <a:pt x="72" y="209"/>
                    </a:lnTo>
                    <a:lnTo>
                      <a:pt x="82" y="200"/>
                    </a:lnTo>
                    <a:lnTo>
                      <a:pt x="91" y="191"/>
                    </a:lnTo>
                    <a:lnTo>
                      <a:pt x="99" y="180"/>
                    </a:lnTo>
                    <a:lnTo>
                      <a:pt x="107" y="169"/>
                    </a:lnTo>
                    <a:lnTo>
                      <a:pt x="114" y="158"/>
                    </a:lnTo>
                    <a:lnTo>
                      <a:pt x="121" y="147"/>
                    </a:lnTo>
                    <a:lnTo>
                      <a:pt x="127" y="136"/>
                    </a:lnTo>
                    <a:lnTo>
                      <a:pt x="131" y="124"/>
                    </a:lnTo>
                    <a:lnTo>
                      <a:pt x="136" y="114"/>
                    </a:lnTo>
                    <a:lnTo>
                      <a:pt x="141" y="102"/>
                    </a:lnTo>
                    <a:lnTo>
                      <a:pt x="145" y="91"/>
                    </a:lnTo>
                    <a:lnTo>
                      <a:pt x="147" y="79"/>
                    </a:lnTo>
                    <a:lnTo>
                      <a:pt x="148" y="68"/>
                    </a:lnTo>
                    <a:lnTo>
                      <a:pt x="148" y="62"/>
                    </a:lnTo>
                    <a:lnTo>
                      <a:pt x="148" y="57"/>
                    </a:lnTo>
                    <a:lnTo>
                      <a:pt x="149" y="51"/>
                    </a:lnTo>
                    <a:lnTo>
                      <a:pt x="149" y="46"/>
                    </a:lnTo>
                    <a:lnTo>
                      <a:pt x="149" y="43"/>
                    </a:lnTo>
                    <a:lnTo>
                      <a:pt x="149" y="38"/>
                    </a:lnTo>
                    <a:lnTo>
                      <a:pt x="149" y="34"/>
                    </a:lnTo>
                    <a:lnTo>
                      <a:pt x="149" y="31"/>
                    </a:lnTo>
                    <a:lnTo>
                      <a:pt x="149" y="27"/>
                    </a:lnTo>
                    <a:lnTo>
                      <a:pt x="148" y="25"/>
                    </a:lnTo>
                    <a:lnTo>
                      <a:pt x="148" y="22"/>
                    </a:lnTo>
                    <a:lnTo>
                      <a:pt x="147" y="20"/>
                    </a:lnTo>
                    <a:lnTo>
                      <a:pt x="146" y="18"/>
                    </a:lnTo>
                    <a:lnTo>
                      <a:pt x="146" y="15"/>
                    </a:lnTo>
                    <a:lnTo>
                      <a:pt x="145" y="14"/>
                    </a:lnTo>
                    <a:lnTo>
                      <a:pt x="142" y="13"/>
                    </a:lnTo>
                    <a:lnTo>
                      <a:pt x="142" y="1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133102" y="2238457"/>
            <a:ext cx="1091844" cy="1097566"/>
            <a:chOff x="1511217" y="3164982"/>
            <a:chExt cx="1091844" cy="1097566"/>
          </a:xfrm>
        </p:grpSpPr>
        <p:pic>
          <p:nvPicPr>
            <p:cNvPr id="137" name="图片 136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1217" y="3164982"/>
              <a:ext cx="1091844" cy="1097566"/>
            </a:xfrm>
            <a:prstGeom prst="rect">
              <a:avLst/>
            </a:prstGeom>
          </p:spPr>
        </p:pic>
        <p:grpSp>
          <p:nvGrpSpPr>
            <p:cNvPr id="346" name="组合 345"/>
            <p:cNvGrpSpPr/>
            <p:nvPr/>
          </p:nvGrpSpPr>
          <p:grpSpPr>
            <a:xfrm>
              <a:off x="1595436" y="3341816"/>
              <a:ext cx="923407" cy="743899"/>
              <a:chOff x="3951288" y="2378075"/>
              <a:chExt cx="963612" cy="776288"/>
            </a:xfrm>
          </p:grpSpPr>
          <p:sp>
            <p:nvSpPr>
              <p:cNvPr id="347" name="Freeform 100"/>
              <p:cNvSpPr/>
              <p:nvPr/>
            </p:nvSpPr>
            <p:spPr bwMode="auto">
              <a:xfrm>
                <a:off x="4094163" y="2378075"/>
                <a:ext cx="96838" cy="596900"/>
              </a:xfrm>
              <a:custGeom>
                <a:avLst/>
                <a:gdLst>
                  <a:gd name="T0" fmla="*/ 2 w 61"/>
                  <a:gd name="T1" fmla="*/ 16 h 376"/>
                  <a:gd name="T2" fmla="*/ 0 w 61"/>
                  <a:gd name="T3" fmla="*/ 13 h 376"/>
                  <a:gd name="T4" fmla="*/ 0 w 61"/>
                  <a:gd name="T5" fmla="*/ 9 h 376"/>
                  <a:gd name="T6" fmla="*/ 0 w 61"/>
                  <a:gd name="T7" fmla="*/ 3 h 376"/>
                  <a:gd name="T8" fmla="*/ 2 w 61"/>
                  <a:gd name="T9" fmla="*/ 1 h 376"/>
                  <a:gd name="T10" fmla="*/ 6 w 61"/>
                  <a:gd name="T11" fmla="*/ 0 h 376"/>
                  <a:gd name="T12" fmla="*/ 14 w 61"/>
                  <a:gd name="T13" fmla="*/ 1 h 376"/>
                  <a:gd name="T14" fmla="*/ 24 w 61"/>
                  <a:gd name="T15" fmla="*/ 3 h 376"/>
                  <a:gd name="T16" fmla="*/ 34 w 61"/>
                  <a:gd name="T17" fmla="*/ 7 h 376"/>
                  <a:gd name="T18" fmla="*/ 44 w 61"/>
                  <a:gd name="T19" fmla="*/ 12 h 376"/>
                  <a:gd name="T20" fmla="*/ 50 w 61"/>
                  <a:gd name="T21" fmla="*/ 15 h 376"/>
                  <a:gd name="T22" fmla="*/ 54 w 61"/>
                  <a:gd name="T23" fmla="*/ 19 h 376"/>
                  <a:gd name="T24" fmla="*/ 58 w 61"/>
                  <a:gd name="T25" fmla="*/ 22 h 376"/>
                  <a:gd name="T26" fmla="*/ 60 w 61"/>
                  <a:gd name="T27" fmla="*/ 27 h 376"/>
                  <a:gd name="T28" fmla="*/ 61 w 61"/>
                  <a:gd name="T29" fmla="*/ 32 h 376"/>
                  <a:gd name="T30" fmla="*/ 60 w 61"/>
                  <a:gd name="T31" fmla="*/ 36 h 376"/>
                  <a:gd name="T32" fmla="*/ 59 w 61"/>
                  <a:gd name="T33" fmla="*/ 41 h 376"/>
                  <a:gd name="T34" fmla="*/ 58 w 61"/>
                  <a:gd name="T35" fmla="*/ 47 h 376"/>
                  <a:gd name="T36" fmla="*/ 57 w 61"/>
                  <a:gd name="T37" fmla="*/ 57 h 376"/>
                  <a:gd name="T38" fmla="*/ 57 w 61"/>
                  <a:gd name="T39" fmla="*/ 67 h 376"/>
                  <a:gd name="T40" fmla="*/ 56 w 61"/>
                  <a:gd name="T41" fmla="*/ 80 h 376"/>
                  <a:gd name="T42" fmla="*/ 54 w 61"/>
                  <a:gd name="T43" fmla="*/ 96 h 376"/>
                  <a:gd name="T44" fmla="*/ 53 w 61"/>
                  <a:gd name="T45" fmla="*/ 114 h 376"/>
                  <a:gd name="T46" fmla="*/ 52 w 61"/>
                  <a:gd name="T47" fmla="*/ 133 h 376"/>
                  <a:gd name="T48" fmla="*/ 52 w 61"/>
                  <a:gd name="T49" fmla="*/ 154 h 376"/>
                  <a:gd name="T50" fmla="*/ 51 w 61"/>
                  <a:gd name="T51" fmla="*/ 179 h 376"/>
                  <a:gd name="T52" fmla="*/ 51 w 61"/>
                  <a:gd name="T53" fmla="*/ 205 h 376"/>
                  <a:gd name="T54" fmla="*/ 50 w 61"/>
                  <a:gd name="T55" fmla="*/ 234 h 376"/>
                  <a:gd name="T56" fmla="*/ 50 w 61"/>
                  <a:gd name="T57" fmla="*/ 266 h 376"/>
                  <a:gd name="T58" fmla="*/ 50 w 61"/>
                  <a:gd name="T59" fmla="*/ 300 h 376"/>
                  <a:gd name="T60" fmla="*/ 50 w 61"/>
                  <a:gd name="T61" fmla="*/ 336 h 376"/>
                  <a:gd name="T62" fmla="*/ 50 w 61"/>
                  <a:gd name="T63" fmla="*/ 376 h 376"/>
                  <a:gd name="T64" fmla="*/ 24 w 61"/>
                  <a:gd name="T65" fmla="*/ 359 h 376"/>
                  <a:gd name="T66" fmla="*/ 25 w 61"/>
                  <a:gd name="T67" fmla="*/ 329 h 376"/>
                  <a:gd name="T68" fmla="*/ 25 w 61"/>
                  <a:gd name="T69" fmla="*/ 301 h 376"/>
                  <a:gd name="T70" fmla="*/ 25 w 61"/>
                  <a:gd name="T71" fmla="*/ 274 h 376"/>
                  <a:gd name="T72" fmla="*/ 25 w 61"/>
                  <a:gd name="T73" fmla="*/ 248 h 376"/>
                  <a:gd name="T74" fmla="*/ 25 w 61"/>
                  <a:gd name="T75" fmla="*/ 224 h 376"/>
                  <a:gd name="T76" fmla="*/ 25 w 61"/>
                  <a:gd name="T77" fmla="*/ 201 h 376"/>
                  <a:gd name="T78" fmla="*/ 25 w 61"/>
                  <a:gd name="T79" fmla="*/ 181 h 376"/>
                  <a:gd name="T80" fmla="*/ 25 w 61"/>
                  <a:gd name="T81" fmla="*/ 162 h 376"/>
                  <a:gd name="T82" fmla="*/ 24 w 61"/>
                  <a:gd name="T83" fmla="*/ 144 h 376"/>
                  <a:gd name="T84" fmla="*/ 24 w 61"/>
                  <a:gd name="T85" fmla="*/ 129 h 376"/>
                  <a:gd name="T86" fmla="*/ 24 w 61"/>
                  <a:gd name="T87" fmla="*/ 115 h 376"/>
                  <a:gd name="T88" fmla="*/ 22 w 61"/>
                  <a:gd name="T89" fmla="*/ 102 h 376"/>
                  <a:gd name="T90" fmla="*/ 22 w 61"/>
                  <a:gd name="T91" fmla="*/ 91 h 376"/>
                  <a:gd name="T92" fmla="*/ 22 w 61"/>
                  <a:gd name="T93" fmla="*/ 82 h 376"/>
                  <a:gd name="T94" fmla="*/ 21 w 61"/>
                  <a:gd name="T95" fmla="*/ 74 h 376"/>
                  <a:gd name="T96" fmla="*/ 20 w 61"/>
                  <a:gd name="T97" fmla="*/ 65 h 376"/>
                  <a:gd name="T98" fmla="*/ 18 w 61"/>
                  <a:gd name="T99" fmla="*/ 54 h 376"/>
                  <a:gd name="T100" fmla="*/ 16 w 61"/>
                  <a:gd name="T101" fmla="*/ 45 h 376"/>
                  <a:gd name="T102" fmla="*/ 14 w 61"/>
                  <a:gd name="T103" fmla="*/ 38 h 376"/>
                  <a:gd name="T104" fmla="*/ 13 w 61"/>
                  <a:gd name="T105" fmla="*/ 31 h 376"/>
                  <a:gd name="T106" fmla="*/ 10 w 61"/>
                  <a:gd name="T107" fmla="*/ 26 h 376"/>
                  <a:gd name="T108" fmla="*/ 8 w 61"/>
                  <a:gd name="T109" fmla="*/ 22 h 376"/>
                  <a:gd name="T110" fmla="*/ 7 w 61"/>
                  <a:gd name="T111" fmla="*/ 20 h 376"/>
                  <a:gd name="T112" fmla="*/ 6 w 61"/>
                  <a:gd name="T113" fmla="*/ 19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1" h="376">
                    <a:moveTo>
                      <a:pt x="6" y="19"/>
                    </a:moveTo>
                    <a:lnTo>
                      <a:pt x="2" y="16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4" y="1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9" y="6"/>
                    </a:lnTo>
                    <a:lnTo>
                      <a:pt x="34" y="7"/>
                    </a:lnTo>
                    <a:lnTo>
                      <a:pt x="39" y="9"/>
                    </a:lnTo>
                    <a:lnTo>
                      <a:pt x="44" y="12"/>
                    </a:lnTo>
                    <a:lnTo>
                      <a:pt x="47" y="13"/>
                    </a:lnTo>
                    <a:lnTo>
                      <a:pt x="50" y="15"/>
                    </a:lnTo>
                    <a:lnTo>
                      <a:pt x="53" y="18"/>
                    </a:lnTo>
                    <a:lnTo>
                      <a:pt x="54" y="19"/>
                    </a:lnTo>
                    <a:lnTo>
                      <a:pt x="57" y="21"/>
                    </a:lnTo>
                    <a:lnTo>
                      <a:pt x="58" y="22"/>
                    </a:lnTo>
                    <a:lnTo>
                      <a:pt x="59" y="25"/>
                    </a:lnTo>
                    <a:lnTo>
                      <a:pt x="60" y="27"/>
                    </a:lnTo>
                    <a:lnTo>
                      <a:pt x="60" y="29"/>
                    </a:lnTo>
                    <a:lnTo>
                      <a:pt x="61" y="32"/>
                    </a:lnTo>
                    <a:lnTo>
                      <a:pt x="60" y="34"/>
                    </a:lnTo>
                    <a:lnTo>
                      <a:pt x="60" y="36"/>
                    </a:lnTo>
                    <a:lnTo>
                      <a:pt x="59" y="39"/>
                    </a:lnTo>
                    <a:lnTo>
                      <a:pt x="59" y="41"/>
                    </a:lnTo>
                    <a:lnTo>
                      <a:pt x="59" y="44"/>
                    </a:lnTo>
                    <a:lnTo>
                      <a:pt x="58" y="47"/>
                    </a:lnTo>
                    <a:lnTo>
                      <a:pt x="58" y="52"/>
                    </a:lnTo>
                    <a:lnTo>
                      <a:pt x="57" y="57"/>
                    </a:lnTo>
                    <a:lnTo>
                      <a:pt x="57" y="61"/>
                    </a:lnTo>
                    <a:lnTo>
                      <a:pt x="57" y="67"/>
                    </a:lnTo>
                    <a:lnTo>
                      <a:pt x="56" y="73"/>
                    </a:lnTo>
                    <a:lnTo>
                      <a:pt x="56" y="80"/>
                    </a:lnTo>
                    <a:lnTo>
                      <a:pt x="54" y="87"/>
                    </a:lnTo>
                    <a:lnTo>
                      <a:pt x="54" y="96"/>
                    </a:lnTo>
                    <a:lnTo>
                      <a:pt x="53" y="104"/>
                    </a:lnTo>
                    <a:lnTo>
                      <a:pt x="53" y="114"/>
                    </a:lnTo>
                    <a:lnTo>
                      <a:pt x="53" y="123"/>
                    </a:lnTo>
                    <a:lnTo>
                      <a:pt x="52" y="133"/>
                    </a:lnTo>
                    <a:lnTo>
                      <a:pt x="52" y="143"/>
                    </a:lnTo>
                    <a:lnTo>
                      <a:pt x="52" y="154"/>
                    </a:lnTo>
                    <a:lnTo>
                      <a:pt x="51" y="166"/>
                    </a:lnTo>
                    <a:lnTo>
                      <a:pt x="51" y="179"/>
                    </a:lnTo>
                    <a:lnTo>
                      <a:pt x="51" y="192"/>
                    </a:lnTo>
                    <a:lnTo>
                      <a:pt x="51" y="205"/>
                    </a:lnTo>
                    <a:lnTo>
                      <a:pt x="50" y="219"/>
                    </a:lnTo>
                    <a:lnTo>
                      <a:pt x="50" y="234"/>
                    </a:lnTo>
                    <a:lnTo>
                      <a:pt x="50" y="250"/>
                    </a:lnTo>
                    <a:lnTo>
                      <a:pt x="50" y="266"/>
                    </a:lnTo>
                    <a:lnTo>
                      <a:pt x="50" y="283"/>
                    </a:lnTo>
                    <a:lnTo>
                      <a:pt x="50" y="300"/>
                    </a:lnTo>
                    <a:lnTo>
                      <a:pt x="50" y="317"/>
                    </a:lnTo>
                    <a:lnTo>
                      <a:pt x="50" y="336"/>
                    </a:lnTo>
                    <a:lnTo>
                      <a:pt x="50" y="355"/>
                    </a:lnTo>
                    <a:lnTo>
                      <a:pt x="50" y="376"/>
                    </a:lnTo>
                    <a:lnTo>
                      <a:pt x="24" y="376"/>
                    </a:lnTo>
                    <a:lnTo>
                      <a:pt x="24" y="359"/>
                    </a:lnTo>
                    <a:lnTo>
                      <a:pt x="24" y="344"/>
                    </a:lnTo>
                    <a:lnTo>
                      <a:pt x="25" y="329"/>
                    </a:lnTo>
                    <a:lnTo>
                      <a:pt x="25" y="314"/>
                    </a:lnTo>
                    <a:lnTo>
                      <a:pt x="25" y="301"/>
                    </a:lnTo>
                    <a:lnTo>
                      <a:pt x="25" y="287"/>
                    </a:lnTo>
                    <a:lnTo>
                      <a:pt x="25" y="274"/>
                    </a:lnTo>
                    <a:lnTo>
                      <a:pt x="25" y="261"/>
                    </a:lnTo>
                    <a:lnTo>
                      <a:pt x="25" y="248"/>
                    </a:lnTo>
                    <a:lnTo>
                      <a:pt x="25" y="236"/>
                    </a:lnTo>
                    <a:lnTo>
                      <a:pt x="25" y="224"/>
                    </a:lnTo>
                    <a:lnTo>
                      <a:pt x="25" y="213"/>
                    </a:lnTo>
                    <a:lnTo>
                      <a:pt x="25" y="201"/>
                    </a:lnTo>
                    <a:lnTo>
                      <a:pt x="25" y="192"/>
                    </a:lnTo>
                    <a:lnTo>
                      <a:pt x="25" y="181"/>
                    </a:lnTo>
                    <a:lnTo>
                      <a:pt x="25" y="172"/>
                    </a:lnTo>
                    <a:lnTo>
                      <a:pt x="25" y="162"/>
                    </a:lnTo>
                    <a:lnTo>
                      <a:pt x="24" y="154"/>
                    </a:lnTo>
                    <a:lnTo>
                      <a:pt x="24" y="144"/>
                    </a:lnTo>
                    <a:lnTo>
                      <a:pt x="24" y="137"/>
                    </a:lnTo>
                    <a:lnTo>
                      <a:pt x="24" y="129"/>
                    </a:lnTo>
                    <a:lnTo>
                      <a:pt x="24" y="122"/>
                    </a:lnTo>
                    <a:lnTo>
                      <a:pt x="24" y="115"/>
                    </a:lnTo>
                    <a:lnTo>
                      <a:pt x="22" y="109"/>
                    </a:lnTo>
                    <a:lnTo>
                      <a:pt x="22" y="102"/>
                    </a:lnTo>
                    <a:lnTo>
                      <a:pt x="22" y="97"/>
                    </a:lnTo>
                    <a:lnTo>
                      <a:pt x="22" y="91"/>
                    </a:lnTo>
                    <a:lnTo>
                      <a:pt x="22" y="86"/>
                    </a:lnTo>
                    <a:lnTo>
                      <a:pt x="22" y="82"/>
                    </a:lnTo>
                    <a:lnTo>
                      <a:pt x="21" y="78"/>
                    </a:lnTo>
                    <a:lnTo>
                      <a:pt x="21" y="74"/>
                    </a:lnTo>
                    <a:lnTo>
                      <a:pt x="21" y="71"/>
                    </a:lnTo>
                    <a:lnTo>
                      <a:pt x="20" y="65"/>
                    </a:lnTo>
                    <a:lnTo>
                      <a:pt x="19" y="59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16" y="45"/>
                    </a:lnTo>
                    <a:lnTo>
                      <a:pt x="15" y="41"/>
                    </a:lnTo>
                    <a:lnTo>
                      <a:pt x="14" y="38"/>
                    </a:lnTo>
                    <a:lnTo>
                      <a:pt x="13" y="34"/>
                    </a:lnTo>
                    <a:lnTo>
                      <a:pt x="13" y="31"/>
                    </a:lnTo>
                    <a:lnTo>
                      <a:pt x="12" y="28"/>
                    </a:lnTo>
                    <a:lnTo>
                      <a:pt x="10" y="26"/>
                    </a:lnTo>
                    <a:lnTo>
                      <a:pt x="9" y="23"/>
                    </a:lnTo>
                    <a:lnTo>
                      <a:pt x="8" y="22"/>
                    </a:lnTo>
                    <a:lnTo>
                      <a:pt x="7" y="21"/>
                    </a:lnTo>
                    <a:lnTo>
                      <a:pt x="7" y="20"/>
                    </a:lnTo>
                    <a:lnTo>
                      <a:pt x="6" y="19"/>
                    </a:lnTo>
                    <a:lnTo>
                      <a:pt x="6" y="19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101"/>
              <p:cNvSpPr/>
              <p:nvPr/>
            </p:nvSpPr>
            <p:spPr bwMode="auto">
              <a:xfrm>
                <a:off x="4325938" y="2393950"/>
                <a:ext cx="206375" cy="333375"/>
              </a:xfrm>
              <a:custGeom>
                <a:avLst/>
                <a:gdLst>
                  <a:gd name="T0" fmla="*/ 76 w 130"/>
                  <a:gd name="T1" fmla="*/ 11 h 210"/>
                  <a:gd name="T2" fmla="*/ 74 w 130"/>
                  <a:gd name="T3" fmla="*/ 8 h 210"/>
                  <a:gd name="T4" fmla="*/ 74 w 130"/>
                  <a:gd name="T5" fmla="*/ 4 h 210"/>
                  <a:gd name="T6" fmla="*/ 78 w 130"/>
                  <a:gd name="T7" fmla="*/ 2 h 210"/>
                  <a:gd name="T8" fmla="*/ 84 w 130"/>
                  <a:gd name="T9" fmla="*/ 0 h 210"/>
                  <a:gd name="T10" fmla="*/ 90 w 130"/>
                  <a:gd name="T11" fmla="*/ 0 h 210"/>
                  <a:gd name="T12" fmla="*/ 98 w 130"/>
                  <a:gd name="T13" fmla="*/ 2 h 210"/>
                  <a:gd name="T14" fmla="*/ 106 w 130"/>
                  <a:gd name="T15" fmla="*/ 4 h 210"/>
                  <a:gd name="T16" fmla="*/ 116 w 130"/>
                  <a:gd name="T17" fmla="*/ 9 h 210"/>
                  <a:gd name="T18" fmla="*/ 123 w 130"/>
                  <a:gd name="T19" fmla="*/ 15 h 210"/>
                  <a:gd name="T20" fmla="*/ 128 w 130"/>
                  <a:gd name="T21" fmla="*/ 19 h 210"/>
                  <a:gd name="T22" fmla="*/ 129 w 130"/>
                  <a:gd name="T23" fmla="*/ 24 h 210"/>
                  <a:gd name="T24" fmla="*/ 128 w 130"/>
                  <a:gd name="T25" fmla="*/ 30 h 210"/>
                  <a:gd name="T26" fmla="*/ 123 w 130"/>
                  <a:gd name="T27" fmla="*/ 41 h 210"/>
                  <a:gd name="T28" fmla="*/ 116 w 130"/>
                  <a:gd name="T29" fmla="*/ 56 h 210"/>
                  <a:gd name="T30" fmla="*/ 105 w 130"/>
                  <a:gd name="T31" fmla="*/ 75 h 210"/>
                  <a:gd name="T32" fmla="*/ 91 w 130"/>
                  <a:gd name="T33" fmla="*/ 99 h 210"/>
                  <a:gd name="T34" fmla="*/ 77 w 130"/>
                  <a:gd name="T35" fmla="*/ 123 h 210"/>
                  <a:gd name="T36" fmla="*/ 61 w 130"/>
                  <a:gd name="T37" fmla="*/ 144 h 210"/>
                  <a:gd name="T38" fmla="*/ 36 w 130"/>
                  <a:gd name="T39" fmla="*/ 173 h 210"/>
                  <a:gd name="T40" fmla="*/ 28 w 130"/>
                  <a:gd name="T41" fmla="*/ 183 h 210"/>
                  <a:gd name="T42" fmla="*/ 21 w 130"/>
                  <a:gd name="T43" fmla="*/ 191 h 210"/>
                  <a:gd name="T44" fmla="*/ 15 w 130"/>
                  <a:gd name="T45" fmla="*/ 197 h 210"/>
                  <a:gd name="T46" fmla="*/ 10 w 130"/>
                  <a:gd name="T47" fmla="*/ 203 h 210"/>
                  <a:gd name="T48" fmla="*/ 7 w 130"/>
                  <a:gd name="T49" fmla="*/ 207 h 210"/>
                  <a:gd name="T50" fmla="*/ 3 w 130"/>
                  <a:gd name="T51" fmla="*/ 209 h 210"/>
                  <a:gd name="T52" fmla="*/ 1 w 130"/>
                  <a:gd name="T53" fmla="*/ 210 h 210"/>
                  <a:gd name="T54" fmla="*/ 0 w 130"/>
                  <a:gd name="T55" fmla="*/ 210 h 210"/>
                  <a:gd name="T56" fmla="*/ 0 w 130"/>
                  <a:gd name="T57" fmla="*/ 209 h 210"/>
                  <a:gd name="T58" fmla="*/ 0 w 130"/>
                  <a:gd name="T59" fmla="*/ 205 h 210"/>
                  <a:gd name="T60" fmla="*/ 1 w 130"/>
                  <a:gd name="T61" fmla="*/ 202 h 210"/>
                  <a:gd name="T62" fmla="*/ 2 w 130"/>
                  <a:gd name="T63" fmla="*/ 197 h 210"/>
                  <a:gd name="T64" fmla="*/ 6 w 130"/>
                  <a:gd name="T65" fmla="*/ 190 h 210"/>
                  <a:gd name="T66" fmla="*/ 9 w 130"/>
                  <a:gd name="T67" fmla="*/ 183 h 210"/>
                  <a:gd name="T68" fmla="*/ 14 w 130"/>
                  <a:gd name="T69" fmla="*/ 173 h 210"/>
                  <a:gd name="T70" fmla="*/ 21 w 130"/>
                  <a:gd name="T71" fmla="*/ 164 h 210"/>
                  <a:gd name="T72" fmla="*/ 46 w 130"/>
                  <a:gd name="T73" fmla="*/ 119 h 210"/>
                  <a:gd name="T74" fmla="*/ 62 w 130"/>
                  <a:gd name="T75" fmla="*/ 83 h 210"/>
                  <a:gd name="T76" fmla="*/ 70 w 130"/>
                  <a:gd name="T77" fmla="*/ 64 h 210"/>
                  <a:gd name="T78" fmla="*/ 73 w 130"/>
                  <a:gd name="T79" fmla="*/ 54 h 210"/>
                  <a:gd name="T80" fmla="*/ 77 w 130"/>
                  <a:gd name="T81" fmla="*/ 44 h 210"/>
                  <a:gd name="T82" fmla="*/ 79 w 130"/>
                  <a:gd name="T83" fmla="*/ 36 h 210"/>
                  <a:gd name="T84" fmla="*/ 80 w 130"/>
                  <a:gd name="T85" fmla="*/ 29 h 210"/>
                  <a:gd name="T86" fmla="*/ 81 w 130"/>
                  <a:gd name="T87" fmla="*/ 23 h 210"/>
                  <a:gd name="T88" fmla="*/ 80 w 130"/>
                  <a:gd name="T89" fmla="*/ 18 h 210"/>
                  <a:gd name="T90" fmla="*/ 79 w 130"/>
                  <a:gd name="T91" fmla="*/ 15 h 210"/>
                  <a:gd name="T92" fmla="*/ 78 w 130"/>
                  <a:gd name="T93" fmla="*/ 1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0" h="210">
                    <a:moveTo>
                      <a:pt x="78" y="15"/>
                    </a:moveTo>
                    <a:lnTo>
                      <a:pt x="76" y="11"/>
                    </a:lnTo>
                    <a:lnTo>
                      <a:pt x="74" y="9"/>
                    </a:lnTo>
                    <a:lnTo>
                      <a:pt x="74" y="8"/>
                    </a:lnTo>
                    <a:lnTo>
                      <a:pt x="74" y="5"/>
                    </a:lnTo>
                    <a:lnTo>
                      <a:pt x="74" y="4"/>
                    </a:lnTo>
                    <a:lnTo>
                      <a:pt x="76" y="3"/>
                    </a:lnTo>
                    <a:lnTo>
                      <a:pt x="78" y="2"/>
                    </a:lnTo>
                    <a:lnTo>
                      <a:pt x="80" y="2"/>
                    </a:lnTo>
                    <a:lnTo>
                      <a:pt x="84" y="0"/>
                    </a:lnTo>
                    <a:lnTo>
                      <a:pt x="86" y="0"/>
                    </a:lnTo>
                    <a:lnTo>
                      <a:pt x="90" y="0"/>
                    </a:lnTo>
                    <a:lnTo>
                      <a:pt x="93" y="0"/>
                    </a:lnTo>
                    <a:lnTo>
                      <a:pt x="98" y="2"/>
                    </a:lnTo>
                    <a:lnTo>
                      <a:pt x="102" y="3"/>
                    </a:lnTo>
                    <a:lnTo>
                      <a:pt x="106" y="4"/>
                    </a:lnTo>
                    <a:lnTo>
                      <a:pt x="111" y="6"/>
                    </a:lnTo>
                    <a:lnTo>
                      <a:pt x="116" y="9"/>
                    </a:lnTo>
                    <a:lnTo>
                      <a:pt x="119" y="12"/>
                    </a:lnTo>
                    <a:lnTo>
                      <a:pt x="123" y="15"/>
                    </a:lnTo>
                    <a:lnTo>
                      <a:pt x="125" y="17"/>
                    </a:lnTo>
                    <a:lnTo>
                      <a:pt x="128" y="19"/>
                    </a:lnTo>
                    <a:lnTo>
                      <a:pt x="129" y="22"/>
                    </a:lnTo>
                    <a:lnTo>
                      <a:pt x="129" y="24"/>
                    </a:lnTo>
                    <a:lnTo>
                      <a:pt x="130" y="26"/>
                    </a:lnTo>
                    <a:lnTo>
                      <a:pt x="128" y="30"/>
                    </a:lnTo>
                    <a:lnTo>
                      <a:pt x="127" y="35"/>
                    </a:lnTo>
                    <a:lnTo>
                      <a:pt x="123" y="41"/>
                    </a:lnTo>
                    <a:lnTo>
                      <a:pt x="119" y="48"/>
                    </a:lnTo>
                    <a:lnTo>
                      <a:pt x="116" y="56"/>
                    </a:lnTo>
                    <a:lnTo>
                      <a:pt x="110" y="66"/>
                    </a:lnTo>
                    <a:lnTo>
                      <a:pt x="105" y="75"/>
                    </a:lnTo>
                    <a:lnTo>
                      <a:pt x="98" y="86"/>
                    </a:lnTo>
                    <a:lnTo>
                      <a:pt x="91" y="99"/>
                    </a:lnTo>
                    <a:lnTo>
                      <a:pt x="84" y="111"/>
                    </a:lnTo>
                    <a:lnTo>
                      <a:pt x="77" y="123"/>
                    </a:lnTo>
                    <a:lnTo>
                      <a:pt x="70" y="133"/>
                    </a:lnTo>
                    <a:lnTo>
                      <a:pt x="61" y="144"/>
                    </a:lnTo>
                    <a:lnTo>
                      <a:pt x="53" y="155"/>
                    </a:lnTo>
                    <a:lnTo>
                      <a:pt x="36" y="173"/>
                    </a:lnTo>
                    <a:lnTo>
                      <a:pt x="32" y="178"/>
                    </a:lnTo>
                    <a:lnTo>
                      <a:pt x="28" y="183"/>
                    </a:lnTo>
                    <a:lnTo>
                      <a:pt x="25" y="188"/>
                    </a:lnTo>
                    <a:lnTo>
                      <a:pt x="21" y="191"/>
                    </a:lnTo>
                    <a:lnTo>
                      <a:pt x="17" y="195"/>
                    </a:lnTo>
                    <a:lnTo>
                      <a:pt x="15" y="197"/>
                    </a:lnTo>
                    <a:lnTo>
                      <a:pt x="13" y="201"/>
                    </a:lnTo>
                    <a:lnTo>
                      <a:pt x="10" y="203"/>
                    </a:lnTo>
                    <a:lnTo>
                      <a:pt x="8" y="205"/>
                    </a:lnTo>
                    <a:lnTo>
                      <a:pt x="7" y="207"/>
                    </a:lnTo>
                    <a:lnTo>
                      <a:pt x="4" y="208"/>
                    </a:lnTo>
                    <a:lnTo>
                      <a:pt x="3" y="209"/>
                    </a:lnTo>
                    <a:lnTo>
                      <a:pt x="2" y="210"/>
                    </a:lnTo>
                    <a:lnTo>
                      <a:pt x="1" y="210"/>
                    </a:lnTo>
                    <a:lnTo>
                      <a:pt x="1" y="210"/>
                    </a:lnTo>
                    <a:lnTo>
                      <a:pt x="0" y="210"/>
                    </a:lnTo>
                    <a:lnTo>
                      <a:pt x="0" y="209"/>
                    </a:lnTo>
                    <a:lnTo>
                      <a:pt x="0" y="209"/>
                    </a:lnTo>
                    <a:lnTo>
                      <a:pt x="0" y="208"/>
                    </a:lnTo>
                    <a:lnTo>
                      <a:pt x="0" y="205"/>
                    </a:lnTo>
                    <a:lnTo>
                      <a:pt x="0" y="204"/>
                    </a:lnTo>
                    <a:lnTo>
                      <a:pt x="1" y="202"/>
                    </a:lnTo>
                    <a:lnTo>
                      <a:pt x="1" y="200"/>
                    </a:lnTo>
                    <a:lnTo>
                      <a:pt x="2" y="197"/>
                    </a:lnTo>
                    <a:lnTo>
                      <a:pt x="3" y="194"/>
                    </a:lnTo>
                    <a:lnTo>
                      <a:pt x="6" y="190"/>
                    </a:lnTo>
                    <a:lnTo>
                      <a:pt x="7" y="187"/>
                    </a:lnTo>
                    <a:lnTo>
                      <a:pt x="9" y="183"/>
                    </a:lnTo>
                    <a:lnTo>
                      <a:pt x="11" y="178"/>
                    </a:lnTo>
                    <a:lnTo>
                      <a:pt x="14" y="173"/>
                    </a:lnTo>
                    <a:lnTo>
                      <a:pt x="17" y="169"/>
                    </a:lnTo>
                    <a:lnTo>
                      <a:pt x="21" y="164"/>
                    </a:lnTo>
                    <a:lnTo>
                      <a:pt x="34" y="141"/>
                    </a:lnTo>
                    <a:lnTo>
                      <a:pt x="46" y="119"/>
                    </a:lnTo>
                    <a:lnTo>
                      <a:pt x="57" y="95"/>
                    </a:lnTo>
                    <a:lnTo>
                      <a:pt x="62" y="83"/>
                    </a:lnTo>
                    <a:lnTo>
                      <a:pt x="67" y="70"/>
                    </a:lnTo>
                    <a:lnTo>
                      <a:pt x="70" y="64"/>
                    </a:lnTo>
                    <a:lnTo>
                      <a:pt x="72" y="58"/>
                    </a:lnTo>
                    <a:lnTo>
                      <a:pt x="73" y="54"/>
                    </a:lnTo>
                    <a:lnTo>
                      <a:pt x="76" y="49"/>
                    </a:lnTo>
                    <a:lnTo>
                      <a:pt x="77" y="44"/>
                    </a:lnTo>
                    <a:lnTo>
                      <a:pt x="78" y="40"/>
                    </a:lnTo>
                    <a:lnTo>
                      <a:pt x="79" y="36"/>
                    </a:lnTo>
                    <a:lnTo>
                      <a:pt x="80" y="31"/>
                    </a:lnTo>
                    <a:lnTo>
                      <a:pt x="80" y="29"/>
                    </a:lnTo>
                    <a:lnTo>
                      <a:pt x="81" y="25"/>
                    </a:lnTo>
                    <a:lnTo>
                      <a:pt x="81" y="23"/>
                    </a:lnTo>
                    <a:lnTo>
                      <a:pt x="81" y="21"/>
                    </a:lnTo>
                    <a:lnTo>
                      <a:pt x="80" y="18"/>
                    </a:lnTo>
                    <a:lnTo>
                      <a:pt x="80" y="17"/>
                    </a:lnTo>
                    <a:lnTo>
                      <a:pt x="79" y="15"/>
                    </a:lnTo>
                    <a:lnTo>
                      <a:pt x="78" y="15"/>
                    </a:lnTo>
                    <a:lnTo>
                      <a:pt x="78" y="15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102"/>
              <p:cNvSpPr/>
              <p:nvPr/>
            </p:nvSpPr>
            <p:spPr bwMode="auto">
              <a:xfrm>
                <a:off x="4238625" y="2641600"/>
                <a:ext cx="260350" cy="512763"/>
              </a:xfrm>
              <a:custGeom>
                <a:avLst/>
                <a:gdLst>
                  <a:gd name="T0" fmla="*/ 85 w 164"/>
                  <a:gd name="T1" fmla="*/ 259 h 323"/>
                  <a:gd name="T2" fmla="*/ 69 w 164"/>
                  <a:gd name="T3" fmla="*/ 276 h 323"/>
                  <a:gd name="T4" fmla="*/ 53 w 164"/>
                  <a:gd name="T5" fmla="*/ 290 h 323"/>
                  <a:gd name="T6" fmla="*/ 38 w 164"/>
                  <a:gd name="T7" fmla="*/ 302 h 323"/>
                  <a:gd name="T8" fmla="*/ 25 w 164"/>
                  <a:gd name="T9" fmla="*/ 311 h 323"/>
                  <a:gd name="T10" fmla="*/ 14 w 164"/>
                  <a:gd name="T11" fmla="*/ 319 h 323"/>
                  <a:gd name="T12" fmla="*/ 6 w 164"/>
                  <a:gd name="T13" fmla="*/ 322 h 323"/>
                  <a:gd name="T14" fmla="*/ 1 w 164"/>
                  <a:gd name="T15" fmla="*/ 323 h 323"/>
                  <a:gd name="T16" fmla="*/ 0 w 164"/>
                  <a:gd name="T17" fmla="*/ 322 h 323"/>
                  <a:gd name="T18" fmla="*/ 0 w 164"/>
                  <a:gd name="T19" fmla="*/ 320 h 323"/>
                  <a:gd name="T20" fmla="*/ 2 w 164"/>
                  <a:gd name="T21" fmla="*/ 315 h 323"/>
                  <a:gd name="T22" fmla="*/ 10 w 164"/>
                  <a:gd name="T23" fmla="*/ 307 h 323"/>
                  <a:gd name="T24" fmla="*/ 21 w 164"/>
                  <a:gd name="T25" fmla="*/ 294 h 323"/>
                  <a:gd name="T26" fmla="*/ 44 w 164"/>
                  <a:gd name="T27" fmla="*/ 270 h 323"/>
                  <a:gd name="T28" fmla="*/ 58 w 164"/>
                  <a:gd name="T29" fmla="*/ 253 h 323"/>
                  <a:gd name="T30" fmla="*/ 72 w 164"/>
                  <a:gd name="T31" fmla="*/ 234 h 323"/>
                  <a:gd name="T32" fmla="*/ 85 w 164"/>
                  <a:gd name="T33" fmla="*/ 214 h 323"/>
                  <a:gd name="T34" fmla="*/ 96 w 164"/>
                  <a:gd name="T35" fmla="*/ 192 h 323"/>
                  <a:gd name="T36" fmla="*/ 106 w 164"/>
                  <a:gd name="T37" fmla="*/ 169 h 323"/>
                  <a:gd name="T38" fmla="*/ 113 w 164"/>
                  <a:gd name="T39" fmla="*/ 146 h 323"/>
                  <a:gd name="T40" fmla="*/ 120 w 164"/>
                  <a:gd name="T41" fmla="*/ 122 h 323"/>
                  <a:gd name="T42" fmla="*/ 123 w 164"/>
                  <a:gd name="T43" fmla="*/ 95 h 323"/>
                  <a:gd name="T44" fmla="*/ 126 w 164"/>
                  <a:gd name="T45" fmla="*/ 65 h 323"/>
                  <a:gd name="T46" fmla="*/ 125 w 164"/>
                  <a:gd name="T47" fmla="*/ 34 h 323"/>
                  <a:gd name="T48" fmla="*/ 122 w 164"/>
                  <a:gd name="T49" fmla="*/ 0 h 323"/>
                  <a:gd name="T50" fmla="*/ 132 w 164"/>
                  <a:gd name="T51" fmla="*/ 6 h 323"/>
                  <a:gd name="T52" fmla="*/ 141 w 164"/>
                  <a:gd name="T53" fmla="*/ 10 h 323"/>
                  <a:gd name="T54" fmla="*/ 148 w 164"/>
                  <a:gd name="T55" fmla="*/ 15 h 323"/>
                  <a:gd name="T56" fmla="*/ 153 w 164"/>
                  <a:gd name="T57" fmla="*/ 20 h 323"/>
                  <a:gd name="T58" fmla="*/ 158 w 164"/>
                  <a:gd name="T59" fmla="*/ 23 h 323"/>
                  <a:gd name="T60" fmla="*/ 161 w 164"/>
                  <a:gd name="T61" fmla="*/ 27 h 323"/>
                  <a:gd name="T62" fmla="*/ 163 w 164"/>
                  <a:gd name="T63" fmla="*/ 31 h 323"/>
                  <a:gd name="T64" fmla="*/ 164 w 164"/>
                  <a:gd name="T65" fmla="*/ 34 h 323"/>
                  <a:gd name="T66" fmla="*/ 164 w 164"/>
                  <a:gd name="T67" fmla="*/ 41 h 323"/>
                  <a:gd name="T68" fmla="*/ 164 w 164"/>
                  <a:gd name="T69" fmla="*/ 52 h 323"/>
                  <a:gd name="T70" fmla="*/ 163 w 164"/>
                  <a:gd name="T71" fmla="*/ 65 h 323"/>
                  <a:gd name="T72" fmla="*/ 161 w 164"/>
                  <a:gd name="T73" fmla="*/ 83 h 323"/>
                  <a:gd name="T74" fmla="*/ 158 w 164"/>
                  <a:gd name="T75" fmla="*/ 103 h 323"/>
                  <a:gd name="T76" fmla="*/ 154 w 164"/>
                  <a:gd name="T77" fmla="*/ 123 h 323"/>
                  <a:gd name="T78" fmla="*/ 142 w 164"/>
                  <a:gd name="T79" fmla="*/ 166 h 323"/>
                  <a:gd name="T80" fmla="*/ 134 w 164"/>
                  <a:gd name="T81" fmla="*/ 188 h 323"/>
                  <a:gd name="T82" fmla="*/ 123 w 164"/>
                  <a:gd name="T83" fmla="*/ 210 h 323"/>
                  <a:gd name="T84" fmla="*/ 109 w 164"/>
                  <a:gd name="T85" fmla="*/ 231 h 323"/>
                  <a:gd name="T86" fmla="*/ 94 w 164"/>
                  <a:gd name="T87" fmla="*/ 25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4" h="323">
                    <a:moveTo>
                      <a:pt x="94" y="250"/>
                    </a:moveTo>
                    <a:lnTo>
                      <a:pt x="85" y="259"/>
                    </a:lnTo>
                    <a:lnTo>
                      <a:pt x="77" y="269"/>
                    </a:lnTo>
                    <a:lnTo>
                      <a:pt x="69" y="276"/>
                    </a:lnTo>
                    <a:lnTo>
                      <a:pt x="61" y="283"/>
                    </a:lnTo>
                    <a:lnTo>
                      <a:pt x="53" y="290"/>
                    </a:lnTo>
                    <a:lnTo>
                      <a:pt x="45" y="296"/>
                    </a:lnTo>
                    <a:lnTo>
                      <a:pt x="38" y="302"/>
                    </a:lnTo>
                    <a:lnTo>
                      <a:pt x="31" y="307"/>
                    </a:lnTo>
                    <a:lnTo>
                      <a:pt x="25" y="311"/>
                    </a:lnTo>
                    <a:lnTo>
                      <a:pt x="19" y="315"/>
                    </a:lnTo>
                    <a:lnTo>
                      <a:pt x="14" y="319"/>
                    </a:lnTo>
                    <a:lnTo>
                      <a:pt x="10" y="321"/>
                    </a:lnTo>
                    <a:lnTo>
                      <a:pt x="6" y="322"/>
                    </a:lnTo>
                    <a:lnTo>
                      <a:pt x="4" y="323"/>
                    </a:lnTo>
                    <a:lnTo>
                      <a:pt x="1" y="323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0" y="321"/>
                    </a:lnTo>
                    <a:lnTo>
                      <a:pt x="0" y="320"/>
                    </a:lnTo>
                    <a:lnTo>
                      <a:pt x="0" y="319"/>
                    </a:lnTo>
                    <a:lnTo>
                      <a:pt x="2" y="315"/>
                    </a:lnTo>
                    <a:lnTo>
                      <a:pt x="6" y="311"/>
                    </a:lnTo>
                    <a:lnTo>
                      <a:pt x="10" y="307"/>
                    </a:lnTo>
                    <a:lnTo>
                      <a:pt x="16" y="301"/>
                    </a:lnTo>
                    <a:lnTo>
                      <a:pt x="21" y="294"/>
                    </a:lnTo>
                    <a:lnTo>
                      <a:pt x="29" y="287"/>
                    </a:lnTo>
                    <a:lnTo>
                      <a:pt x="44" y="270"/>
                    </a:lnTo>
                    <a:lnTo>
                      <a:pt x="51" y="262"/>
                    </a:lnTo>
                    <a:lnTo>
                      <a:pt x="58" y="253"/>
                    </a:lnTo>
                    <a:lnTo>
                      <a:pt x="65" y="244"/>
                    </a:lnTo>
                    <a:lnTo>
                      <a:pt x="72" y="234"/>
                    </a:lnTo>
                    <a:lnTo>
                      <a:pt x="80" y="225"/>
                    </a:lnTo>
                    <a:lnTo>
                      <a:pt x="85" y="214"/>
                    </a:lnTo>
                    <a:lnTo>
                      <a:pt x="91" y="204"/>
                    </a:lnTo>
                    <a:lnTo>
                      <a:pt x="96" y="192"/>
                    </a:lnTo>
                    <a:lnTo>
                      <a:pt x="101" y="181"/>
                    </a:lnTo>
                    <a:lnTo>
                      <a:pt x="106" y="169"/>
                    </a:lnTo>
                    <a:lnTo>
                      <a:pt x="109" y="157"/>
                    </a:lnTo>
                    <a:lnTo>
                      <a:pt x="113" y="146"/>
                    </a:lnTo>
                    <a:lnTo>
                      <a:pt x="116" y="134"/>
                    </a:lnTo>
                    <a:lnTo>
                      <a:pt x="120" y="122"/>
                    </a:lnTo>
                    <a:lnTo>
                      <a:pt x="122" y="109"/>
                    </a:lnTo>
                    <a:lnTo>
                      <a:pt x="123" y="95"/>
                    </a:lnTo>
                    <a:lnTo>
                      <a:pt x="125" y="80"/>
                    </a:lnTo>
                    <a:lnTo>
                      <a:pt x="126" y="65"/>
                    </a:lnTo>
                    <a:lnTo>
                      <a:pt x="126" y="49"/>
                    </a:lnTo>
                    <a:lnTo>
                      <a:pt x="125" y="34"/>
                    </a:lnTo>
                    <a:lnTo>
                      <a:pt x="123" y="17"/>
                    </a:lnTo>
                    <a:lnTo>
                      <a:pt x="122" y="0"/>
                    </a:lnTo>
                    <a:lnTo>
                      <a:pt x="127" y="3"/>
                    </a:lnTo>
                    <a:lnTo>
                      <a:pt x="132" y="6"/>
                    </a:lnTo>
                    <a:lnTo>
                      <a:pt x="136" y="8"/>
                    </a:lnTo>
                    <a:lnTo>
                      <a:pt x="141" y="10"/>
                    </a:lnTo>
                    <a:lnTo>
                      <a:pt x="145" y="13"/>
                    </a:lnTo>
                    <a:lnTo>
                      <a:pt x="148" y="15"/>
                    </a:lnTo>
                    <a:lnTo>
                      <a:pt x="151" y="17"/>
                    </a:lnTo>
                    <a:lnTo>
                      <a:pt x="153" y="20"/>
                    </a:lnTo>
                    <a:lnTo>
                      <a:pt x="157" y="22"/>
                    </a:lnTo>
                    <a:lnTo>
                      <a:pt x="158" y="23"/>
                    </a:lnTo>
                    <a:lnTo>
                      <a:pt x="160" y="26"/>
                    </a:lnTo>
                    <a:lnTo>
                      <a:pt x="161" y="27"/>
                    </a:lnTo>
                    <a:lnTo>
                      <a:pt x="163" y="29"/>
                    </a:lnTo>
                    <a:lnTo>
                      <a:pt x="163" y="31"/>
                    </a:lnTo>
                    <a:lnTo>
                      <a:pt x="164" y="32"/>
                    </a:lnTo>
                    <a:lnTo>
                      <a:pt x="164" y="34"/>
                    </a:lnTo>
                    <a:lnTo>
                      <a:pt x="164" y="36"/>
                    </a:lnTo>
                    <a:lnTo>
                      <a:pt x="164" y="41"/>
                    </a:lnTo>
                    <a:lnTo>
                      <a:pt x="164" y="46"/>
                    </a:lnTo>
                    <a:lnTo>
                      <a:pt x="164" y="52"/>
                    </a:lnTo>
                    <a:lnTo>
                      <a:pt x="163" y="58"/>
                    </a:lnTo>
                    <a:lnTo>
                      <a:pt x="163" y="65"/>
                    </a:lnTo>
                    <a:lnTo>
                      <a:pt x="163" y="73"/>
                    </a:lnTo>
                    <a:lnTo>
                      <a:pt x="161" y="83"/>
                    </a:lnTo>
                    <a:lnTo>
                      <a:pt x="160" y="92"/>
                    </a:lnTo>
                    <a:lnTo>
                      <a:pt x="158" y="103"/>
                    </a:lnTo>
                    <a:lnTo>
                      <a:pt x="157" y="112"/>
                    </a:lnTo>
                    <a:lnTo>
                      <a:pt x="154" y="123"/>
                    </a:lnTo>
                    <a:lnTo>
                      <a:pt x="148" y="144"/>
                    </a:lnTo>
                    <a:lnTo>
                      <a:pt x="142" y="166"/>
                    </a:lnTo>
                    <a:lnTo>
                      <a:pt x="139" y="176"/>
                    </a:lnTo>
                    <a:lnTo>
                      <a:pt x="134" y="188"/>
                    </a:lnTo>
                    <a:lnTo>
                      <a:pt x="129" y="199"/>
                    </a:lnTo>
                    <a:lnTo>
                      <a:pt x="123" y="210"/>
                    </a:lnTo>
                    <a:lnTo>
                      <a:pt x="116" y="220"/>
                    </a:lnTo>
                    <a:lnTo>
                      <a:pt x="109" y="231"/>
                    </a:lnTo>
                    <a:lnTo>
                      <a:pt x="102" y="240"/>
                    </a:lnTo>
                    <a:lnTo>
                      <a:pt x="94" y="250"/>
                    </a:lnTo>
                    <a:lnTo>
                      <a:pt x="94" y="25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103"/>
              <p:cNvSpPr/>
              <p:nvPr/>
            </p:nvSpPr>
            <p:spPr bwMode="auto">
              <a:xfrm>
                <a:off x="4267200" y="2752725"/>
                <a:ext cx="342900" cy="96838"/>
              </a:xfrm>
              <a:custGeom>
                <a:avLst/>
                <a:gdLst>
                  <a:gd name="T0" fmla="*/ 28 w 216"/>
                  <a:gd name="T1" fmla="*/ 40 h 61"/>
                  <a:gd name="T2" fmla="*/ 85 w 216"/>
                  <a:gd name="T3" fmla="*/ 25 h 61"/>
                  <a:gd name="T4" fmla="*/ 122 w 216"/>
                  <a:gd name="T5" fmla="*/ 13 h 61"/>
                  <a:gd name="T6" fmla="*/ 135 w 216"/>
                  <a:gd name="T7" fmla="*/ 10 h 61"/>
                  <a:gd name="T8" fmla="*/ 147 w 216"/>
                  <a:gd name="T9" fmla="*/ 7 h 61"/>
                  <a:gd name="T10" fmla="*/ 159 w 216"/>
                  <a:gd name="T11" fmla="*/ 4 h 61"/>
                  <a:gd name="T12" fmla="*/ 168 w 216"/>
                  <a:gd name="T13" fmla="*/ 2 h 61"/>
                  <a:gd name="T14" fmla="*/ 177 w 216"/>
                  <a:gd name="T15" fmla="*/ 1 h 61"/>
                  <a:gd name="T16" fmla="*/ 184 w 216"/>
                  <a:gd name="T17" fmla="*/ 0 h 61"/>
                  <a:gd name="T18" fmla="*/ 190 w 216"/>
                  <a:gd name="T19" fmla="*/ 0 h 61"/>
                  <a:gd name="T20" fmla="*/ 197 w 216"/>
                  <a:gd name="T21" fmla="*/ 0 h 61"/>
                  <a:gd name="T22" fmla="*/ 203 w 216"/>
                  <a:gd name="T23" fmla="*/ 1 h 61"/>
                  <a:gd name="T24" fmla="*/ 209 w 216"/>
                  <a:gd name="T25" fmla="*/ 3 h 61"/>
                  <a:gd name="T26" fmla="*/ 213 w 216"/>
                  <a:gd name="T27" fmla="*/ 7 h 61"/>
                  <a:gd name="T28" fmla="*/ 216 w 216"/>
                  <a:gd name="T29" fmla="*/ 12 h 61"/>
                  <a:gd name="T30" fmla="*/ 214 w 216"/>
                  <a:gd name="T31" fmla="*/ 15 h 61"/>
                  <a:gd name="T32" fmla="*/ 210 w 216"/>
                  <a:gd name="T33" fmla="*/ 17 h 61"/>
                  <a:gd name="T34" fmla="*/ 203 w 216"/>
                  <a:gd name="T35" fmla="*/ 21 h 61"/>
                  <a:gd name="T36" fmla="*/ 193 w 216"/>
                  <a:gd name="T37" fmla="*/ 26 h 61"/>
                  <a:gd name="T38" fmla="*/ 180 w 216"/>
                  <a:gd name="T39" fmla="*/ 29 h 61"/>
                  <a:gd name="T40" fmla="*/ 165 w 216"/>
                  <a:gd name="T41" fmla="*/ 34 h 61"/>
                  <a:gd name="T42" fmla="*/ 146 w 216"/>
                  <a:gd name="T43" fmla="*/ 39 h 61"/>
                  <a:gd name="T44" fmla="*/ 126 w 216"/>
                  <a:gd name="T45" fmla="*/ 44 h 61"/>
                  <a:gd name="T46" fmla="*/ 105 w 216"/>
                  <a:gd name="T47" fmla="*/ 48 h 61"/>
                  <a:gd name="T48" fmla="*/ 89 w 216"/>
                  <a:gd name="T49" fmla="*/ 52 h 61"/>
                  <a:gd name="T50" fmla="*/ 75 w 216"/>
                  <a:gd name="T51" fmla="*/ 55 h 61"/>
                  <a:gd name="T52" fmla="*/ 63 w 216"/>
                  <a:gd name="T53" fmla="*/ 58 h 61"/>
                  <a:gd name="T54" fmla="*/ 53 w 216"/>
                  <a:gd name="T55" fmla="*/ 59 h 61"/>
                  <a:gd name="T56" fmla="*/ 46 w 216"/>
                  <a:gd name="T57" fmla="*/ 61 h 61"/>
                  <a:gd name="T58" fmla="*/ 41 w 216"/>
                  <a:gd name="T59" fmla="*/ 61 h 61"/>
                  <a:gd name="T60" fmla="*/ 37 w 216"/>
                  <a:gd name="T61" fmla="*/ 61 h 61"/>
                  <a:gd name="T62" fmla="*/ 28 w 216"/>
                  <a:gd name="T63" fmla="*/ 59 h 61"/>
                  <a:gd name="T64" fmla="*/ 19 w 216"/>
                  <a:gd name="T65" fmla="*/ 55 h 61"/>
                  <a:gd name="T66" fmla="*/ 7 w 216"/>
                  <a:gd name="T67" fmla="*/ 49 h 61"/>
                  <a:gd name="T68" fmla="*/ 0 w 216"/>
                  <a:gd name="T69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61">
                    <a:moveTo>
                      <a:pt x="0" y="46"/>
                    </a:moveTo>
                    <a:lnTo>
                      <a:pt x="28" y="40"/>
                    </a:lnTo>
                    <a:lnTo>
                      <a:pt x="57" y="33"/>
                    </a:lnTo>
                    <a:lnTo>
                      <a:pt x="85" y="25"/>
                    </a:lnTo>
                    <a:lnTo>
                      <a:pt x="115" y="15"/>
                    </a:lnTo>
                    <a:lnTo>
                      <a:pt x="122" y="13"/>
                    </a:lnTo>
                    <a:lnTo>
                      <a:pt x="129" y="12"/>
                    </a:lnTo>
                    <a:lnTo>
                      <a:pt x="135" y="10"/>
                    </a:lnTo>
                    <a:lnTo>
                      <a:pt x="141" y="8"/>
                    </a:lnTo>
                    <a:lnTo>
                      <a:pt x="147" y="7"/>
                    </a:lnTo>
                    <a:lnTo>
                      <a:pt x="153" y="6"/>
                    </a:lnTo>
                    <a:lnTo>
                      <a:pt x="159" y="4"/>
                    </a:lnTo>
                    <a:lnTo>
                      <a:pt x="164" y="3"/>
                    </a:lnTo>
                    <a:lnTo>
                      <a:pt x="168" y="2"/>
                    </a:lnTo>
                    <a:lnTo>
                      <a:pt x="172" y="2"/>
                    </a:lnTo>
                    <a:lnTo>
                      <a:pt x="177" y="1"/>
                    </a:lnTo>
                    <a:lnTo>
                      <a:pt x="180" y="1"/>
                    </a:lnTo>
                    <a:lnTo>
                      <a:pt x="184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3" y="1"/>
                    </a:lnTo>
                    <a:lnTo>
                      <a:pt x="206" y="2"/>
                    </a:lnTo>
                    <a:lnTo>
                      <a:pt x="209" y="3"/>
                    </a:lnTo>
                    <a:lnTo>
                      <a:pt x="211" y="6"/>
                    </a:lnTo>
                    <a:lnTo>
                      <a:pt x="213" y="7"/>
                    </a:lnTo>
                    <a:lnTo>
                      <a:pt x="216" y="10"/>
                    </a:lnTo>
                    <a:lnTo>
                      <a:pt x="216" y="12"/>
                    </a:lnTo>
                    <a:lnTo>
                      <a:pt x="216" y="13"/>
                    </a:lnTo>
                    <a:lnTo>
                      <a:pt x="214" y="15"/>
                    </a:lnTo>
                    <a:lnTo>
                      <a:pt x="212" y="16"/>
                    </a:lnTo>
                    <a:lnTo>
                      <a:pt x="210" y="17"/>
                    </a:lnTo>
                    <a:lnTo>
                      <a:pt x="206" y="20"/>
                    </a:lnTo>
                    <a:lnTo>
                      <a:pt x="203" y="21"/>
                    </a:lnTo>
                    <a:lnTo>
                      <a:pt x="198" y="23"/>
                    </a:lnTo>
                    <a:lnTo>
                      <a:pt x="193" y="26"/>
                    </a:lnTo>
                    <a:lnTo>
                      <a:pt x="186" y="27"/>
                    </a:lnTo>
                    <a:lnTo>
                      <a:pt x="180" y="29"/>
                    </a:lnTo>
                    <a:lnTo>
                      <a:pt x="172" y="32"/>
                    </a:lnTo>
                    <a:lnTo>
                      <a:pt x="165" y="34"/>
                    </a:lnTo>
                    <a:lnTo>
                      <a:pt x="155" y="36"/>
                    </a:lnTo>
                    <a:lnTo>
                      <a:pt x="146" y="39"/>
                    </a:lnTo>
                    <a:lnTo>
                      <a:pt x="135" y="41"/>
                    </a:lnTo>
                    <a:lnTo>
                      <a:pt x="126" y="44"/>
                    </a:lnTo>
                    <a:lnTo>
                      <a:pt x="115" y="46"/>
                    </a:lnTo>
                    <a:lnTo>
                      <a:pt x="105" y="48"/>
                    </a:lnTo>
                    <a:lnTo>
                      <a:pt x="97" y="49"/>
                    </a:lnTo>
                    <a:lnTo>
                      <a:pt x="89" y="52"/>
                    </a:lnTo>
                    <a:lnTo>
                      <a:pt x="82" y="53"/>
                    </a:lnTo>
                    <a:lnTo>
                      <a:pt x="75" y="55"/>
                    </a:lnTo>
                    <a:lnTo>
                      <a:pt x="69" y="57"/>
                    </a:lnTo>
                    <a:lnTo>
                      <a:pt x="63" y="58"/>
                    </a:lnTo>
                    <a:lnTo>
                      <a:pt x="58" y="59"/>
                    </a:lnTo>
                    <a:lnTo>
                      <a:pt x="53" y="59"/>
                    </a:lnTo>
                    <a:lnTo>
                      <a:pt x="50" y="60"/>
                    </a:lnTo>
                    <a:lnTo>
                      <a:pt x="46" y="61"/>
                    </a:lnTo>
                    <a:lnTo>
                      <a:pt x="44" y="61"/>
                    </a:lnTo>
                    <a:lnTo>
                      <a:pt x="41" y="61"/>
                    </a:lnTo>
                    <a:lnTo>
                      <a:pt x="39" y="61"/>
                    </a:lnTo>
                    <a:lnTo>
                      <a:pt x="37" y="61"/>
                    </a:lnTo>
                    <a:lnTo>
                      <a:pt x="32" y="60"/>
                    </a:lnTo>
                    <a:lnTo>
                      <a:pt x="28" y="59"/>
                    </a:lnTo>
                    <a:lnTo>
                      <a:pt x="24" y="58"/>
                    </a:lnTo>
                    <a:lnTo>
                      <a:pt x="19" y="55"/>
                    </a:lnTo>
                    <a:lnTo>
                      <a:pt x="13" y="53"/>
                    </a:lnTo>
                    <a:lnTo>
                      <a:pt x="7" y="49"/>
                    </a:lnTo>
                    <a:lnTo>
                      <a:pt x="0" y="46"/>
                    </a:lnTo>
                    <a:lnTo>
                      <a:pt x="0" y="46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104"/>
              <p:cNvSpPr/>
              <p:nvPr/>
            </p:nvSpPr>
            <p:spPr bwMode="auto">
              <a:xfrm>
                <a:off x="4464050" y="2921000"/>
                <a:ext cx="146050" cy="171450"/>
              </a:xfrm>
              <a:custGeom>
                <a:avLst/>
                <a:gdLst>
                  <a:gd name="T0" fmla="*/ 26 w 92"/>
                  <a:gd name="T1" fmla="*/ 7 h 108"/>
                  <a:gd name="T2" fmla="*/ 38 w 92"/>
                  <a:gd name="T3" fmla="*/ 13 h 108"/>
                  <a:gd name="T4" fmla="*/ 50 w 92"/>
                  <a:gd name="T5" fmla="*/ 20 h 108"/>
                  <a:gd name="T6" fmla="*/ 61 w 92"/>
                  <a:gd name="T7" fmla="*/ 29 h 108"/>
                  <a:gd name="T8" fmla="*/ 72 w 92"/>
                  <a:gd name="T9" fmla="*/ 38 h 108"/>
                  <a:gd name="T10" fmla="*/ 75 w 92"/>
                  <a:gd name="T11" fmla="*/ 43 h 108"/>
                  <a:gd name="T12" fmla="*/ 80 w 92"/>
                  <a:gd name="T13" fmla="*/ 48 h 108"/>
                  <a:gd name="T14" fmla="*/ 83 w 92"/>
                  <a:gd name="T15" fmla="*/ 54 h 108"/>
                  <a:gd name="T16" fmla="*/ 86 w 92"/>
                  <a:gd name="T17" fmla="*/ 60 h 108"/>
                  <a:gd name="T18" fmla="*/ 88 w 92"/>
                  <a:gd name="T19" fmla="*/ 64 h 108"/>
                  <a:gd name="T20" fmla="*/ 90 w 92"/>
                  <a:gd name="T21" fmla="*/ 70 h 108"/>
                  <a:gd name="T22" fmla="*/ 92 w 92"/>
                  <a:gd name="T23" fmla="*/ 76 h 108"/>
                  <a:gd name="T24" fmla="*/ 92 w 92"/>
                  <a:gd name="T25" fmla="*/ 82 h 108"/>
                  <a:gd name="T26" fmla="*/ 92 w 92"/>
                  <a:gd name="T27" fmla="*/ 88 h 108"/>
                  <a:gd name="T28" fmla="*/ 92 w 92"/>
                  <a:gd name="T29" fmla="*/ 94 h 108"/>
                  <a:gd name="T30" fmla="*/ 90 w 92"/>
                  <a:gd name="T31" fmla="*/ 98 h 108"/>
                  <a:gd name="T32" fmla="*/ 90 w 92"/>
                  <a:gd name="T33" fmla="*/ 101 h 108"/>
                  <a:gd name="T34" fmla="*/ 89 w 92"/>
                  <a:gd name="T35" fmla="*/ 105 h 108"/>
                  <a:gd name="T36" fmla="*/ 88 w 92"/>
                  <a:gd name="T37" fmla="*/ 106 h 108"/>
                  <a:gd name="T38" fmla="*/ 88 w 92"/>
                  <a:gd name="T39" fmla="*/ 107 h 108"/>
                  <a:gd name="T40" fmla="*/ 87 w 92"/>
                  <a:gd name="T41" fmla="*/ 108 h 108"/>
                  <a:gd name="T42" fmla="*/ 85 w 92"/>
                  <a:gd name="T43" fmla="*/ 107 h 108"/>
                  <a:gd name="T44" fmla="*/ 82 w 92"/>
                  <a:gd name="T45" fmla="*/ 106 h 108"/>
                  <a:gd name="T46" fmla="*/ 80 w 92"/>
                  <a:gd name="T47" fmla="*/ 105 h 108"/>
                  <a:gd name="T48" fmla="*/ 77 w 92"/>
                  <a:gd name="T49" fmla="*/ 102 h 108"/>
                  <a:gd name="T50" fmla="*/ 74 w 92"/>
                  <a:gd name="T51" fmla="*/ 100 h 108"/>
                  <a:gd name="T52" fmla="*/ 70 w 92"/>
                  <a:gd name="T53" fmla="*/ 96 h 108"/>
                  <a:gd name="T54" fmla="*/ 67 w 92"/>
                  <a:gd name="T55" fmla="*/ 92 h 108"/>
                  <a:gd name="T56" fmla="*/ 63 w 92"/>
                  <a:gd name="T57" fmla="*/ 87 h 108"/>
                  <a:gd name="T58" fmla="*/ 58 w 92"/>
                  <a:gd name="T59" fmla="*/ 82 h 108"/>
                  <a:gd name="T60" fmla="*/ 54 w 92"/>
                  <a:gd name="T61" fmla="*/ 76 h 108"/>
                  <a:gd name="T62" fmla="*/ 49 w 92"/>
                  <a:gd name="T63" fmla="*/ 70 h 108"/>
                  <a:gd name="T64" fmla="*/ 43 w 92"/>
                  <a:gd name="T65" fmla="*/ 64 h 108"/>
                  <a:gd name="T66" fmla="*/ 32 w 92"/>
                  <a:gd name="T67" fmla="*/ 51 h 108"/>
                  <a:gd name="T68" fmla="*/ 22 w 92"/>
                  <a:gd name="T69" fmla="*/ 38 h 108"/>
                  <a:gd name="T70" fmla="*/ 16 w 92"/>
                  <a:gd name="T71" fmla="*/ 31 h 108"/>
                  <a:gd name="T72" fmla="*/ 11 w 92"/>
                  <a:gd name="T73" fmla="*/ 25 h 108"/>
                  <a:gd name="T74" fmla="*/ 6 w 92"/>
                  <a:gd name="T75" fmla="*/ 20 h 108"/>
                  <a:gd name="T76" fmla="*/ 4 w 92"/>
                  <a:gd name="T77" fmla="*/ 16 h 108"/>
                  <a:gd name="T78" fmla="*/ 2 w 92"/>
                  <a:gd name="T79" fmla="*/ 11 h 108"/>
                  <a:gd name="T80" fmla="*/ 0 w 92"/>
                  <a:gd name="T81" fmla="*/ 7 h 108"/>
                  <a:gd name="T82" fmla="*/ 0 w 92"/>
                  <a:gd name="T83" fmla="*/ 4 h 108"/>
                  <a:gd name="T84" fmla="*/ 0 w 92"/>
                  <a:gd name="T85" fmla="*/ 2 h 108"/>
                  <a:gd name="T86" fmla="*/ 3 w 92"/>
                  <a:gd name="T87" fmla="*/ 2 h 108"/>
                  <a:gd name="T88" fmla="*/ 4 w 92"/>
                  <a:gd name="T89" fmla="*/ 0 h 108"/>
                  <a:gd name="T90" fmla="*/ 6 w 92"/>
                  <a:gd name="T91" fmla="*/ 0 h 108"/>
                  <a:gd name="T92" fmla="*/ 9 w 92"/>
                  <a:gd name="T93" fmla="*/ 0 h 108"/>
                  <a:gd name="T94" fmla="*/ 12 w 92"/>
                  <a:gd name="T95" fmla="*/ 2 h 108"/>
                  <a:gd name="T96" fmla="*/ 17 w 92"/>
                  <a:gd name="T97" fmla="*/ 3 h 108"/>
                  <a:gd name="T98" fmla="*/ 22 w 92"/>
                  <a:gd name="T99" fmla="*/ 5 h 108"/>
                  <a:gd name="T100" fmla="*/ 26 w 92"/>
                  <a:gd name="T101" fmla="*/ 7 h 108"/>
                  <a:gd name="T102" fmla="*/ 26 w 92"/>
                  <a:gd name="T103" fmla="*/ 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2" h="108">
                    <a:moveTo>
                      <a:pt x="26" y="7"/>
                    </a:moveTo>
                    <a:lnTo>
                      <a:pt x="38" y="13"/>
                    </a:lnTo>
                    <a:lnTo>
                      <a:pt x="50" y="20"/>
                    </a:lnTo>
                    <a:lnTo>
                      <a:pt x="61" y="29"/>
                    </a:lnTo>
                    <a:lnTo>
                      <a:pt x="72" y="38"/>
                    </a:lnTo>
                    <a:lnTo>
                      <a:pt x="75" y="43"/>
                    </a:lnTo>
                    <a:lnTo>
                      <a:pt x="80" y="48"/>
                    </a:lnTo>
                    <a:lnTo>
                      <a:pt x="83" y="54"/>
                    </a:lnTo>
                    <a:lnTo>
                      <a:pt x="86" y="60"/>
                    </a:lnTo>
                    <a:lnTo>
                      <a:pt x="88" y="64"/>
                    </a:lnTo>
                    <a:lnTo>
                      <a:pt x="90" y="70"/>
                    </a:lnTo>
                    <a:lnTo>
                      <a:pt x="92" y="76"/>
                    </a:lnTo>
                    <a:lnTo>
                      <a:pt x="92" y="82"/>
                    </a:lnTo>
                    <a:lnTo>
                      <a:pt x="92" y="88"/>
                    </a:lnTo>
                    <a:lnTo>
                      <a:pt x="92" y="94"/>
                    </a:lnTo>
                    <a:lnTo>
                      <a:pt x="90" y="98"/>
                    </a:lnTo>
                    <a:lnTo>
                      <a:pt x="90" y="101"/>
                    </a:lnTo>
                    <a:lnTo>
                      <a:pt x="89" y="105"/>
                    </a:lnTo>
                    <a:lnTo>
                      <a:pt x="88" y="106"/>
                    </a:lnTo>
                    <a:lnTo>
                      <a:pt x="88" y="107"/>
                    </a:lnTo>
                    <a:lnTo>
                      <a:pt x="87" y="108"/>
                    </a:lnTo>
                    <a:lnTo>
                      <a:pt x="85" y="107"/>
                    </a:lnTo>
                    <a:lnTo>
                      <a:pt x="82" y="106"/>
                    </a:lnTo>
                    <a:lnTo>
                      <a:pt x="80" y="105"/>
                    </a:lnTo>
                    <a:lnTo>
                      <a:pt x="77" y="102"/>
                    </a:lnTo>
                    <a:lnTo>
                      <a:pt x="74" y="100"/>
                    </a:lnTo>
                    <a:lnTo>
                      <a:pt x="70" y="96"/>
                    </a:lnTo>
                    <a:lnTo>
                      <a:pt x="67" y="92"/>
                    </a:lnTo>
                    <a:lnTo>
                      <a:pt x="63" y="87"/>
                    </a:lnTo>
                    <a:lnTo>
                      <a:pt x="58" y="82"/>
                    </a:lnTo>
                    <a:lnTo>
                      <a:pt x="54" y="76"/>
                    </a:lnTo>
                    <a:lnTo>
                      <a:pt x="49" y="70"/>
                    </a:lnTo>
                    <a:lnTo>
                      <a:pt x="43" y="64"/>
                    </a:lnTo>
                    <a:lnTo>
                      <a:pt x="32" y="51"/>
                    </a:lnTo>
                    <a:lnTo>
                      <a:pt x="22" y="38"/>
                    </a:lnTo>
                    <a:lnTo>
                      <a:pt x="16" y="31"/>
                    </a:lnTo>
                    <a:lnTo>
                      <a:pt x="11" y="25"/>
                    </a:lnTo>
                    <a:lnTo>
                      <a:pt x="6" y="20"/>
                    </a:lnTo>
                    <a:lnTo>
                      <a:pt x="4" y="16"/>
                    </a:lnTo>
                    <a:lnTo>
                      <a:pt x="2" y="11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2" y="2"/>
                    </a:lnTo>
                    <a:lnTo>
                      <a:pt x="17" y="3"/>
                    </a:lnTo>
                    <a:lnTo>
                      <a:pt x="22" y="5"/>
                    </a:lnTo>
                    <a:lnTo>
                      <a:pt x="26" y="7"/>
                    </a:lnTo>
                    <a:lnTo>
                      <a:pt x="26" y="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105"/>
              <p:cNvSpPr/>
              <p:nvPr/>
            </p:nvSpPr>
            <p:spPr bwMode="auto">
              <a:xfrm>
                <a:off x="4614863" y="2674938"/>
                <a:ext cx="79375" cy="347663"/>
              </a:xfrm>
              <a:custGeom>
                <a:avLst/>
                <a:gdLst>
                  <a:gd name="T0" fmla="*/ 3 w 50"/>
                  <a:gd name="T1" fmla="*/ 15 h 219"/>
                  <a:gd name="T2" fmla="*/ 1 w 50"/>
                  <a:gd name="T3" fmla="*/ 10 h 219"/>
                  <a:gd name="T4" fmla="*/ 0 w 50"/>
                  <a:gd name="T5" fmla="*/ 6 h 219"/>
                  <a:gd name="T6" fmla="*/ 1 w 50"/>
                  <a:gd name="T7" fmla="*/ 4 h 219"/>
                  <a:gd name="T8" fmla="*/ 4 w 50"/>
                  <a:gd name="T9" fmla="*/ 1 h 219"/>
                  <a:gd name="T10" fmla="*/ 7 w 50"/>
                  <a:gd name="T11" fmla="*/ 0 h 219"/>
                  <a:gd name="T12" fmla="*/ 14 w 50"/>
                  <a:gd name="T13" fmla="*/ 1 h 219"/>
                  <a:gd name="T14" fmla="*/ 26 w 50"/>
                  <a:gd name="T15" fmla="*/ 4 h 219"/>
                  <a:gd name="T16" fmla="*/ 39 w 50"/>
                  <a:gd name="T17" fmla="*/ 7 h 219"/>
                  <a:gd name="T18" fmla="*/ 46 w 50"/>
                  <a:gd name="T19" fmla="*/ 10 h 219"/>
                  <a:gd name="T20" fmla="*/ 46 w 50"/>
                  <a:gd name="T21" fmla="*/ 17 h 219"/>
                  <a:gd name="T22" fmla="*/ 46 w 50"/>
                  <a:gd name="T23" fmla="*/ 26 h 219"/>
                  <a:gd name="T24" fmla="*/ 46 w 50"/>
                  <a:gd name="T25" fmla="*/ 38 h 219"/>
                  <a:gd name="T26" fmla="*/ 46 w 50"/>
                  <a:gd name="T27" fmla="*/ 51 h 219"/>
                  <a:gd name="T28" fmla="*/ 46 w 50"/>
                  <a:gd name="T29" fmla="*/ 66 h 219"/>
                  <a:gd name="T30" fmla="*/ 48 w 50"/>
                  <a:gd name="T31" fmla="*/ 83 h 219"/>
                  <a:gd name="T32" fmla="*/ 49 w 50"/>
                  <a:gd name="T33" fmla="*/ 103 h 219"/>
                  <a:gd name="T34" fmla="*/ 49 w 50"/>
                  <a:gd name="T35" fmla="*/ 123 h 219"/>
                  <a:gd name="T36" fmla="*/ 50 w 50"/>
                  <a:gd name="T37" fmla="*/ 142 h 219"/>
                  <a:gd name="T38" fmla="*/ 50 w 50"/>
                  <a:gd name="T39" fmla="*/ 159 h 219"/>
                  <a:gd name="T40" fmla="*/ 50 w 50"/>
                  <a:gd name="T41" fmla="*/ 173 h 219"/>
                  <a:gd name="T42" fmla="*/ 50 w 50"/>
                  <a:gd name="T43" fmla="*/ 185 h 219"/>
                  <a:gd name="T44" fmla="*/ 50 w 50"/>
                  <a:gd name="T45" fmla="*/ 194 h 219"/>
                  <a:gd name="T46" fmla="*/ 50 w 50"/>
                  <a:gd name="T47" fmla="*/ 202 h 219"/>
                  <a:gd name="T48" fmla="*/ 49 w 50"/>
                  <a:gd name="T49" fmla="*/ 207 h 219"/>
                  <a:gd name="T50" fmla="*/ 48 w 50"/>
                  <a:gd name="T51" fmla="*/ 211 h 219"/>
                  <a:gd name="T52" fmla="*/ 45 w 50"/>
                  <a:gd name="T53" fmla="*/ 216 h 219"/>
                  <a:gd name="T54" fmla="*/ 44 w 50"/>
                  <a:gd name="T55" fmla="*/ 218 h 219"/>
                  <a:gd name="T56" fmla="*/ 42 w 50"/>
                  <a:gd name="T57" fmla="*/ 219 h 219"/>
                  <a:gd name="T58" fmla="*/ 41 w 50"/>
                  <a:gd name="T59" fmla="*/ 218 h 219"/>
                  <a:gd name="T60" fmla="*/ 38 w 50"/>
                  <a:gd name="T61" fmla="*/ 217 h 219"/>
                  <a:gd name="T62" fmla="*/ 36 w 50"/>
                  <a:gd name="T63" fmla="*/ 213 h 219"/>
                  <a:gd name="T64" fmla="*/ 35 w 50"/>
                  <a:gd name="T65" fmla="*/ 209 h 219"/>
                  <a:gd name="T66" fmla="*/ 32 w 50"/>
                  <a:gd name="T67" fmla="*/ 203 h 219"/>
                  <a:gd name="T68" fmla="*/ 31 w 50"/>
                  <a:gd name="T69" fmla="*/ 194 h 219"/>
                  <a:gd name="T70" fmla="*/ 30 w 50"/>
                  <a:gd name="T71" fmla="*/ 185 h 219"/>
                  <a:gd name="T72" fmla="*/ 29 w 50"/>
                  <a:gd name="T73" fmla="*/ 173 h 219"/>
                  <a:gd name="T74" fmla="*/ 25 w 50"/>
                  <a:gd name="T75" fmla="*/ 142 h 219"/>
                  <a:gd name="T76" fmla="*/ 22 w 50"/>
                  <a:gd name="T77" fmla="*/ 106 h 219"/>
                  <a:gd name="T78" fmla="*/ 19 w 50"/>
                  <a:gd name="T79" fmla="*/ 83 h 219"/>
                  <a:gd name="T80" fmla="*/ 17 w 50"/>
                  <a:gd name="T81" fmla="*/ 62 h 219"/>
                  <a:gd name="T82" fmla="*/ 13 w 50"/>
                  <a:gd name="T83" fmla="*/ 44 h 219"/>
                  <a:gd name="T84" fmla="*/ 11 w 50"/>
                  <a:gd name="T85" fmla="*/ 31 h 219"/>
                  <a:gd name="T86" fmla="*/ 6 w 50"/>
                  <a:gd name="T87" fmla="*/ 21 h 219"/>
                  <a:gd name="T88" fmla="*/ 5 w 50"/>
                  <a:gd name="T89" fmla="*/ 18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0" h="219">
                    <a:moveTo>
                      <a:pt x="5" y="18"/>
                    </a:moveTo>
                    <a:lnTo>
                      <a:pt x="3" y="15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4" y="1"/>
                    </a:lnTo>
                    <a:lnTo>
                      <a:pt x="20" y="2"/>
                    </a:lnTo>
                    <a:lnTo>
                      <a:pt x="26" y="4"/>
                    </a:lnTo>
                    <a:lnTo>
                      <a:pt x="32" y="6"/>
                    </a:lnTo>
                    <a:lnTo>
                      <a:pt x="39" y="7"/>
                    </a:lnTo>
                    <a:lnTo>
                      <a:pt x="46" y="7"/>
                    </a:lnTo>
                    <a:lnTo>
                      <a:pt x="46" y="10"/>
                    </a:lnTo>
                    <a:lnTo>
                      <a:pt x="46" y="13"/>
                    </a:lnTo>
                    <a:lnTo>
                      <a:pt x="46" y="17"/>
                    </a:lnTo>
                    <a:lnTo>
                      <a:pt x="46" y="21"/>
                    </a:lnTo>
                    <a:lnTo>
                      <a:pt x="46" y="26"/>
                    </a:lnTo>
                    <a:lnTo>
                      <a:pt x="46" y="32"/>
                    </a:lnTo>
                    <a:lnTo>
                      <a:pt x="46" y="38"/>
                    </a:lnTo>
                    <a:lnTo>
                      <a:pt x="46" y="44"/>
                    </a:lnTo>
                    <a:lnTo>
                      <a:pt x="46" y="51"/>
                    </a:lnTo>
                    <a:lnTo>
                      <a:pt x="46" y="58"/>
                    </a:lnTo>
                    <a:lnTo>
                      <a:pt x="46" y="66"/>
                    </a:lnTo>
                    <a:lnTo>
                      <a:pt x="48" y="75"/>
                    </a:lnTo>
                    <a:lnTo>
                      <a:pt x="48" y="83"/>
                    </a:lnTo>
                    <a:lnTo>
                      <a:pt x="48" y="93"/>
                    </a:lnTo>
                    <a:lnTo>
                      <a:pt x="49" y="103"/>
                    </a:lnTo>
                    <a:lnTo>
                      <a:pt x="49" y="113"/>
                    </a:lnTo>
                    <a:lnTo>
                      <a:pt x="49" y="123"/>
                    </a:lnTo>
                    <a:lnTo>
                      <a:pt x="50" y="133"/>
                    </a:lnTo>
                    <a:lnTo>
                      <a:pt x="50" y="142"/>
                    </a:lnTo>
                    <a:lnTo>
                      <a:pt x="50" y="151"/>
                    </a:lnTo>
                    <a:lnTo>
                      <a:pt x="50" y="159"/>
                    </a:lnTo>
                    <a:lnTo>
                      <a:pt x="50" y="166"/>
                    </a:lnTo>
                    <a:lnTo>
                      <a:pt x="50" y="173"/>
                    </a:lnTo>
                    <a:lnTo>
                      <a:pt x="50" y="179"/>
                    </a:lnTo>
                    <a:lnTo>
                      <a:pt x="50" y="185"/>
                    </a:lnTo>
                    <a:lnTo>
                      <a:pt x="50" y="190"/>
                    </a:lnTo>
                    <a:lnTo>
                      <a:pt x="50" y="194"/>
                    </a:lnTo>
                    <a:lnTo>
                      <a:pt x="50" y="198"/>
                    </a:lnTo>
                    <a:lnTo>
                      <a:pt x="50" y="202"/>
                    </a:lnTo>
                    <a:lnTo>
                      <a:pt x="50" y="205"/>
                    </a:lnTo>
                    <a:lnTo>
                      <a:pt x="49" y="207"/>
                    </a:lnTo>
                    <a:lnTo>
                      <a:pt x="49" y="209"/>
                    </a:lnTo>
                    <a:lnTo>
                      <a:pt x="48" y="211"/>
                    </a:lnTo>
                    <a:lnTo>
                      <a:pt x="46" y="213"/>
                    </a:lnTo>
                    <a:lnTo>
                      <a:pt x="45" y="216"/>
                    </a:lnTo>
                    <a:lnTo>
                      <a:pt x="45" y="217"/>
                    </a:lnTo>
                    <a:lnTo>
                      <a:pt x="44" y="218"/>
                    </a:lnTo>
                    <a:lnTo>
                      <a:pt x="43" y="218"/>
                    </a:lnTo>
                    <a:lnTo>
                      <a:pt x="42" y="219"/>
                    </a:lnTo>
                    <a:lnTo>
                      <a:pt x="41" y="219"/>
                    </a:lnTo>
                    <a:lnTo>
                      <a:pt x="41" y="218"/>
                    </a:lnTo>
                    <a:lnTo>
                      <a:pt x="39" y="218"/>
                    </a:lnTo>
                    <a:lnTo>
                      <a:pt x="38" y="217"/>
                    </a:lnTo>
                    <a:lnTo>
                      <a:pt x="37" y="216"/>
                    </a:lnTo>
                    <a:lnTo>
                      <a:pt x="36" y="213"/>
                    </a:lnTo>
                    <a:lnTo>
                      <a:pt x="36" y="211"/>
                    </a:lnTo>
                    <a:lnTo>
                      <a:pt x="35" y="209"/>
                    </a:lnTo>
                    <a:lnTo>
                      <a:pt x="33" y="205"/>
                    </a:lnTo>
                    <a:lnTo>
                      <a:pt x="32" y="203"/>
                    </a:lnTo>
                    <a:lnTo>
                      <a:pt x="32" y="198"/>
                    </a:lnTo>
                    <a:lnTo>
                      <a:pt x="31" y="194"/>
                    </a:lnTo>
                    <a:lnTo>
                      <a:pt x="30" y="190"/>
                    </a:lnTo>
                    <a:lnTo>
                      <a:pt x="30" y="185"/>
                    </a:lnTo>
                    <a:lnTo>
                      <a:pt x="29" y="179"/>
                    </a:lnTo>
                    <a:lnTo>
                      <a:pt x="29" y="173"/>
                    </a:lnTo>
                    <a:lnTo>
                      <a:pt x="28" y="167"/>
                    </a:lnTo>
                    <a:lnTo>
                      <a:pt x="25" y="142"/>
                    </a:lnTo>
                    <a:lnTo>
                      <a:pt x="23" y="117"/>
                    </a:lnTo>
                    <a:lnTo>
                      <a:pt x="22" y="106"/>
                    </a:lnTo>
                    <a:lnTo>
                      <a:pt x="20" y="94"/>
                    </a:lnTo>
                    <a:lnTo>
                      <a:pt x="19" y="83"/>
                    </a:lnTo>
                    <a:lnTo>
                      <a:pt x="18" y="72"/>
                    </a:lnTo>
                    <a:lnTo>
                      <a:pt x="17" y="62"/>
                    </a:lnTo>
                    <a:lnTo>
                      <a:pt x="16" y="52"/>
                    </a:lnTo>
                    <a:lnTo>
                      <a:pt x="13" y="44"/>
                    </a:lnTo>
                    <a:lnTo>
                      <a:pt x="12" y="37"/>
                    </a:lnTo>
                    <a:lnTo>
                      <a:pt x="11" y="31"/>
                    </a:lnTo>
                    <a:lnTo>
                      <a:pt x="9" y="25"/>
                    </a:lnTo>
                    <a:lnTo>
                      <a:pt x="6" y="21"/>
                    </a:lnTo>
                    <a:lnTo>
                      <a:pt x="5" y="18"/>
                    </a:lnTo>
                    <a:lnTo>
                      <a:pt x="5" y="18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106"/>
              <p:cNvSpPr/>
              <p:nvPr/>
            </p:nvSpPr>
            <p:spPr bwMode="auto">
              <a:xfrm>
                <a:off x="4664075" y="2640013"/>
                <a:ext cx="250825" cy="300038"/>
              </a:xfrm>
              <a:custGeom>
                <a:avLst/>
                <a:gdLst>
                  <a:gd name="T0" fmla="*/ 144 w 158"/>
                  <a:gd name="T1" fmla="*/ 50 h 189"/>
                  <a:gd name="T2" fmla="*/ 140 w 158"/>
                  <a:gd name="T3" fmla="*/ 56 h 189"/>
                  <a:gd name="T4" fmla="*/ 136 w 158"/>
                  <a:gd name="T5" fmla="*/ 65 h 189"/>
                  <a:gd name="T6" fmla="*/ 133 w 158"/>
                  <a:gd name="T7" fmla="*/ 79 h 189"/>
                  <a:gd name="T8" fmla="*/ 129 w 158"/>
                  <a:gd name="T9" fmla="*/ 96 h 189"/>
                  <a:gd name="T10" fmla="*/ 125 w 158"/>
                  <a:gd name="T11" fmla="*/ 118 h 189"/>
                  <a:gd name="T12" fmla="*/ 120 w 158"/>
                  <a:gd name="T13" fmla="*/ 143 h 189"/>
                  <a:gd name="T14" fmla="*/ 114 w 158"/>
                  <a:gd name="T15" fmla="*/ 173 h 189"/>
                  <a:gd name="T16" fmla="*/ 90 w 158"/>
                  <a:gd name="T17" fmla="*/ 189 h 189"/>
                  <a:gd name="T18" fmla="*/ 93 w 158"/>
                  <a:gd name="T19" fmla="*/ 156 h 189"/>
                  <a:gd name="T20" fmla="*/ 95 w 158"/>
                  <a:gd name="T21" fmla="*/ 126 h 189"/>
                  <a:gd name="T22" fmla="*/ 96 w 158"/>
                  <a:gd name="T23" fmla="*/ 100 h 189"/>
                  <a:gd name="T24" fmla="*/ 97 w 158"/>
                  <a:gd name="T25" fmla="*/ 79 h 189"/>
                  <a:gd name="T26" fmla="*/ 97 w 158"/>
                  <a:gd name="T27" fmla="*/ 62 h 189"/>
                  <a:gd name="T28" fmla="*/ 97 w 158"/>
                  <a:gd name="T29" fmla="*/ 48 h 189"/>
                  <a:gd name="T30" fmla="*/ 95 w 158"/>
                  <a:gd name="T31" fmla="*/ 40 h 189"/>
                  <a:gd name="T32" fmla="*/ 93 w 158"/>
                  <a:gd name="T33" fmla="*/ 35 h 189"/>
                  <a:gd name="T34" fmla="*/ 89 w 158"/>
                  <a:gd name="T35" fmla="*/ 33 h 189"/>
                  <a:gd name="T36" fmla="*/ 83 w 158"/>
                  <a:gd name="T37" fmla="*/ 33 h 189"/>
                  <a:gd name="T38" fmla="*/ 75 w 158"/>
                  <a:gd name="T39" fmla="*/ 34 h 189"/>
                  <a:gd name="T40" fmla="*/ 64 w 158"/>
                  <a:gd name="T41" fmla="*/ 36 h 189"/>
                  <a:gd name="T42" fmla="*/ 51 w 158"/>
                  <a:gd name="T43" fmla="*/ 40 h 189"/>
                  <a:gd name="T44" fmla="*/ 36 w 158"/>
                  <a:gd name="T45" fmla="*/ 45 h 189"/>
                  <a:gd name="T46" fmla="*/ 19 w 158"/>
                  <a:gd name="T47" fmla="*/ 50 h 189"/>
                  <a:gd name="T48" fmla="*/ 0 w 158"/>
                  <a:gd name="T49" fmla="*/ 58 h 189"/>
                  <a:gd name="T50" fmla="*/ 2 w 158"/>
                  <a:gd name="T51" fmla="*/ 29 h 189"/>
                  <a:gd name="T52" fmla="*/ 12 w 158"/>
                  <a:gd name="T53" fmla="*/ 28 h 189"/>
                  <a:gd name="T54" fmla="*/ 25 w 158"/>
                  <a:gd name="T55" fmla="*/ 26 h 189"/>
                  <a:gd name="T56" fmla="*/ 40 w 158"/>
                  <a:gd name="T57" fmla="*/ 22 h 189"/>
                  <a:gd name="T58" fmla="*/ 57 w 158"/>
                  <a:gd name="T59" fmla="*/ 16 h 189"/>
                  <a:gd name="T60" fmla="*/ 71 w 158"/>
                  <a:gd name="T61" fmla="*/ 11 h 189"/>
                  <a:gd name="T62" fmla="*/ 81 w 158"/>
                  <a:gd name="T63" fmla="*/ 7 h 189"/>
                  <a:gd name="T64" fmla="*/ 87 w 158"/>
                  <a:gd name="T65" fmla="*/ 3 h 189"/>
                  <a:gd name="T66" fmla="*/ 89 w 158"/>
                  <a:gd name="T67" fmla="*/ 1 h 189"/>
                  <a:gd name="T68" fmla="*/ 93 w 158"/>
                  <a:gd name="T69" fmla="*/ 0 h 189"/>
                  <a:gd name="T70" fmla="*/ 98 w 158"/>
                  <a:gd name="T71" fmla="*/ 0 h 189"/>
                  <a:gd name="T72" fmla="*/ 109 w 158"/>
                  <a:gd name="T73" fmla="*/ 1 h 189"/>
                  <a:gd name="T74" fmla="*/ 116 w 158"/>
                  <a:gd name="T75" fmla="*/ 4 h 189"/>
                  <a:gd name="T76" fmla="*/ 125 w 158"/>
                  <a:gd name="T77" fmla="*/ 8 h 189"/>
                  <a:gd name="T78" fmla="*/ 142 w 158"/>
                  <a:gd name="T79" fmla="*/ 18 h 189"/>
                  <a:gd name="T80" fmla="*/ 149 w 158"/>
                  <a:gd name="T81" fmla="*/ 24 h 189"/>
                  <a:gd name="T82" fmla="*/ 154 w 158"/>
                  <a:gd name="T83" fmla="*/ 30 h 189"/>
                  <a:gd name="T84" fmla="*/ 157 w 158"/>
                  <a:gd name="T85" fmla="*/ 34 h 189"/>
                  <a:gd name="T86" fmla="*/ 158 w 158"/>
                  <a:gd name="T87" fmla="*/ 37 h 189"/>
                  <a:gd name="T88" fmla="*/ 153 w 158"/>
                  <a:gd name="T89" fmla="*/ 45 h 189"/>
                  <a:gd name="T90" fmla="*/ 149 w 158"/>
                  <a:gd name="T91" fmla="*/ 48 h 189"/>
                  <a:gd name="T92" fmla="*/ 145 w 158"/>
                  <a:gd name="T93" fmla="*/ 5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9">
                    <a:moveTo>
                      <a:pt x="145" y="50"/>
                    </a:moveTo>
                    <a:lnTo>
                      <a:pt x="144" y="50"/>
                    </a:lnTo>
                    <a:lnTo>
                      <a:pt x="142" y="53"/>
                    </a:lnTo>
                    <a:lnTo>
                      <a:pt x="140" y="56"/>
                    </a:lnTo>
                    <a:lnTo>
                      <a:pt x="139" y="60"/>
                    </a:lnTo>
                    <a:lnTo>
                      <a:pt x="136" y="65"/>
                    </a:lnTo>
                    <a:lnTo>
                      <a:pt x="135" y="72"/>
                    </a:lnTo>
                    <a:lnTo>
                      <a:pt x="133" y="79"/>
                    </a:lnTo>
                    <a:lnTo>
                      <a:pt x="130" y="87"/>
                    </a:lnTo>
                    <a:lnTo>
                      <a:pt x="129" y="96"/>
                    </a:lnTo>
                    <a:lnTo>
                      <a:pt x="127" y="106"/>
                    </a:lnTo>
                    <a:lnTo>
                      <a:pt x="125" y="118"/>
                    </a:lnTo>
                    <a:lnTo>
                      <a:pt x="122" y="130"/>
                    </a:lnTo>
                    <a:lnTo>
                      <a:pt x="120" y="143"/>
                    </a:lnTo>
                    <a:lnTo>
                      <a:pt x="116" y="157"/>
                    </a:lnTo>
                    <a:lnTo>
                      <a:pt x="114" y="173"/>
                    </a:lnTo>
                    <a:lnTo>
                      <a:pt x="112" y="189"/>
                    </a:lnTo>
                    <a:lnTo>
                      <a:pt x="90" y="189"/>
                    </a:lnTo>
                    <a:lnTo>
                      <a:pt x="91" y="171"/>
                    </a:lnTo>
                    <a:lnTo>
                      <a:pt x="93" y="156"/>
                    </a:lnTo>
                    <a:lnTo>
                      <a:pt x="94" y="141"/>
                    </a:lnTo>
                    <a:lnTo>
                      <a:pt x="95" y="126"/>
                    </a:lnTo>
                    <a:lnTo>
                      <a:pt x="96" y="112"/>
                    </a:lnTo>
                    <a:lnTo>
                      <a:pt x="96" y="100"/>
                    </a:lnTo>
                    <a:lnTo>
                      <a:pt x="97" y="90"/>
                    </a:lnTo>
                    <a:lnTo>
                      <a:pt x="97" y="79"/>
                    </a:lnTo>
                    <a:lnTo>
                      <a:pt x="97" y="69"/>
                    </a:lnTo>
                    <a:lnTo>
                      <a:pt x="97" y="62"/>
                    </a:lnTo>
                    <a:lnTo>
                      <a:pt x="97" y="55"/>
                    </a:lnTo>
                    <a:lnTo>
                      <a:pt x="97" y="48"/>
                    </a:lnTo>
                    <a:lnTo>
                      <a:pt x="96" y="43"/>
                    </a:lnTo>
                    <a:lnTo>
                      <a:pt x="95" y="40"/>
                    </a:lnTo>
                    <a:lnTo>
                      <a:pt x="95" y="36"/>
                    </a:lnTo>
                    <a:lnTo>
                      <a:pt x="93" y="35"/>
                    </a:lnTo>
                    <a:lnTo>
                      <a:pt x="91" y="34"/>
                    </a:lnTo>
                    <a:lnTo>
                      <a:pt x="89" y="33"/>
                    </a:lnTo>
                    <a:lnTo>
                      <a:pt x="87" y="33"/>
                    </a:lnTo>
                    <a:lnTo>
                      <a:pt x="83" y="33"/>
                    </a:lnTo>
                    <a:lnTo>
                      <a:pt x="78" y="34"/>
                    </a:lnTo>
                    <a:lnTo>
                      <a:pt x="75" y="34"/>
                    </a:lnTo>
                    <a:lnTo>
                      <a:pt x="69" y="35"/>
                    </a:lnTo>
                    <a:lnTo>
                      <a:pt x="64" y="36"/>
                    </a:lnTo>
                    <a:lnTo>
                      <a:pt x="58" y="37"/>
                    </a:lnTo>
                    <a:lnTo>
                      <a:pt x="51" y="40"/>
                    </a:lnTo>
                    <a:lnTo>
                      <a:pt x="44" y="42"/>
                    </a:lnTo>
                    <a:lnTo>
                      <a:pt x="36" y="45"/>
                    </a:lnTo>
                    <a:lnTo>
                      <a:pt x="27" y="47"/>
                    </a:lnTo>
                    <a:lnTo>
                      <a:pt x="19" y="50"/>
                    </a:lnTo>
                    <a:lnTo>
                      <a:pt x="10" y="54"/>
                    </a:lnTo>
                    <a:lnTo>
                      <a:pt x="0" y="58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7" y="29"/>
                    </a:lnTo>
                    <a:lnTo>
                      <a:pt x="12" y="28"/>
                    </a:lnTo>
                    <a:lnTo>
                      <a:pt x="18" y="27"/>
                    </a:lnTo>
                    <a:lnTo>
                      <a:pt x="25" y="26"/>
                    </a:lnTo>
                    <a:lnTo>
                      <a:pt x="32" y="24"/>
                    </a:lnTo>
                    <a:lnTo>
                      <a:pt x="40" y="22"/>
                    </a:lnTo>
                    <a:lnTo>
                      <a:pt x="49" y="18"/>
                    </a:lnTo>
                    <a:lnTo>
                      <a:pt x="57" y="16"/>
                    </a:lnTo>
                    <a:lnTo>
                      <a:pt x="64" y="14"/>
                    </a:lnTo>
                    <a:lnTo>
                      <a:pt x="71" y="11"/>
                    </a:lnTo>
                    <a:lnTo>
                      <a:pt x="76" y="9"/>
                    </a:lnTo>
                    <a:lnTo>
                      <a:pt x="81" y="7"/>
                    </a:lnTo>
                    <a:lnTo>
                      <a:pt x="84" y="5"/>
                    </a:lnTo>
                    <a:lnTo>
                      <a:pt x="87" y="3"/>
                    </a:lnTo>
                    <a:lnTo>
                      <a:pt x="88" y="1"/>
                    </a:lnTo>
                    <a:lnTo>
                      <a:pt x="89" y="1"/>
                    </a:lnTo>
                    <a:lnTo>
                      <a:pt x="90" y="0"/>
                    </a:lnTo>
                    <a:lnTo>
                      <a:pt x="93" y="0"/>
                    </a:lnTo>
                    <a:lnTo>
                      <a:pt x="95" y="0"/>
                    </a:lnTo>
                    <a:lnTo>
                      <a:pt x="98" y="0"/>
                    </a:lnTo>
                    <a:lnTo>
                      <a:pt x="101" y="0"/>
                    </a:lnTo>
                    <a:lnTo>
                      <a:pt x="109" y="1"/>
                    </a:lnTo>
                    <a:lnTo>
                      <a:pt x="113" y="2"/>
                    </a:lnTo>
                    <a:lnTo>
                      <a:pt x="116" y="4"/>
                    </a:lnTo>
                    <a:lnTo>
                      <a:pt x="121" y="5"/>
                    </a:lnTo>
                    <a:lnTo>
                      <a:pt x="125" y="8"/>
                    </a:lnTo>
                    <a:lnTo>
                      <a:pt x="133" y="14"/>
                    </a:lnTo>
                    <a:lnTo>
                      <a:pt x="142" y="18"/>
                    </a:lnTo>
                    <a:lnTo>
                      <a:pt x="146" y="22"/>
                    </a:lnTo>
                    <a:lnTo>
                      <a:pt x="149" y="24"/>
                    </a:lnTo>
                    <a:lnTo>
                      <a:pt x="152" y="28"/>
                    </a:lnTo>
                    <a:lnTo>
                      <a:pt x="154" y="30"/>
                    </a:lnTo>
                    <a:lnTo>
                      <a:pt x="155" y="33"/>
                    </a:lnTo>
                    <a:lnTo>
                      <a:pt x="157" y="34"/>
                    </a:lnTo>
                    <a:lnTo>
                      <a:pt x="158" y="36"/>
                    </a:lnTo>
                    <a:lnTo>
                      <a:pt x="158" y="37"/>
                    </a:lnTo>
                    <a:lnTo>
                      <a:pt x="155" y="41"/>
                    </a:lnTo>
                    <a:lnTo>
                      <a:pt x="153" y="45"/>
                    </a:lnTo>
                    <a:lnTo>
                      <a:pt x="152" y="46"/>
                    </a:lnTo>
                    <a:lnTo>
                      <a:pt x="149" y="48"/>
                    </a:lnTo>
                    <a:lnTo>
                      <a:pt x="147" y="49"/>
                    </a:lnTo>
                    <a:lnTo>
                      <a:pt x="145" y="50"/>
                    </a:lnTo>
                    <a:lnTo>
                      <a:pt x="145" y="50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107"/>
              <p:cNvSpPr/>
              <p:nvPr/>
            </p:nvSpPr>
            <p:spPr bwMode="auto">
              <a:xfrm>
                <a:off x="4679950" y="2905125"/>
                <a:ext cx="193675" cy="69850"/>
              </a:xfrm>
              <a:custGeom>
                <a:avLst/>
                <a:gdLst>
                  <a:gd name="T0" fmla="*/ 0 w 122"/>
                  <a:gd name="T1" fmla="*/ 22 h 44"/>
                  <a:gd name="T2" fmla="*/ 3 w 122"/>
                  <a:gd name="T3" fmla="*/ 22 h 44"/>
                  <a:gd name="T4" fmla="*/ 8 w 122"/>
                  <a:gd name="T5" fmla="*/ 21 h 44"/>
                  <a:gd name="T6" fmla="*/ 13 w 122"/>
                  <a:gd name="T7" fmla="*/ 20 h 44"/>
                  <a:gd name="T8" fmla="*/ 20 w 122"/>
                  <a:gd name="T9" fmla="*/ 19 h 44"/>
                  <a:gd name="T10" fmla="*/ 27 w 122"/>
                  <a:gd name="T11" fmla="*/ 17 h 44"/>
                  <a:gd name="T12" fmla="*/ 35 w 122"/>
                  <a:gd name="T13" fmla="*/ 15 h 44"/>
                  <a:gd name="T14" fmla="*/ 45 w 122"/>
                  <a:gd name="T15" fmla="*/ 13 h 44"/>
                  <a:gd name="T16" fmla="*/ 54 w 122"/>
                  <a:gd name="T17" fmla="*/ 9 h 44"/>
                  <a:gd name="T18" fmla="*/ 60 w 122"/>
                  <a:gd name="T19" fmla="*/ 8 h 44"/>
                  <a:gd name="T20" fmla="*/ 65 w 122"/>
                  <a:gd name="T21" fmla="*/ 7 h 44"/>
                  <a:gd name="T22" fmla="*/ 73 w 122"/>
                  <a:gd name="T23" fmla="*/ 4 h 44"/>
                  <a:gd name="T24" fmla="*/ 81 w 122"/>
                  <a:gd name="T25" fmla="*/ 3 h 44"/>
                  <a:gd name="T26" fmla="*/ 87 w 122"/>
                  <a:gd name="T27" fmla="*/ 1 h 44"/>
                  <a:gd name="T28" fmla="*/ 93 w 122"/>
                  <a:gd name="T29" fmla="*/ 1 h 44"/>
                  <a:gd name="T30" fmla="*/ 98 w 122"/>
                  <a:gd name="T31" fmla="*/ 0 h 44"/>
                  <a:gd name="T32" fmla="*/ 102 w 122"/>
                  <a:gd name="T33" fmla="*/ 0 h 44"/>
                  <a:gd name="T34" fmla="*/ 104 w 122"/>
                  <a:gd name="T35" fmla="*/ 0 h 44"/>
                  <a:gd name="T36" fmla="*/ 106 w 122"/>
                  <a:gd name="T37" fmla="*/ 0 h 44"/>
                  <a:gd name="T38" fmla="*/ 110 w 122"/>
                  <a:gd name="T39" fmla="*/ 1 h 44"/>
                  <a:gd name="T40" fmla="*/ 113 w 122"/>
                  <a:gd name="T41" fmla="*/ 2 h 44"/>
                  <a:gd name="T42" fmla="*/ 117 w 122"/>
                  <a:gd name="T43" fmla="*/ 4 h 44"/>
                  <a:gd name="T44" fmla="*/ 118 w 122"/>
                  <a:gd name="T45" fmla="*/ 8 h 44"/>
                  <a:gd name="T46" fmla="*/ 120 w 122"/>
                  <a:gd name="T47" fmla="*/ 12 h 44"/>
                  <a:gd name="T48" fmla="*/ 122 w 122"/>
                  <a:gd name="T49" fmla="*/ 16 h 44"/>
                  <a:gd name="T50" fmla="*/ 122 w 122"/>
                  <a:gd name="T51" fmla="*/ 20 h 44"/>
                  <a:gd name="T52" fmla="*/ 122 w 122"/>
                  <a:gd name="T53" fmla="*/ 21 h 44"/>
                  <a:gd name="T54" fmla="*/ 120 w 122"/>
                  <a:gd name="T55" fmla="*/ 22 h 44"/>
                  <a:gd name="T56" fmla="*/ 118 w 122"/>
                  <a:gd name="T57" fmla="*/ 23 h 44"/>
                  <a:gd name="T58" fmla="*/ 115 w 122"/>
                  <a:gd name="T59" fmla="*/ 25 h 44"/>
                  <a:gd name="T60" fmla="*/ 110 w 122"/>
                  <a:gd name="T61" fmla="*/ 26 h 44"/>
                  <a:gd name="T62" fmla="*/ 105 w 122"/>
                  <a:gd name="T63" fmla="*/ 27 h 44"/>
                  <a:gd name="T64" fmla="*/ 98 w 122"/>
                  <a:gd name="T65" fmla="*/ 28 h 44"/>
                  <a:gd name="T66" fmla="*/ 91 w 122"/>
                  <a:gd name="T67" fmla="*/ 29 h 44"/>
                  <a:gd name="T68" fmla="*/ 83 w 122"/>
                  <a:gd name="T69" fmla="*/ 30 h 44"/>
                  <a:gd name="T70" fmla="*/ 74 w 122"/>
                  <a:gd name="T71" fmla="*/ 33 h 44"/>
                  <a:gd name="T72" fmla="*/ 64 w 122"/>
                  <a:gd name="T73" fmla="*/ 34 h 44"/>
                  <a:gd name="T74" fmla="*/ 53 w 122"/>
                  <a:gd name="T75" fmla="*/ 35 h 44"/>
                  <a:gd name="T76" fmla="*/ 41 w 122"/>
                  <a:gd name="T77" fmla="*/ 38 h 44"/>
                  <a:gd name="T78" fmla="*/ 28 w 122"/>
                  <a:gd name="T79" fmla="*/ 39 h 44"/>
                  <a:gd name="T80" fmla="*/ 15 w 122"/>
                  <a:gd name="T81" fmla="*/ 41 h 44"/>
                  <a:gd name="T82" fmla="*/ 0 w 122"/>
                  <a:gd name="T83" fmla="*/ 44 h 44"/>
                  <a:gd name="T84" fmla="*/ 0 w 122"/>
                  <a:gd name="T85" fmla="*/ 22 h 44"/>
                  <a:gd name="T86" fmla="*/ 0 w 122"/>
                  <a:gd name="T87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2" h="44">
                    <a:moveTo>
                      <a:pt x="0" y="22"/>
                    </a:moveTo>
                    <a:lnTo>
                      <a:pt x="3" y="22"/>
                    </a:lnTo>
                    <a:lnTo>
                      <a:pt x="8" y="21"/>
                    </a:lnTo>
                    <a:lnTo>
                      <a:pt x="13" y="20"/>
                    </a:lnTo>
                    <a:lnTo>
                      <a:pt x="20" y="19"/>
                    </a:lnTo>
                    <a:lnTo>
                      <a:pt x="27" y="17"/>
                    </a:lnTo>
                    <a:lnTo>
                      <a:pt x="35" y="15"/>
                    </a:lnTo>
                    <a:lnTo>
                      <a:pt x="45" y="13"/>
                    </a:lnTo>
                    <a:lnTo>
                      <a:pt x="54" y="9"/>
                    </a:lnTo>
                    <a:lnTo>
                      <a:pt x="60" y="8"/>
                    </a:lnTo>
                    <a:lnTo>
                      <a:pt x="65" y="7"/>
                    </a:lnTo>
                    <a:lnTo>
                      <a:pt x="73" y="4"/>
                    </a:lnTo>
                    <a:lnTo>
                      <a:pt x="81" y="3"/>
                    </a:lnTo>
                    <a:lnTo>
                      <a:pt x="87" y="1"/>
                    </a:lnTo>
                    <a:lnTo>
                      <a:pt x="93" y="1"/>
                    </a:lnTo>
                    <a:lnTo>
                      <a:pt x="98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10" y="1"/>
                    </a:lnTo>
                    <a:lnTo>
                      <a:pt x="113" y="2"/>
                    </a:lnTo>
                    <a:lnTo>
                      <a:pt x="117" y="4"/>
                    </a:lnTo>
                    <a:lnTo>
                      <a:pt x="118" y="8"/>
                    </a:lnTo>
                    <a:lnTo>
                      <a:pt x="120" y="12"/>
                    </a:lnTo>
                    <a:lnTo>
                      <a:pt x="122" y="16"/>
                    </a:lnTo>
                    <a:lnTo>
                      <a:pt x="122" y="20"/>
                    </a:lnTo>
                    <a:lnTo>
                      <a:pt x="122" y="21"/>
                    </a:lnTo>
                    <a:lnTo>
                      <a:pt x="120" y="22"/>
                    </a:lnTo>
                    <a:lnTo>
                      <a:pt x="118" y="23"/>
                    </a:lnTo>
                    <a:lnTo>
                      <a:pt x="115" y="25"/>
                    </a:lnTo>
                    <a:lnTo>
                      <a:pt x="110" y="26"/>
                    </a:lnTo>
                    <a:lnTo>
                      <a:pt x="105" y="27"/>
                    </a:lnTo>
                    <a:lnTo>
                      <a:pt x="98" y="28"/>
                    </a:lnTo>
                    <a:lnTo>
                      <a:pt x="91" y="29"/>
                    </a:lnTo>
                    <a:lnTo>
                      <a:pt x="83" y="30"/>
                    </a:lnTo>
                    <a:lnTo>
                      <a:pt x="74" y="33"/>
                    </a:lnTo>
                    <a:lnTo>
                      <a:pt x="64" y="34"/>
                    </a:lnTo>
                    <a:lnTo>
                      <a:pt x="53" y="35"/>
                    </a:lnTo>
                    <a:lnTo>
                      <a:pt x="41" y="38"/>
                    </a:lnTo>
                    <a:lnTo>
                      <a:pt x="28" y="39"/>
                    </a:lnTo>
                    <a:lnTo>
                      <a:pt x="15" y="41"/>
                    </a:lnTo>
                    <a:lnTo>
                      <a:pt x="0" y="44"/>
                    </a:lnTo>
                    <a:lnTo>
                      <a:pt x="0" y="22"/>
                    </a:lnTo>
                    <a:lnTo>
                      <a:pt x="0" y="22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108"/>
              <p:cNvSpPr/>
              <p:nvPr/>
            </p:nvSpPr>
            <p:spPr bwMode="auto">
              <a:xfrm>
                <a:off x="3990975" y="2647950"/>
                <a:ext cx="87313" cy="222250"/>
              </a:xfrm>
              <a:custGeom>
                <a:avLst/>
                <a:gdLst>
                  <a:gd name="T0" fmla="*/ 3 w 55"/>
                  <a:gd name="T1" fmla="*/ 17 h 140"/>
                  <a:gd name="T2" fmla="*/ 1 w 55"/>
                  <a:gd name="T3" fmla="*/ 13 h 140"/>
                  <a:gd name="T4" fmla="*/ 0 w 55"/>
                  <a:gd name="T5" fmla="*/ 11 h 140"/>
                  <a:gd name="T6" fmla="*/ 0 w 55"/>
                  <a:gd name="T7" fmla="*/ 9 h 140"/>
                  <a:gd name="T8" fmla="*/ 0 w 55"/>
                  <a:gd name="T9" fmla="*/ 6 h 140"/>
                  <a:gd name="T10" fmla="*/ 0 w 55"/>
                  <a:gd name="T11" fmla="*/ 5 h 140"/>
                  <a:gd name="T12" fmla="*/ 0 w 55"/>
                  <a:gd name="T13" fmla="*/ 4 h 140"/>
                  <a:gd name="T14" fmla="*/ 1 w 55"/>
                  <a:gd name="T15" fmla="*/ 3 h 140"/>
                  <a:gd name="T16" fmla="*/ 3 w 55"/>
                  <a:gd name="T17" fmla="*/ 2 h 140"/>
                  <a:gd name="T18" fmla="*/ 4 w 55"/>
                  <a:gd name="T19" fmla="*/ 0 h 140"/>
                  <a:gd name="T20" fmla="*/ 7 w 55"/>
                  <a:gd name="T21" fmla="*/ 0 h 140"/>
                  <a:gd name="T22" fmla="*/ 10 w 55"/>
                  <a:gd name="T23" fmla="*/ 0 h 140"/>
                  <a:gd name="T24" fmla="*/ 14 w 55"/>
                  <a:gd name="T25" fmla="*/ 0 h 140"/>
                  <a:gd name="T26" fmla="*/ 19 w 55"/>
                  <a:gd name="T27" fmla="*/ 2 h 140"/>
                  <a:gd name="T28" fmla="*/ 24 w 55"/>
                  <a:gd name="T29" fmla="*/ 2 h 140"/>
                  <a:gd name="T30" fmla="*/ 30 w 55"/>
                  <a:gd name="T31" fmla="*/ 3 h 140"/>
                  <a:gd name="T32" fmla="*/ 36 w 55"/>
                  <a:gd name="T33" fmla="*/ 4 h 140"/>
                  <a:gd name="T34" fmla="*/ 39 w 55"/>
                  <a:gd name="T35" fmla="*/ 19 h 140"/>
                  <a:gd name="T36" fmla="*/ 41 w 55"/>
                  <a:gd name="T37" fmla="*/ 35 h 140"/>
                  <a:gd name="T38" fmla="*/ 43 w 55"/>
                  <a:gd name="T39" fmla="*/ 49 h 140"/>
                  <a:gd name="T40" fmla="*/ 46 w 55"/>
                  <a:gd name="T41" fmla="*/ 61 h 140"/>
                  <a:gd name="T42" fmla="*/ 47 w 55"/>
                  <a:gd name="T43" fmla="*/ 73 h 140"/>
                  <a:gd name="T44" fmla="*/ 48 w 55"/>
                  <a:gd name="T45" fmla="*/ 85 h 140"/>
                  <a:gd name="T46" fmla="*/ 51 w 55"/>
                  <a:gd name="T47" fmla="*/ 94 h 140"/>
                  <a:gd name="T48" fmla="*/ 52 w 55"/>
                  <a:gd name="T49" fmla="*/ 102 h 140"/>
                  <a:gd name="T50" fmla="*/ 53 w 55"/>
                  <a:gd name="T51" fmla="*/ 111 h 140"/>
                  <a:gd name="T52" fmla="*/ 54 w 55"/>
                  <a:gd name="T53" fmla="*/ 118 h 140"/>
                  <a:gd name="T54" fmla="*/ 54 w 55"/>
                  <a:gd name="T55" fmla="*/ 124 h 140"/>
                  <a:gd name="T56" fmla="*/ 55 w 55"/>
                  <a:gd name="T57" fmla="*/ 128 h 140"/>
                  <a:gd name="T58" fmla="*/ 55 w 55"/>
                  <a:gd name="T59" fmla="*/ 132 h 140"/>
                  <a:gd name="T60" fmla="*/ 55 w 55"/>
                  <a:gd name="T61" fmla="*/ 136 h 140"/>
                  <a:gd name="T62" fmla="*/ 55 w 55"/>
                  <a:gd name="T63" fmla="*/ 137 h 140"/>
                  <a:gd name="T64" fmla="*/ 55 w 55"/>
                  <a:gd name="T65" fmla="*/ 138 h 140"/>
                  <a:gd name="T66" fmla="*/ 53 w 55"/>
                  <a:gd name="T67" fmla="*/ 139 h 140"/>
                  <a:gd name="T68" fmla="*/ 49 w 55"/>
                  <a:gd name="T69" fmla="*/ 140 h 140"/>
                  <a:gd name="T70" fmla="*/ 47 w 55"/>
                  <a:gd name="T71" fmla="*/ 140 h 140"/>
                  <a:gd name="T72" fmla="*/ 45 w 55"/>
                  <a:gd name="T73" fmla="*/ 140 h 140"/>
                  <a:gd name="T74" fmla="*/ 42 w 55"/>
                  <a:gd name="T75" fmla="*/ 140 h 140"/>
                  <a:gd name="T76" fmla="*/ 41 w 55"/>
                  <a:gd name="T77" fmla="*/ 138 h 140"/>
                  <a:gd name="T78" fmla="*/ 39 w 55"/>
                  <a:gd name="T79" fmla="*/ 136 h 140"/>
                  <a:gd name="T80" fmla="*/ 36 w 55"/>
                  <a:gd name="T81" fmla="*/ 132 h 140"/>
                  <a:gd name="T82" fmla="*/ 35 w 55"/>
                  <a:gd name="T83" fmla="*/ 127 h 140"/>
                  <a:gd name="T84" fmla="*/ 33 w 55"/>
                  <a:gd name="T85" fmla="*/ 123 h 140"/>
                  <a:gd name="T86" fmla="*/ 32 w 55"/>
                  <a:gd name="T87" fmla="*/ 119 h 140"/>
                  <a:gd name="T88" fmla="*/ 30 w 55"/>
                  <a:gd name="T89" fmla="*/ 115 h 140"/>
                  <a:gd name="T90" fmla="*/ 30 w 55"/>
                  <a:gd name="T91" fmla="*/ 111 h 140"/>
                  <a:gd name="T92" fmla="*/ 29 w 55"/>
                  <a:gd name="T93" fmla="*/ 107 h 140"/>
                  <a:gd name="T94" fmla="*/ 27 w 55"/>
                  <a:gd name="T95" fmla="*/ 99 h 140"/>
                  <a:gd name="T96" fmla="*/ 26 w 55"/>
                  <a:gd name="T97" fmla="*/ 91 h 140"/>
                  <a:gd name="T98" fmla="*/ 24 w 55"/>
                  <a:gd name="T99" fmla="*/ 83 h 140"/>
                  <a:gd name="T100" fmla="*/ 23 w 55"/>
                  <a:gd name="T101" fmla="*/ 75 h 140"/>
                  <a:gd name="T102" fmla="*/ 22 w 55"/>
                  <a:gd name="T103" fmla="*/ 69 h 140"/>
                  <a:gd name="T104" fmla="*/ 21 w 55"/>
                  <a:gd name="T105" fmla="*/ 62 h 140"/>
                  <a:gd name="T106" fmla="*/ 20 w 55"/>
                  <a:gd name="T107" fmla="*/ 56 h 140"/>
                  <a:gd name="T108" fmla="*/ 19 w 55"/>
                  <a:gd name="T109" fmla="*/ 50 h 140"/>
                  <a:gd name="T110" fmla="*/ 16 w 55"/>
                  <a:gd name="T111" fmla="*/ 41 h 140"/>
                  <a:gd name="T112" fmla="*/ 13 w 55"/>
                  <a:gd name="T113" fmla="*/ 31 h 140"/>
                  <a:gd name="T114" fmla="*/ 10 w 55"/>
                  <a:gd name="T115" fmla="*/ 28 h 140"/>
                  <a:gd name="T116" fmla="*/ 8 w 55"/>
                  <a:gd name="T117" fmla="*/ 23 h 140"/>
                  <a:gd name="T118" fmla="*/ 6 w 55"/>
                  <a:gd name="T119" fmla="*/ 19 h 140"/>
                  <a:gd name="T120" fmla="*/ 3 w 55"/>
                  <a:gd name="T121" fmla="*/ 17 h 140"/>
                  <a:gd name="T122" fmla="*/ 3 w 55"/>
                  <a:gd name="T123" fmla="*/ 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" h="140">
                    <a:moveTo>
                      <a:pt x="3" y="17"/>
                    </a:moveTo>
                    <a:lnTo>
                      <a:pt x="1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9" y="2"/>
                    </a:lnTo>
                    <a:lnTo>
                      <a:pt x="24" y="2"/>
                    </a:lnTo>
                    <a:lnTo>
                      <a:pt x="30" y="3"/>
                    </a:lnTo>
                    <a:lnTo>
                      <a:pt x="36" y="4"/>
                    </a:lnTo>
                    <a:lnTo>
                      <a:pt x="39" y="19"/>
                    </a:lnTo>
                    <a:lnTo>
                      <a:pt x="41" y="35"/>
                    </a:lnTo>
                    <a:lnTo>
                      <a:pt x="43" y="49"/>
                    </a:lnTo>
                    <a:lnTo>
                      <a:pt x="46" y="61"/>
                    </a:lnTo>
                    <a:lnTo>
                      <a:pt x="47" y="73"/>
                    </a:lnTo>
                    <a:lnTo>
                      <a:pt x="48" y="85"/>
                    </a:lnTo>
                    <a:lnTo>
                      <a:pt x="51" y="94"/>
                    </a:lnTo>
                    <a:lnTo>
                      <a:pt x="52" y="102"/>
                    </a:lnTo>
                    <a:lnTo>
                      <a:pt x="53" y="111"/>
                    </a:lnTo>
                    <a:lnTo>
                      <a:pt x="54" y="118"/>
                    </a:lnTo>
                    <a:lnTo>
                      <a:pt x="54" y="124"/>
                    </a:lnTo>
                    <a:lnTo>
                      <a:pt x="55" y="128"/>
                    </a:lnTo>
                    <a:lnTo>
                      <a:pt x="55" y="132"/>
                    </a:lnTo>
                    <a:lnTo>
                      <a:pt x="55" y="136"/>
                    </a:lnTo>
                    <a:lnTo>
                      <a:pt x="55" y="137"/>
                    </a:lnTo>
                    <a:lnTo>
                      <a:pt x="55" y="138"/>
                    </a:lnTo>
                    <a:lnTo>
                      <a:pt x="53" y="139"/>
                    </a:lnTo>
                    <a:lnTo>
                      <a:pt x="49" y="140"/>
                    </a:lnTo>
                    <a:lnTo>
                      <a:pt x="47" y="140"/>
                    </a:lnTo>
                    <a:lnTo>
                      <a:pt x="45" y="140"/>
                    </a:lnTo>
                    <a:lnTo>
                      <a:pt x="42" y="140"/>
                    </a:lnTo>
                    <a:lnTo>
                      <a:pt x="41" y="138"/>
                    </a:lnTo>
                    <a:lnTo>
                      <a:pt x="39" y="136"/>
                    </a:lnTo>
                    <a:lnTo>
                      <a:pt x="36" y="132"/>
                    </a:lnTo>
                    <a:lnTo>
                      <a:pt x="35" y="127"/>
                    </a:lnTo>
                    <a:lnTo>
                      <a:pt x="33" y="123"/>
                    </a:lnTo>
                    <a:lnTo>
                      <a:pt x="32" y="119"/>
                    </a:lnTo>
                    <a:lnTo>
                      <a:pt x="30" y="115"/>
                    </a:lnTo>
                    <a:lnTo>
                      <a:pt x="30" y="111"/>
                    </a:lnTo>
                    <a:lnTo>
                      <a:pt x="29" y="107"/>
                    </a:lnTo>
                    <a:lnTo>
                      <a:pt x="27" y="99"/>
                    </a:lnTo>
                    <a:lnTo>
                      <a:pt x="26" y="91"/>
                    </a:lnTo>
                    <a:lnTo>
                      <a:pt x="24" y="83"/>
                    </a:lnTo>
                    <a:lnTo>
                      <a:pt x="23" y="75"/>
                    </a:lnTo>
                    <a:lnTo>
                      <a:pt x="22" y="69"/>
                    </a:lnTo>
                    <a:lnTo>
                      <a:pt x="21" y="62"/>
                    </a:lnTo>
                    <a:lnTo>
                      <a:pt x="20" y="56"/>
                    </a:lnTo>
                    <a:lnTo>
                      <a:pt x="19" y="50"/>
                    </a:lnTo>
                    <a:lnTo>
                      <a:pt x="16" y="41"/>
                    </a:lnTo>
                    <a:lnTo>
                      <a:pt x="13" y="31"/>
                    </a:lnTo>
                    <a:lnTo>
                      <a:pt x="10" y="28"/>
                    </a:lnTo>
                    <a:lnTo>
                      <a:pt x="8" y="23"/>
                    </a:lnTo>
                    <a:lnTo>
                      <a:pt x="6" y="19"/>
                    </a:lnTo>
                    <a:lnTo>
                      <a:pt x="3" y="17"/>
                    </a:lnTo>
                    <a:lnTo>
                      <a:pt x="3" y="1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109"/>
              <p:cNvSpPr/>
              <p:nvPr/>
            </p:nvSpPr>
            <p:spPr bwMode="auto">
              <a:xfrm>
                <a:off x="4027488" y="2579688"/>
                <a:ext cx="319088" cy="204788"/>
              </a:xfrm>
              <a:custGeom>
                <a:avLst/>
                <a:gdLst>
                  <a:gd name="T0" fmla="*/ 126 w 201"/>
                  <a:gd name="T1" fmla="*/ 129 h 129"/>
                  <a:gd name="T2" fmla="*/ 131 w 201"/>
                  <a:gd name="T3" fmla="*/ 110 h 129"/>
                  <a:gd name="T4" fmla="*/ 135 w 201"/>
                  <a:gd name="T5" fmla="*/ 93 h 129"/>
                  <a:gd name="T6" fmla="*/ 139 w 201"/>
                  <a:gd name="T7" fmla="*/ 79 h 129"/>
                  <a:gd name="T8" fmla="*/ 141 w 201"/>
                  <a:gd name="T9" fmla="*/ 67 h 129"/>
                  <a:gd name="T10" fmla="*/ 143 w 201"/>
                  <a:gd name="T11" fmla="*/ 58 h 129"/>
                  <a:gd name="T12" fmla="*/ 144 w 201"/>
                  <a:gd name="T13" fmla="*/ 49 h 129"/>
                  <a:gd name="T14" fmla="*/ 144 w 201"/>
                  <a:gd name="T15" fmla="*/ 45 h 129"/>
                  <a:gd name="T16" fmla="*/ 144 w 201"/>
                  <a:gd name="T17" fmla="*/ 41 h 129"/>
                  <a:gd name="T18" fmla="*/ 135 w 201"/>
                  <a:gd name="T19" fmla="*/ 38 h 129"/>
                  <a:gd name="T20" fmla="*/ 128 w 201"/>
                  <a:gd name="T21" fmla="*/ 36 h 129"/>
                  <a:gd name="T22" fmla="*/ 124 w 201"/>
                  <a:gd name="T23" fmla="*/ 38 h 129"/>
                  <a:gd name="T24" fmla="*/ 115 w 201"/>
                  <a:gd name="T25" fmla="*/ 40 h 129"/>
                  <a:gd name="T26" fmla="*/ 105 w 201"/>
                  <a:gd name="T27" fmla="*/ 42 h 129"/>
                  <a:gd name="T28" fmla="*/ 90 w 201"/>
                  <a:gd name="T29" fmla="*/ 46 h 129"/>
                  <a:gd name="T30" fmla="*/ 73 w 201"/>
                  <a:gd name="T31" fmla="*/ 51 h 129"/>
                  <a:gd name="T32" fmla="*/ 52 w 201"/>
                  <a:gd name="T33" fmla="*/ 55 h 129"/>
                  <a:gd name="T34" fmla="*/ 29 w 201"/>
                  <a:gd name="T35" fmla="*/ 61 h 129"/>
                  <a:gd name="T36" fmla="*/ 0 w 201"/>
                  <a:gd name="T37" fmla="*/ 67 h 129"/>
                  <a:gd name="T38" fmla="*/ 9 w 201"/>
                  <a:gd name="T39" fmla="*/ 45 h 129"/>
                  <a:gd name="T40" fmla="*/ 31 w 201"/>
                  <a:gd name="T41" fmla="*/ 40 h 129"/>
                  <a:gd name="T42" fmla="*/ 57 w 201"/>
                  <a:gd name="T43" fmla="*/ 33 h 129"/>
                  <a:gd name="T44" fmla="*/ 80 w 201"/>
                  <a:gd name="T45" fmla="*/ 27 h 129"/>
                  <a:gd name="T46" fmla="*/ 96 w 201"/>
                  <a:gd name="T47" fmla="*/ 21 h 129"/>
                  <a:gd name="T48" fmla="*/ 111 w 201"/>
                  <a:gd name="T49" fmla="*/ 17 h 129"/>
                  <a:gd name="T50" fmla="*/ 122 w 201"/>
                  <a:gd name="T51" fmla="*/ 13 h 129"/>
                  <a:gd name="T52" fmla="*/ 132 w 201"/>
                  <a:gd name="T53" fmla="*/ 9 h 129"/>
                  <a:gd name="T54" fmla="*/ 138 w 201"/>
                  <a:gd name="T55" fmla="*/ 6 h 129"/>
                  <a:gd name="T56" fmla="*/ 143 w 201"/>
                  <a:gd name="T57" fmla="*/ 2 h 129"/>
                  <a:gd name="T58" fmla="*/ 147 w 201"/>
                  <a:gd name="T59" fmla="*/ 0 h 129"/>
                  <a:gd name="T60" fmla="*/ 153 w 201"/>
                  <a:gd name="T61" fmla="*/ 0 h 129"/>
                  <a:gd name="T62" fmla="*/ 159 w 201"/>
                  <a:gd name="T63" fmla="*/ 1 h 129"/>
                  <a:gd name="T64" fmla="*/ 171 w 201"/>
                  <a:gd name="T65" fmla="*/ 6 h 129"/>
                  <a:gd name="T66" fmla="*/ 185 w 201"/>
                  <a:gd name="T67" fmla="*/ 16 h 129"/>
                  <a:gd name="T68" fmla="*/ 192 w 201"/>
                  <a:gd name="T69" fmla="*/ 21 h 129"/>
                  <a:gd name="T70" fmla="*/ 197 w 201"/>
                  <a:gd name="T71" fmla="*/ 26 h 129"/>
                  <a:gd name="T72" fmla="*/ 199 w 201"/>
                  <a:gd name="T73" fmla="*/ 29 h 129"/>
                  <a:gd name="T74" fmla="*/ 201 w 201"/>
                  <a:gd name="T75" fmla="*/ 32 h 129"/>
                  <a:gd name="T76" fmla="*/ 201 w 201"/>
                  <a:gd name="T77" fmla="*/ 34 h 129"/>
                  <a:gd name="T78" fmla="*/ 198 w 201"/>
                  <a:gd name="T79" fmla="*/ 36 h 129"/>
                  <a:gd name="T80" fmla="*/ 195 w 201"/>
                  <a:gd name="T81" fmla="*/ 39 h 129"/>
                  <a:gd name="T82" fmla="*/ 190 w 201"/>
                  <a:gd name="T83" fmla="*/ 41 h 129"/>
                  <a:gd name="T84" fmla="*/ 186 w 201"/>
                  <a:gd name="T85" fmla="*/ 45 h 129"/>
                  <a:gd name="T86" fmla="*/ 183 w 201"/>
                  <a:gd name="T87" fmla="*/ 49 h 129"/>
                  <a:gd name="T88" fmla="*/ 178 w 201"/>
                  <a:gd name="T89" fmla="*/ 58 h 129"/>
                  <a:gd name="T90" fmla="*/ 173 w 201"/>
                  <a:gd name="T91" fmla="*/ 67 h 129"/>
                  <a:gd name="T92" fmla="*/ 167 w 201"/>
                  <a:gd name="T93" fmla="*/ 79 h 129"/>
                  <a:gd name="T94" fmla="*/ 162 w 201"/>
                  <a:gd name="T95" fmla="*/ 93 h 129"/>
                  <a:gd name="T96" fmla="*/ 156 w 201"/>
                  <a:gd name="T97" fmla="*/ 110 h 129"/>
                  <a:gd name="T98" fmla="*/ 149 w 201"/>
                  <a:gd name="T99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" h="129">
                    <a:moveTo>
                      <a:pt x="149" y="129"/>
                    </a:moveTo>
                    <a:lnTo>
                      <a:pt x="126" y="129"/>
                    </a:lnTo>
                    <a:lnTo>
                      <a:pt x="128" y="119"/>
                    </a:lnTo>
                    <a:lnTo>
                      <a:pt x="131" y="110"/>
                    </a:lnTo>
                    <a:lnTo>
                      <a:pt x="133" y="102"/>
                    </a:lnTo>
                    <a:lnTo>
                      <a:pt x="135" y="93"/>
                    </a:lnTo>
                    <a:lnTo>
                      <a:pt x="137" y="86"/>
                    </a:lnTo>
                    <a:lnTo>
                      <a:pt x="139" y="79"/>
                    </a:lnTo>
                    <a:lnTo>
                      <a:pt x="140" y="73"/>
                    </a:lnTo>
                    <a:lnTo>
                      <a:pt x="141" y="67"/>
                    </a:lnTo>
                    <a:lnTo>
                      <a:pt x="143" y="62"/>
                    </a:lnTo>
                    <a:lnTo>
                      <a:pt x="143" y="58"/>
                    </a:lnTo>
                    <a:lnTo>
                      <a:pt x="144" y="53"/>
                    </a:lnTo>
                    <a:lnTo>
                      <a:pt x="144" y="49"/>
                    </a:lnTo>
                    <a:lnTo>
                      <a:pt x="144" y="47"/>
                    </a:lnTo>
                    <a:lnTo>
                      <a:pt x="144" y="45"/>
                    </a:lnTo>
                    <a:lnTo>
                      <a:pt x="144" y="42"/>
                    </a:lnTo>
                    <a:lnTo>
                      <a:pt x="144" y="41"/>
                    </a:lnTo>
                    <a:lnTo>
                      <a:pt x="140" y="40"/>
                    </a:lnTo>
                    <a:lnTo>
                      <a:pt x="135" y="38"/>
                    </a:lnTo>
                    <a:lnTo>
                      <a:pt x="132" y="36"/>
                    </a:lnTo>
                    <a:lnTo>
                      <a:pt x="128" y="36"/>
                    </a:lnTo>
                    <a:lnTo>
                      <a:pt x="126" y="38"/>
                    </a:lnTo>
                    <a:lnTo>
                      <a:pt x="124" y="38"/>
                    </a:lnTo>
                    <a:lnTo>
                      <a:pt x="120" y="39"/>
                    </a:lnTo>
                    <a:lnTo>
                      <a:pt x="115" y="40"/>
                    </a:lnTo>
                    <a:lnTo>
                      <a:pt x="111" y="41"/>
                    </a:lnTo>
                    <a:lnTo>
                      <a:pt x="105" y="42"/>
                    </a:lnTo>
                    <a:lnTo>
                      <a:pt x="99" y="45"/>
                    </a:lnTo>
                    <a:lnTo>
                      <a:pt x="90" y="46"/>
                    </a:lnTo>
                    <a:lnTo>
                      <a:pt x="82" y="48"/>
                    </a:lnTo>
                    <a:lnTo>
                      <a:pt x="73" y="51"/>
                    </a:lnTo>
                    <a:lnTo>
                      <a:pt x="63" y="53"/>
                    </a:lnTo>
                    <a:lnTo>
                      <a:pt x="52" y="55"/>
                    </a:lnTo>
                    <a:lnTo>
                      <a:pt x="41" y="58"/>
                    </a:lnTo>
                    <a:lnTo>
                      <a:pt x="29" y="61"/>
                    </a:lnTo>
                    <a:lnTo>
                      <a:pt x="15" y="64"/>
                    </a:lnTo>
                    <a:lnTo>
                      <a:pt x="0" y="67"/>
                    </a:lnTo>
                    <a:lnTo>
                      <a:pt x="0" y="47"/>
                    </a:lnTo>
                    <a:lnTo>
                      <a:pt x="9" y="45"/>
                    </a:lnTo>
                    <a:lnTo>
                      <a:pt x="17" y="43"/>
                    </a:lnTo>
                    <a:lnTo>
                      <a:pt x="31" y="40"/>
                    </a:lnTo>
                    <a:lnTo>
                      <a:pt x="45" y="36"/>
                    </a:lnTo>
                    <a:lnTo>
                      <a:pt x="57" y="33"/>
                    </a:lnTo>
                    <a:lnTo>
                      <a:pt x="69" y="29"/>
                    </a:lnTo>
                    <a:lnTo>
                      <a:pt x="80" y="27"/>
                    </a:lnTo>
                    <a:lnTo>
                      <a:pt x="88" y="23"/>
                    </a:lnTo>
                    <a:lnTo>
                      <a:pt x="96" y="21"/>
                    </a:lnTo>
                    <a:lnTo>
                      <a:pt x="105" y="19"/>
                    </a:lnTo>
                    <a:lnTo>
                      <a:pt x="111" y="17"/>
                    </a:lnTo>
                    <a:lnTo>
                      <a:pt x="116" y="15"/>
                    </a:lnTo>
                    <a:lnTo>
                      <a:pt x="122" y="13"/>
                    </a:lnTo>
                    <a:lnTo>
                      <a:pt x="127" y="11"/>
                    </a:lnTo>
                    <a:lnTo>
                      <a:pt x="132" y="9"/>
                    </a:lnTo>
                    <a:lnTo>
                      <a:pt x="135" y="8"/>
                    </a:lnTo>
                    <a:lnTo>
                      <a:pt x="138" y="6"/>
                    </a:lnTo>
                    <a:lnTo>
                      <a:pt x="140" y="3"/>
                    </a:lnTo>
                    <a:lnTo>
                      <a:pt x="143" y="2"/>
                    </a:lnTo>
                    <a:lnTo>
                      <a:pt x="145" y="1"/>
                    </a:lnTo>
                    <a:lnTo>
                      <a:pt x="147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7" y="0"/>
                    </a:lnTo>
                    <a:lnTo>
                      <a:pt x="159" y="1"/>
                    </a:lnTo>
                    <a:lnTo>
                      <a:pt x="165" y="3"/>
                    </a:lnTo>
                    <a:lnTo>
                      <a:pt x="171" y="6"/>
                    </a:lnTo>
                    <a:lnTo>
                      <a:pt x="178" y="10"/>
                    </a:lnTo>
                    <a:lnTo>
                      <a:pt x="185" y="16"/>
                    </a:lnTo>
                    <a:lnTo>
                      <a:pt x="189" y="19"/>
                    </a:lnTo>
                    <a:lnTo>
                      <a:pt x="192" y="21"/>
                    </a:lnTo>
                    <a:lnTo>
                      <a:pt x="195" y="23"/>
                    </a:lnTo>
                    <a:lnTo>
                      <a:pt x="197" y="26"/>
                    </a:lnTo>
                    <a:lnTo>
                      <a:pt x="198" y="27"/>
                    </a:lnTo>
                    <a:lnTo>
                      <a:pt x="199" y="29"/>
                    </a:lnTo>
                    <a:lnTo>
                      <a:pt x="201" y="30"/>
                    </a:lnTo>
                    <a:lnTo>
                      <a:pt x="201" y="32"/>
                    </a:lnTo>
                    <a:lnTo>
                      <a:pt x="201" y="33"/>
                    </a:lnTo>
                    <a:lnTo>
                      <a:pt x="201" y="34"/>
                    </a:lnTo>
                    <a:lnTo>
                      <a:pt x="199" y="35"/>
                    </a:lnTo>
                    <a:lnTo>
                      <a:pt x="198" y="36"/>
                    </a:lnTo>
                    <a:lnTo>
                      <a:pt x="197" y="38"/>
                    </a:lnTo>
                    <a:lnTo>
                      <a:pt x="195" y="39"/>
                    </a:lnTo>
                    <a:lnTo>
                      <a:pt x="192" y="40"/>
                    </a:lnTo>
                    <a:lnTo>
                      <a:pt x="190" y="41"/>
                    </a:lnTo>
                    <a:lnTo>
                      <a:pt x="189" y="42"/>
                    </a:lnTo>
                    <a:lnTo>
                      <a:pt x="186" y="45"/>
                    </a:lnTo>
                    <a:lnTo>
                      <a:pt x="185" y="47"/>
                    </a:lnTo>
                    <a:lnTo>
                      <a:pt x="183" y="49"/>
                    </a:lnTo>
                    <a:lnTo>
                      <a:pt x="181" y="53"/>
                    </a:lnTo>
                    <a:lnTo>
                      <a:pt x="178" y="58"/>
                    </a:lnTo>
                    <a:lnTo>
                      <a:pt x="176" y="62"/>
                    </a:lnTo>
                    <a:lnTo>
                      <a:pt x="173" y="67"/>
                    </a:lnTo>
                    <a:lnTo>
                      <a:pt x="171" y="73"/>
                    </a:lnTo>
                    <a:lnTo>
                      <a:pt x="167" y="79"/>
                    </a:lnTo>
                    <a:lnTo>
                      <a:pt x="165" y="86"/>
                    </a:lnTo>
                    <a:lnTo>
                      <a:pt x="162" y="93"/>
                    </a:lnTo>
                    <a:lnTo>
                      <a:pt x="158" y="102"/>
                    </a:lnTo>
                    <a:lnTo>
                      <a:pt x="156" y="110"/>
                    </a:lnTo>
                    <a:lnTo>
                      <a:pt x="152" y="119"/>
                    </a:lnTo>
                    <a:lnTo>
                      <a:pt x="149" y="129"/>
                    </a:lnTo>
                    <a:lnTo>
                      <a:pt x="149" y="129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110"/>
              <p:cNvSpPr/>
              <p:nvPr/>
            </p:nvSpPr>
            <p:spPr bwMode="auto">
              <a:xfrm>
                <a:off x="4062413" y="2759075"/>
                <a:ext cx="230188" cy="90488"/>
              </a:xfrm>
              <a:custGeom>
                <a:avLst/>
                <a:gdLst>
                  <a:gd name="T0" fmla="*/ 0 w 145"/>
                  <a:gd name="T1" fmla="*/ 57 h 57"/>
                  <a:gd name="T2" fmla="*/ 0 w 145"/>
                  <a:gd name="T3" fmla="*/ 37 h 57"/>
                  <a:gd name="T4" fmla="*/ 15 w 145"/>
                  <a:gd name="T5" fmla="*/ 31 h 57"/>
                  <a:gd name="T6" fmla="*/ 30 w 145"/>
                  <a:gd name="T7" fmla="*/ 26 h 57"/>
                  <a:gd name="T8" fmla="*/ 45 w 145"/>
                  <a:gd name="T9" fmla="*/ 23 h 57"/>
                  <a:gd name="T10" fmla="*/ 58 w 145"/>
                  <a:gd name="T11" fmla="*/ 18 h 57"/>
                  <a:gd name="T12" fmla="*/ 70 w 145"/>
                  <a:gd name="T13" fmla="*/ 15 h 57"/>
                  <a:gd name="T14" fmla="*/ 81 w 145"/>
                  <a:gd name="T15" fmla="*/ 12 h 57"/>
                  <a:gd name="T16" fmla="*/ 91 w 145"/>
                  <a:gd name="T17" fmla="*/ 10 h 57"/>
                  <a:gd name="T18" fmla="*/ 100 w 145"/>
                  <a:gd name="T19" fmla="*/ 8 h 57"/>
                  <a:gd name="T20" fmla="*/ 109 w 145"/>
                  <a:gd name="T21" fmla="*/ 5 h 57"/>
                  <a:gd name="T22" fmla="*/ 116 w 145"/>
                  <a:gd name="T23" fmla="*/ 4 h 57"/>
                  <a:gd name="T24" fmla="*/ 123 w 145"/>
                  <a:gd name="T25" fmla="*/ 3 h 57"/>
                  <a:gd name="T26" fmla="*/ 128 w 145"/>
                  <a:gd name="T27" fmla="*/ 2 h 57"/>
                  <a:gd name="T28" fmla="*/ 132 w 145"/>
                  <a:gd name="T29" fmla="*/ 0 h 57"/>
                  <a:gd name="T30" fmla="*/ 136 w 145"/>
                  <a:gd name="T31" fmla="*/ 0 h 57"/>
                  <a:gd name="T32" fmla="*/ 138 w 145"/>
                  <a:gd name="T33" fmla="*/ 0 h 57"/>
                  <a:gd name="T34" fmla="*/ 140 w 145"/>
                  <a:gd name="T35" fmla="*/ 0 h 57"/>
                  <a:gd name="T36" fmla="*/ 142 w 145"/>
                  <a:gd name="T37" fmla="*/ 5 h 57"/>
                  <a:gd name="T38" fmla="*/ 143 w 145"/>
                  <a:gd name="T39" fmla="*/ 9 h 57"/>
                  <a:gd name="T40" fmla="*/ 144 w 145"/>
                  <a:gd name="T41" fmla="*/ 11 h 57"/>
                  <a:gd name="T42" fmla="*/ 145 w 145"/>
                  <a:gd name="T43" fmla="*/ 13 h 57"/>
                  <a:gd name="T44" fmla="*/ 144 w 145"/>
                  <a:gd name="T45" fmla="*/ 17 h 57"/>
                  <a:gd name="T46" fmla="*/ 143 w 145"/>
                  <a:gd name="T47" fmla="*/ 19 h 57"/>
                  <a:gd name="T48" fmla="*/ 142 w 145"/>
                  <a:gd name="T49" fmla="*/ 21 h 57"/>
                  <a:gd name="T50" fmla="*/ 140 w 145"/>
                  <a:gd name="T51" fmla="*/ 22 h 57"/>
                  <a:gd name="T52" fmla="*/ 138 w 145"/>
                  <a:gd name="T53" fmla="*/ 22 h 57"/>
                  <a:gd name="T54" fmla="*/ 136 w 145"/>
                  <a:gd name="T55" fmla="*/ 22 h 57"/>
                  <a:gd name="T56" fmla="*/ 132 w 145"/>
                  <a:gd name="T57" fmla="*/ 23 h 57"/>
                  <a:gd name="T58" fmla="*/ 128 w 145"/>
                  <a:gd name="T59" fmla="*/ 24 h 57"/>
                  <a:gd name="T60" fmla="*/ 123 w 145"/>
                  <a:gd name="T61" fmla="*/ 25 h 57"/>
                  <a:gd name="T62" fmla="*/ 116 w 145"/>
                  <a:gd name="T63" fmla="*/ 26 h 57"/>
                  <a:gd name="T64" fmla="*/ 109 w 145"/>
                  <a:gd name="T65" fmla="*/ 29 h 57"/>
                  <a:gd name="T66" fmla="*/ 100 w 145"/>
                  <a:gd name="T67" fmla="*/ 31 h 57"/>
                  <a:gd name="T68" fmla="*/ 91 w 145"/>
                  <a:gd name="T69" fmla="*/ 34 h 57"/>
                  <a:gd name="T70" fmla="*/ 81 w 145"/>
                  <a:gd name="T71" fmla="*/ 36 h 57"/>
                  <a:gd name="T72" fmla="*/ 70 w 145"/>
                  <a:gd name="T73" fmla="*/ 38 h 57"/>
                  <a:gd name="T74" fmla="*/ 58 w 145"/>
                  <a:gd name="T75" fmla="*/ 42 h 57"/>
                  <a:gd name="T76" fmla="*/ 45 w 145"/>
                  <a:gd name="T77" fmla="*/ 45 h 57"/>
                  <a:gd name="T78" fmla="*/ 30 w 145"/>
                  <a:gd name="T79" fmla="*/ 49 h 57"/>
                  <a:gd name="T80" fmla="*/ 16 w 145"/>
                  <a:gd name="T81" fmla="*/ 54 h 57"/>
                  <a:gd name="T82" fmla="*/ 0 w 145"/>
                  <a:gd name="T83" fmla="*/ 57 h 57"/>
                  <a:gd name="T84" fmla="*/ 0 w 145"/>
                  <a:gd name="T8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57">
                    <a:moveTo>
                      <a:pt x="0" y="57"/>
                    </a:moveTo>
                    <a:lnTo>
                      <a:pt x="0" y="37"/>
                    </a:lnTo>
                    <a:lnTo>
                      <a:pt x="15" y="31"/>
                    </a:lnTo>
                    <a:lnTo>
                      <a:pt x="30" y="26"/>
                    </a:lnTo>
                    <a:lnTo>
                      <a:pt x="45" y="23"/>
                    </a:lnTo>
                    <a:lnTo>
                      <a:pt x="58" y="18"/>
                    </a:lnTo>
                    <a:lnTo>
                      <a:pt x="70" y="15"/>
                    </a:lnTo>
                    <a:lnTo>
                      <a:pt x="81" y="12"/>
                    </a:lnTo>
                    <a:lnTo>
                      <a:pt x="91" y="10"/>
                    </a:lnTo>
                    <a:lnTo>
                      <a:pt x="100" y="8"/>
                    </a:lnTo>
                    <a:lnTo>
                      <a:pt x="109" y="5"/>
                    </a:lnTo>
                    <a:lnTo>
                      <a:pt x="116" y="4"/>
                    </a:lnTo>
                    <a:lnTo>
                      <a:pt x="123" y="3"/>
                    </a:lnTo>
                    <a:lnTo>
                      <a:pt x="128" y="2"/>
                    </a:lnTo>
                    <a:lnTo>
                      <a:pt x="132" y="0"/>
                    </a:lnTo>
                    <a:lnTo>
                      <a:pt x="136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2" y="5"/>
                    </a:lnTo>
                    <a:lnTo>
                      <a:pt x="143" y="9"/>
                    </a:lnTo>
                    <a:lnTo>
                      <a:pt x="144" y="11"/>
                    </a:lnTo>
                    <a:lnTo>
                      <a:pt x="145" y="13"/>
                    </a:lnTo>
                    <a:lnTo>
                      <a:pt x="144" y="17"/>
                    </a:lnTo>
                    <a:lnTo>
                      <a:pt x="143" y="19"/>
                    </a:lnTo>
                    <a:lnTo>
                      <a:pt x="142" y="21"/>
                    </a:lnTo>
                    <a:lnTo>
                      <a:pt x="140" y="22"/>
                    </a:lnTo>
                    <a:lnTo>
                      <a:pt x="138" y="22"/>
                    </a:lnTo>
                    <a:lnTo>
                      <a:pt x="136" y="22"/>
                    </a:lnTo>
                    <a:lnTo>
                      <a:pt x="132" y="23"/>
                    </a:lnTo>
                    <a:lnTo>
                      <a:pt x="128" y="24"/>
                    </a:lnTo>
                    <a:lnTo>
                      <a:pt x="123" y="25"/>
                    </a:lnTo>
                    <a:lnTo>
                      <a:pt x="116" y="26"/>
                    </a:lnTo>
                    <a:lnTo>
                      <a:pt x="109" y="29"/>
                    </a:lnTo>
                    <a:lnTo>
                      <a:pt x="100" y="31"/>
                    </a:lnTo>
                    <a:lnTo>
                      <a:pt x="91" y="34"/>
                    </a:lnTo>
                    <a:lnTo>
                      <a:pt x="81" y="36"/>
                    </a:lnTo>
                    <a:lnTo>
                      <a:pt x="70" y="38"/>
                    </a:lnTo>
                    <a:lnTo>
                      <a:pt x="58" y="42"/>
                    </a:lnTo>
                    <a:lnTo>
                      <a:pt x="45" y="45"/>
                    </a:lnTo>
                    <a:lnTo>
                      <a:pt x="30" y="49"/>
                    </a:lnTo>
                    <a:lnTo>
                      <a:pt x="16" y="54"/>
                    </a:lnTo>
                    <a:lnTo>
                      <a:pt x="0" y="57"/>
                    </a:lnTo>
                    <a:lnTo>
                      <a:pt x="0" y="57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111"/>
              <p:cNvSpPr/>
              <p:nvPr/>
            </p:nvSpPr>
            <p:spPr bwMode="auto">
              <a:xfrm>
                <a:off x="3951288" y="2916238"/>
                <a:ext cx="312738" cy="163513"/>
              </a:xfrm>
              <a:custGeom>
                <a:avLst/>
                <a:gdLst>
                  <a:gd name="T0" fmla="*/ 28 w 197"/>
                  <a:gd name="T1" fmla="*/ 103 h 103"/>
                  <a:gd name="T2" fmla="*/ 25 w 197"/>
                  <a:gd name="T3" fmla="*/ 101 h 103"/>
                  <a:gd name="T4" fmla="*/ 20 w 197"/>
                  <a:gd name="T5" fmla="*/ 98 h 103"/>
                  <a:gd name="T6" fmla="*/ 15 w 197"/>
                  <a:gd name="T7" fmla="*/ 93 h 103"/>
                  <a:gd name="T8" fmla="*/ 7 w 197"/>
                  <a:gd name="T9" fmla="*/ 84 h 103"/>
                  <a:gd name="T10" fmla="*/ 3 w 197"/>
                  <a:gd name="T11" fmla="*/ 77 h 103"/>
                  <a:gd name="T12" fmla="*/ 1 w 197"/>
                  <a:gd name="T13" fmla="*/ 71 h 103"/>
                  <a:gd name="T14" fmla="*/ 0 w 197"/>
                  <a:gd name="T15" fmla="*/ 64 h 103"/>
                  <a:gd name="T16" fmla="*/ 0 w 197"/>
                  <a:gd name="T17" fmla="*/ 59 h 103"/>
                  <a:gd name="T18" fmla="*/ 2 w 197"/>
                  <a:gd name="T19" fmla="*/ 57 h 103"/>
                  <a:gd name="T20" fmla="*/ 4 w 197"/>
                  <a:gd name="T21" fmla="*/ 55 h 103"/>
                  <a:gd name="T22" fmla="*/ 10 w 197"/>
                  <a:gd name="T23" fmla="*/ 57 h 103"/>
                  <a:gd name="T24" fmla="*/ 20 w 197"/>
                  <a:gd name="T25" fmla="*/ 60 h 103"/>
                  <a:gd name="T26" fmla="*/ 26 w 197"/>
                  <a:gd name="T27" fmla="*/ 61 h 103"/>
                  <a:gd name="T28" fmla="*/ 27 w 197"/>
                  <a:gd name="T29" fmla="*/ 61 h 103"/>
                  <a:gd name="T30" fmla="*/ 29 w 197"/>
                  <a:gd name="T31" fmla="*/ 61 h 103"/>
                  <a:gd name="T32" fmla="*/ 33 w 197"/>
                  <a:gd name="T33" fmla="*/ 60 h 103"/>
                  <a:gd name="T34" fmla="*/ 38 w 197"/>
                  <a:gd name="T35" fmla="*/ 58 h 103"/>
                  <a:gd name="T36" fmla="*/ 44 w 197"/>
                  <a:gd name="T37" fmla="*/ 55 h 103"/>
                  <a:gd name="T38" fmla="*/ 51 w 197"/>
                  <a:gd name="T39" fmla="*/ 53 h 103"/>
                  <a:gd name="T40" fmla="*/ 59 w 197"/>
                  <a:gd name="T41" fmla="*/ 51 h 103"/>
                  <a:gd name="T42" fmla="*/ 68 w 197"/>
                  <a:gd name="T43" fmla="*/ 47 h 103"/>
                  <a:gd name="T44" fmla="*/ 79 w 197"/>
                  <a:gd name="T45" fmla="*/ 42 h 103"/>
                  <a:gd name="T46" fmla="*/ 91 w 197"/>
                  <a:gd name="T47" fmla="*/ 38 h 103"/>
                  <a:gd name="T48" fmla="*/ 104 w 197"/>
                  <a:gd name="T49" fmla="*/ 33 h 103"/>
                  <a:gd name="T50" fmla="*/ 119 w 197"/>
                  <a:gd name="T51" fmla="*/ 27 h 103"/>
                  <a:gd name="T52" fmla="*/ 135 w 197"/>
                  <a:gd name="T53" fmla="*/ 21 h 103"/>
                  <a:gd name="T54" fmla="*/ 151 w 197"/>
                  <a:gd name="T55" fmla="*/ 15 h 103"/>
                  <a:gd name="T56" fmla="*/ 169 w 197"/>
                  <a:gd name="T57" fmla="*/ 8 h 103"/>
                  <a:gd name="T58" fmla="*/ 189 w 197"/>
                  <a:gd name="T59" fmla="*/ 0 h 103"/>
                  <a:gd name="T60" fmla="*/ 178 w 197"/>
                  <a:gd name="T61" fmla="*/ 23 h 103"/>
                  <a:gd name="T62" fmla="*/ 144 w 197"/>
                  <a:gd name="T63" fmla="*/ 44 h 103"/>
                  <a:gd name="T64" fmla="*/ 114 w 197"/>
                  <a:gd name="T65" fmla="*/ 60 h 103"/>
                  <a:gd name="T66" fmla="*/ 89 w 197"/>
                  <a:gd name="T67" fmla="*/ 74 h 103"/>
                  <a:gd name="T68" fmla="*/ 68 w 197"/>
                  <a:gd name="T69" fmla="*/ 86 h 103"/>
                  <a:gd name="T70" fmla="*/ 52 w 197"/>
                  <a:gd name="T71" fmla="*/ 95 h 103"/>
                  <a:gd name="T72" fmla="*/ 40 w 197"/>
                  <a:gd name="T73" fmla="*/ 99 h 103"/>
                  <a:gd name="T74" fmla="*/ 33 w 197"/>
                  <a:gd name="T75" fmla="*/ 103 h 103"/>
                  <a:gd name="T76" fmla="*/ 31 w 197"/>
                  <a:gd name="T7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7" h="103">
                    <a:moveTo>
                      <a:pt x="31" y="103"/>
                    </a:moveTo>
                    <a:lnTo>
                      <a:pt x="28" y="103"/>
                    </a:lnTo>
                    <a:lnTo>
                      <a:pt x="27" y="102"/>
                    </a:lnTo>
                    <a:lnTo>
                      <a:pt x="25" y="101"/>
                    </a:lnTo>
                    <a:lnTo>
                      <a:pt x="22" y="99"/>
                    </a:lnTo>
                    <a:lnTo>
                      <a:pt x="20" y="98"/>
                    </a:lnTo>
                    <a:lnTo>
                      <a:pt x="17" y="96"/>
                    </a:lnTo>
                    <a:lnTo>
                      <a:pt x="15" y="93"/>
                    </a:lnTo>
                    <a:lnTo>
                      <a:pt x="13" y="90"/>
                    </a:lnTo>
                    <a:lnTo>
                      <a:pt x="7" y="84"/>
                    </a:lnTo>
                    <a:lnTo>
                      <a:pt x="4" y="80"/>
                    </a:lnTo>
                    <a:lnTo>
                      <a:pt x="3" y="77"/>
                    </a:lnTo>
                    <a:lnTo>
                      <a:pt x="2" y="74"/>
                    </a:lnTo>
                    <a:lnTo>
                      <a:pt x="1" y="71"/>
                    </a:lnTo>
                    <a:lnTo>
                      <a:pt x="0" y="67"/>
                    </a:lnTo>
                    <a:lnTo>
                      <a:pt x="0" y="64"/>
                    </a:lnTo>
                    <a:lnTo>
                      <a:pt x="0" y="61"/>
                    </a:lnTo>
                    <a:lnTo>
                      <a:pt x="0" y="59"/>
                    </a:lnTo>
                    <a:lnTo>
                      <a:pt x="1" y="58"/>
                    </a:lnTo>
                    <a:lnTo>
                      <a:pt x="2" y="57"/>
                    </a:lnTo>
                    <a:lnTo>
                      <a:pt x="3" y="55"/>
                    </a:lnTo>
                    <a:lnTo>
                      <a:pt x="4" y="55"/>
                    </a:lnTo>
                    <a:lnTo>
                      <a:pt x="7" y="55"/>
                    </a:lnTo>
                    <a:lnTo>
                      <a:pt x="10" y="57"/>
                    </a:lnTo>
                    <a:lnTo>
                      <a:pt x="15" y="59"/>
                    </a:lnTo>
                    <a:lnTo>
                      <a:pt x="20" y="60"/>
                    </a:lnTo>
                    <a:lnTo>
                      <a:pt x="23" y="61"/>
                    </a:lnTo>
                    <a:lnTo>
                      <a:pt x="26" y="61"/>
                    </a:lnTo>
                    <a:lnTo>
                      <a:pt x="26" y="61"/>
                    </a:lnTo>
                    <a:lnTo>
                      <a:pt x="27" y="61"/>
                    </a:lnTo>
                    <a:lnTo>
                      <a:pt x="27" y="61"/>
                    </a:lnTo>
                    <a:lnTo>
                      <a:pt x="29" y="61"/>
                    </a:lnTo>
                    <a:lnTo>
                      <a:pt x="31" y="60"/>
                    </a:lnTo>
                    <a:lnTo>
                      <a:pt x="33" y="60"/>
                    </a:lnTo>
                    <a:lnTo>
                      <a:pt x="34" y="59"/>
                    </a:lnTo>
                    <a:lnTo>
                      <a:pt x="38" y="58"/>
                    </a:lnTo>
                    <a:lnTo>
                      <a:pt x="40" y="57"/>
                    </a:lnTo>
                    <a:lnTo>
                      <a:pt x="44" y="55"/>
                    </a:lnTo>
                    <a:lnTo>
                      <a:pt x="47" y="54"/>
                    </a:lnTo>
                    <a:lnTo>
                      <a:pt x="51" y="53"/>
                    </a:lnTo>
                    <a:lnTo>
                      <a:pt x="54" y="52"/>
                    </a:lnTo>
                    <a:lnTo>
                      <a:pt x="59" y="51"/>
                    </a:lnTo>
                    <a:lnTo>
                      <a:pt x="64" y="48"/>
                    </a:lnTo>
                    <a:lnTo>
                      <a:pt x="68" y="47"/>
                    </a:lnTo>
                    <a:lnTo>
                      <a:pt x="73" y="45"/>
                    </a:lnTo>
                    <a:lnTo>
                      <a:pt x="79" y="42"/>
                    </a:lnTo>
                    <a:lnTo>
                      <a:pt x="85" y="40"/>
                    </a:lnTo>
                    <a:lnTo>
                      <a:pt x="91" y="38"/>
                    </a:lnTo>
                    <a:lnTo>
                      <a:pt x="98" y="35"/>
                    </a:lnTo>
                    <a:lnTo>
                      <a:pt x="104" y="33"/>
                    </a:lnTo>
                    <a:lnTo>
                      <a:pt x="111" y="31"/>
                    </a:lnTo>
                    <a:lnTo>
                      <a:pt x="119" y="27"/>
                    </a:lnTo>
                    <a:lnTo>
                      <a:pt x="127" y="25"/>
                    </a:lnTo>
                    <a:lnTo>
                      <a:pt x="135" y="21"/>
                    </a:lnTo>
                    <a:lnTo>
                      <a:pt x="143" y="18"/>
                    </a:lnTo>
                    <a:lnTo>
                      <a:pt x="151" y="15"/>
                    </a:lnTo>
                    <a:lnTo>
                      <a:pt x="161" y="12"/>
                    </a:lnTo>
                    <a:lnTo>
                      <a:pt x="169" y="8"/>
                    </a:lnTo>
                    <a:lnTo>
                      <a:pt x="179" y="3"/>
                    </a:lnTo>
                    <a:lnTo>
                      <a:pt x="189" y="0"/>
                    </a:lnTo>
                    <a:lnTo>
                      <a:pt x="197" y="13"/>
                    </a:lnTo>
                    <a:lnTo>
                      <a:pt x="178" y="23"/>
                    </a:lnTo>
                    <a:lnTo>
                      <a:pt x="160" y="34"/>
                    </a:lnTo>
                    <a:lnTo>
                      <a:pt x="144" y="44"/>
                    </a:lnTo>
                    <a:lnTo>
                      <a:pt x="128" y="52"/>
                    </a:lnTo>
                    <a:lnTo>
                      <a:pt x="114" y="60"/>
                    </a:lnTo>
                    <a:lnTo>
                      <a:pt x="100" y="67"/>
                    </a:lnTo>
                    <a:lnTo>
                      <a:pt x="89" y="74"/>
                    </a:lnTo>
                    <a:lnTo>
                      <a:pt x="78" y="80"/>
                    </a:lnTo>
                    <a:lnTo>
                      <a:pt x="68" y="86"/>
                    </a:lnTo>
                    <a:lnTo>
                      <a:pt x="59" y="90"/>
                    </a:lnTo>
                    <a:lnTo>
                      <a:pt x="52" y="95"/>
                    </a:lnTo>
                    <a:lnTo>
                      <a:pt x="46" y="97"/>
                    </a:lnTo>
                    <a:lnTo>
                      <a:pt x="40" y="99"/>
                    </a:lnTo>
                    <a:lnTo>
                      <a:pt x="35" y="102"/>
                    </a:lnTo>
                    <a:lnTo>
                      <a:pt x="33" y="103"/>
                    </a:lnTo>
                    <a:lnTo>
                      <a:pt x="31" y="103"/>
                    </a:lnTo>
                    <a:lnTo>
                      <a:pt x="31" y="103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112"/>
              <p:cNvSpPr/>
              <p:nvPr/>
            </p:nvSpPr>
            <p:spPr bwMode="auto">
              <a:xfrm>
                <a:off x="4224338" y="2870200"/>
                <a:ext cx="95250" cy="131763"/>
              </a:xfrm>
              <a:custGeom>
                <a:avLst/>
                <a:gdLst>
                  <a:gd name="T0" fmla="*/ 43 w 60"/>
                  <a:gd name="T1" fmla="*/ 24 h 83"/>
                  <a:gd name="T2" fmla="*/ 48 w 60"/>
                  <a:gd name="T3" fmla="*/ 30 h 83"/>
                  <a:gd name="T4" fmla="*/ 53 w 60"/>
                  <a:gd name="T5" fmla="*/ 37 h 83"/>
                  <a:gd name="T6" fmla="*/ 57 w 60"/>
                  <a:gd name="T7" fmla="*/ 44 h 83"/>
                  <a:gd name="T8" fmla="*/ 59 w 60"/>
                  <a:gd name="T9" fmla="*/ 52 h 83"/>
                  <a:gd name="T10" fmla="*/ 59 w 60"/>
                  <a:gd name="T11" fmla="*/ 57 h 83"/>
                  <a:gd name="T12" fmla="*/ 60 w 60"/>
                  <a:gd name="T13" fmla="*/ 61 h 83"/>
                  <a:gd name="T14" fmla="*/ 60 w 60"/>
                  <a:gd name="T15" fmla="*/ 64 h 83"/>
                  <a:gd name="T16" fmla="*/ 59 w 60"/>
                  <a:gd name="T17" fmla="*/ 68 h 83"/>
                  <a:gd name="T18" fmla="*/ 59 w 60"/>
                  <a:gd name="T19" fmla="*/ 70 h 83"/>
                  <a:gd name="T20" fmla="*/ 58 w 60"/>
                  <a:gd name="T21" fmla="*/ 73 h 83"/>
                  <a:gd name="T22" fmla="*/ 57 w 60"/>
                  <a:gd name="T23" fmla="*/ 74 h 83"/>
                  <a:gd name="T24" fmla="*/ 57 w 60"/>
                  <a:gd name="T25" fmla="*/ 75 h 83"/>
                  <a:gd name="T26" fmla="*/ 53 w 60"/>
                  <a:gd name="T27" fmla="*/ 79 h 83"/>
                  <a:gd name="T28" fmla="*/ 49 w 60"/>
                  <a:gd name="T29" fmla="*/ 81 h 83"/>
                  <a:gd name="T30" fmla="*/ 47 w 60"/>
                  <a:gd name="T31" fmla="*/ 82 h 83"/>
                  <a:gd name="T32" fmla="*/ 46 w 60"/>
                  <a:gd name="T33" fmla="*/ 83 h 83"/>
                  <a:gd name="T34" fmla="*/ 45 w 60"/>
                  <a:gd name="T35" fmla="*/ 82 h 83"/>
                  <a:gd name="T36" fmla="*/ 42 w 60"/>
                  <a:gd name="T37" fmla="*/ 82 h 83"/>
                  <a:gd name="T38" fmla="*/ 40 w 60"/>
                  <a:gd name="T39" fmla="*/ 80 h 83"/>
                  <a:gd name="T40" fmla="*/ 38 w 60"/>
                  <a:gd name="T41" fmla="*/ 77 h 83"/>
                  <a:gd name="T42" fmla="*/ 35 w 60"/>
                  <a:gd name="T43" fmla="*/ 74 h 83"/>
                  <a:gd name="T44" fmla="*/ 32 w 60"/>
                  <a:gd name="T45" fmla="*/ 69 h 83"/>
                  <a:gd name="T46" fmla="*/ 28 w 60"/>
                  <a:gd name="T47" fmla="*/ 63 h 83"/>
                  <a:gd name="T48" fmla="*/ 25 w 60"/>
                  <a:gd name="T49" fmla="*/ 57 h 83"/>
                  <a:gd name="T50" fmla="*/ 20 w 60"/>
                  <a:gd name="T51" fmla="*/ 51 h 83"/>
                  <a:gd name="T52" fmla="*/ 16 w 60"/>
                  <a:gd name="T53" fmla="*/ 47 h 83"/>
                  <a:gd name="T54" fmla="*/ 13 w 60"/>
                  <a:gd name="T55" fmla="*/ 41 h 83"/>
                  <a:gd name="T56" fmla="*/ 9 w 60"/>
                  <a:gd name="T57" fmla="*/ 36 h 83"/>
                  <a:gd name="T58" fmla="*/ 7 w 60"/>
                  <a:gd name="T59" fmla="*/ 32 h 83"/>
                  <a:gd name="T60" fmla="*/ 4 w 60"/>
                  <a:gd name="T61" fmla="*/ 28 h 83"/>
                  <a:gd name="T62" fmla="*/ 3 w 60"/>
                  <a:gd name="T63" fmla="*/ 24 h 83"/>
                  <a:gd name="T64" fmla="*/ 2 w 60"/>
                  <a:gd name="T65" fmla="*/ 22 h 83"/>
                  <a:gd name="T66" fmla="*/ 0 w 60"/>
                  <a:gd name="T67" fmla="*/ 16 h 83"/>
                  <a:gd name="T68" fmla="*/ 0 w 60"/>
                  <a:gd name="T69" fmla="*/ 10 h 83"/>
                  <a:gd name="T70" fmla="*/ 0 w 60"/>
                  <a:gd name="T71" fmla="*/ 5 h 83"/>
                  <a:gd name="T72" fmla="*/ 2 w 60"/>
                  <a:gd name="T73" fmla="*/ 0 h 83"/>
                  <a:gd name="T74" fmla="*/ 9 w 60"/>
                  <a:gd name="T75" fmla="*/ 4 h 83"/>
                  <a:gd name="T76" fmla="*/ 15 w 60"/>
                  <a:gd name="T77" fmla="*/ 6 h 83"/>
                  <a:gd name="T78" fmla="*/ 22 w 60"/>
                  <a:gd name="T79" fmla="*/ 10 h 83"/>
                  <a:gd name="T80" fmla="*/ 27 w 60"/>
                  <a:gd name="T81" fmla="*/ 12 h 83"/>
                  <a:gd name="T82" fmla="*/ 32 w 60"/>
                  <a:gd name="T83" fmla="*/ 15 h 83"/>
                  <a:gd name="T84" fmla="*/ 36 w 60"/>
                  <a:gd name="T85" fmla="*/ 18 h 83"/>
                  <a:gd name="T86" fmla="*/ 40 w 60"/>
                  <a:gd name="T87" fmla="*/ 20 h 83"/>
                  <a:gd name="T88" fmla="*/ 43 w 60"/>
                  <a:gd name="T89" fmla="*/ 24 h 83"/>
                  <a:gd name="T90" fmla="*/ 43 w 60"/>
                  <a:gd name="T91" fmla="*/ 2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0" h="83">
                    <a:moveTo>
                      <a:pt x="43" y="24"/>
                    </a:moveTo>
                    <a:lnTo>
                      <a:pt x="48" y="30"/>
                    </a:lnTo>
                    <a:lnTo>
                      <a:pt x="53" y="37"/>
                    </a:lnTo>
                    <a:lnTo>
                      <a:pt x="57" y="44"/>
                    </a:lnTo>
                    <a:lnTo>
                      <a:pt x="59" y="52"/>
                    </a:lnTo>
                    <a:lnTo>
                      <a:pt x="59" y="57"/>
                    </a:lnTo>
                    <a:lnTo>
                      <a:pt x="60" y="61"/>
                    </a:lnTo>
                    <a:lnTo>
                      <a:pt x="60" y="64"/>
                    </a:lnTo>
                    <a:lnTo>
                      <a:pt x="59" y="68"/>
                    </a:lnTo>
                    <a:lnTo>
                      <a:pt x="59" y="70"/>
                    </a:lnTo>
                    <a:lnTo>
                      <a:pt x="58" y="73"/>
                    </a:lnTo>
                    <a:lnTo>
                      <a:pt x="57" y="74"/>
                    </a:lnTo>
                    <a:lnTo>
                      <a:pt x="57" y="75"/>
                    </a:lnTo>
                    <a:lnTo>
                      <a:pt x="53" y="79"/>
                    </a:lnTo>
                    <a:lnTo>
                      <a:pt x="49" y="81"/>
                    </a:lnTo>
                    <a:lnTo>
                      <a:pt x="47" y="82"/>
                    </a:lnTo>
                    <a:lnTo>
                      <a:pt x="46" y="83"/>
                    </a:lnTo>
                    <a:lnTo>
                      <a:pt x="45" y="82"/>
                    </a:lnTo>
                    <a:lnTo>
                      <a:pt x="42" y="82"/>
                    </a:lnTo>
                    <a:lnTo>
                      <a:pt x="40" y="80"/>
                    </a:lnTo>
                    <a:lnTo>
                      <a:pt x="38" y="77"/>
                    </a:lnTo>
                    <a:lnTo>
                      <a:pt x="35" y="74"/>
                    </a:lnTo>
                    <a:lnTo>
                      <a:pt x="32" y="69"/>
                    </a:lnTo>
                    <a:lnTo>
                      <a:pt x="28" y="63"/>
                    </a:lnTo>
                    <a:lnTo>
                      <a:pt x="25" y="57"/>
                    </a:lnTo>
                    <a:lnTo>
                      <a:pt x="20" y="51"/>
                    </a:lnTo>
                    <a:lnTo>
                      <a:pt x="16" y="47"/>
                    </a:lnTo>
                    <a:lnTo>
                      <a:pt x="13" y="41"/>
                    </a:lnTo>
                    <a:lnTo>
                      <a:pt x="9" y="36"/>
                    </a:lnTo>
                    <a:lnTo>
                      <a:pt x="7" y="32"/>
                    </a:lnTo>
                    <a:lnTo>
                      <a:pt x="4" y="28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15" y="6"/>
                    </a:lnTo>
                    <a:lnTo>
                      <a:pt x="22" y="10"/>
                    </a:lnTo>
                    <a:lnTo>
                      <a:pt x="27" y="12"/>
                    </a:lnTo>
                    <a:lnTo>
                      <a:pt x="32" y="15"/>
                    </a:lnTo>
                    <a:lnTo>
                      <a:pt x="36" y="18"/>
                    </a:lnTo>
                    <a:lnTo>
                      <a:pt x="40" y="20"/>
                    </a:lnTo>
                    <a:lnTo>
                      <a:pt x="43" y="24"/>
                    </a:lnTo>
                    <a:lnTo>
                      <a:pt x="43" y="2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113"/>
              <p:cNvSpPr/>
              <p:nvPr/>
            </p:nvSpPr>
            <p:spPr bwMode="auto">
              <a:xfrm>
                <a:off x="4383088" y="2574925"/>
                <a:ext cx="247650" cy="90488"/>
              </a:xfrm>
              <a:custGeom>
                <a:avLst/>
                <a:gdLst>
                  <a:gd name="T0" fmla="*/ 149 w 156"/>
                  <a:gd name="T1" fmla="*/ 24 h 57"/>
                  <a:gd name="T2" fmla="*/ 147 w 156"/>
                  <a:gd name="T3" fmla="*/ 24 h 57"/>
                  <a:gd name="T4" fmla="*/ 146 w 156"/>
                  <a:gd name="T5" fmla="*/ 25 h 57"/>
                  <a:gd name="T6" fmla="*/ 144 w 156"/>
                  <a:gd name="T7" fmla="*/ 26 h 57"/>
                  <a:gd name="T8" fmla="*/ 140 w 156"/>
                  <a:gd name="T9" fmla="*/ 27 h 57"/>
                  <a:gd name="T10" fmla="*/ 136 w 156"/>
                  <a:gd name="T11" fmla="*/ 30 h 57"/>
                  <a:gd name="T12" fmla="*/ 130 w 156"/>
                  <a:gd name="T13" fmla="*/ 32 h 57"/>
                  <a:gd name="T14" fmla="*/ 123 w 156"/>
                  <a:gd name="T15" fmla="*/ 35 h 57"/>
                  <a:gd name="T16" fmla="*/ 115 w 156"/>
                  <a:gd name="T17" fmla="*/ 37 h 57"/>
                  <a:gd name="T18" fmla="*/ 106 w 156"/>
                  <a:gd name="T19" fmla="*/ 39 h 57"/>
                  <a:gd name="T20" fmla="*/ 96 w 156"/>
                  <a:gd name="T21" fmla="*/ 42 h 57"/>
                  <a:gd name="T22" fmla="*/ 85 w 156"/>
                  <a:gd name="T23" fmla="*/ 45 h 57"/>
                  <a:gd name="T24" fmla="*/ 73 w 156"/>
                  <a:gd name="T25" fmla="*/ 48 h 57"/>
                  <a:gd name="T26" fmla="*/ 60 w 156"/>
                  <a:gd name="T27" fmla="*/ 50 h 57"/>
                  <a:gd name="T28" fmla="*/ 47 w 156"/>
                  <a:gd name="T29" fmla="*/ 51 h 57"/>
                  <a:gd name="T30" fmla="*/ 31 w 156"/>
                  <a:gd name="T31" fmla="*/ 54 h 57"/>
                  <a:gd name="T32" fmla="*/ 16 w 156"/>
                  <a:gd name="T33" fmla="*/ 56 h 57"/>
                  <a:gd name="T34" fmla="*/ 0 w 156"/>
                  <a:gd name="T35" fmla="*/ 57 h 57"/>
                  <a:gd name="T36" fmla="*/ 3 w 156"/>
                  <a:gd name="T37" fmla="*/ 37 h 57"/>
                  <a:gd name="T38" fmla="*/ 11 w 156"/>
                  <a:gd name="T39" fmla="*/ 35 h 57"/>
                  <a:gd name="T40" fmla="*/ 18 w 156"/>
                  <a:gd name="T41" fmla="*/ 32 h 57"/>
                  <a:gd name="T42" fmla="*/ 28 w 156"/>
                  <a:gd name="T43" fmla="*/ 30 h 57"/>
                  <a:gd name="T44" fmla="*/ 36 w 156"/>
                  <a:gd name="T45" fmla="*/ 27 h 57"/>
                  <a:gd name="T46" fmla="*/ 45 w 156"/>
                  <a:gd name="T47" fmla="*/ 24 h 57"/>
                  <a:gd name="T48" fmla="*/ 55 w 156"/>
                  <a:gd name="T49" fmla="*/ 20 h 57"/>
                  <a:gd name="T50" fmla="*/ 64 w 156"/>
                  <a:gd name="T51" fmla="*/ 17 h 57"/>
                  <a:gd name="T52" fmla="*/ 75 w 156"/>
                  <a:gd name="T53" fmla="*/ 13 h 57"/>
                  <a:gd name="T54" fmla="*/ 85 w 156"/>
                  <a:gd name="T55" fmla="*/ 11 h 57"/>
                  <a:gd name="T56" fmla="*/ 93 w 156"/>
                  <a:gd name="T57" fmla="*/ 9 h 57"/>
                  <a:gd name="T58" fmla="*/ 100 w 156"/>
                  <a:gd name="T59" fmla="*/ 6 h 57"/>
                  <a:gd name="T60" fmla="*/ 107 w 156"/>
                  <a:gd name="T61" fmla="*/ 4 h 57"/>
                  <a:gd name="T62" fmla="*/ 113 w 156"/>
                  <a:gd name="T63" fmla="*/ 3 h 57"/>
                  <a:gd name="T64" fmla="*/ 118 w 156"/>
                  <a:gd name="T65" fmla="*/ 1 h 57"/>
                  <a:gd name="T66" fmla="*/ 121 w 156"/>
                  <a:gd name="T67" fmla="*/ 1 h 57"/>
                  <a:gd name="T68" fmla="*/ 125 w 156"/>
                  <a:gd name="T69" fmla="*/ 0 h 57"/>
                  <a:gd name="T70" fmla="*/ 130 w 156"/>
                  <a:gd name="T71" fmla="*/ 0 h 57"/>
                  <a:gd name="T72" fmla="*/ 136 w 156"/>
                  <a:gd name="T73" fmla="*/ 1 h 57"/>
                  <a:gd name="T74" fmla="*/ 140 w 156"/>
                  <a:gd name="T75" fmla="*/ 1 h 57"/>
                  <a:gd name="T76" fmla="*/ 145 w 156"/>
                  <a:gd name="T77" fmla="*/ 4 h 57"/>
                  <a:gd name="T78" fmla="*/ 149 w 156"/>
                  <a:gd name="T79" fmla="*/ 5 h 57"/>
                  <a:gd name="T80" fmla="*/ 150 w 156"/>
                  <a:gd name="T81" fmla="*/ 6 h 57"/>
                  <a:gd name="T82" fmla="*/ 152 w 156"/>
                  <a:gd name="T83" fmla="*/ 7 h 57"/>
                  <a:gd name="T84" fmla="*/ 153 w 156"/>
                  <a:gd name="T85" fmla="*/ 9 h 57"/>
                  <a:gd name="T86" fmla="*/ 155 w 156"/>
                  <a:gd name="T87" fmla="*/ 10 h 57"/>
                  <a:gd name="T88" fmla="*/ 156 w 156"/>
                  <a:gd name="T89" fmla="*/ 11 h 57"/>
                  <a:gd name="T90" fmla="*/ 156 w 156"/>
                  <a:gd name="T91" fmla="*/ 12 h 57"/>
                  <a:gd name="T92" fmla="*/ 156 w 156"/>
                  <a:gd name="T93" fmla="*/ 13 h 57"/>
                  <a:gd name="T94" fmla="*/ 156 w 156"/>
                  <a:gd name="T95" fmla="*/ 16 h 57"/>
                  <a:gd name="T96" fmla="*/ 153 w 156"/>
                  <a:gd name="T97" fmla="*/ 19 h 57"/>
                  <a:gd name="T98" fmla="*/ 151 w 156"/>
                  <a:gd name="T99" fmla="*/ 22 h 57"/>
                  <a:gd name="T100" fmla="*/ 149 w 156"/>
                  <a:gd name="T101" fmla="*/ 24 h 57"/>
                  <a:gd name="T102" fmla="*/ 149 w 156"/>
                  <a:gd name="T103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6" h="57">
                    <a:moveTo>
                      <a:pt x="149" y="24"/>
                    </a:moveTo>
                    <a:lnTo>
                      <a:pt x="147" y="24"/>
                    </a:lnTo>
                    <a:lnTo>
                      <a:pt x="146" y="25"/>
                    </a:lnTo>
                    <a:lnTo>
                      <a:pt x="144" y="26"/>
                    </a:lnTo>
                    <a:lnTo>
                      <a:pt x="140" y="27"/>
                    </a:lnTo>
                    <a:lnTo>
                      <a:pt x="136" y="30"/>
                    </a:lnTo>
                    <a:lnTo>
                      <a:pt x="130" y="32"/>
                    </a:lnTo>
                    <a:lnTo>
                      <a:pt x="123" y="35"/>
                    </a:lnTo>
                    <a:lnTo>
                      <a:pt x="115" y="37"/>
                    </a:lnTo>
                    <a:lnTo>
                      <a:pt x="106" y="39"/>
                    </a:lnTo>
                    <a:lnTo>
                      <a:pt x="96" y="42"/>
                    </a:lnTo>
                    <a:lnTo>
                      <a:pt x="85" y="45"/>
                    </a:lnTo>
                    <a:lnTo>
                      <a:pt x="73" y="48"/>
                    </a:lnTo>
                    <a:lnTo>
                      <a:pt x="60" y="50"/>
                    </a:lnTo>
                    <a:lnTo>
                      <a:pt x="47" y="51"/>
                    </a:lnTo>
                    <a:lnTo>
                      <a:pt x="31" y="54"/>
                    </a:lnTo>
                    <a:lnTo>
                      <a:pt x="16" y="56"/>
                    </a:lnTo>
                    <a:lnTo>
                      <a:pt x="0" y="57"/>
                    </a:lnTo>
                    <a:lnTo>
                      <a:pt x="3" y="37"/>
                    </a:lnTo>
                    <a:lnTo>
                      <a:pt x="11" y="35"/>
                    </a:lnTo>
                    <a:lnTo>
                      <a:pt x="18" y="32"/>
                    </a:lnTo>
                    <a:lnTo>
                      <a:pt x="28" y="30"/>
                    </a:lnTo>
                    <a:lnTo>
                      <a:pt x="36" y="27"/>
                    </a:lnTo>
                    <a:lnTo>
                      <a:pt x="45" y="24"/>
                    </a:lnTo>
                    <a:lnTo>
                      <a:pt x="55" y="20"/>
                    </a:lnTo>
                    <a:lnTo>
                      <a:pt x="64" y="17"/>
                    </a:lnTo>
                    <a:lnTo>
                      <a:pt x="75" y="13"/>
                    </a:lnTo>
                    <a:lnTo>
                      <a:pt x="85" y="11"/>
                    </a:lnTo>
                    <a:lnTo>
                      <a:pt x="93" y="9"/>
                    </a:lnTo>
                    <a:lnTo>
                      <a:pt x="100" y="6"/>
                    </a:lnTo>
                    <a:lnTo>
                      <a:pt x="107" y="4"/>
                    </a:lnTo>
                    <a:lnTo>
                      <a:pt x="113" y="3"/>
                    </a:lnTo>
                    <a:lnTo>
                      <a:pt x="118" y="1"/>
                    </a:lnTo>
                    <a:lnTo>
                      <a:pt x="121" y="1"/>
                    </a:lnTo>
                    <a:lnTo>
                      <a:pt x="125" y="0"/>
                    </a:lnTo>
                    <a:lnTo>
                      <a:pt x="130" y="0"/>
                    </a:lnTo>
                    <a:lnTo>
                      <a:pt x="136" y="1"/>
                    </a:lnTo>
                    <a:lnTo>
                      <a:pt x="140" y="1"/>
                    </a:lnTo>
                    <a:lnTo>
                      <a:pt x="145" y="4"/>
                    </a:lnTo>
                    <a:lnTo>
                      <a:pt x="149" y="5"/>
                    </a:lnTo>
                    <a:lnTo>
                      <a:pt x="150" y="6"/>
                    </a:lnTo>
                    <a:lnTo>
                      <a:pt x="152" y="7"/>
                    </a:lnTo>
                    <a:lnTo>
                      <a:pt x="153" y="9"/>
                    </a:lnTo>
                    <a:lnTo>
                      <a:pt x="155" y="10"/>
                    </a:lnTo>
                    <a:lnTo>
                      <a:pt x="156" y="11"/>
                    </a:lnTo>
                    <a:lnTo>
                      <a:pt x="156" y="12"/>
                    </a:lnTo>
                    <a:lnTo>
                      <a:pt x="156" y="13"/>
                    </a:lnTo>
                    <a:lnTo>
                      <a:pt x="156" y="16"/>
                    </a:lnTo>
                    <a:lnTo>
                      <a:pt x="153" y="19"/>
                    </a:lnTo>
                    <a:lnTo>
                      <a:pt x="151" y="22"/>
                    </a:lnTo>
                    <a:lnTo>
                      <a:pt x="149" y="24"/>
                    </a:lnTo>
                    <a:lnTo>
                      <a:pt x="149" y="24"/>
                    </a:lnTo>
                  </a:path>
                </a:pathLst>
              </a:custGeom>
              <a:solidFill>
                <a:schemeClr val="tx1"/>
              </a:solidFill>
              <a:ln w="11113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362265" y="3490408"/>
            <a:ext cx="6182902" cy="1097566"/>
            <a:chOff x="1302774" y="3630096"/>
            <a:chExt cx="6182902" cy="1097566"/>
          </a:xfrm>
        </p:grpSpPr>
        <p:grpSp>
          <p:nvGrpSpPr>
            <p:cNvPr id="27" name="组合 26"/>
            <p:cNvGrpSpPr/>
            <p:nvPr/>
          </p:nvGrpSpPr>
          <p:grpSpPr>
            <a:xfrm>
              <a:off x="1302774" y="3630096"/>
              <a:ext cx="1091844" cy="1097566"/>
              <a:chOff x="5312454" y="3164982"/>
              <a:chExt cx="1091844" cy="1097566"/>
            </a:xfrm>
          </p:grpSpPr>
          <p:pic>
            <p:nvPicPr>
              <p:cNvPr id="140" name="图片 139">
                <a:hlinkClick r:id="rId8" action="ppaction://hlinkfile"/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454" y="3164982"/>
                <a:ext cx="1091844" cy="1097566"/>
              </a:xfrm>
              <a:prstGeom prst="rect">
                <a:avLst/>
              </a:prstGeom>
            </p:spPr>
          </p:pic>
          <p:grpSp>
            <p:nvGrpSpPr>
              <p:cNvPr id="361" name="组合 360"/>
              <p:cNvGrpSpPr/>
              <p:nvPr/>
            </p:nvGrpSpPr>
            <p:grpSpPr>
              <a:xfrm>
                <a:off x="5379283" y="3261004"/>
                <a:ext cx="958186" cy="905523"/>
                <a:chOff x="4975225" y="2290763"/>
                <a:chExt cx="1039813" cy="982663"/>
              </a:xfrm>
            </p:grpSpPr>
            <p:sp>
              <p:nvSpPr>
                <p:cNvPr id="362" name="Freeform 114"/>
                <p:cNvSpPr/>
                <p:nvPr/>
              </p:nvSpPr>
              <p:spPr bwMode="auto">
                <a:xfrm>
                  <a:off x="5113338" y="2406650"/>
                  <a:ext cx="100013" cy="595313"/>
                </a:xfrm>
                <a:custGeom>
                  <a:avLst/>
                  <a:gdLst>
                    <a:gd name="T0" fmla="*/ 62 w 63"/>
                    <a:gd name="T1" fmla="*/ 22 h 375"/>
                    <a:gd name="T2" fmla="*/ 63 w 63"/>
                    <a:gd name="T3" fmla="*/ 27 h 375"/>
                    <a:gd name="T4" fmla="*/ 61 w 63"/>
                    <a:gd name="T5" fmla="*/ 34 h 375"/>
                    <a:gd name="T6" fmla="*/ 59 w 63"/>
                    <a:gd name="T7" fmla="*/ 41 h 375"/>
                    <a:gd name="T8" fmla="*/ 57 w 63"/>
                    <a:gd name="T9" fmla="*/ 46 h 375"/>
                    <a:gd name="T10" fmla="*/ 57 w 63"/>
                    <a:gd name="T11" fmla="*/ 52 h 375"/>
                    <a:gd name="T12" fmla="*/ 56 w 63"/>
                    <a:gd name="T13" fmla="*/ 60 h 375"/>
                    <a:gd name="T14" fmla="*/ 55 w 63"/>
                    <a:gd name="T15" fmla="*/ 71 h 375"/>
                    <a:gd name="T16" fmla="*/ 54 w 63"/>
                    <a:gd name="T17" fmla="*/ 83 h 375"/>
                    <a:gd name="T18" fmla="*/ 53 w 63"/>
                    <a:gd name="T19" fmla="*/ 96 h 375"/>
                    <a:gd name="T20" fmla="*/ 51 w 63"/>
                    <a:gd name="T21" fmla="*/ 111 h 375"/>
                    <a:gd name="T22" fmla="*/ 51 w 63"/>
                    <a:gd name="T23" fmla="*/ 129 h 375"/>
                    <a:gd name="T24" fmla="*/ 50 w 63"/>
                    <a:gd name="T25" fmla="*/ 150 h 375"/>
                    <a:gd name="T26" fmla="*/ 50 w 63"/>
                    <a:gd name="T27" fmla="*/ 175 h 375"/>
                    <a:gd name="T28" fmla="*/ 49 w 63"/>
                    <a:gd name="T29" fmla="*/ 202 h 375"/>
                    <a:gd name="T30" fmla="*/ 49 w 63"/>
                    <a:gd name="T31" fmla="*/ 234 h 375"/>
                    <a:gd name="T32" fmla="*/ 49 w 63"/>
                    <a:gd name="T33" fmla="*/ 270 h 375"/>
                    <a:gd name="T34" fmla="*/ 49 w 63"/>
                    <a:gd name="T35" fmla="*/ 309 h 375"/>
                    <a:gd name="T36" fmla="*/ 49 w 63"/>
                    <a:gd name="T37" fmla="*/ 353 h 375"/>
                    <a:gd name="T38" fmla="*/ 21 w 63"/>
                    <a:gd name="T39" fmla="*/ 375 h 375"/>
                    <a:gd name="T40" fmla="*/ 21 w 63"/>
                    <a:gd name="T41" fmla="*/ 336 h 375"/>
                    <a:gd name="T42" fmla="*/ 21 w 63"/>
                    <a:gd name="T43" fmla="*/ 301 h 375"/>
                    <a:gd name="T44" fmla="*/ 21 w 63"/>
                    <a:gd name="T45" fmla="*/ 266 h 375"/>
                    <a:gd name="T46" fmla="*/ 21 w 63"/>
                    <a:gd name="T47" fmla="*/ 234 h 375"/>
                    <a:gd name="T48" fmla="*/ 21 w 63"/>
                    <a:gd name="T49" fmla="*/ 206 h 375"/>
                    <a:gd name="T50" fmla="*/ 21 w 63"/>
                    <a:gd name="T51" fmla="*/ 179 h 375"/>
                    <a:gd name="T52" fmla="*/ 21 w 63"/>
                    <a:gd name="T53" fmla="*/ 154 h 375"/>
                    <a:gd name="T54" fmla="*/ 19 w 63"/>
                    <a:gd name="T55" fmla="*/ 131 h 375"/>
                    <a:gd name="T56" fmla="*/ 19 w 63"/>
                    <a:gd name="T57" fmla="*/ 111 h 375"/>
                    <a:gd name="T58" fmla="*/ 19 w 63"/>
                    <a:gd name="T59" fmla="*/ 94 h 375"/>
                    <a:gd name="T60" fmla="*/ 19 w 63"/>
                    <a:gd name="T61" fmla="*/ 79 h 375"/>
                    <a:gd name="T62" fmla="*/ 19 w 63"/>
                    <a:gd name="T63" fmla="*/ 66 h 375"/>
                    <a:gd name="T64" fmla="*/ 19 w 63"/>
                    <a:gd name="T65" fmla="*/ 55 h 375"/>
                    <a:gd name="T66" fmla="*/ 18 w 63"/>
                    <a:gd name="T67" fmla="*/ 47 h 375"/>
                    <a:gd name="T68" fmla="*/ 18 w 63"/>
                    <a:gd name="T69" fmla="*/ 41 h 375"/>
                    <a:gd name="T70" fmla="*/ 18 w 63"/>
                    <a:gd name="T71" fmla="*/ 37 h 375"/>
                    <a:gd name="T72" fmla="*/ 16 w 63"/>
                    <a:gd name="T73" fmla="*/ 28 h 375"/>
                    <a:gd name="T74" fmla="*/ 12 w 63"/>
                    <a:gd name="T75" fmla="*/ 21 h 375"/>
                    <a:gd name="T76" fmla="*/ 9 w 63"/>
                    <a:gd name="T77" fmla="*/ 16 h 375"/>
                    <a:gd name="T78" fmla="*/ 5 w 63"/>
                    <a:gd name="T79" fmla="*/ 11 h 375"/>
                    <a:gd name="T80" fmla="*/ 2 w 63"/>
                    <a:gd name="T81" fmla="*/ 9 h 375"/>
                    <a:gd name="T82" fmla="*/ 0 w 63"/>
                    <a:gd name="T83" fmla="*/ 7 h 375"/>
                    <a:gd name="T84" fmla="*/ 0 w 63"/>
                    <a:gd name="T85" fmla="*/ 3 h 375"/>
                    <a:gd name="T86" fmla="*/ 2 w 63"/>
                    <a:gd name="T87" fmla="*/ 1 h 375"/>
                    <a:gd name="T88" fmla="*/ 5 w 63"/>
                    <a:gd name="T89" fmla="*/ 0 h 375"/>
                    <a:gd name="T90" fmla="*/ 12 w 63"/>
                    <a:gd name="T91" fmla="*/ 0 h 375"/>
                    <a:gd name="T92" fmla="*/ 21 w 63"/>
                    <a:gd name="T93" fmla="*/ 0 h 375"/>
                    <a:gd name="T94" fmla="*/ 34 w 63"/>
                    <a:gd name="T95" fmla="*/ 1 h 375"/>
                    <a:gd name="T96" fmla="*/ 45 w 63"/>
                    <a:gd name="T97" fmla="*/ 5 h 375"/>
                    <a:gd name="T98" fmla="*/ 54 w 63"/>
                    <a:gd name="T99" fmla="*/ 9 h 375"/>
                    <a:gd name="T100" fmla="*/ 59 w 63"/>
                    <a:gd name="T101" fmla="*/ 14 h 375"/>
                    <a:gd name="T102" fmla="*/ 62 w 63"/>
                    <a:gd name="T103" fmla="*/ 18 h 3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3" h="375">
                      <a:moveTo>
                        <a:pt x="62" y="18"/>
                      </a:moveTo>
                      <a:lnTo>
                        <a:pt x="62" y="22"/>
                      </a:lnTo>
                      <a:lnTo>
                        <a:pt x="63" y="24"/>
                      </a:lnTo>
                      <a:lnTo>
                        <a:pt x="63" y="27"/>
                      </a:lnTo>
                      <a:lnTo>
                        <a:pt x="62" y="29"/>
                      </a:lnTo>
                      <a:lnTo>
                        <a:pt x="61" y="34"/>
                      </a:lnTo>
                      <a:lnTo>
                        <a:pt x="60" y="40"/>
                      </a:lnTo>
                      <a:lnTo>
                        <a:pt x="59" y="41"/>
                      </a:lnTo>
                      <a:lnTo>
                        <a:pt x="59" y="43"/>
                      </a:lnTo>
                      <a:lnTo>
                        <a:pt x="57" y="46"/>
                      </a:lnTo>
                      <a:lnTo>
                        <a:pt x="57" y="49"/>
                      </a:lnTo>
                      <a:lnTo>
                        <a:pt x="57" y="52"/>
                      </a:lnTo>
                      <a:lnTo>
                        <a:pt x="56" y="56"/>
                      </a:lnTo>
                      <a:lnTo>
                        <a:pt x="56" y="60"/>
                      </a:lnTo>
                      <a:lnTo>
                        <a:pt x="55" y="65"/>
                      </a:lnTo>
                      <a:lnTo>
                        <a:pt x="55" y="71"/>
                      </a:lnTo>
                      <a:lnTo>
                        <a:pt x="54" y="75"/>
                      </a:lnTo>
                      <a:lnTo>
                        <a:pt x="54" y="83"/>
                      </a:lnTo>
                      <a:lnTo>
                        <a:pt x="54" y="88"/>
                      </a:lnTo>
                      <a:lnTo>
                        <a:pt x="53" y="96"/>
                      </a:lnTo>
                      <a:lnTo>
                        <a:pt x="53" y="103"/>
                      </a:lnTo>
                      <a:lnTo>
                        <a:pt x="51" y="111"/>
                      </a:lnTo>
                      <a:lnTo>
                        <a:pt x="51" y="119"/>
                      </a:lnTo>
                      <a:lnTo>
                        <a:pt x="51" y="129"/>
                      </a:lnTo>
                      <a:lnTo>
                        <a:pt x="50" y="139"/>
                      </a:lnTo>
                      <a:lnTo>
                        <a:pt x="50" y="150"/>
                      </a:lnTo>
                      <a:lnTo>
                        <a:pt x="50" y="162"/>
                      </a:lnTo>
                      <a:lnTo>
                        <a:pt x="50" y="175"/>
                      </a:lnTo>
                      <a:lnTo>
                        <a:pt x="49" y="188"/>
                      </a:lnTo>
                      <a:lnTo>
                        <a:pt x="49" y="202"/>
                      </a:lnTo>
                      <a:lnTo>
                        <a:pt x="49" y="219"/>
                      </a:lnTo>
                      <a:lnTo>
                        <a:pt x="49" y="234"/>
                      </a:lnTo>
                      <a:lnTo>
                        <a:pt x="49" y="252"/>
                      </a:lnTo>
                      <a:lnTo>
                        <a:pt x="49" y="270"/>
                      </a:lnTo>
                      <a:lnTo>
                        <a:pt x="49" y="290"/>
                      </a:lnTo>
                      <a:lnTo>
                        <a:pt x="49" y="309"/>
                      </a:lnTo>
                      <a:lnTo>
                        <a:pt x="49" y="330"/>
                      </a:lnTo>
                      <a:lnTo>
                        <a:pt x="49" y="353"/>
                      </a:lnTo>
                      <a:lnTo>
                        <a:pt x="49" y="375"/>
                      </a:lnTo>
                      <a:lnTo>
                        <a:pt x="21" y="375"/>
                      </a:lnTo>
                      <a:lnTo>
                        <a:pt x="21" y="355"/>
                      </a:lnTo>
                      <a:lnTo>
                        <a:pt x="21" y="336"/>
                      </a:lnTo>
                      <a:lnTo>
                        <a:pt x="21" y="318"/>
                      </a:lnTo>
                      <a:lnTo>
                        <a:pt x="21" y="301"/>
                      </a:lnTo>
                      <a:lnTo>
                        <a:pt x="21" y="283"/>
                      </a:lnTo>
                      <a:lnTo>
                        <a:pt x="21" y="266"/>
                      </a:lnTo>
                      <a:lnTo>
                        <a:pt x="21" y="251"/>
                      </a:lnTo>
                      <a:lnTo>
                        <a:pt x="21" y="234"/>
                      </a:lnTo>
                      <a:lnTo>
                        <a:pt x="21" y="220"/>
                      </a:lnTo>
                      <a:lnTo>
                        <a:pt x="21" y="206"/>
                      </a:lnTo>
                      <a:lnTo>
                        <a:pt x="21" y="192"/>
                      </a:lnTo>
                      <a:lnTo>
                        <a:pt x="21" y="179"/>
                      </a:lnTo>
                      <a:lnTo>
                        <a:pt x="21" y="165"/>
                      </a:lnTo>
                      <a:lnTo>
                        <a:pt x="21" y="154"/>
                      </a:lnTo>
                      <a:lnTo>
                        <a:pt x="21" y="143"/>
                      </a:lnTo>
                      <a:lnTo>
                        <a:pt x="19" y="131"/>
                      </a:lnTo>
                      <a:lnTo>
                        <a:pt x="19" y="122"/>
                      </a:lnTo>
                      <a:lnTo>
                        <a:pt x="19" y="111"/>
                      </a:lnTo>
                      <a:lnTo>
                        <a:pt x="19" y="103"/>
                      </a:lnTo>
                      <a:lnTo>
                        <a:pt x="19" y="94"/>
                      </a:lnTo>
                      <a:lnTo>
                        <a:pt x="19" y="86"/>
                      </a:lnTo>
                      <a:lnTo>
                        <a:pt x="19" y="79"/>
                      </a:lnTo>
                      <a:lnTo>
                        <a:pt x="19" y="72"/>
                      </a:lnTo>
                      <a:lnTo>
                        <a:pt x="19" y="66"/>
                      </a:lnTo>
                      <a:lnTo>
                        <a:pt x="19" y="60"/>
                      </a:lnTo>
                      <a:lnTo>
                        <a:pt x="19" y="55"/>
                      </a:lnTo>
                      <a:lnTo>
                        <a:pt x="18" y="50"/>
                      </a:lnTo>
                      <a:lnTo>
                        <a:pt x="18" y="47"/>
                      </a:lnTo>
                      <a:lnTo>
                        <a:pt x="18" y="43"/>
                      </a:lnTo>
                      <a:lnTo>
                        <a:pt x="18" y="41"/>
                      </a:lnTo>
                      <a:lnTo>
                        <a:pt x="18" y="39"/>
                      </a:lnTo>
                      <a:lnTo>
                        <a:pt x="18" y="37"/>
                      </a:lnTo>
                      <a:lnTo>
                        <a:pt x="17" y="33"/>
                      </a:lnTo>
                      <a:lnTo>
                        <a:pt x="16" y="28"/>
                      </a:lnTo>
                      <a:lnTo>
                        <a:pt x="13" y="24"/>
                      </a:lnTo>
                      <a:lnTo>
                        <a:pt x="12" y="21"/>
                      </a:lnTo>
                      <a:lnTo>
                        <a:pt x="10" y="18"/>
                      </a:lnTo>
                      <a:lnTo>
                        <a:pt x="9" y="16"/>
                      </a:lnTo>
                      <a:lnTo>
                        <a:pt x="6" y="14"/>
                      </a:lnTo>
                      <a:lnTo>
                        <a:pt x="5" y="11"/>
                      </a:lnTo>
                      <a:lnTo>
                        <a:pt x="3" y="10"/>
                      </a:lnTo>
                      <a:lnTo>
                        <a:pt x="2" y="9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7" y="0"/>
                      </a:lnTo>
                      <a:lnTo>
                        <a:pt x="34" y="1"/>
                      </a:lnTo>
                      <a:lnTo>
                        <a:pt x="40" y="3"/>
                      </a:lnTo>
                      <a:lnTo>
                        <a:pt x="45" y="5"/>
                      </a:lnTo>
                      <a:lnTo>
                        <a:pt x="50" y="7"/>
                      </a:lnTo>
                      <a:lnTo>
                        <a:pt x="54" y="9"/>
                      </a:lnTo>
                      <a:lnTo>
                        <a:pt x="56" y="11"/>
                      </a:lnTo>
                      <a:lnTo>
                        <a:pt x="59" y="14"/>
                      </a:lnTo>
                      <a:lnTo>
                        <a:pt x="61" y="16"/>
                      </a:lnTo>
                      <a:lnTo>
                        <a:pt x="62" y="18"/>
                      </a:lnTo>
                      <a:lnTo>
                        <a:pt x="62" y="1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Freeform 115"/>
                <p:cNvSpPr/>
                <p:nvPr/>
              </p:nvSpPr>
              <p:spPr bwMode="auto">
                <a:xfrm>
                  <a:off x="4987925" y="2660650"/>
                  <a:ext cx="79375" cy="227013"/>
                </a:xfrm>
                <a:custGeom>
                  <a:avLst/>
                  <a:gdLst>
                    <a:gd name="T0" fmla="*/ 4 w 50"/>
                    <a:gd name="T1" fmla="*/ 14 h 143"/>
                    <a:gd name="T2" fmla="*/ 0 w 50"/>
                    <a:gd name="T3" fmla="*/ 9 h 143"/>
                    <a:gd name="T4" fmla="*/ 0 w 50"/>
                    <a:gd name="T5" fmla="*/ 5 h 143"/>
                    <a:gd name="T6" fmla="*/ 1 w 50"/>
                    <a:gd name="T7" fmla="*/ 2 h 143"/>
                    <a:gd name="T8" fmla="*/ 4 w 50"/>
                    <a:gd name="T9" fmla="*/ 1 h 143"/>
                    <a:gd name="T10" fmla="*/ 7 w 50"/>
                    <a:gd name="T11" fmla="*/ 0 h 143"/>
                    <a:gd name="T12" fmla="*/ 17 w 50"/>
                    <a:gd name="T13" fmla="*/ 1 h 143"/>
                    <a:gd name="T14" fmla="*/ 28 w 50"/>
                    <a:gd name="T15" fmla="*/ 3 h 143"/>
                    <a:gd name="T16" fmla="*/ 45 w 50"/>
                    <a:gd name="T17" fmla="*/ 7 h 143"/>
                    <a:gd name="T18" fmla="*/ 46 w 50"/>
                    <a:gd name="T19" fmla="*/ 27 h 143"/>
                    <a:gd name="T20" fmla="*/ 46 w 50"/>
                    <a:gd name="T21" fmla="*/ 47 h 143"/>
                    <a:gd name="T22" fmla="*/ 47 w 50"/>
                    <a:gd name="T23" fmla="*/ 64 h 143"/>
                    <a:gd name="T24" fmla="*/ 49 w 50"/>
                    <a:gd name="T25" fmla="*/ 79 h 143"/>
                    <a:gd name="T26" fmla="*/ 49 w 50"/>
                    <a:gd name="T27" fmla="*/ 92 h 143"/>
                    <a:gd name="T28" fmla="*/ 50 w 50"/>
                    <a:gd name="T29" fmla="*/ 104 h 143"/>
                    <a:gd name="T30" fmla="*/ 50 w 50"/>
                    <a:gd name="T31" fmla="*/ 112 h 143"/>
                    <a:gd name="T32" fmla="*/ 50 w 50"/>
                    <a:gd name="T33" fmla="*/ 119 h 143"/>
                    <a:gd name="T34" fmla="*/ 50 w 50"/>
                    <a:gd name="T35" fmla="*/ 130 h 143"/>
                    <a:gd name="T36" fmla="*/ 49 w 50"/>
                    <a:gd name="T37" fmla="*/ 137 h 143"/>
                    <a:gd name="T38" fmla="*/ 46 w 50"/>
                    <a:gd name="T39" fmla="*/ 142 h 143"/>
                    <a:gd name="T40" fmla="*/ 45 w 50"/>
                    <a:gd name="T41" fmla="*/ 143 h 143"/>
                    <a:gd name="T42" fmla="*/ 43 w 50"/>
                    <a:gd name="T43" fmla="*/ 142 h 143"/>
                    <a:gd name="T44" fmla="*/ 40 w 50"/>
                    <a:gd name="T45" fmla="*/ 139 h 143"/>
                    <a:gd name="T46" fmla="*/ 39 w 50"/>
                    <a:gd name="T47" fmla="*/ 135 h 143"/>
                    <a:gd name="T48" fmla="*/ 37 w 50"/>
                    <a:gd name="T49" fmla="*/ 128 h 143"/>
                    <a:gd name="T50" fmla="*/ 34 w 50"/>
                    <a:gd name="T51" fmla="*/ 119 h 143"/>
                    <a:gd name="T52" fmla="*/ 32 w 50"/>
                    <a:gd name="T53" fmla="*/ 109 h 143"/>
                    <a:gd name="T54" fmla="*/ 30 w 50"/>
                    <a:gd name="T55" fmla="*/ 97 h 143"/>
                    <a:gd name="T56" fmla="*/ 27 w 50"/>
                    <a:gd name="T57" fmla="*/ 84 h 143"/>
                    <a:gd name="T58" fmla="*/ 24 w 50"/>
                    <a:gd name="T59" fmla="*/ 70 h 143"/>
                    <a:gd name="T60" fmla="*/ 21 w 50"/>
                    <a:gd name="T61" fmla="*/ 58 h 143"/>
                    <a:gd name="T62" fmla="*/ 19 w 50"/>
                    <a:gd name="T63" fmla="*/ 47 h 143"/>
                    <a:gd name="T64" fmla="*/ 17 w 50"/>
                    <a:gd name="T65" fmla="*/ 39 h 143"/>
                    <a:gd name="T66" fmla="*/ 14 w 50"/>
                    <a:gd name="T67" fmla="*/ 30 h 143"/>
                    <a:gd name="T68" fmla="*/ 11 w 50"/>
                    <a:gd name="T69" fmla="*/ 24 h 143"/>
                    <a:gd name="T70" fmla="*/ 8 w 50"/>
                    <a:gd name="T71" fmla="*/ 20 h 143"/>
                    <a:gd name="T72" fmla="*/ 6 w 50"/>
                    <a:gd name="T73" fmla="*/ 16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0" h="143">
                      <a:moveTo>
                        <a:pt x="6" y="16"/>
                      </a:moveTo>
                      <a:lnTo>
                        <a:pt x="4" y="14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3" y="2"/>
                      </a:lnTo>
                      <a:lnTo>
                        <a:pt x="28" y="3"/>
                      </a:lnTo>
                      <a:lnTo>
                        <a:pt x="37" y="4"/>
                      </a:lnTo>
                      <a:lnTo>
                        <a:pt x="45" y="7"/>
                      </a:lnTo>
                      <a:lnTo>
                        <a:pt x="45" y="17"/>
                      </a:lnTo>
                      <a:lnTo>
                        <a:pt x="46" y="27"/>
                      </a:lnTo>
                      <a:lnTo>
                        <a:pt x="46" y="37"/>
                      </a:lnTo>
                      <a:lnTo>
                        <a:pt x="46" y="47"/>
                      </a:lnTo>
                      <a:lnTo>
                        <a:pt x="47" y="55"/>
                      </a:lnTo>
                      <a:lnTo>
                        <a:pt x="47" y="64"/>
                      </a:lnTo>
                      <a:lnTo>
                        <a:pt x="47" y="72"/>
                      </a:lnTo>
                      <a:lnTo>
                        <a:pt x="49" y="79"/>
                      </a:lnTo>
                      <a:lnTo>
                        <a:pt x="49" y="86"/>
                      </a:lnTo>
                      <a:lnTo>
                        <a:pt x="49" y="92"/>
                      </a:lnTo>
                      <a:lnTo>
                        <a:pt x="50" y="98"/>
                      </a:lnTo>
                      <a:lnTo>
                        <a:pt x="50" y="104"/>
                      </a:lnTo>
                      <a:lnTo>
                        <a:pt x="50" y="109"/>
                      </a:lnTo>
                      <a:lnTo>
                        <a:pt x="50" y="112"/>
                      </a:lnTo>
                      <a:lnTo>
                        <a:pt x="50" y="117"/>
                      </a:lnTo>
                      <a:lnTo>
                        <a:pt x="50" y="119"/>
                      </a:lnTo>
                      <a:lnTo>
                        <a:pt x="50" y="125"/>
                      </a:lnTo>
                      <a:lnTo>
                        <a:pt x="50" y="130"/>
                      </a:lnTo>
                      <a:lnTo>
                        <a:pt x="49" y="134"/>
                      </a:lnTo>
                      <a:lnTo>
                        <a:pt x="49" y="137"/>
                      </a:lnTo>
                      <a:lnTo>
                        <a:pt x="47" y="139"/>
                      </a:lnTo>
                      <a:lnTo>
                        <a:pt x="46" y="142"/>
                      </a:lnTo>
                      <a:lnTo>
                        <a:pt x="46" y="143"/>
                      </a:lnTo>
                      <a:lnTo>
                        <a:pt x="45" y="143"/>
                      </a:lnTo>
                      <a:lnTo>
                        <a:pt x="44" y="143"/>
                      </a:lnTo>
                      <a:lnTo>
                        <a:pt x="43" y="142"/>
                      </a:lnTo>
                      <a:lnTo>
                        <a:pt x="41" y="141"/>
                      </a:lnTo>
                      <a:lnTo>
                        <a:pt x="40" y="139"/>
                      </a:lnTo>
                      <a:lnTo>
                        <a:pt x="40" y="137"/>
                      </a:lnTo>
                      <a:lnTo>
                        <a:pt x="39" y="135"/>
                      </a:lnTo>
                      <a:lnTo>
                        <a:pt x="38" y="131"/>
                      </a:lnTo>
                      <a:lnTo>
                        <a:pt x="37" y="128"/>
                      </a:lnTo>
                      <a:lnTo>
                        <a:pt x="36" y="124"/>
                      </a:lnTo>
                      <a:lnTo>
                        <a:pt x="34" y="119"/>
                      </a:lnTo>
                      <a:lnTo>
                        <a:pt x="33" y="115"/>
                      </a:lnTo>
                      <a:lnTo>
                        <a:pt x="32" y="109"/>
                      </a:lnTo>
                      <a:lnTo>
                        <a:pt x="31" y="104"/>
                      </a:lnTo>
                      <a:lnTo>
                        <a:pt x="30" y="97"/>
                      </a:lnTo>
                      <a:lnTo>
                        <a:pt x="28" y="91"/>
                      </a:lnTo>
                      <a:lnTo>
                        <a:pt x="27" y="84"/>
                      </a:lnTo>
                      <a:lnTo>
                        <a:pt x="25" y="77"/>
                      </a:lnTo>
                      <a:lnTo>
                        <a:pt x="24" y="70"/>
                      </a:lnTo>
                      <a:lnTo>
                        <a:pt x="23" y="64"/>
                      </a:lnTo>
                      <a:lnTo>
                        <a:pt x="21" y="58"/>
                      </a:lnTo>
                      <a:lnTo>
                        <a:pt x="20" y="53"/>
                      </a:lnTo>
                      <a:lnTo>
                        <a:pt x="19" y="47"/>
                      </a:lnTo>
                      <a:lnTo>
                        <a:pt x="18" y="42"/>
                      </a:lnTo>
                      <a:lnTo>
                        <a:pt x="17" y="39"/>
                      </a:lnTo>
                      <a:lnTo>
                        <a:pt x="15" y="34"/>
                      </a:lnTo>
                      <a:lnTo>
                        <a:pt x="14" y="30"/>
                      </a:lnTo>
                      <a:lnTo>
                        <a:pt x="13" y="28"/>
                      </a:lnTo>
                      <a:lnTo>
                        <a:pt x="11" y="24"/>
                      </a:lnTo>
                      <a:lnTo>
                        <a:pt x="9" y="22"/>
                      </a:lnTo>
                      <a:lnTo>
                        <a:pt x="8" y="20"/>
                      </a:lnTo>
                      <a:lnTo>
                        <a:pt x="7" y="19"/>
                      </a:lnTo>
                      <a:lnTo>
                        <a:pt x="6" y="16"/>
                      </a:lnTo>
                      <a:lnTo>
                        <a:pt x="6" y="1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116"/>
                <p:cNvSpPr/>
                <p:nvPr/>
              </p:nvSpPr>
              <p:spPr bwMode="auto">
                <a:xfrm>
                  <a:off x="5021263" y="2606675"/>
                  <a:ext cx="354013" cy="182563"/>
                </a:xfrm>
                <a:custGeom>
                  <a:avLst/>
                  <a:gdLst>
                    <a:gd name="T0" fmla="*/ 163 w 223"/>
                    <a:gd name="T1" fmla="*/ 38 h 115"/>
                    <a:gd name="T2" fmla="*/ 158 w 223"/>
                    <a:gd name="T3" fmla="*/ 36 h 115"/>
                    <a:gd name="T4" fmla="*/ 151 w 223"/>
                    <a:gd name="T5" fmla="*/ 34 h 115"/>
                    <a:gd name="T6" fmla="*/ 143 w 223"/>
                    <a:gd name="T7" fmla="*/ 35 h 115"/>
                    <a:gd name="T8" fmla="*/ 136 w 223"/>
                    <a:gd name="T9" fmla="*/ 36 h 115"/>
                    <a:gd name="T10" fmla="*/ 127 w 223"/>
                    <a:gd name="T11" fmla="*/ 37 h 115"/>
                    <a:gd name="T12" fmla="*/ 117 w 223"/>
                    <a:gd name="T13" fmla="*/ 41 h 115"/>
                    <a:gd name="T14" fmla="*/ 102 w 223"/>
                    <a:gd name="T15" fmla="*/ 44 h 115"/>
                    <a:gd name="T16" fmla="*/ 85 w 223"/>
                    <a:gd name="T17" fmla="*/ 48 h 115"/>
                    <a:gd name="T18" fmla="*/ 64 w 223"/>
                    <a:gd name="T19" fmla="*/ 53 h 115"/>
                    <a:gd name="T20" fmla="*/ 41 w 223"/>
                    <a:gd name="T21" fmla="*/ 58 h 115"/>
                    <a:gd name="T22" fmla="*/ 15 w 223"/>
                    <a:gd name="T23" fmla="*/ 66 h 115"/>
                    <a:gd name="T24" fmla="*/ 0 w 223"/>
                    <a:gd name="T25" fmla="*/ 41 h 115"/>
                    <a:gd name="T26" fmla="*/ 19 w 223"/>
                    <a:gd name="T27" fmla="*/ 39 h 115"/>
                    <a:gd name="T28" fmla="*/ 42 w 223"/>
                    <a:gd name="T29" fmla="*/ 36 h 115"/>
                    <a:gd name="T30" fmla="*/ 67 w 223"/>
                    <a:gd name="T31" fmla="*/ 31 h 115"/>
                    <a:gd name="T32" fmla="*/ 96 w 223"/>
                    <a:gd name="T33" fmla="*/ 24 h 115"/>
                    <a:gd name="T34" fmla="*/ 111 w 223"/>
                    <a:gd name="T35" fmla="*/ 22 h 115"/>
                    <a:gd name="T36" fmla="*/ 122 w 223"/>
                    <a:gd name="T37" fmla="*/ 19 h 115"/>
                    <a:gd name="T38" fmla="*/ 133 w 223"/>
                    <a:gd name="T39" fmla="*/ 16 h 115"/>
                    <a:gd name="T40" fmla="*/ 144 w 223"/>
                    <a:gd name="T41" fmla="*/ 13 h 115"/>
                    <a:gd name="T42" fmla="*/ 151 w 223"/>
                    <a:gd name="T43" fmla="*/ 11 h 115"/>
                    <a:gd name="T44" fmla="*/ 158 w 223"/>
                    <a:gd name="T45" fmla="*/ 9 h 115"/>
                    <a:gd name="T46" fmla="*/ 163 w 223"/>
                    <a:gd name="T47" fmla="*/ 6 h 115"/>
                    <a:gd name="T48" fmla="*/ 166 w 223"/>
                    <a:gd name="T49" fmla="*/ 4 h 115"/>
                    <a:gd name="T50" fmla="*/ 175 w 223"/>
                    <a:gd name="T51" fmla="*/ 0 h 115"/>
                    <a:gd name="T52" fmla="*/ 178 w 223"/>
                    <a:gd name="T53" fmla="*/ 0 h 115"/>
                    <a:gd name="T54" fmla="*/ 182 w 223"/>
                    <a:gd name="T55" fmla="*/ 2 h 115"/>
                    <a:gd name="T56" fmla="*/ 192 w 223"/>
                    <a:gd name="T57" fmla="*/ 7 h 115"/>
                    <a:gd name="T58" fmla="*/ 205 w 223"/>
                    <a:gd name="T59" fmla="*/ 17 h 115"/>
                    <a:gd name="T60" fmla="*/ 213 w 223"/>
                    <a:gd name="T61" fmla="*/ 22 h 115"/>
                    <a:gd name="T62" fmla="*/ 217 w 223"/>
                    <a:gd name="T63" fmla="*/ 26 h 115"/>
                    <a:gd name="T64" fmla="*/ 221 w 223"/>
                    <a:gd name="T65" fmla="*/ 30 h 115"/>
                    <a:gd name="T66" fmla="*/ 223 w 223"/>
                    <a:gd name="T67" fmla="*/ 32 h 115"/>
                    <a:gd name="T68" fmla="*/ 223 w 223"/>
                    <a:gd name="T69" fmla="*/ 35 h 115"/>
                    <a:gd name="T70" fmla="*/ 221 w 223"/>
                    <a:gd name="T71" fmla="*/ 37 h 115"/>
                    <a:gd name="T72" fmla="*/ 218 w 223"/>
                    <a:gd name="T73" fmla="*/ 41 h 115"/>
                    <a:gd name="T74" fmla="*/ 214 w 223"/>
                    <a:gd name="T75" fmla="*/ 43 h 115"/>
                    <a:gd name="T76" fmla="*/ 208 w 223"/>
                    <a:gd name="T77" fmla="*/ 47 h 115"/>
                    <a:gd name="T78" fmla="*/ 203 w 223"/>
                    <a:gd name="T79" fmla="*/ 53 h 115"/>
                    <a:gd name="T80" fmla="*/ 200 w 223"/>
                    <a:gd name="T81" fmla="*/ 60 h 115"/>
                    <a:gd name="T82" fmla="*/ 195 w 223"/>
                    <a:gd name="T83" fmla="*/ 68 h 115"/>
                    <a:gd name="T84" fmla="*/ 185 w 223"/>
                    <a:gd name="T85" fmla="*/ 89 h 115"/>
                    <a:gd name="T86" fmla="*/ 179 w 223"/>
                    <a:gd name="T87" fmla="*/ 115 h 115"/>
                    <a:gd name="T88" fmla="*/ 156 w 223"/>
                    <a:gd name="T89" fmla="*/ 107 h 115"/>
                    <a:gd name="T90" fmla="*/ 158 w 223"/>
                    <a:gd name="T91" fmla="*/ 92 h 115"/>
                    <a:gd name="T92" fmla="*/ 162 w 223"/>
                    <a:gd name="T93" fmla="*/ 79 h 115"/>
                    <a:gd name="T94" fmla="*/ 163 w 223"/>
                    <a:gd name="T95" fmla="*/ 68 h 115"/>
                    <a:gd name="T96" fmla="*/ 164 w 223"/>
                    <a:gd name="T97" fmla="*/ 58 h 115"/>
                    <a:gd name="T98" fmla="*/ 165 w 223"/>
                    <a:gd name="T99" fmla="*/ 51 h 115"/>
                    <a:gd name="T100" fmla="*/ 165 w 223"/>
                    <a:gd name="T101" fmla="*/ 45 h 115"/>
                    <a:gd name="T102" fmla="*/ 164 w 223"/>
                    <a:gd name="T103" fmla="*/ 42 h 115"/>
                    <a:gd name="T104" fmla="*/ 164 w 223"/>
                    <a:gd name="T105" fmla="*/ 4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23" h="115">
                      <a:moveTo>
                        <a:pt x="164" y="41"/>
                      </a:moveTo>
                      <a:lnTo>
                        <a:pt x="163" y="38"/>
                      </a:lnTo>
                      <a:lnTo>
                        <a:pt x="160" y="37"/>
                      </a:lnTo>
                      <a:lnTo>
                        <a:pt x="158" y="36"/>
                      </a:lnTo>
                      <a:lnTo>
                        <a:pt x="154" y="35"/>
                      </a:lnTo>
                      <a:lnTo>
                        <a:pt x="151" y="34"/>
                      </a:lnTo>
                      <a:lnTo>
                        <a:pt x="147" y="34"/>
                      </a:lnTo>
                      <a:lnTo>
                        <a:pt x="143" y="35"/>
                      </a:lnTo>
                      <a:lnTo>
                        <a:pt x="138" y="35"/>
                      </a:lnTo>
                      <a:lnTo>
                        <a:pt x="136" y="36"/>
                      </a:lnTo>
                      <a:lnTo>
                        <a:pt x="132" y="36"/>
                      </a:lnTo>
                      <a:lnTo>
                        <a:pt x="127" y="37"/>
                      </a:lnTo>
                      <a:lnTo>
                        <a:pt x="122" y="38"/>
                      </a:lnTo>
                      <a:lnTo>
                        <a:pt x="117" y="41"/>
                      </a:lnTo>
                      <a:lnTo>
                        <a:pt x="109" y="42"/>
                      </a:lnTo>
                      <a:lnTo>
                        <a:pt x="102" y="44"/>
                      </a:lnTo>
                      <a:lnTo>
                        <a:pt x="94" y="45"/>
                      </a:lnTo>
                      <a:lnTo>
                        <a:pt x="85" y="48"/>
                      </a:lnTo>
                      <a:lnTo>
                        <a:pt x="75" y="50"/>
                      </a:lnTo>
                      <a:lnTo>
                        <a:pt x="64" y="53"/>
                      </a:lnTo>
                      <a:lnTo>
                        <a:pt x="53" y="56"/>
                      </a:lnTo>
                      <a:lnTo>
                        <a:pt x="41" y="58"/>
                      </a:lnTo>
                      <a:lnTo>
                        <a:pt x="29" y="62"/>
                      </a:lnTo>
                      <a:lnTo>
                        <a:pt x="15" y="66"/>
                      </a:lnTo>
                      <a:lnTo>
                        <a:pt x="0" y="68"/>
                      </a:lnTo>
                      <a:lnTo>
                        <a:pt x="0" y="41"/>
                      </a:lnTo>
                      <a:lnTo>
                        <a:pt x="10" y="39"/>
                      </a:lnTo>
                      <a:lnTo>
                        <a:pt x="19" y="39"/>
                      </a:lnTo>
                      <a:lnTo>
                        <a:pt x="30" y="38"/>
                      </a:lnTo>
                      <a:lnTo>
                        <a:pt x="42" y="36"/>
                      </a:lnTo>
                      <a:lnTo>
                        <a:pt x="54" y="34"/>
                      </a:lnTo>
                      <a:lnTo>
                        <a:pt x="67" y="31"/>
                      </a:lnTo>
                      <a:lnTo>
                        <a:pt x="81" y="29"/>
                      </a:lnTo>
                      <a:lnTo>
                        <a:pt x="96" y="24"/>
                      </a:lnTo>
                      <a:lnTo>
                        <a:pt x="103" y="23"/>
                      </a:lnTo>
                      <a:lnTo>
                        <a:pt x="111" y="22"/>
                      </a:lnTo>
                      <a:lnTo>
                        <a:pt x="117" y="21"/>
                      </a:lnTo>
                      <a:lnTo>
                        <a:pt x="122" y="19"/>
                      </a:lnTo>
                      <a:lnTo>
                        <a:pt x="128" y="17"/>
                      </a:lnTo>
                      <a:lnTo>
                        <a:pt x="133" y="16"/>
                      </a:lnTo>
                      <a:lnTo>
                        <a:pt x="139" y="15"/>
                      </a:lnTo>
                      <a:lnTo>
                        <a:pt x="144" y="13"/>
                      </a:lnTo>
                      <a:lnTo>
                        <a:pt x="147" y="12"/>
                      </a:lnTo>
                      <a:lnTo>
                        <a:pt x="151" y="11"/>
                      </a:lnTo>
                      <a:lnTo>
                        <a:pt x="154" y="10"/>
                      </a:lnTo>
                      <a:lnTo>
                        <a:pt x="158" y="9"/>
                      </a:lnTo>
                      <a:lnTo>
                        <a:pt x="160" y="7"/>
                      </a:lnTo>
                      <a:lnTo>
                        <a:pt x="163" y="6"/>
                      </a:lnTo>
                      <a:lnTo>
                        <a:pt x="165" y="5"/>
                      </a:lnTo>
                      <a:lnTo>
                        <a:pt x="166" y="4"/>
                      </a:lnTo>
                      <a:lnTo>
                        <a:pt x="171" y="2"/>
                      </a:lnTo>
                      <a:lnTo>
                        <a:pt x="175" y="0"/>
                      </a:lnTo>
                      <a:lnTo>
                        <a:pt x="176" y="0"/>
                      </a:lnTo>
                      <a:lnTo>
                        <a:pt x="178" y="0"/>
                      </a:lnTo>
                      <a:lnTo>
                        <a:pt x="181" y="0"/>
                      </a:lnTo>
                      <a:lnTo>
                        <a:pt x="182" y="2"/>
                      </a:lnTo>
                      <a:lnTo>
                        <a:pt x="186" y="4"/>
                      </a:lnTo>
                      <a:lnTo>
                        <a:pt x="192" y="7"/>
                      </a:lnTo>
                      <a:lnTo>
                        <a:pt x="198" y="11"/>
                      </a:lnTo>
                      <a:lnTo>
                        <a:pt x="205" y="17"/>
                      </a:lnTo>
                      <a:lnTo>
                        <a:pt x="209" y="19"/>
                      </a:lnTo>
                      <a:lnTo>
                        <a:pt x="213" y="22"/>
                      </a:lnTo>
                      <a:lnTo>
                        <a:pt x="215" y="24"/>
                      </a:lnTo>
                      <a:lnTo>
                        <a:pt x="217" y="26"/>
                      </a:lnTo>
                      <a:lnTo>
                        <a:pt x="220" y="29"/>
                      </a:lnTo>
                      <a:lnTo>
                        <a:pt x="221" y="30"/>
                      </a:lnTo>
                      <a:lnTo>
                        <a:pt x="222" y="31"/>
                      </a:lnTo>
                      <a:lnTo>
                        <a:pt x="223" y="32"/>
                      </a:lnTo>
                      <a:lnTo>
                        <a:pt x="223" y="34"/>
                      </a:lnTo>
                      <a:lnTo>
                        <a:pt x="223" y="35"/>
                      </a:lnTo>
                      <a:lnTo>
                        <a:pt x="222" y="36"/>
                      </a:lnTo>
                      <a:lnTo>
                        <a:pt x="221" y="37"/>
                      </a:lnTo>
                      <a:lnTo>
                        <a:pt x="220" y="38"/>
                      </a:lnTo>
                      <a:lnTo>
                        <a:pt x="218" y="41"/>
                      </a:lnTo>
                      <a:lnTo>
                        <a:pt x="216" y="42"/>
                      </a:lnTo>
                      <a:lnTo>
                        <a:pt x="214" y="43"/>
                      </a:lnTo>
                      <a:lnTo>
                        <a:pt x="210" y="44"/>
                      </a:lnTo>
                      <a:lnTo>
                        <a:pt x="208" y="47"/>
                      </a:lnTo>
                      <a:lnTo>
                        <a:pt x="205" y="50"/>
                      </a:lnTo>
                      <a:lnTo>
                        <a:pt x="203" y="53"/>
                      </a:lnTo>
                      <a:lnTo>
                        <a:pt x="201" y="56"/>
                      </a:lnTo>
                      <a:lnTo>
                        <a:pt x="200" y="60"/>
                      </a:lnTo>
                      <a:lnTo>
                        <a:pt x="197" y="64"/>
                      </a:lnTo>
                      <a:lnTo>
                        <a:pt x="195" y="68"/>
                      </a:lnTo>
                      <a:lnTo>
                        <a:pt x="190" y="79"/>
                      </a:lnTo>
                      <a:lnTo>
                        <a:pt x="185" y="89"/>
                      </a:lnTo>
                      <a:lnTo>
                        <a:pt x="182" y="102"/>
                      </a:lnTo>
                      <a:lnTo>
                        <a:pt x="179" y="115"/>
                      </a:lnTo>
                      <a:lnTo>
                        <a:pt x="153" y="115"/>
                      </a:lnTo>
                      <a:lnTo>
                        <a:pt x="156" y="107"/>
                      </a:lnTo>
                      <a:lnTo>
                        <a:pt x="157" y="99"/>
                      </a:lnTo>
                      <a:lnTo>
                        <a:pt x="158" y="92"/>
                      </a:lnTo>
                      <a:lnTo>
                        <a:pt x="160" y="86"/>
                      </a:lnTo>
                      <a:lnTo>
                        <a:pt x="162" y="79"/>
                      </a:lnTo>
                      <a:lnTo>
                        <a:pt x="162" y="74"/>
                      </a:lnTo>
                      <a:lnTo>
                        <a:pt x="163" y="68"/>
                      </a:lnTo>
                      <a:lnTo>
                        <a:pt x="164" y="63"/>
                      </a:lnTo>
                      <a:lnTo>
                        <a:pt x="164" y="58"/>
                      </a:lnTo>
                      <a:lnTo>
                        <a:pt x="164" y="55"/>
                      </a:lnTo>
                      <a:lnTo>
                        <a:pt x="165" y="51"/>
                      </a:lnTo>
                      <a:lnTo>
                        <a:pt x="165" y="48"/>
                      </a:lnTo>
                      <a:lnTo>
                        <a:pt x="165" y="45"/>
                      </a:lnTo>
                      <a:lnTo>
                        <a:pt x="165" y="43"/>
                      </a:lnTo>
                      <a:lnTo>
                        <a:pt x="164" y="42"/>
                      </a:lnTo>
                      <a:lnTo>
                        <a:pt x="164" y="41"/>
                      </a:lnTo>
                      <a:lnTo>
                        <a:pt x="164" y="4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Freeform 117"/>
                <p:cNvSpPr/>
                <p:nvPr/>
              </p:nvSpPr>
              <p:spPr bwMode="auto">
                <a:xfrm>
                  <a:off x="5056188" y="2779713"/>
                  <a:ext cx="263525" cy="69850"/>
                </a:xfrm>
                <a:custGeom>
                  <a:avLst/>
                  <a:gdLst>
                    <a:gd name="T0" fmla="*/ 0 w 166"/>
                    <a:gd name="T1" fmla="*/ 44 h 44"/>
                    <a:gd name="T2" fmla="*/ 0 w 166"/>
                    <a:gd name="T3" fmla="*/ 22 h 44"/>
                    <a:gd name="T4" fmla="*/ 14 w 166"/>
                    <a:gd name="T5" fmla="*/ 19 h 44"/>
                    <a:gd name="T6" fmla="*/ 27 w 166"/>
                    <a:gd name="T7" fmla="*/ 17 h 44"/>
                    <a:gd name="T8" fmla="*/ 40 w 166"/>
                    <a:gd name="T9" fmla="*/ 15 h 44"/>
                    <a:gd name="T10" fmla="*/ 52 w 166"/>
                    <a:gd name="T11" fmla="*/ 12 h 44"/>
                    <a:gd name="T12" fmla="*/ 64 w 166"/>
                    <a:gd name="T13" fmla="*/ 11 h 44"/>
                    <a:gd name="T14" fmla="*/ 74 w 166"/>
                    <a:gd name="T15" fmla="*/ 9 h 44"/>
                    <a:gd name="T16" fmla="*/ 84 w 166"/>
                    <a:gd name="T17" fmla="*/ 8 h 44"/>
                    <a:gd name="T18" fmla="*/ 93 w 166"/>
                    <a:gd name="T19" fmla="*/ 6 h 44"/>
                    <a:gd name="T20" fmla="*/ 102 w 166"/>
                    <a:gd name="T21" fmla="*/ 5 h 44"/>
                    <a:gd name="T22" fmla="*/ 109 w 166"/>
                    <a:gd name="T23" fmla="*/ 4 h 44"/>
                    <a:gd name="T24" fmla="*/ 117 w 166"/>
                    <a:gd name="T25" fmla="*/ 3 h 44"/>
                    <a:gd name="T26" fmla="*/ 123 w 166"/>
                    <a:gd name="T27" fmla="*/ 2 h 44"/>
                    <a:gd name="T28" fmla="*/ 129 w 166"/>
                    <a:gd name="T29" fmla="*/ 2 h 44"/>
                    <a:gd name="T30" fmla="*/ 134 w 166"/>
                    <a:gd name="T31" fmla="*/ 2 h 44"/>
                    <a:gd name="T32" fmla="*/ 138 w 166"/>
                    <a:gd name="T33" fmla="*/ 0 h 44"/>
                    <a:gd name="T34" fmla="*/ 142 w 166"/>
                    <a:gd name="T35" fmla="*/ 0 h 44"/>
                    <a:gd name="T36" fmla="*/ 148 w 166"/>
                    <a:gd name="T37" fmla="*/ 0 h 44"/>
                    <a:gd name="T38" fmla="*/ 153 w 166"/>
                    <a:gd name="T39" fmla="*/ 2 h 44"/>
                    <a:gd name="T40" fmla="*/ 156 w 166"/>
                    <a:gd name="T41" fmla="*/ 2 h 44"/>
                    <a:gd name="T42" fmla="*/ 160 w 166"/>
                    <a:gd name="T43" fmla="*/ 3 h 44"/>
                    <a:gd name="T44" fmla="*/ 162 w 166"/>
                    <a:gd name="T45" fmla="*/ 4 h 44"/>
                    <a:gd name="T46" fmla="*/ 164 w 166"/>
                    <a:gd name="T47" fmla="*/ 5 h 44"/>
                    <a:gd name="T48" fmla="*/ 164 w 166"/>
                    <a:gd name="T49" fmla="*/ 6 h 44"/>
                    <a:gd name="T50" fmla="*/ 166 w 166"/>
                    <a:gd name="T51" fmla="*/ 9 h 44"/>
                    <a:gd name="T52" fmla="*/ 166 w 166"/>
                    <a:gd name="T53" fmla="*/ 11 h 44"/>
                    <a:gd name="T54" fmla="*/ 164 w 166"/>
                    <a:gd name="T55" fmla="*/ 13 h 44"/>
                    <a:gd name="T56" fmla="*/ 164 w 166"/>
                    <a:gd name="T57" fmla="*/ 16 h 44"/>
                    <a:gd name="T58" fmla="*/ 163 w 166"/>
                    <a:gd name="T59" fmla="*/ 17 h 44"/>
                    <a:gd name="T60" fmla="*/ 162 w 166"/>
                    <a:gd name="T61" fmla="*/ 19 h 44"/>
                    <a:gd name="T62" fmla="*/ 160 w 166"/>
                    <a:gd name="T63" fmla="*/ 22 h 44"/>
                    <a:gd name="T64" fmla="*/ 160 w 166"/>
                    <a:gd name="T65" fmla="*/ 22 h 44"/>
                    <a:gd name="T66" fmla="*/ 159 w 166"/>
                    <a:gd name="T67" fmla="*/ 22 h 44"/>
                    <a:gd name="T68" fmla="*/ 159 w 166"/>
                    <a:gd name="T69" fmla="*/ 22 h 44"/>
                    <a:gd name="T70" fmla="*/ 157 w 166"/>
                    <a:gd name="T71" fmla="*/ 23 h 44"/>
                    <a:gd name="T72" fmla="*/ 155 w 166"/>
                    <a:gd name="T73" fmla="*/ 23 h 44"/>
                    <a:gd name="T74" fmla="*/ 154 w 166"/>
                    <a:gd name="T75" fmla="*/ 23 h 44"/>
                    <a:gd name="T76" fmla="*/ 151 w 166"/>
                    <a:gd name="T77" fmla="*/ 24 h 44"/>
                    <a:gd name="T78" fmla="*/ 149 w 166"/>
                    <a:gd name="T79" fmla="*/ 24 h 44"/>
                    <a:gd name="T80" fmla="*/ 146 w 166"/>
                    <a:gd name="T81" fmla="*/ 25 h 44"/>
                    <a:gd name="T82" fmla="*/ 143 w 166"/>
                    <a:gd name="T83" fmla="*/ 25 h 44"/>
                    <a:gd name="T84" fmla="*/ 140 w 166"/>
                    <a:gd name="T85" fmla="*/ 25 h 44"/>
                    <a:gd name="T86" fmla="*/ 136 w 166"/>
                    <a:gd name="T87" fmla="*/ 27 h 44"/>
                    <a:gd name="T88" fmla="*/ 131 w 166"/>
                    <a:gd name="T89" fmla="*/ 27 h 44"/>
                    <a:gd name="T90" fmla="*/ 128 w 166"/>
                    <a:gd name="T91" fmla="*/ 28 h 44"/>
                    <a:gd name="T92" fmla="*/ 123 w 166"/>
                    <a:gd name="T93" fmla="*/ 29 h 44"/>
                    <a:gd name="T94" fmla="*/ 117 w 166"/>
                    <a:gd name="T95" fmla="*/ 29 h 44"/>
                    <a:gd name="T96" fmla="*/ 106 w 166"/>
                    <a:gd name="T97" fmla="*/ 30 h 44"/>
                    <a:gd name="T98" fmla="*/ 95 w 166"/>
                    <a:gd name="T99" fmla="*/ 32 h 44"/>
                    <a:gd name="T100" fmla="*/ 81 w 166"/>
                    <a:gd name="T101" fmla="*/ 34 h 44"/>
                    <a:gd name="T102" fmla="*/ 67 w 166"/>
                    <a:gd name="T103" fmla="*/ 36 h 44"/>
                    <a:gd name="T104" fmla="*/ 52 w 166"/>
                    <a:gd name="T105" fmla="*/ 38 h 44"/>
                    <a:gd name="T106" fmla="*/ 36 w 166"/>
                    <a:gd name="T107" fmla="*/ 40 h 44"/>
                    <a:gd name="T108" fmla="*/ 19 w 166"/>
                    <a:gd name="T109" fmla="*/ 42 h 44"/>
                    <a:gd name="T110" fmla="*/ 0 w 166"/>
                    <a:gd name="T111" fmla="*/ 44 h 44"/>
                    <a:gd name="T112" fmla="*/ 0 w 166"/>
                    <a:gd name="T113" fmla="*/ 44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66" h="44">
                      <a:moveTo>
                        <a:pt x="0" y="44"/>
                      </a:moveTo>
                      <a:lnTo>
                        <a:pt x="0" y="22"/>
                      </a:lnTo>
                      <a:lnTo>
                        <a:pt x="14" y="19"/>
                      </a:lnTo>
                      <a:lnTo>
                        <a:pt x="27" y="17"/>
                      </a:lnTo>
                      <a:lnTo>
                        <a:pt x="40" y="15"/>
                      </a:lnTo>
                      <a:lnTo>
                        <a:pt x="52" y="12"/>
                      </a:lnTo>
                      <a:lnTo>
                        <a:pt x="64" y="11"/>
                      </a:lnTo>
                      <a:lnTo>
                        <a:pt x="74" y="9"/>
                      </a:lnTo>
                      <a:lnTo>
                        <a:pt x="84" y="8"/>
                      </a:lnTo>
                      <a:lnTo>
                        <a:pt x="93" y="6"/>
                      </a:lnTo>
                      <a:lnTo>
                        <a:pt x="102" y="5"/>
                      </a:lnTo>
                      <a:lnTo>
                        <a:pt x="109" y="4"/>
                      </a:lnTo>
                      <a:lnTo>
                        <a:pt x="117" y="3"/>
                      </a:lnTo>
                      <a:lnTo>
                        <a:pt x="123" y="2"/>
                      </a:lnTo>
                      <a:lnTo>
                        <a:pt x="129" y="2"/>
                      </a:lnTo>
                      <a:lnTo>
                        <a:pt x="134" y="2"/>
                      </a:lnTo>
                      <a:lnTo>
                        <a:pt x="138" y="0"/>
                      </a:lnTo>
                      <a:lnTo>
                        <a:pt x="142" y="0"/>
                      </a:lnTo>
                      <a:lnTo>
                        <a:pt x="148" y="0"/>
                      </a:lnTo>
                      <a:lnTo>
                        <a:pt x="153" y="2"/>
                      </a:lnTo>
                      <a:lnTo>
                        <a:pt x="156" y="2"/>
                      </a:lnTo>
                      <a:lnTo>
                        <a:pt x="160" y="3"/>
                      </a:lnTo>
                      <a:lnTo>
                        <a:pt x="162" y="4"/>
                      </a:lnTo>
                      <a:lnTo>
                        <a:pt x="164" y="5"/>
                      </a:lnTo>
                      <a:lnTo>
                        <a:pt x="164" y="6"/>
                      </a:lnTo>
                      <a:lnTo>
                        <a:pt x="166" y="9"/>
                      </a:lnTo>
                      <a:lnTo>
                        <a:pt x="166" y="11"/>
                      </a:lnTo>
                      <a:lnTo>
                        <a:pt x="164" y="13"/>
                      </a:lnTo>
                      <a:lnTo>
                        <a:pt x="164" y="16"/>
                      </a:lnTo>
                      <a:lnTo>
                        <a:pt x="163" y="17"/>
                      </a:lnTo>
                      <a:lnTo>
                        <a:pt x="162" y="19"/>
                      </a:lnTo>
                      <a:lnTo>
                        <a:pt x="160" y="22"/>
                      </a:lnTo>
                      <a:lnTo>
                        <a:pt x="160" y="22"/>
                      </a:lnTo>
                      <a:lnTo>
                        <a:pt x="159" y="22"/>
                      </a:lnTo>
                      <a:lnTo>
                        <a:pt x="159" y="22"/>
                      </a:lnTo>
                      <a:lnTo>
                        <a:pt x="157" y="23"/>
                      </a:lnTo>
                      <a:lnTo>
                        <a:pt x="155" y="23"/>
                      </a:lnTo>
                      <a:lnTo>
                        <a:pt x="154" y="23"/>
                      </a:lnTo>
                      <a:lnTo>
                        <a:pt x="151" y="24"/>
                      </a:lnTo>
                      <a:lnTo>
                        <a:pt x="149" y="24"/>
                      </a:lnTo>
                      <a:lnTo>
                        <a:pt x="146" y="25"/>
                      </a:lnTo>
                      <a:lnTo>
                        <a:pt x="143" y="25"/>
                      </a:lnTo>
                      <a:lnTo>
                        <a:pt x="140" y="25"/>
                      </a:lnTo>
                      <a:lnTo>
                        <a:pt x="136" y="27"/>
                      </a:lnTo>
                      <a:lnTo>
                        <a:pt x="131" y="27"/>
                      </a:lnTo>
                      <a:lnTo>
                        <a:pt x="128" y="28"/>
                      </a:lnTo>
                      <a:lnTo>
                        <a:pt x="123" y="29"/>
                      </a:lnTo>
                      <a:lnTo>
                        <a:pt x="117" y="29"/>
                      </a:lnTo>
                      <a:lnTo>
                        <a:pt x="106" y="30"/>
                      </a:lnTo>
                      <a:lnTo>
                        <a:pt x="95" y="32"/>
                      </a:lnTo>
                      <a:lnTo>
                        <a:pt x="81" y="34"/>
                      </a:lnTo>
                      <a:lnTo>
                        <a:pt x="67" y="36"/>
                      </a:lnTo>
                      <a:lnTo>
                        <a:pt x="52" y="38"/>
                      </a:lnTo>
                      <a:lnTo>
                        <a:pt x="36" y="40"/>
                      </a:lnTo>
                      <a:lnTo>
                        <a:pt x="19" y="42"/>
                      </a:lnTo>
                      <a:lnTo>
                        <a:pt x="0" y="44"/>
                      </a:lnTo>
                      <a:lnTo>
                        <a:pt x="0" y="44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Freeform 118"/>
                <p:cNvSpPr/>
                <p:nvPr/>
              </p:nvSpPr>
              <p:spPr bwMode="auto">
                <a:xfrm>
                  <a:off x="4975225" y="2919413"/>
                  <a:ext cx="347663" cy="188913"/>
                </a:xfrm>
                <a:custGeom>
                  <a:avLst/>
                  <a:gdLst>
                    <a:gd name="T0" fmla="*/ 36 w 219"/>
                    <a:gd name="T1" fmla="*/ 119 h 119"/>
                    <a:gd name="T2" fmla="*/ 31 w 219"/>
                    <a:gd name="T3" fmla="*/ 116 h 119"/>
                    <a:gd name="T4" fmla="*/ 25 w 219"/>
                    <a:gd name="T5" fmla="*/ 113 h 119"/>
                    <a:gd name="T6" fmla="*/ 17 w 219"/>
                    <a:gd name="T7" fmla="*/ 106 h 119"/>
                    <a:gd name="T8" fmla="*/ 9 w 219"/>
                    <a:gd name="T9" fmla="*/ 96 h 119"/>
                    <a:gd name="T10" fmla="*/ 3 w 219"/>
                    <a:gd name="T11" fmla="*/ 89 h 119"/>
                    <a:gd name="T12" fmla="*/ 1 w 219"/>
                    <a:gd name="T13" fmla="*/ 82 h 119"/>
                    <a:gd name="T14" fmla="*/ 0 w 219"/>
                    <a:gd name="T15" fmla="*/ 77 h 119"/>
                    <a:gd name="T16" fmla="*/ 3 w 219"/>
                    <a:gd name="T17" fmla="*/ 74 h 119"/>
                    <a:gd name="T18" fmla="*/ 9 w 219"/>
                    <a:gd name="T19" fmla="*/ 71 h 119"/>
                    <a:gd name="T20" fmla="*/ 14 w 219"/>
                    <a:gd name="T21" fmla="*/ 72 h 119"/>
                    <a:gd name="T22" fmla="*/ 22 w 219"/>
                    <a:gd name="T23" fmla="*/ 75 h 119"/>
                    <a:gd name="T24" fmla="*/ 28 w 219"/>
                    <a:gd name="T25" fmla="*/ 76 h 119"/>
                    <a:gd name="T26" fmla="*/ 33 w 219"/>
                    <a:gd name="T27" fmla="*/ 76 h 119"/>
                    <a:gd name="T28" fmla="*/ 35 w 219"/>
                    <a:gd name="T29" fmla="*/ 75 h 119"/>
                    <a:gd name="T30" fmla="*/ 39 w 219"/>
                    <a:gd name="T31" fmla="*/ 72 h 119"/>
                    <a:gd name="T32" fmla="*/ 44 w 219"/>
                    <a:gd name="T33" fmla="*/ 70 h 119"/>
                    <a:gd name="T34" fmla="*/ 51 w 219"/>
                    <a:gd name="T35" fmla="*/ 68 h 119"/>
                    <a:gd name="T36" fmla="*/ 60 w 219"/>
                    <a:gd name="T37" fmla="*/ 64 h 119"/>
                    <a:gd name="T38" fmla="*/ 72 w 219"/>
                    <a:gd name="T39" fmla="*/ 59 h 119"/>
                    <a:gd name="T40" fmla="*/ 85 w 219"/>
                    <a:gd name="T41" fmla="*/ 53 h 119"/>
                    <a:gd name="T42" fmla="*/ 99 w 219"/>
                    <a:gd name="T43" fmla="*/ 48 h 119"/>
                    <a:gd name="T44" fmla="*/ 123 w 219"/>
                    <a:gd name="T45" fmla="*/ 38 h 119"/>
                    <a:gd name="T46" fmla="*/ 154 w 219"/>
                    <a:gd name="T47" fmla="*/ 26 h 119"/>
                    <a:gd name="T48" fmla="*/ 180 w 219"/>
                    <a:gd name="T49" fmla="*/ 16 h 119"/>
                    <a:gd name="T50" fmla="*/ 202 w 219"/>
                    <a:gd name="T51" fmla="*/ 5 h 119"/>
                    <a:gd name="T52" fmla="*/ 211 w 219"/>
                    <a:gd name="T53" fmla="*/ 0 h 119"/>
                    <a:gd name="T54" fmla="*/ 201 w 219"/>
                    <a:gd name="T55" fmla="*/ 23 h 119"/>
                    <a:gd name="T56" fmla="*/ 167 w 219"/>
                    <a:gd name="T57" fmla="*/ 45 h 119"/>
                    <a:gd name="T58" fmla="*/ 137 w 219"/>
                    <a:gd name="T59" fmla="*/ 64 h 119"/>
                    <a:gd name="T60" fmla="*/ 117 w 219"/>
                    <a:gd name="T61" fmla="*/ 77 h 119"/>
                    <a:gd name="T62" fmla="*/ 105 w 219"/>
                    <a:gd name="T63" fmla="*/ 84 h 119"/>
                    <a:gd name="T64" fmla="*/ 89 w 219"/>
                    <a:gd name="T65" fmla="*/ 95 h 119"/>
                    <a:gd name="T66" fmla="*/ 70 w 219"/>
                    <a:gd name="T67" fmla="*/ 106 h 119"/>
                    <a:gd name="T68" fmla="*/ 54 w 219"/>
                    <a:gd name="T69" fmla="*/ 113 h 119"/>
                    <a:gd name="T70" fmla="*/ 46 w 219"/>
                    <a:gd name="T71" fmla="*/ 116 h 119"/>
                    <a:gd name="T72" fmla="*/ 41 w 219"/>
                    <a:gd name="T73" fmla="*/ 119 h 119"/>
                    <a:gd name="T74" fmla="*/ 40 w 219"/>
                    <a:gd name="T7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9" h="119">
                      <a:moveTo>
                        <a:pt x="40" y="119"/>
                      </a:moveTo>
                      <a:lnTo>
                        <a:pt x="36" y="119"/>
                      </a:lnTo>
                      <a:lnTo>
                        <a:pt x="34" y="119"/>
                      </a:lnTo>
                      <a:lnTo>
                        <a:pt x="31" y="116"/>
                      </a:lnTo>
                      <a:lnTo>
                        <a:pt x="28" y="115"/>
                      </a:lnTo>
                      <a:lnTo>
                        <a:pt x="25" y="113"/>
                      </a:lnTo>
                      <a:lnTo>
                        <a:pt x="21" y="109"/>
                      </a:lnTo>
                      <a:lnTo>
                        <a:pt x="17" y="106"/>
                      </a:lnTo>
                      <a:lnTo>
                        <a:pt x="14" y="101"/>
                      </a:lnTo>
                      <a:lnTo>
                        <a:pt x="9" y="96"/>
                      </a:lnTo>
                      <a:lnTo>
                        <a:pt x="6" y="93"/>
                      </a:lnTo>
                      <a:lnTo>
                        <a:pt x="3" y="89"/>
                      </a:lnTo>
                      <a:lnTo>
                        <a:pt x="2" y="86"/>
                      </a:lnTo>
                      <a:lnTo>
                        <a:pt x="1" y="82"/>
                      </a:lnTo>
                      <a:lnTo>
                        <a:pt x="0" y="80"/>
                      </a:lnTo>
                      <a:lnTo>
                        <a:pt x="0" y="77"/>
                      </a:lnTo>
                      <a:lnTo>
                        <a:pt x="1" y="75"/>
                      </a:lnTo>
                      <a:lnTo>
                        <a:pt x="3" y="74"/>
                      </a:lnTo>
                      <a:lnTo>
                        <a:pt x="7" y="72"/>
                      </a:lnTo>
                      <a:lnTo>
                        <a:pt x="9" y="71"/>
                      </a:lnTo>
                      <a:lnTo>
                        <a:pt x="12" y="71"/>
                      </a:lnTo>
                      <a:lnTo>
                        <a:pt x="14" y="72"/>
                      </a:lnTo>
                      <a:lnTo>
                        <a:pt x="16" y="72"/>
                      </a:lnTo>
                      <a:lnTo>
                        <a:pt x="22" y="75"/>
                      </a:lnTo>
                      <a:lnTo>
                        <a:pt x="27" y="76"/>
                      </a:lnTo>
                      <a:lnTo>
                        <a:pt x="28" y="76"/>
                      </a:lnTo>
                      <a:lnTo>
                        <a:pt x="31" y="76"/>
                      </a:lnTo>
                      <a:lnTo>
                        <a:pt x="33" y="76"/>
                      </a:lnTo>
                      <a:lnTo>
                        <a:pt x="35" y="75"/>
                      </a:lnTo>
                      <a:lnTo>
                        <a:pt x="35" y="75"/>
                      </a:lnTo>
                      <a:lnTo>
                        <a:pt x="36" y="74"/>
                      </a:lnTo>
                      <a:lnTo>
                        <a:pt x="39" y="72"/>
                      </a:lnTo>
                      <a:lnTo>
                        <a:pt x="41" y="72"/>
                      </a:lnTo>
                      <a:lnTo>
                        <a:pt x="44" y="70"/>
                      </a:lnTo>
                      <a:lnTo>
                        <a:pt x="47" y="69"/>
                      </a:lnTo>
                      <a:lnTo>
                        <a:pt x="51" y="68"/>
                      </a:lnTo>
                      <a:lnTo>
                        <a:pt x="55" y="65"/>
                      </a:lnTo>
                      <a:lnTo>
                        <a:pt x="60" y="64"/>
                      </a:lnTo>
                      <a:lnTo>
                        <a:pt x="66" y="62"/>
                      </a:lnTo>
                      <a:lnTo>
                        <a:pt x="72" y="59"/>
                      </a:lnTo>
                      <a:lnTo>
                        <a:pt x="78" y="57"/>
                      </a:lnTo>
                      <a:lnTo>
                        <a:pt x="85" y="53"/>
                      </a:lnTo>
                      <a:lnTo>
                        <a:pt x="92" y="51"/>
                      </a:lnTo>
                      <a:lnTo>
                        <a:pt x="99" y="48"/>
                      </a:lnTo>
                      <a:lnTo>
                        <a:pt x="108" y="44"/>
                      </a:lnTo>
                      <a:lnTo>
                        <a:pt x="123" y="38"/>
                      </a:lnTo>
                      <a:lnTo>
                        <a:pt x="138" y="32"/>
                      </a:lnTo>
                      <a:lnTo>
                        <a:pt x="154" y="26"/>
                      </a:lnTo>
                      <a:lnTo>
                        <a:pt x="167" y="20"/>
                      </a:lnTo>
                      <a:lnTo>
                        <a:pt x="180" y="16"/>
                      </a:lnTo>
                      <a:lnTo>
                        <a:pt x="192" y="11"/>
                      </a:lnTo>
                      <a:lnTo>
                        <a:pt x="202" y="5"/>
                      </a:lnTo>
                      <a:lnTo>
                        <a:pt x="207" y="3"/>
                      </a:lnTo>
                      <a:lnTo>
                        <a:pt x="211" y="0"/>
                      </a:lnTo>
                      <a:lnTo>
                        <a:pt x="219" y="11"/>
                      </a:lnTo>
                      <a:lnTo>
                        <a:pt x="201" y="23"/>
                      </a:lnTo>
                      <a:lnTo>
                        <a:pt x="183" y="35"/>
                      </a:lnTo>
                      <a:lnTo>
                        <a:pt x="167" y="45"/>
                      </a:lnTo>
                      <a:lnTo>
                        <a:pt x="151" y="56"/>
                      </a:lnTo>
                      <a:lnTo>
                        <a:pt x="137" y="64"/>
                      </a:lnTo>
                      <a:lnTo>
                        <a:pt x="123" y="74"/>
                      </a:lnTo>
                      <a:lnTo>
                        <a:pt x="117" y="77"/>
                      </a:lnTo>
                      <a:lnTo>
                        <a:pt x="111" y="81"/>
                      </a:lnTo>
                      <a:lnTo>
                        <a:pt x="105" y="84"/>
                      </a:lnTo>
                      <a:lnTo>
                        <a:pt x="99" y="88"/>
                      </a:lnTo>
                      <a:lnTo>
                        <a:pt x="89" y="95"/>
                      </a:lnTo>
                      <a:lnTo>
                        <a:pt x="78" y="101"/>
                      </a:lnTo>
                      <a:lnTo>
                        <a:pt x="70" y="106"/>
                      </a:lnTo>
                      <a:lnTo>
                        <a:pt x="61" y="109"/>
                      </a:lnTo>
                      <a:lnTo>
                        <a:pt x="54" y="113"/>
                      </a:lnTo>
                      <a:lnTo>
                        <a:pt x="48" y="116"/>
                      </a:lnTo>
                      <a:lnTo>
                        <a:pt x="46" y="116"/>
                      </a:lnTo>
                      <a:lnTo>
                        <a:pt x="44" y="118"/>
                      </a:lnTo>
                      <a:lnTo>
                        <a:pt x="41" y="119"/>
                      </a:lnTo>
                      <a:lnTo>
                        <a:pt x="40" y="119"/>
                      </a:lnTo>
                      <a:lnTo>
                        <a:pt x="40" y="11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Freeform 119"/>
                <p:cNvSpPr/>
                <p:nvPr/>
              </p:nvSpPr>
              <p:spPr bwMode="auto">
                <a:xfrm>
                  <a:off x="5264150" y="2867025"/>
                  <a:ext cx="101600" cy="142875"/>
                </a:xfrm>
                <a:custGeom>
                  <a:avLst/>
                  <a:gdLst>
                    <a:gd name="T0" fmla="*/ 60 w 64"/>
                    <a:gd name="T1" fmla="*/ 81 h 90"/>
                    <a:gd name="T2" fmla="*/ 57 w 64"/>
                    <a:gd name="T3" fmla="*/ 85 h 90"/>
                    <a:gd name="T4" fmla="*/ 54 w 64"/>
                    <a:gd name="T5" fmla="*/ 88 h 90"/>
                    <a:gd name="T6" fmla="*/ 51 w 64"/>
                    <a:gd name="T7" fmla="*/ 90 h 90"/>
                    <a:gd name="T8" fmla="*/ 49 w 64"/>
                    <a:gd name="T9" fmla="*/ 90 h 90"/>
                    <a:gd name="T10" fmla="*/ 48 w 64"/>
                    <a:gd name="T11" fmla="*/ 89 h 90"/>
                    <a:gd name="T12" fmla="*/ 45 w 64"/>
                    <a:gd name="T13" fmla="*/ 86 h 90"/>
                    <a:gd name="T14" fmla="*/ 43 w 64"/>
                    <a:gd name="T15" fmla="*/ 83 h 90"/>
                    <a:gd name="T16" fmla="*/ 39 w 64"/>
                    <a:gd name="T17" fmla="*/ 77 h 90"/>
                    <a:gd name="T18" fmla="*/ 35 w 64"/>
                    <a:gd name="T19" fmla="*/ 71 h 90"/>
                    <a:gd name="T20" fmla="*/ 31 w 64"/>
                    <a:gd name="T21" fmla="*/ 64 h 90"/>
                    <a:gd name="T22" fmla="*/ 26 w 64"/>
                    <a:gd name="T23" fmla="*/ 54 h 90"/>
                    <a:gd name="T24" fmla="*/ 18 w 64"/>
                    <a:gd name="T25" fmla="*/ 40 h 90"/>
                    <a:gd name="T26" fmla="*/ 10 w 64"/>
                    <a:gd name="T27" fmla="*/ 25 h 90"/>
                    <a:gd name="T28" fmla="*/ 4 w 64"/>
                    <a:gd name="T29" fmla="*/ 13 h 90"/>
                    <a:gd name="T30" fmla="*/ 1 w 64"/>
                    <a:gd name="T31" fmla="*/ 7 h 90"/>
                    <a:gd name="T32" fmla="*/ 0 w 64"/>
                    <a:gd name="T33" fmla="*/ 5 h 90"/>
                    <a:gd name="T34" fmla="*/ 1 w 64"/>
                    <a:gd name="T35" fmla="*/ 4 h 90"/>
                    <a:gd name="T36" fmla="*/ 3 w 64"/>
                    <a:gd name="T37" fmla="*/ 1 h 90"/>
                    <a:gd name="T38" fmla="*/ 6 w 64"/>
                    <a:gd name="T39" fmla="*/ 0 h 90"/>
                    <a:gd name="T40" fmla="*/ 11 w 64"/>
                    <a:gd name="T41" fmla="*/ 0 h 90"/>
                    <a:gd name="T42" fmla="*/ 16 w 64"/>
                    <a:gd name="T43" fmla="*/ 1 h 90"/>
                    <a:gd name="T44" fmla="*/ 23 w 64"/>
                    <a:gd name="T45" fmla="*/ 4 h 90"/>
                    <a:gd name="T46" fmla="*/ 30 w 64"/>
                    <a:gd name="T47" fmla="*/ 7 h 90"/>
                    <a:gd name="T48" fmla="*/ 39 w 64"/>
                    <a:gd name="T49" fmla="*/ 13 h 90"/>
                    <a:gd name="T50" fmla="*/ 49 w 64"/>
                    <a:gd name="T51" fmla="*/ 19 h 90"/>
                    <a:gd name="T52" fmla="*/ 55 w 64"/>
                    <a:gd name="T53" fmla="*/ 26 h 90"/>
                    <a:gd name="T54" fmla="*/ 60 w 64"/>
                    <a:gd name="T55" fmla="*/ 34 h 90"/>
                    <a:gd name="T56" fmla="*/ 63 w 64"/>
                    <a:gd name="T57" fmla="*/ 44 h 90"/>
                    <a:gd name="T58" fmla="*/ 64 w 64"/>
                    <a:gd name="T59" fmla="*/ 53 h 90"/>
                    <a:gd name="T60" fmla="*/ 64 w 64"/>
                    <a:gd name="T61" fmla="*/ 63 h 90"/>
                    <a:gd name="T62" fmla="*/ 63 w 64"/>
                    <a:gd name="T63" fmla="*/ 71 h 90"/>
                    <a:gd name="T64" fmla="*/ 61 w 64"/>
                    <a:gd name="T65" fmla="*/ 77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4" h="90">
                      <a:moveTo>
                        <a:pt x="61" y="77"/>
                      </a:moveTo>
                      <a:lnTo>
                        <a:pt x="60" y="81"/>
                      </a:lnTo>
                      <a:lnTo>
                        <a:pt x="58" y="83"/>
                      </a:lnTo>
                      <a:lnTo>
                        <a:pt x="57" y="85"/>
                      </a:lnTo>
                      <a:lnTo>
                        <a:pt x="55" y="86"/>
                      </a:lnTo>
                      <a:lnTo>
                        <a:pt x="54" y="88"/>
                      </a:lnTo>
                      <a:lnTo>
                        <a:pt x="52" y="89"/>
                      </a:lnTo>
                      <a:lnTo>
                        <a:pt x="51" y="90"/>
                      </a:lnTo>
                      <a:lnTo>
                        <a:pt x="50" y="90"/>
                      </a:lnTo>
                      <a:lnTo>
                        <a:pt x="49" y="90"/>
                      </a:lnTo>
                      <a:lnTo>
                        <a:pt x="49" y="90"/>
                      </a:lnTo>
                      <a:lnTo>
                        <a:pt x="48" y="89"/>
                      </a:lnTo>
                      <a:lnTo>
                        <a:pt x="47" y="88"/>
                      </a:lnTo>
                      <a:lnTo>
                        <a:pt x="45" y="86"/>
                      </a:lnTo>
                      <a:lnTo>
                        <a:pt x="44" y="84"/>
                      </a:lnTo>
                      <a:lnTo>
                        <a:pt x="43" y="83"/>
                      </a:lnTo>
                      <a:lnTo>
                        <a:pt x="41" y="81"/>
                      </a:lnTo>
                      <a:lnTo>
                        <a:pt x="39" y="77"/>
                      </a:lnTo>
                      <a:lnTo>
                        <a:pt x="37" y="75"/>
                      </a:lnTo>
                      <a:lnTo>
                        <a:pt x="35" y="71"/>
                      </a:lnTo>
                      <a:lnTo>
                        <a:pt x="33" y="68"/>
                      </a:lnTo>
                      <a:lnTo>
                        <a:pt x="31" y="64"/>
                      </a:lnTo>
                      <a:lnTo>
                        <a:pt x="29" y="59"/>
                      </a:lnTo>
                      <a:lnTo>
                        <a:pt x="26" y="54"/>
                      </a:lnTo>
                      <a:lnTo>
                        <a:pt x="24" y="49"/>
                      </a:lnTo>
                      <a:lnTo>
                        <a:pt x="18" y="40"/>
                      </a:lnTo>
                      <a:lnTo>
                        <a:pt x="13" y="32"/>
                      </a:lnTo>
                      <a:lnTo>
                        <a:pt x="10" y="25"/>
                      </a:lnTo>
                      <a:lnTo>
                        <a:pt x="6" y="18"/>
                      </a:lnTo>
                      <a:lnTo>
                        <a:pt x="4" y="13"/>
                      </a:lnTo>
                      <a:lnTo>
                        <a:pt x="3" y="9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1" y="4"/>
                      </a:lnTo>
                      <a:lnTo>
                        <a:pt x="1" y="2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3" y="0"/>
                      </a:lnTo>
                      <a:lnTo>
                        <a:pt x="16" y="1"/>
                      </a:lnTo>
                      <a:lnTo>
                        <a:pt x="19" y="2"/>
                      </a:lnTo>
                      <a:lnTo>
                        <a:pt x="23" y="4"/>
                      </a:lnTo>
                      <a:lnTo>
                        <a:pt x="26" y="6"/>
                      </a:lnTo>
                      <a:lnTo>
                        <a:pt x="30" y="7"/>
                      </a:lnTo>
                      <a:lnTo>
                        <a:pt x="35" y="11"/>
                      </a:lnTo>
                      <a:lnTo>
                        <a:pt x="39" y="13"/>
                      </a:lnTo>
                      <a:lnTo>
                        <a:pt x="44" y="15"/>
                      </a:lnTo>
                      <a:lnTo>
                        <a:pt x="49" y="19"/>
                      </a:lnTo>
                      <a:lnTo>
                        <a:pt x="52" y="22"/>
                      </a:lnTo>
                      <a:lnTo>
                        <a:pt x="55" y="26"/>
                      </a:lnTo>
                      <a:lnTo>
                        <a:pt x="57" y="31"/>
                      </a:lnTo>
                      <a:lnTo>
                        <a:pt x="60" y="34"/>
                      </a:lnTo>
                      <a:lnTo>
                        <a:pt x="62" y="39"/>
                      </a:lnTo>
                      <a:lnTo>
                        <a:pt x="63" y="44"/>
                      </a:lnTo>
                      <a:lnTo>
                        <a:pt x="64" y="49"/>
                      </a:lnTo>
                      <a:lnTo>
                        <a:pt x="64" y="53"/>
                      </a:lnTo>
                      <a:lnTo>
                        <a:pt x="64" y="58"/>
                      </a:lnTo>
                      <a:lnTo>
                        <a:pt x="64" y="63"/>
                      </a:lnTo>
                      <a:lnTo>
                        <a:pt x="64" y="66"/>
                      </a:lnTo>
                      <a:lnTo>
                        <a:pt x="63" y="71"/>
                      </a:lnTo>
                      <a:lnTo>
                        <a:pt x="62" y="75"/>
                      </a:lnTo>
                      <a:lnTo>
                        <a:pt x="61" y="77"/>
                      </a:lnTo>
                      <a:lnTo>
                        <a:pt x="61" y="77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120"/>
                <p:cNvSpPr/>
                <p:nvPr/>
              </p:nvSpPr>
              <p:spPr bwMode="auto">
                <a:xfrm>
                  <a:off x="5395913" y="2468563"/>
                  <a:ext cx="128588" cy="223838"/>
                </a:xfrm>
                <a:custGeom>
                  <a:avLst/>
                  <a:gdLst>
                    <a:gd name="T0" fmla="*/ 0 w 81"/>
                    <a:gd name="T1" fmla="*/ 137 h 141"/>
                    <a:gd name="T2" fmla="*/ 1 w 81"/>
                    <a:gd name="T3" fmla="*/ 131 h 141"/>
                    <a:gd name="T4" fmla="*/ 4 w 81"/>
                    <a:gd name="T5" fmla="*/ 122 h 141"/>
                    <a:gd name="T6" fmla="*/ 10 w 81"/>
                    <a:gd name="T7" fmla="*/ 110 h 141"/>
                    <a:gd name="T8" fmla="*/ 20 w 81"/>
                    <a:gd name="T9" fmla="*/ 90 h 141"/>
                    <a:gd name="T10" fmla="*/ 32 w 81"/>
                    <a:gd name="T11" fmla="*/ 61 h 141"/>
                    <a:gd name="T12" fmla="*/ 38 w 81"/>
                    <a:gd name="T13" fmla="*/ 41 h 141"/>
                    <a:gd name="T14" fmla="*/ 39 w 81"/>
                    <a:gd name="T15" fmla="*/ 30 h 141"/>
                    <a:gd name="T16" fmla="*/ 39 w 81"/>
                    <a:gd name="T17" fmla="*/ 22 h 141"/>
                    <a:gd name="T18" fmla="*/ 38 w 81"/>
                    <a:gd name="T19" fmla="*/ 16 h 141"/>
                    <a:gd name="T20" fmla="*/ 36 w 81"/>
                    <a:gd name="T21" fmla="*/ 9 h 141"/>
                    <a:gd name="T22" fmla="*/ 36 w 81"/>
                    <a:gd name="T23" fmla="*/ 3 h 141"/>
                    <a:gd name="T24" fmla="*/ 38 w 81"/>
                    <a:gd name="T25" fmla="*/ 0 h 141"/>
                    <a:gd name="T26" fmla="*/ 43 w 81"/>
                    <a:gd name="T27" fmla="*/ 0 h 141"/>
                    <a:gd name="T28" fmla="*/ 50 w 81"/>
                    <a:gd name="T29" fmla="*/ 1 h 141"/>
                    <a:gd name="T30" fmla="*/ 58 w 81"/>
                    <a:gd name="T31" fmla="*/ 4 h 141"/>
                    <a:gd name="T32" fmla="*/ 68 w 81"/>
                    <a:gd name="T33" fmla="*/ 8 h 141"/>
                    <a:gd name="T34" fmla="*/ 75 w 81"/>
                    <a:gd name="T35" fmla="*/ 13 h 141"/>
                    <a:gd name="T36" fmla="*/ 79 w 81"/>
                    <a:gd name="T37" fmla="*/ 17 h 141"/>
                    <a:gd name="T38" fmla="*/ 81 w 81"/>
                    <a:gd name="T39" fmla="*/ 23 h 141"/>
                    <a:gd name="T40" fmla="*/ 80 w 81"/>
                    <a:gd name="T41" fmla="*/ 29 h 141"/>
                    <a:gd name="T42" fmla="*/ 76 w 81"/>
                    <a:gd name="T43" fmla="*/ 39 h 141"/>
                    <a:gd name="T44" fmla="*/ 70 w 81"/>
                    <a:gd name="T45" fmla="*/ 52 h 141"/>
                    <a:gd name="T46" fmla="*/ 62 w 81"/>
                    <a:gd name="T47" fmla="*/ 67 h 141"/>
                    <a:gd name="T48" fmla="*/ 52 w 81"/>
                    <a:gd name="T49" fmla="*/ 85 h 141"/>
                    <a:gd name="T50" fmla="*/ 42 w 81"/>
                    <a:gd name="T51" fmla="*/ 102 h 141"/>
                    <a:gd name="T52" fmla="*/ 31 w 81"/>
                    <a:gd name="T53" fmla="*/ 115 h 141"/>
                    <a:gd name="T54" fmla="*/ 23 w 81"/>
                    <a:gd name="T55" fmla="*/ 125 h 141"/>
                    <a:gd name="T56" fmla="*/ 16 w 81"/>
                    <a:gd name="T57" fmla="*/ 134 h 141"/>
                    <a:gd name="T58" fmla="*/ 10 w 81"/>
                    <a:gd name="T59" fmla="*/ 138 h 141"/>
                    <a:gd name="T60" fmla="*/ 5 w 81"/>
                    <a:gd name="T61" fmla="*/ 141 h 141"/>
                    <a:gd name="T62" fmla="*/ 1 w 81"/>
                    <a:gd name="T63" fmla="*/ 141 h 141"/>
                    <a:gd name="T64" fmla="*/ 0 w 81"/>
                    <a:gd name="T65" fmla="*/ 140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1" h="141">
                      <a:moveTo>
                        <a:pt x="0" y="140"/>
                      </a:moveTo>
                      <a:lnTo>
                        <a:pt x="0" y="137"/>
                      </a:lnTo>
                      <a:lnTo>
                        <a:pt x="0" y="135"/>
                      </a:lnTo>
                      <a:lnTo>
                        <a:pt x="1" y="131"/>
                      </a:lnTo>
                      <a:lnTo>
                        <a:pt x="3" y="126"/>
                      </a:lnTo>
                      <a:lnTo>
                        <a:pt x="4" y="122"/>
                      </a:lnTo>
                      <a:lnTo>
                        <a:pt x="7" y="117"/>
                      </a:lnTo>
                      <a:lnTo>
                        <a:pt x="10" y="110"/>
                      </a:lnTo>
                      <a:lnTo>
                        <a:pt x="13" y="104"/>
                      </a:lnTo>
                      <a:lnTo>
                        <a:pt x="20" y="90"/>
                      </a:lnTo>
                      <a:lnTo>
                        <a:pt x="28" y="76"/>
                      </a:lnTo>
                      <a:lnTo>
                        <a:pt x="32" y="61"/>
                      </a:lnTo>
                      <a:lnTo>
                        <a:pt x="37" y="47"/>
                      </a:lnTo>
                      <a:lnTo>
                        <a:pt x="38" y="41"/>
                      </a:lnTo>
                      <a:lnTo>
                        <a:pt x="38" y="35"/>
                      </a:lnTo>
                      <a:lnTo>
                        <a:pt x="39" y="30"/>
                      </a:lnTo>
                      <a:lnTo>
                        <a:pt x="39" y="26"/>
                      </a:lnTo>
                      <a:lnTo>
                        <a:pt x="39" y="22"/>
                      </a:lnTo>
                      <a:lnTo>
                        <a:pt x="38" y="19"/>
                      </a:lnTo>
                      <a:lnTo>
                        <a:pt x="38" y="16"/>
                      </a:lnTo>
                      <a:lnTo>
                        <a:pt x="37" y="14"/>
                      </a:lnTo>
                      <a:lnTo>
                        <a:pt x="36" y="9"/>
                      </a:lnTo>
                      <a:lnTo>
                        <a:pt x="35" y="6"/>
                      </a:lnTo>
                      <a:lnTo>
                        <a:pt x="36" y="3"/>
                      </a:lnTo>
                      <a:lnTo>
                        <a:pt x="37" y="1"/>
                      </a:lnTo>
                      <a:lnTo>
                        <a:pt x="38" y="0"/>
                      </a:lnTo>
                      <a:lnTo>
                        <a:pt x="41" y="0"/>
                      </a:lnTo>
                      <a:lnTo>
                        <a:pt x="43" y="0"/>
                      </a:lnTo>
                      <a:lnTo>
                        <a:pt x="47" y="1"/>
                      </a:lnTo>
                      <a:lnTo>
                        <a:pt x="50" y="1"/>
                      </a:lnTo>
                      <a:lnTo>
                        <a:pt x="54" y="2"/>
                      </a:lnTo>
                      <a:lnTo>
                        <a:pt x="58" y="4"/>
                      </a:lnTo>
                      <a:lnTo>
                        <a:pt x="63" y="6"/>
                      </a:lnTo>
                      <a:lnTo>
                        <a:pt x="68" y="8"/>
                      </a:lnTo>
                      <a:lnTo>
                        <a:pt x="71" y="10"/>
                      </a:lnTo>
                      <a:lnTo>
                        <a:pt x="75" y="13"/>
                      </a:lnTo>
                      <a:lnTo>
                        <a:pt x="77" y="15"/>
                      </a:lnTo>
                      <a:lnTo>
                        <a:pt x="79" y="17"/>
                      </a:lnTo>
                      <a:lnTo>
                        <a:pt x="80" y="21"/>
                      </a:lnTo>
                      <a:lnTo>
                        <a:pt x="81" y="23"/>
                      </a:lnTo>
                      <a:lnTo>
                        <a:pt x="81" y="27"/>
                      </a:lnTo>
                      <a:lnTo>
                        <a:pt x="80" y="29"/>
                      </a:lnTo>
                      <a:lnTo>
                        <a:pt x="79" y="34"/>
                      </a:lnTo>
                      <a:lnTo>
                        <a:pt x="76" y="39"/>
                      </a:lnTo>
                      <a:lnTo>
                        <a:pt x="74" y="45"/>
                      </a:lnTo>
                      <a:lnTo>
                        <a:pt x="70" y="52"/>
                      </a:lnTo>
                      <a:lnTo>
                        <a:pt x="67" y="59"/>
                      </a:lnTo>
                      <a:lnTo>
                        <a:pt x="62" y="67"/>
                      </a:lnTo>
                      <a:lnTo>
                        <a:pt x="58" y="76"/>
                      </a:lnTo>
                      <a:lnTo>
                        <a:pt x="52" y="85"/>
                      </a:lnTo>
                      <a:lnTo>
                        <a:pt x="47" y="93"/>
                      </a:lnTo>
                      <a:lnTo>
                        <a:pt x="42" y="102"/>
                      </a:lnTo>
                      <a:lnTo>
                        <a:pt x="36" y="109"/>
                      </a:lnTo>
                      <a:lnTo>
                        <a:pt x="31" y="115"/>
                      </a:lnTo>
                      <a:lnTo>
                        <a:pt x="28" y="121"/>
                      </a:lnTo>
                      <a:lnTo>
                        <a:pt x="23" y="125"/>
                      </a:lnTo>
                      <a:lnTo>
                        <a:pt x="19" y="130"/>
                      </a:lnTo>
                      <a:lnTo>
                        <a:pt x="16" y="134"/>
                      </a:lnTo>
                      <a:lnTo>
                        <a:pt x="12" y="136"/>
                      </a:lnTo>
                      <a:lnTo>
                        <a:pt x="10" y="138"/>
                      </a:lnTo>
                      <a:lnTo>
                        <a:pt x="7" y="140"/>
                      </a:lnTo>
                      <a:lnTo>
                        <a:pt x="5" y="141"/>
                      </a:lnTo>
                      <a:lnTo>
                        <a:pt x="3" y="141"/>
                      </a:lnTo>
                      <a:lnTo>
                        <a:pt x="1" y="141"/>
                      </a:lnTo>
                      <a:lnTo>
                        <a:pt x="0" y="140"/>
                      </a:lnTo>
                      <a:lnTo>
                        <a:pt x="0" y="140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121"/>
                <p:cNvSpPr/>
                <p:nvPr/>
              </p:nvSpPr>
              <p:spPr bwMode="auto">
                <a:xfrm>
                  <a:off x="5556250" y="2290763"/>
                  <a:ext cx="88900" cy="982663"/>
                </a:xfrm>
                <a:custGeom>
                  <a:avLst/>
                  <a:gdLst>
                    <a:gd name="T0" fmla="*/ 55 w 56"/>
                    <a:gd name="T1" fmla="*/ 36 h 619"/>
                    <a:gd name="T2" fmla="*/ 53 w 56"/>
                    <a:gd name="T3" fmla="*/ 44 h 619"/>
                    <a:gd name="T4" fmla="*/ 53 w 56"/>
                    <a:gd name="T5" fmla="*/ 55 h 619"/>
                    <a:gd name="T6" fmla="*/ 52 w 56"/>
                    <a:gd name="T7" fmla="*/ 68 h 619"/>
                    <a:gd name="T8" fmla="*/ 51 w 56"/>
                    <a:gd name="T9" fmla="*/ 84 h 619"/>
                    <a:gd name="T10" fmla="*/ 50 w 56"/>
                    <a:gd name="T11" fmla="*/ 105 h 619"/>
                    <a:gd name="T12" fmla="*/ 49 w 56"/>
                    <a:gd name="T13" fmla="*/ 132 h 619"/>
                    <a:gd name="T14" fmla="*/ 47 w 56"/>
                    <a:gd name="T15" fmla="*/ 166 h 619"/>
                    <a:gd name="T16" fmla="*/ 46 w 56"/>
                    <a:gd name="T17" fmla="*/ 210 h 619"/>
                    <a:gd name="T18" fmla="*/ 45 w 56"/>
                    <a:gd name="T19" fmla="*/ 261 h 619"/>
                    <a:gd name="T20" fmla="*/ 45 w 56"/>
                    <a:gd name="T21" fmla="*/ 319 h 619"/>
                    <a:gd name="T22" fmla="*/ 45 w 56"/>
                    <a:gd name="T23" fmla="*/ 377 h 619"/>
                    <a:gd name="T24" fmla="*/ 45 w 56"/>
                    <a:gd name="T25" fmla="*/ 425 h 619"/>
                    <a:gd name="T26" fmla="*/ 45 w 56"/>
                    <a:gd name="T27" fmla="*/ 464 h 619"/>
                    <a:gd name="T28" fmla="*/ 46 w 56"/>
                    <a:gd name="T29" fmla="*/ 492 h 619"/>
                    <a:gd name="T30" fmla="*/ 47 w 56"/>
                    <a:gd name="T31" fmla="*/ 511 h 619"/>
                    <a:gd name="T32" fmla="*/ 49 w 56"/>
                    <a:gd name="T33" fmla="*/ 531 h 619"/>
                    <a:gd name="T34" fmla="*/ 46 w 56"/>
                    <a:gd name="T35" fmla="*/ 564 h 619"/>
                    <a:gd name="T36" fmla="*/ 43 w 56"/>
                    <a:gd name="T37" fmla="*/ 598 h 619"/>
                    <a:gd name="T38" fmla="*/ 38 w 56"/>
                    <a:gd name="T39" fmla="*/ 613 h 619"/>
                    <a:gd name="T40" fmla="*/ 36 w 56"/>
                    <a:gd name="T41" fmla="*/ 618 h 619"/>
                    <a:gd name="T42" fmla="*/ 33 w 56"/>
                    <a:gd name="T43" fmla="*/ 618 h 619"/>
                    <a:gd name="T44" fmla="*/ 30 w 56"/>
                    <a:gd name="T45" fmla="*/ 613 h 619"/>
                    <a:gd name="T46" fmla="*/ 24 w 56"/>
                    <a:gd name="T47" fmla="*/ 601 h 619"/>
                    <a:gd name="T48" fmla="*/ 17 w 56"/>
                    <a:gd name="T49" fmla="*/ 583 h 619"/>
                    <a:gd name="T50" fmla="*/ 13 w 56"/>
                    <a:gd name="T51" fmla="*/ 569 h 619"/>
                    <a:gd name="T52" fmla="*/ 12 w 56"/>
                    <a:gd name="T53" fmla="*/ 559 h 619"/>
                    <a:gd name="T54" fmla="*/ 12 w 56"/>
                    <a:gd name="T55" fmla="*/ 553 h 619"/>
                    <a:gd name="T56" fmla="*/ 12 w 56"/>
                    <a:gd name="T57" fmla="*/ 543 h 619"/>
                    <a:gd name="T58" fmla="*/ 12 w 56"/>
                    <a:gd name="T59" fmla="*/ 531 h 619"/>
                    <a:gd name="T60" fmla="*/ 12 w 56"/>
                    <a:gd name="T61" fmla="*/ 515 h 619"/>
                    <a:gd name="T62" fmla="*/ 13 w 56"/>
                    <a:gd name="T63" fmla="*/ 495 h 619"/>
                    <a:gd name="T64" fmla="*/ 14 w 56"/>
                    <a:gd name="T65" fmla="*/ 470 h 619"/>
                    <a:gd name="T66" fmla="*/ 15 w 56"/>
                    <a:gd name="T67" fmla="*/ 434 h 619"/>
                    <a:gd name="T68" fmla="*/ 17 w 56"/>
                    <a:gd name="T69" fmla="*/ 390 h 619"/>
                    <a:gd name="T70" fmla="*/ 17 w 56"/>
                    <a:gd name="T71" fmla="*/ 335 h 619"/>
                    <a:gd name="T72" fmla="*/ 17 w 56"/>
                    <a:gd name="T73" fmla="*/ 270 h 619"/>
                    <a:gd name="T74" fmla="*/ 17 w 56"/>
                    <a:gd name="T75" fmla="*/ 209 h 619"/>
                    <a:gd name="T76" fmla="*/ 15 w 56"/>
                    <a:gd name="T77" fmla="*/ 173 h 619"/>
                    <a:gd name="T78" fmla="*/ 14 w 56"/>
                    <a:gd name="T79" fmla="*/ 142 h 619"/>
                    <a:gd name="T80" fmla="*/ 14 w 56"/>
                    <a:gd name="T81" fmla="*/ 115 h 619"/>
                    <a:gd name="T82" fmla="*/ 13 w 56"/>
                    <a:gd name="T83" fmla="*/ 90 h 619"/>
                    <a:gd name="T84" fmla="*/ 12 w 56"/>
                    <a:gd name="T85" fmla="*/ 70 h 619"/>
                    <a:gd name="T86" fmla="*/ 12 w 56"/>
                    <a:gd name="T87" fmla="*/ 52 h 619"/>
                    <a:gd name="T88" fmla="*/ 11 w 56"/>
                    <a:gd name="T89" fmla="*/ 38 h 619"/>
                    <a:gd name="T90" fmla="*/ 10 w 56"/>
                    <a:gd name="T91" fmla="*/ 29 h 619"/>
                    <a:gd name="T92" fmla="*/ 8 w 56"/>
                    <a:gd name="T93" fmla="*/ 22 h 619"/>
                    <a:gd name="T94" fmla="*/ 7 w 56"/>
                    <a:gd name="T95" fmla="*/ 18 h 619"/>
                    <a:gd name="T96" fmla="*/ 2 w 56"/>
                    <a:gd name="T97" fmla="*/ 16 h 619"/>
                    <a:gd name="T98" fmla="*/ 0 w 56"/>
                    <a:gd name="T99" fmla="*/ 12 h 619"/>
                    <a:gd name="T100" fmla="*/ 1 w 56"/>
                    <a:gd name="T101" fmla="*/ 7 h 619"/>
                    <a:gd name="T102" fmla="*/ 5 w 56"/>
                    <a:gd name="T103" fmla="*/ 3 h 619"/>
                    <a:gd name="T104" fmla="*/ 12 w 56"/>
                    <a:gd name="T105" fmla="*/ 0 h 619"/>
                    <a:gd name="T106" fmla="*/ 27 w 56"/>
                    <a:gd name="T107" fmla="*/ 4 h 619"/>
                    <a:gd name="T108" fmla="*/ 47 w 56"/>
                    <a:gd name="T109" fmla="*/ 12 h 619"/>
                    <a:gd name="T110" fmla="*/ 55 w 56"/>
                    <a:gd name="T111" fmla="*/ 20 h 619"/>
                    <a:gd name="T112" fmla="*/ 56 w 56"/>
                    <a:gd name="T113" fmla="*/ 27 h 619"/>
                    <a:gd name="T114" fmla="*/ 56 w 56"/>
                    <a:gd name="T115" fmla="*/ 32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56" h="619">
                      <a:moveTo>
                        <a:pt x="56" y="32"/>
                      </a:moveTo>
                      <a:lnTo>
                        <a:pt x="55" y="35"/>
                      </a:lnTo>
                      <a:lnTo>
                        <a:pt x="55" y="36"/>
                      </a:lnTo>
                      <a:lnTo>
                        <a:pt x="55" y="38"/>
                      </a:lnTo>
                      <a:lnTo>
                        <a:pt x="53" y="41"/>
                      </a:lnTo>
                      <a:lnTo>
                        <a:pt x="53" y="44"/>
                      </a:lnTo>
                      <a:lnTo>
                        <a:pt x="53" y="46"/>
                      </a:lnTo>
                      <a:lnTo>
                        <a:pt x="53" y="50"/>
                      </a:lnTo>
                      <a:lnTo>
                        <a:pt x="53" y="55"/>
                      </a:lnTo>
                      <a:lnTo>
                        <a:pt x="52" y="58"/>
                      </a:lnTo>
                      <a:lnTo>
                        <a:pt x="52" y="63"/>
                      </a:lnTo>
                      <a:lnTo>
                        <a:pt x="52" y="68"/>
                      </a:lnTo>
                      <a:lnTo>
                        <a:pt x="52" y="73"/>
                      </a:lnTo>
                      <a:lnTo>
                        <a:pt x="51" y="78"/>
                      </a:lnTo>
                      <a:lnTo>
                        <a:pt x="51" y="84"/>
                      </a:lnTo>
                      <a:lnTo>
                        <a:pt x="51" y="90"/>
                      </a:lnTo>
                      <a:lnTo>
                        <a:pt x="50" y="97"/>
                      </a:lnTo>
                      <a:lnTo>
                        <a:pt x="50" y="105"/>
                      </a:lnTo>
                      <a:lnTo>
                        <a:pt x="50" y="113"/>
                      </a:lnTo>
                      <a:lnTo>
                        <a:pt x="49" y="121"/>
                      </a:lnTo>
                      <a:lnTo>
                        <a:pt x="49" y="132"/>
                      </a:lnTo>
                      <a:lnTo>
                        <a:pt x="47" y="142"/>
                      </a:lnTo>
                      <a:lnTo>
                        <a:pt x="47" y="154"/>
                      </a:lnTo>
                      <a:lnTo>
                        <a:pt x="47" y="166"/>
                      </a:lnTo>
                      <a:lnTo>
                        <a:pt x="46" y="180"/>
                      </a:lnTo>
                      <a:lnTo>
                        <a:pt x="46" y="195"/>
                      </a:lnTo>
                      <a:lnTo>
                        <a:pt x="46" y="210"/>
                      </a:lnTo>
                      <a:lnTo>
                        <a:pt x="45" y="225"/>
                      </a:lnTo>
                      <a:lnTo>
                        <a:pt x="45" y="243"/>
                      </a:lnTo>
                      <a:lnTo>
                        <a:pt x="45" y="261"/>
                      </a:lnTo>
                      <a:lnTo>
                        <a:pt x="45" y="279"/>
                      </a:lnTo>
                      <a:lnTo>
                        <a:pt x="45" y="299"/>
                      </a:lnTo>
                      <a:lnTo>
                        <a:pt x="45" y="319"/>
                      </a:lnTo>
                      <a:lnTo>
                        <a:pt x="45" y="339"/>
                      </a:lnTo>
                      <a:lnTo>
                        <a:pt x="45" y="358"/>
                      </a:lnTo>
                      <a:lnTo>
                        <a:pt x="45" y="377"/>
                      </a:lnTo>
                      <a:lnTo>
                        <a:pt x="45" y="394"/>
                      </a:lnTo>
                      <a:lnTo>
                        <a:pt x="45" y="410"/>
                      </a:lnTo>
                      <a:lnTo>
                        <a:pt x="45" y="425"/>
                      </a:lnTo>
                      <a:lnTo>
                        <a:pt x="45" y="439"/>
                      </a:lnTo>
                      <a:lnTo>
                        <a:pt x="45" y="452"/>
                      </a:lnTo>
                      <a:lnTo>
                        <a:pt x="45" y="464"/>
                      </a:lnTo>
                      <a:lnTo>
                        <a:pt x="45" y="474"/>
                      </a:lnTo>
                      <a:lnTo>
                        <a:pt x="46" y="484"/>
                      </a:lnTo>
                      <a:lnTo>
                        <a:pt x="46" y="492"/>
                      </a:lnTo>
                      <a:lnTo>
                        <a:pt x="46" y="499"/>
                      </a:lnTo>
                      <a:lnTo>
                        <a:pt x="46" y="506"/>
                      </a:lnTo>
                      <a:lnTo>
                        <a:pt x="47" y="511"/>
                      </a:lnTo>
                      <a:lnTo>
                        <a:pt x="47" y="515"/>
                      </a:lnTo>
                      <a:lnTo>
                        <a:pt x="49" y="523"/>
                      </a:lnTo>
                      <a:lnTo>
                        <a:pt x="49" y="531"/>
                      </a:lnTo>
                      <a:lnTo>
                        <a:pt x="49" y="540"/>
                      </a:lnTo>
                      <a:lnTo>
                        <a:pt x="49" y="548"/>
                      </a:lnTo>
                      <a:lnTo>
                        <a:pt x="46" y="564"/>
                      </a:lnTo>
                      <a:lnTo>
                        <a:pt x="45" y="582"/>
                      </a:lnTo>
                      <a:lnTo>
                        <a:pt x="44" y="591"/>
                      </a:lnTo>
                      <a:lnTo>
                        <a:pt x="43" y="598"/>
                      </a:lnTo>
                      <a:lnTo>
                        <a:pt x="42" y="604"/>
                      </a:lnTo>
                      <a:lnTo>
                        <a:pt x="40" y="610"/>
                      </a:lnTo>
                      <a:lnTo>
                        <a:pt x="38" y="613"/>
                      </a:lnTo>
                      <a:lnTo>
                        <a:pt x="37" y="615"/>
                      </a:lnTo>
                      <a:lnTo>
                        <a:pt x="37" y="617"/>
                      </a:lnTo>
                      <a:lnTo>
                        <a:pt x="36" y="618"/>
                      </a:lnTo>
                      <a:lnTo>
                        <a:pt x="36" y="618"/>
                      </a:lnTo>
                      <a:lnTo>
                        <a:pt x="34" y="619"/>
                      </a:lnTo>
                      <a:lnTo>
                        <a:pt x="33" y="618"/>
                      </a:lnTo>
                      <a:lnTo>
                        <a:pt x="32" y="617"/>
                      </a:lnTo>
                      <a:lnTo>
                        <a:pt x="31" y="615"/>
                      </a:lnTo>
                      <a:lnTo>
                        <a:pt x="30" y="613"/>
                      </a:lnTo>
                      <a:lnTo>
                        <a:pt x="27" y="610"/>
                      </a:lnTo>
                      <a:lnTo>
                        <a:pt x="25" y="605"/>
                      </a:lnTo>
                      <a:lnTo>
                        <a:pt x="24" y="601"/>
                      </a:lnTo>
                      <a:lnTo>
                        <a:pt x="21" y="595"/>
                      </a:lnTo>
                      <a:lnTo>
                        <a:pt x="19" y="588"/>
                      </a:lnTo>
                      <a:lnTo>
                        <a:pt x="17" y="583"/>
                      </a:lnTo>
                      <a:lnTo>
                        <a:pt x="15" y="578"/>
                      </a:lnTo>
                      <a:lnTo>
                        <a:pt x="13" y="573"/>
                      </a:lnTo>
                      <a:lnTo>
                        <a:pt x="13" y="569"/>
                      </a:lnTo>
                      <a:lnTo>
                        <a:pt x="12" y="566"/>
                      </a:lnTo>
                      <a:lnTo>
                        <a:pt x="12" y="562"/>
                      </a:lnTo>
                      <a:lnTo>
                        <a:pt x="12" y="559"/>
                      </a:lnTo>
                      <a:lnTo>
                        <a:pt x="12" y="557"/>
                      </a:lnTo>
                      <a:lnTo>
                        <a:pt x="12" y="555"/>
                      </a:lnTo>
                      <a:lnTo>
                        <a:pt x="12" y="553"/>
                      </a:lnTo>
                      <a:lnTo>
                        <a:pt x="12" y="550"/>
                      </a:lnTo>
                      <a:lnTo>
                        <a:pt x="12" y="547"/>
                      </a:lnTo>
                      <a:lnTo>
                        <a:pt x="12" y="543"/>
                      </a:lnTo>
                      <a:lnTo>
                        <a:pt x="12" y="540"/>
                      </a:lnTo>
                      <a:lnTo>
                        <a:pt x="12" y="536"/>
                      </a:lnTo>
                      <a:lnTo>
                        <a:pt x="12" y="531"/>
                      </a:lnTo>
                      <a:lnTo>
                        <a:pt x="12" y="525"/>
                      </a:lnTo>
                      <a:lnTo>
                        <a:pt x="12" y="521"/>
                      </a:lnTo>
                      <a:lnTo>
                        <a:pt x="12" y="515"/>
                      </a:lnTo>
                      <a:lnTo>
                        <a:pt x="13" y="508"/>
                      </a:lnTo>
                      <a:lnTo>
                        <a:pt x="13" y="502"/>
                      </a:lnTo>
                      <a:lnTo>
                        <a:pt x="13" y="495"/>
                      </a:lnTo>
                      <a:lnTo>
                        <a:pt x="14" y="487"/>
                      </a:lnTo>
                      <a:lnTo>
                        <a:pt x="14" y="479"/>
                      </a:lnTo>
                      <a:lnTo>
                        <a:pt x="14" y="470"/>
                      </a:lnTo>
                      <a:lnTo>
                        <a:pt x="15" y="459"/>
                      </a:lnTo>
                      <a:lnTo>
                        <a:pt x="15" y="447"/>
                      </a:lnTo>
                      <a:lnTo>
                        <a:pt x="15" y="434"/>
                      </a:lnTo>
                      <a:lnTo>
                        <a:pt x="15" y="421"/>
                      </a:lnTo>
                      <a:lnTo>
                        <a:pt x="15" y="406"/>
                      </a:lnTo>
                      <a:lnTo>
                        <a:pt x="17" y="390"/>
                      </a:lnTo>
                      <a:lnTo>
                        <a:pt x="17" y="372"/>
                      </a:lnTo>
                      <a:lnTo>
                        <a:pt x="17" y="355"/>
                      </a:lnTo>
                      <a:lnTo>
                        <a:pt x="17" y="335"/>
                      </a:lnTo>
                      <a:lnTo>
                        <a:pt x="17" y="314"/>
                      </a:lnTo>
                      <a:lnTo>
                        <a:pt x="17" y="293"/>
                      </a:lnTo>
                      <a:lnTo>
                        <a:pt x="17" y="270"/>
                      </a:lnTo>
                      <a:lnTo>
                        <a:pt x="17" y="246"/>
                      </a:lnTo>
                      <a:lnTo>
                        <a:pt x="17" y="221"/>
                      </a:lnTo>
                      <a:lnTo>
                        <a:pt x="17" y="209"/>
                      </a:lnTo>
                      <a:lnTo>
                        <a:pt x="15" y="197"/>
                      </a:lnTo>
                      <a:lnTo>
                        <a:pt x="15" y="185"/>
                      </a:lnTo>
                      <a:lnTo>
                        <a:pt x="15" y="173"/>
                      </a:lnTo>
                      <a:lnTo>
                        <a:pt x="15" y="163"/>
                      </a:lnTo>
                      <a:lnTo>
                        <a:pt x="15" y="153"/>
                      </a:lnTo>
                      <a:lnTo>
                        <a:pt x="14" y="142"/>
                      </a:lnTo>
                      <a:lnTo>
                        <a:pt x="14" y="133"/>
                      </a:lnTo>
                      <a:lnTo>
                        <a:pt x="14" y="123"/>
                      </a:lnTo>
                      <a:lnTo>
                        <a:pt x="14" y="115"/>
                      </a:lnTo>
                      <a:lnTo>
                        <a:pt x="14" y="106"/>
                      </a:lnTo>
                      <a:lnTo>
                        <a:pt x="13" y="99"/>
                      </a:lnTo>
                      <a:lnTo>
                        <a:pt x="13" y="90"/>
                      </a:lnTo>
                      <a:lnTo>
                        <a:pt x="13" y="83"/>
                      </a:lnTo>
                      <a:lnTo>
                        <a:pt x="13" y="76"/>
                      </a:lnTo>
                      <a:lnTo>
                        <a:pt x="12" y="70"/>
                      </a:lnTo>
                      <a:lnTo>
                        <a:pt x="12" y="63"/>
                      </a:lnTo>
                      <a:lnTo>
                        <a:pt x="12" y="58"/>
                      </a:lnTo>
                      <a:lnTo>
                        <a:pt x="12" y="52"/>
                      </a:lnTo>
                      <a:lnTo>
                        <a:pt x="11" y="48"/>
                      </a:lnTo>
                      <a:lnTo>
                        <a:pt x="11" y="43"/>
                      </a:lnTo>
                      <a:lnTo>
                        <a:pt x="11" y="38"/>
                      </a:lnTo>
                      <a:lnTo>
                        <a:pt x="10" y="35"/>
                      </a:lnTo>
                      <a:lnTo>
                        <a:pt x="10" y="31"/>
                      </a:lnTo>
                      <a:lnTo>
                        <a:pt x="10" y="29"/>
                      </a:lnTo>
                      <a:lnTo>
                        <a:pt x="8" y="25"/>
                      </a:lnTo>
                      <a:lnTo>
                        <a:pt x="8" y="23"/>
                      </a:lnTo>
                      <a:lnTo>
                        <a:pt x="8" y="22"/>
                      </a:lnTo>
                      <a:lnTo>
                        <a:pt x="7" y="19"/>
                      </a:lnTo>
                      <a:lnTo>
                        <a:pt x="7" y="18"/>
                      </a:lnTo>
                      <a:lnTo>
                        <a:pt x="7" y="18"/>
                      </a:lnTo>
                      <a:lnTo>
                        <a:pt x="6" y="17"/>
                      </a:lnTo>
                      <a:lnTo>
                        <a:pt x="5" y="16"/>
                      </a:lnTo>
                      <a:lnTo>
                        <a:pt x="2" y="16"/>
                      </a:lnTo>
                      <a:lnTo>
                        <a:pt x="1" y="14"/>
                      </a:lnTo>
                      <a:lnTo>
                        <a:pt x="0" y="13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1" y="7"/>
                      </a:lnTo>
                      <a:lnTo>
                        <a:pt x="2" y="5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7" y="1"/>
                      </a:lnTo>
                      <a:lnTo>
                        <a:pt x="10" y="1"/>
                      </a:lnTo>
                      <a:lnTo>
                        <a:pt x="12" y="0"/>
                      </a:lnTo>
                      <a:lnTo>
                        <a:pt x="15" y="1"/>
                      </a:lnTo>
                      <a:lnTo>
                        <a:pt x="19" y="1"/>
                      </a:lnTo>
                      <a:lnTo>
                        <a:pt x="27" y="4"/>
                      </a:lnTo>
                      <a:lnTo>
                        <a:pt x="34" y="6"/>
                      </a:lnTo>
                      <a:lnTo>
                        <a:pt x="42" y="9"/>
                      </a:lnTo>
                      <a:lnTo>
                        <a:pt x="47" y="12"/>
                      </a:lnTo>
                      <a:lnTo>
                        <a:pt x="50" y="14"/>
                      </a:lnTo>
                      <a:lnTo>
                        <a:pt x="52" y="17"/>
                      </a:lnTo>
                      <a:lnTo>
                        <a:pt x="55" y="20"/>
                      </a:lnTo>
                      <a:lnTo>
                        <a:pt x="56" y="23"/>
                      </a:lnTo>
                      <a:lnTo>
                        <a:pt x="56" y="25"/>
                      </a:lnTo>
                      <a:lnTo>
                        <a:pt x="56" y="27"/>
                      </a:lnTo>
                      <a:lnTo>
                        <a:pt x="56" y="30"/>
                      </a:lnTo>
                      <a:lnTo>
                        <a:pt x="56" y="32"/>
                      </a:lnTo>
                      <a:lnTo>
                        <a:pt x="56" y="32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122"/>
                <p:cNvSpPr/>
                <p:nvPr/>
              </p:nvSpPr>
              <p:spPr bwMode="auto">
                <a:xfrm>
                  <a:off x="5451475" y="2519363"/>
                  <a:ext cx="327025" cy="90488"/>
                </a:xfrm>
                <a:custGeom>
                  <a:avLst/>
                  <a:gdLst>
                    <a:gd name="T0" fmla="*/ 10 w 206"/>
                    <a:gd name="T1" fmla="*/ 33 h 57"/>
                    <a:gd name="T2" fmla="*/ 16 w 206"/>
                    <a:gd name="T3" fmla="*/ 33 h 57"/>
                    <a:gd name="T4" fmla="*/ 23 w 206"/>
                    <a:gd name="T5" fmla="*/ 32 h 57"/>
                    <a:gd name="T6" fmla="*/ 33 w 206"/>
                    <a:gd name="T7" fmla="*/ 30 h 57"/>
                    <a:gd name="T8" fmla="*/ 44 w 206"/>
                    <a:gd name="T9" fmla="*/ 28 h 57"/>
                    <a:gd name="T10" fmla="*/ 57 w 206"/>
                    <a:gd name="T11" fmla="*/ 26 h 57"/>
                    <a:gd name="T12" fmla="*/ 70 w 206"/>
                    <a:gd name="T13" fmla="*/ 23 h 57"/>
                    <a:gd name="T14" fmla="*/ 85 w 206"/>
                    <a:gd name="T15" fmla="*/ 20 h 57"/>
                    <a:gd name="T16" fmla="*/ 100 w 206"/>
                    <a:gd name="T17" fmla="*/ 16 h 57"/>
                    <a:gd name="T18" fmla="*/ 116 w 206"/>
                    <a:gd name="T19" fmla="*/ 13 h 57"/>
                    <a:gd name="T20" fmla="*/ 129 w 206"/>
                    <a:gd name="T21" fmla="*/ 9 h 57"/>
                    <a:gd name="T22" fmla="*/ 141 w 206"/>
                    <a:gd name="T23" fmla="*/ 7 h 57"/>
                    <a:gd name="T24" fmla="*/ 150 w 206"/>
                    <a:gd name="T25" fmla="*/ 4 h 57"/>
                    <a:gd name="T26" fmla="*/ 159 w 206"/>
                    <a:gd name="T27" fmla="*/ 3 h 57"/>
                    <a:gd name="T28" fmla="*/ 166 w 206"/>
                    <a:gd name="T29" fmla="*/ 1 h 57"/>
                    <a:gd name="T30" fmla="*/ 172 w 206"/>
                    <a:gd name="T31" fmla="*/ 0 h 57"/>
                    <a:gd name="T32" fmla="*/ 181 w 206"/>
                    <a:gd name="T33" fmla="*/ 0 h 57"/>
                    <a:gd name="T34" fmla="*/ 187 w 206"/>
                    <a:gd name="T35" fmla="*/ 2 h 57"/>
                    <a:gd name="T36" fmla="*/ 193 w 206"/>
                    <a:gd name="T37" fmla="*/ 6 h 57"/>
                    <a:gd name="T38" fmla="*/ 199 w 206"/>
                    <a:gd name="T39" fmla="*/ 10 h 57"/>
                    <a:gd name="T40" fmla="*/ 204 w 206"/>
                    <a:gd name="T41" fmla="*/ 17 h 57"/>
                    <a:gd name="T42" fmla="*/ 205 w 206"/>
                    <a:gd name="T43" fmla="*/ 21 h 57"/>
                    <a:gd name="T44" fmla="*/ 205 w 206"/>
                    <a:gd name="T45" fmla="*/ 25 h 57"/>
                    <a:gd name="T46" fmla="*/ 204 w 206"/>
                    <a:gd name="T47" fmla="*/ 26 h 57"/>
                    <a:gd name="T48" fmla="*/ 201 w 206"/>
                    <a:gd name="T49" fmla="*/ 27 h 57"/>
                    <a:gd name="T50" fmla="*/ 195 w 206"/>
                    <a:gd name="T51" fmla="*/ 29 h 57"/>
                    <a:gd name="T52" fmla="*/ 188 w 206"/>
                    <a:gd name="T53" fmla="*/ 32 h 57"/>
                    <a:gd name="T54" fmla="*/ 179 w 206"/>
                    <a:gd name="T55" fmla="*/ 34 h 57"/>
                    <a:gd name="T56" fmla="*/ 168 w 206"/>
                    <a:gd name="T57" fmla="*/ 36 h 57"/>
                    <a:gd name="T58" fmla="*/ 155 w 206"/>
                    <a:gd name="T59" fmla="*/ 39 h 57"/>
                    <a:gd name="T60" fmla="*/ 140 w 206"/>
                    <a:gd name="T61" fmla="*/ 42 h 57"/>
                    <a:gd name="T62" fmla="*/ 115 w 206"/>
                    <a:gd name="T63" fmla="*/ 46 h 57"/>
                    <a:gd name="T64" fmla="*/ 80 w 206"/>
                    <a:gd name="T65" fmla="*/ 51 h 57"/>
                    <a:gd name="T66" fmla="*/ 47 w 206"/>
                    <a:gd name="T67" fmla="*/ 54 h 57"/>
                    <a:gd name="T68" fmla="*/ 15 w 206"/>
                    <a:gd name="T69" fmla="*/ 57 h 57"/>
                    <a:gd name="T70" fmla="*/ 3 w 206"/>
                    <a:gd name="T71" fmla="*/ 45 h 57"/>
                    <a:gd name="T72" fmla="*/ 7 w 206"/>
                    <a:gd name="T73" fmla="*/ 3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6" h="57">
                      <a:moveTo>
                        <a:pt x="7" y="33"/>
                      </a:moveTo>
                      <a:lnTo>
                        <a:pt x="10" y="33"/>
                      </a:lnTo>
                      <a:lnTo>
                        <a:pt x="13" y="33"/>
                      </a:lnTo>
                      <a:lnTo>
                        <a:pt x="16" y="33"/>
                      </a:lnTo>
                      <a:lnTo>
                        <a:pt x="20" y="32"/>
                      </a:lnTo>
                      <a:lnTo>
                        <a:pt x="23" y="32"/>
                      </a:lnTo>
                      <a:lnTo>
                        <a:pt x="28" y="30"/>
                      </a:lnTo>
                      <a:lnTo>
                        <a:pt x="33" y="30"/>
                      </a:lnTo>
                      <a:lnTo>
                        <a:pt x="39" y="29"/>
                      </a:lnTo>
                      <a:lnTo>
                        <a:pt x="44" y="28"/>
                      </a:lnTo>
                      <a:lnTo>
                        <a:pt x="49" y="27"/>
                      </a:lnTo>
                      <a:lnTo>
                        <a:pt x="57" y="26"/>
                      </a:lnTo>
                      <a:lnTo>
                        <a:pt x="63" y="25"/>
                      </a:lnTo>
                      <a:lnTo>
                        <a:pt x="70" y="23"/>
                      </a:lnTo>
                      <a:lnTo>
                        <a:pt x="77" y="21"/>
                      </a:lnTo>
                      <a:lnTo>
                        <a:pt x="85" y="20"/>
                      </a:lnTo>
                      <a:lnTo>
                        <a:pt x="93" y="17"/>
                      </a:lnTo>
                      <a:lnTo>
                        <a:pt x="100" y="16"/>
                      </a:lnTo>
                      <a:lnTo>
                        <a:pt x="109" y="14"/>
                      </a:lnTo>
                      <a:lnTo>
                        <a:pt x="116" y="13"/>
                      </a:lnTo>
                      <a:lnTo>
                        <a:pt x="123" y="10"/>
                      </a:lnTo>
                      <a:lnTo>
                        <a:pt x="129" y="9"/>
                      </a:lnTo>
                      <a:lnTo>
                        <a:pt x="135" y="8"/>
                      </a:lnTo>
                      <a:lnTo>
                        <a:pt x="141" y="7"/>
                      </a:lnTo>
                      <a:lnTo>
                        <a:pt x="146" y="6"/>
                      </a:lnTo>
                      <a:lnTo>
                        <a:pt x="150" y="4"/>
                      </a:lnTo>
                      <a:lnTo>
                        <a:pt x="155" y="3"/>
                      </a:lnTo>
                      <a:lnTo>
                        <a:pt x="159" y="3"/>
                      </a:lnTo>
                      <a:lnTo>
                        <a:pt x="162" y="2"/>
                      </a:lnTo>
                      <a:lnTo>
                        <a:pt x="166" y="1"/>
                      </a:lnTo>
                      <a:lnTo>
                        <a:pt x="169" y="1"/>
                      </a:lnTo>
                      <a:lnTo>
                        <a:pt x="172" y="0"/>
                      </a:lnTo>
                      <a:lnTo>
                        <a:pt x="174" y="0"/>
                      </a:lnTo>
                      <a:lnTo>
                        <a:pt x="181" y="0"/>
                      </a:lnTo>
                      <a:lnTo>
                        <a:pt x="185" y="1"/>
                      </a:lnTo>
                      <a:lnTo>
                        <a:pt x="187" y="2"/>
                      </a:lnTo>
                      <a:lnTo>
                        <a:pt x="191" y="3"/>
                      </a:lnTo>
                      <a:lnTo>
                        <a:pt x="193" y="6"/>
                      </a:lnTo>
                      <a:lnTo>
                        <a:pt x="196" y="7"/>
                      </a:lnTo>
                      <a:lnTo>
                        <a:pt x="199" y="10"/>
                      </a:lnTo>
                      <a:lnTo>
                        <a:pt x="202" y="15"/>
                      </a:lnTo>
                      <a:lnTo>
                        <a:pt x="204" y="17"/>
                      </a:lnTo>
                      <a:lnTo>
                        <a:pt x="205" y="20"/>
                      </a:lnTo>
                      <a:lnTo>
                        <a:pt x="205" y="21"/>
                      </a:lnTo>
                      <a:lnTo>
                        <a:pt x="206" y="23"/>
                      </a:lnTo>
                      <a:lnTo>
                        <a:pt x="205" y="25"/>
                      </a:lnTo>
                      <a:lnTo>
                        <a:pt x="205" y="26"/>
                      </a:lnTo>
                      <a:lnTo>
                        <a:pt x="204" y="26"/>
                      </a:lnTo>
                      <a:lnTo>
                        <a:pt x="202" y="27"/>
                      </a:lnTo>
                      <a:lnTo>
                        <a:pt x="201" y="27"/>
                      </a:lnTo>
                      <a:lnTo>
                        <a:pt x="199" y="28"/>
                      </a:lnTo>
                      <a:lnTo>
                        <a:pt x="195" y="29"/>
                      </a:lnTo>
                      <a:lnTo>
                        <a:pt x="192" y="30"/>
                      </a:lnTo>
                      <a:lnTo>
                        <a:pt x="188" y="32"/>
                      </a:lnTo>
                      <a:lnTo>
                        <a:pt x="183" y="33"/>
                      </a:lnTo>
                      <a:lnTo>
                        <a:pt x="179" y="34"/>
                      </a:lnTo>
                      <a:lnTo>
                        <a:pt x="174" y="35"/>
                      </a:lnTo>
                      <a:lnTo>
                        <a:pt x="168" y="36"/>
                      </a:lnTo>
                      <a:lnTo>
                        <a:pt x="161" y="38"/>
                      </a:lnTo>
                      <a:lnTo>
                        <a:pt x="155" y="39"/>
                      </a:lnTo>
                      <a:lnTo>
                        <a:pt x="148" y="41"/>
                      </a:lnTo>
                      <a:lnTo>
                        <a:pt x="140" y="42"/>
                      </a:lnTo>
                      <a:lnTo>
                        <a:pt x="132" y="44"/>
                      </a:lnTo>
                      <a:lnTo>
                        <a:pt x="115" y="46"/>
                      </a:lnTo>
                      <a:lnTo>
                        <a:pt x="97" y="49"/>
                      </a:lnTo>
                      <a:lnTo>
                        <a:pt x="80" y="51"/>
                      </a:lnTo>
                      <a:lnTo>
                        <a:pt x="64" y="53"/>
                      </a:lnTo>
                      <a:lnTo>
                        <a:pt x="47" y="54"/>
                      </a:lnTo>
                      <a:lnTo>
                        <a:pt x="30" y="55"/>
                      </a:lnTo>
                      <a:lnTo>
                        <a:pt x="15" y="57"/>
                      </a:lnTo>
                      <a:lnTo>
                        <a:pt x="0" y="57"/>
                      </a:lnTo>
                      <a:lnTo>
                        <a:pt x="3" y="45"/>
                      </a:lnTo>
                      <a:lnTo>
                        <a:pt x="7" y="33"/>
                      </a:lnTo>
                      <a:lnTo>
                        <a:pt x="7" y="33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123"/>
                <p:cNvSpPr/>
                <p:nvPr/>
              </p:nvSpPr>
              <p:spPr bwMode="auto">
                <a:xfrm>
                  <a:off x="5364163" y="2671763"/>
                  <a:ext cx="495300" cy="117475"/>
                </a:xfrm>
                <a:custGeom>
                  <a:avLst/>
                  <a:gdLst>
                    <a:gd name="T0" fmla="*/ 7 w 312"/>
                    <a:gd name="T1" fmla="*/ 67 h 74"/>
                    <a:gd name="T2" fmla="*/ 4 w 312"/>
                    <a:gd name="T3" fmla="*/ 65 h 74"/>
                    <a:gd name="T4" fmla="*/ 1 w 312"/>
                    <a:gd name="T5" fmla="*/ 63 h 74"/>
                    <a:gd name="T6" fmla="*/ 0 w 312"/>
                    <a:gd name="T7" fmla="*/ 59 h 74"/>
                    <a:gd name="T8" fmla="*/ 0 w 312"/>
                    <a:gd name="T9" fmla="*/ 58 h 74"/>
                    <a:gd name="T10" fmla="*/ 2 w 312"/>
                    <a:gd name="T11" fmla="*/ 57 h 74"/>
                    <a:gd name="T12" fmla="*/ 6 w 312"/>
                    <a:gd name="T13" fmla="*/ 55 h 74"/>
                    <a:gd name="T14" fmla="*/ 13 w 312"/>
                    <a:gd name="T15" fmla="*/ 53 h 74"/>
                    <a:gd name="T16" fmla="*/ 21 w 312"/>
                    <a:gd name="T17" fmla="*/ 52 h 74"/>
                    <a:gd name="T18" fmla="*/ 32 w 312"/>
                    <a:gd name="T19" fmla="*/ 49 h 74"/>
                    <a:gd name="T20" fmla="*/ 45 w 312"/>
                    <a:gd name="T21" fmla="*/ 47 h 74"/>
                    <a:gd name="T22" fmla="*/ 59 w 312"/>
                    <a:gd name="T23" fmla="*/ 45 h 74"/>
                    <a:gd name="T24" fmla="*/ 100 w 312"/>
                    <a:gd name="T25" fmla="*/ 36 h 74"/>
                    <a:gd name="T26" fmla="*/ 147 w 312"/>
                    <a:gd name="T27" fmla="*/ 27 h 74"/>
                    <a:gd name="T28" fmla="*/ 179 w 312"/>
                    <a:gd name="T29" fmla="*/ 19 h 74"/>
                    <a:gd name="T30" fmla="*/ 202 w 312"/>
                    <a:gd name="T31" fmla="*/ 13 h 74"/>
                    <a:gd name="T32" fmla="*/ 216 w 312"/>
                    <a:gd name="T33" fmla="*/ 9 h 74"/>
                    <a:gd name="T34" fmla="*/ 229 w 312"/>
                    <a:gd name="T35" fmla="*/ 7 h 74"/>
                    <a:gd name="T36" fmla="*/ 241 w 312"/>
                    <a:gd name="T37" fmla="*/ 4 h 74"/>
                    <a:gd name="T38" fmla="*/ 250 w 312"/>
                    <a:gd name="T39" fmla="*/ 2 h 74"/>
                    <a:gd name="T40" fmla="*/ 259 w 312"/>
                    <a:gd name="T41" fmla="*/ 1 h 74"/>
                    <a:gd name="T42" fmla="*/ 267 w 312"/>
                    <a:gd name="T43" fmla="*/ 0 h 74"/>
                    <a:gd name="T44" fmla="*/ 273 w 312"/>
                    <a:gd name="T45" fmla="*/ 0 h 74"/>
                    <a:gd name="T46" fmla="*/ 279 w 312"/>
                    <a:gd name="T47" fmla="*/ 0 h 74"/>
                    <a:gd name="T48" fmla="*/ 286 w 312"/>
                    <a:gd name="T49" fmla="*/ 1 h 74"/>
                    <a:gd name="T50" fmla="*/ 292 w 312"/>
                    <a:gd name="T51" fmla="*/ 3 h 74"/>
                    <a:gd name="T52" fmla="*/ 298 w 312"/>
                    <a:gd name="T53" fmla="*/ 7 h 74"/>
                    <a:gd name="T54" fmla="*/ 304 w 312"/>
                    <a:gd name="T55" fmla="*/ 13 h 74"/>
                    <a:gd name="T56" fmla="*/ 307 w 312"/>
                    <a:gd name="T57" fmla="*/ 16 h 74"/>
                    <a:gd name="T58" fmla="*/ 310 w 312"/>
                    <a:gd name="T59" fmla="*/ 19 h 74"/>
                    <a:gd name="T60" fmla="*/ 311 w 312"/>
                    <a:gd name="T61" fmla="*/ 21 h 74"/>
                    <a:gd name="T62" fmla="*/ 311 w 312"/>
                    <a:gd name="T63" fmla="*/ 23 h 74"/>
                    <a:gd name="T64" fmla="*/ 310 w 312"/>
                    <a:gd name="T65" fmla="*/ 26 h 74"/>
                    <a:gd name="T66" fmla="*/ 305 w 312"/>
                    <a:gd name="T67" fmla="*/ 27 h 74"/>
                    <a:gd name="T68" fmla="*/ 299 w 312"/>
                    <a:gd name="T69" fmla="*/ 29 h 74"/>
                    <a:gd name="T70" fmla="*/ 292 w 312"/>
                    <a:gd name="T71" fmla="*/ 30 h 74"/>
                    <a:gd name="T72" fmla="*/ 284 w 312"/>
                    <a:gd name="T73" fmla="*/ 32 h 74"/>
                    <a:gd name="T74" fmla="*/ 273 w 312"/>
                    <a:gd name="T75" fmla="*/ 33 h 74"/>
                    <a:gd name="T76" fmla="*/ 266 w 312"/>
                    <a:gd name="T77" fmla="*/ 33 h 74"/>
                    <a:gd name="T78" fmla="*/ 261 w 312"/>
                    <a:gd name="T79" fmla="*/ 33 h 74"/>
                    <a:gd name="T80" fmla="*/ 255 w 312"/>
                    <a:gd name="T81" fmla="*/ 33 h 74"/>
                    <a:gd name="T82" fmla="*/ 248 w 312"/>
                    <a:gd name="T83" fmla="*/ 34 h 74"/>
                    <a:gd name="T84" fmla="*/ 240 w 312"/>
                    <a:gd name="T85" fmla="*/ 35 h 74"/>
                    <a:gd name="T86" fmla="*/ 229 w 312"/>
                    <a:gd name="T87" fmla="*/ 38 h 74"/>
                    <a:gd name="T88" fmla="*/ 217 w 312"/>
                    <a:gd name="T89" fmla="*/ 39 h 74"/>
                    <a:gd name="T90" fmla="*/ 204 w 312"/>
                    <a:gd name="T91" fmla="*/ 41 h 74"/>
                    <a:gd name="T92" fmla="*/ 183 w 312"/>
                    <a:gd name="T93" fmla="*/ 46 h 74"/>
                    <a:gd name="T94" fmla="*/ 155 w 312"/>
                    <a:gd name="T95" fmla="*/ 51 h 74"/>
                    <a:gd name="T96" fmla="*/ 132 w 312"/>
                    <a:gd name="T97" fmla="*/ 55 h 74"/>
                    <a:gd name="T98" fmla="*/ 110 w 312"/>
                    <a:gd name="T99" fmla="*/ 61 h 74"/>
                    <a:gd name="T100" fmla="*/ 91 w 312"/>
                    <a:gd name="T101" fmla="*/ 66 h 74"/>
                    <a:gd name="T102" fmla="*/ 75 w 312"/>
                    <a:gd name="T103" fmla="*/ 71 h 74"/>
                    <a:gd name="T104" fmla="*/ 61 w 312"/>
                    <a:gd name="T105" fmla="*/ 73 h 74"/>
                    <a:gd name="T106" fmla="*/ 49 w 312"/>
                    <a:gd name="T107" fmla="*/ 74 h 74"/>
                    <a:gd name="T108" fmla="*/ 35 w 312"/>
                    <a:gd name="T109" fmla="*/ 73 h 74"/>
                    <a:gd name="T110" fmla="*/ 21 w 312"/>
                    <a:gd name="T111" fmla="*/ 72 h 74"/>
                    <a:gd name="T112" fmla="*/ 13 w 312"/>
                    <a:gd name="T113" fmla="*/ 70 h 74"/>
                    <a:gd name="T114" fmla="*/ 11 w 312"/>
                    <a:gd name="T115" fmla="*/ 68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12" h="74">
                      <a:moveTo>
                        <a:pt x="11" y="68"/>
                      </a:moveTo>
                      <a:lnTo>
                        <a:pt x="7" y="67"/>
                      </a:lnTo>
                      <a:lnTo>
                        <a:pt x="5" y="66"/>
                      </a:lnTo>
                      <a:lnTo>
                        <a:pt x="4" y="65"/>
                      </a:lnTo>
                      <a:lnTo>
                        <a:pt x="2" y="64"/>
                      </a:lnTo>
                      <a:lnTo>
                        <a:pt x="1" y="63"/>
                      </a:lnTo>
                      <a:lnTo>
                        <a:pt x="0" y="61"/>
                      </a:lnTo>
                      <a:lnTo>
                        <a:pt x="0" y="59"/>
                      </a:lnTo>
                      <a:lnTo>
                        <a:pt x="0" y="59"/>
                      </a:lnTo>
                      <a:lnTo>
                        <a:pt x="0" y="58"/>
                      </a:lnTo>
                      <a:lnTo>
                        <a:pt x="1" y="58"/>
                      </a:lnTo>
                      <a:lnTo>
                        <a:pt x="2" y="57"/>
                      </a:lnTo>
                      <a:lnTo>
                        <a:pt x="4" y="57"/>
                      </a:lnTo>
                      <a:lnTo>
                        <a:pt x="6" y="55"/>
                      </a:lnTo>
                      <a:lnTo>
                        <a:pt x="10" y="54"/>
                      </a:lnTo>
                      <a:lnTo>
                        <a:pt x="13" y="53"/>
                      </a:lnTo>
                      <a:lnTo>
                        <a:pt x="17" y="53"/>
                      </a:lnTo>
                      <a:lnTo>
                        <a:pt x="21" y="52"/>
                      </a:lnTo>
                      <a:lnTo>
                        <a:pt x="26" y="51"/>
                      </a:lnTo>
                      <a:lnTo>
                        <a:pt x="32" y="49"/>
                      </a:lnTo>
                      <a:lnTo>
                        <a:pt x="38" y="48"/>
                      </a:lnTo>
                      <a:lnTo>
                        <a:pt x="45" y="47"/>
                      </a:lnTo>
                      <a:lnTo>
                        <a:pt x="52" y="46"/>
                      </a:lnTo>
                      <a:lnTo>
                        <a:pt x="59" y="45"/>
                      </a:lnTo>
                      <a:lnTo>
                        <a:pt x="68" y="44"/>
                      </a:lnTo>
                      <a:lnTo>
                        <a:pt x="100" y="36"/>
                      </a:lnTo>
                      <a:lnTo>
                        <a:pt x="132" y="30"/>
                      </a:lnTo>
                      <a:lnTo>
                        <a:pt x="147" y="27"/>
                      </a:lnTo>
                      <a:lnTo>
                        <a:pt x="164" y="23"/>
                      </a:lnTo>
                      <a:lnTo>
                        <a:pt x="179" y="19"/>
                      </a:lnTo>
                      <a:lnTo>
                        <a:pt x="195" y="15"/>
                      </a:lnTo>
                      <a:lnTo>
                        <a:pt x="202" y="13"/>
                      </a:lnTo>
                      <a:lnTo>
                        <a:pt x="210" y="10"/>
                      </a:lnTo>
                      <a:lnTo>
                        <a:pt x="216" y="9"/>
                      </a:lnTo>
                      <a:lnTo>
                        <a:pt x="223" y="8"/>
                      </a:lnTo>
                      <a:lnTo>
                        <a:pt x="229" y="7"/>
                      </a:lnTo>
                      <a:lnTo>
                        <a:pt x="235" y="6"/>
                      </a:lnTo>
                      <a:lnTo>
                        <a:pt x="241" y="4"/>
                      </a:lnTo>
                      <a:lnTo>
                        <a:pt x="246" y="3"/>
                      </a:lnTo>
                      <a:lnTo>
                        <a:pt x="250" y="2"/>
                      </a:lnTo>
                      <a:lnTo>
                        <a:pt x="255" y="1"/>
                      </a:lnTo>
                      <a:lnTo>
                        <a:pt x="259" y="1"/>
                      </a:lnTo>
                      <a:lnTo>
                        <a:pt x="263" y="0"/>
                      </a:lnTo>
                      <a:lnTo>
                        <a:pt x="267" y="0"/>
                      </a:lnTo>
                      <a:lnTo>
                        <a:pt x="269" y="0"/>
                      </a:lnTo>
                      <a:lnTo>
                        <a:pt x="273" y="0"/>
                      </a:lnTo>
                      <a:lnTo>
                        <a:pt x="275" y="0"/>
                      </a:lnTo>
                      <a:lnTo>
                        <a:pt x="279" y="0"/>
                      </a:lnTo>
                      <a:lnTo>
                        <a:pt x="282" y="0"/>
                      </a:lnTo>
                      <a:lnTo>
                        <a:pt x="286" y="1"/>
                      </a:lnTo>
                      <a:lnTo>
                        <a:pt x="289" y="1"/>
                      </a:lnTo>
                      <a:lnTo>
                        <a:pt x="292" y="3"/>
                      </a:lnTo>
                      <a:lnTo>
                        <a:pt x="295" y="4"/>
                      </a:lnTo>
                      <a:lnTo>
                        <a:pt x="298" y="7"/>
                      </a:lnTo>
                      <a:lnTo>
                        <a:pt x="301" y="9"/>
                      </a:lnTo>
                      <a:lnTo>
                        <a:pt x="304" y="13"/>
                      </a:lnTo>
                      <a:lnTo>
                        <a:pt x="306" y="14"/>
                      </a:lnTo>
                      <a:lnTo>
                        <a:pt x="307" y="16"/>
                      </a:lnTo>
                      <a:lnTo>
                        <a:pt x="310" y="17"/>
                      </a:lnTo>
                      <a:lnTo>
                        <a:pt x="310" y="19"/>
                      </a:lnTo>
                      <a:lnTo>
                        <a:pt x="311" y="20"/>
                      </a:lnTo>
                      <a:lnTo>
                        <a:pt x="311" y="21"/>
                      </a:lnTo>
                      <a:lnTo>
                        <a:pt x="312" y="22"/>
                      </a:lnTo>
                      <a:lnTo>
                        <a:pt x="311" y="23"/>
                      </a:lnTo>
                      <a:lnTo>
                        <a:pt x="311" y="25"/>
                      </a:lnTo>
                      <a:lnTo>
                        <a:pt x="310" y="26"/>
                      </a:lnTo>
                      <a:lnTo>
                        <a:pt x="307" y="26"/>
                      </a:lnTo>
                      <a:lnTo>
                        <a:pt x="305" y="27"/>
                      </a:lnTo>
                      <a:lnTo>
                        <a:pt x="302" y="28"/>
                      </a:lnTo>
                      <a:lnTo>
                        <a:pt x="299" y="29"/>
                      </a:lnTo>
                      <a:lnTo>
                        <a:pt x="295" y="30"/>
                      </a:lnTo>
                      <a:lnTo>
                        <a:pt x="292" y="30"/>
                      </a:lnTo>
                      <a:lnTo>
                        <a:pt x="287" y="32"/>
                      </a:lnTo>
                      <a:lnTo>
                        <a:pt x="284" y="32"/>
                      </a:lnTo>
                      <a:lnTo>
                        <a:pt x="280" y="33"/>
                      </a:lnTo>
                      <a:lnTo>
                        <a:pt x="273" y="33"/>
                      </a:lnTo>
                      <a:lnTo>
                        <a:pt x="267" y="33"/>
                      </a:lnTo>
                      <a:lnTo>
                        <a:pt x="266" y="33"/>
                      </a:lnTo>
                      <a:lnTo>
                        <a:pt x="263" y="33"/>
                      </a:lnTo>
                      <a:lnTo>
                        <a:pt x="261" y="33"/>
                      </a:lnTo>
                      <a:lnTo>
                        <a:pt x="259" y="33"/>
                      </a:lnTo>
                      <a:lnTo>
                        <a:pt x="255" y="33"/>
                      </a:lnTo>
                      <a:lnTo>
                        <a:pt x="251" y="34"/>
                      </a:lnTo>
                      <a:lnTo>
                        <a:pt x="248" y="34"/>
                      </a:lnTo>
                      <a:lnTo>
                        <a:pt x="244" y="35"/>
                      </a:lnTo>
                      <a:lnTo>
                        <a:pt x="240" y="35"/>
                      </a:lnTo>
                      <a:lnTo>
                        <a:pt x="235" y="36"/>
                      </a:lnTo>
                      <a:lnTo>
                        <a:pt x="229" y="38"/>
                      </a:lnTo>
                      <a:lnTo>
                        <a:pt x="223" y="38"/>
                      </a:lnTo>
                      <a:lnTo>
                        <a:pt x="217" y="39"/>
                      </a:lnTo>
                      <a:lnTo>
                        <a:pt x="211" y="40"/>
                      </a:lnTo>
                      <a:lnTo>
                        <a:pt x="204" y="41"/>
                      </a:lnTo>
                      <a:lnTo>
                        <a:pt x="197" y="44"/>
                      </a:lnTo>
                      <a:lnTo>
                        <a:pt x="183" y="46"/>
                      </a:lnTo>
                      <a:lnTo>
                        <a:pt x="170" y="48"/>
                      </a:lnTo>
                      <a:lnTo>
                        <a:pt x="155" y="51"/>
                      </a:lnTo>
                      <a:lnTo>
                        <a:pt x="144" y="53"/>
                      </a:lnTo>
                      <a:lnTo>
                        <a:pt x="132" y="55"/>
                      </a:lnTo>
                      <a:lnTo>
                        <a:pt x="121" y="58"/>
                      </a:lnTo>
                      <a:lnTo>
                        <a:pt x="110" y="61"/>
                      </a:lnTo>
                      <a:lnTo>
                        <a:pt x="101" y="64"/>
                      </a:lnTo>
                      <a:lnTo>
                        <a:pt x="91" y="66"/>
                      </a:lnTo>
                      <a:lnTo>
                        <a:pt x="83" y="68"/>
                      </a:lnTo>
                      <a:lnTo>
                        <a:pt x="75" y="71"/>
                      </a:lnTo>
                      <a:lnTo>
                        <a:pt x="68" y="72"/>
                      </a:lnTo>
                      <a:lnTo>
                        <a:pt x="61" y="73"/>
                      </a:lnTo>
                      <a:lnTo>
                        <a:pt x="55" y="73"/>
                      </a:lnTo>
                      <a:lnTo>
                        <a:pt x="49" y="74"/>
                      </a:lnTo>
                      <a:lnTo>
                        <a:pt x="44" y="74"/>
                      </a:lnTo>
                      <a:lnTo>
                        <a:pt x="35" y="73"/>
                      </a:lnTo>
                      <a:lnTo>
                        <a:pt x="25" y="72"/>
                      </a:lnTo>
                      <a:lnTo>
                        <a:pt x="21" y="72"/>
                      </a:lnTo>
                      <a:lnTo>
                        <a:pt x="17" y="71"/>
                      </a:lnTo>
                      <a:lnTo>
                        <a:pt x="13" y="70"/>
                      </a:lnTo>
                      <a:lnTo>
                        <a:pt x="11" y="68"/>
                      </a:lnTo>
                      <a:lnTo>
                        <a:pt x="11" y="6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124"/>
                <p:cNvSpPr/>
                <p:nvPr/>
              </p:nvSpPr>
              <p:spPr bwMode="auto">
                <a:xfrm>
                  <a:off x="5603875" y="2768600"/>
                  <a:ext cx="411163" cy="279400"/>
                </a:xfrm>
                <a:custGeom>
                  <a:avLst/>
                  <a:gdLst>
                    <a:gd name="T0" fmla="*/ 2 w 259"/>
                    <a:gd name="T1" fmla="*/ 0 h 176"/>
                    <a:gd name="T2" fmla="*/ 31 w 259"/>
                    <a:gd name="T3" fmla="*/ 24 h 176"/>
                    <a:gd name="T4" fmla="*/ 57 w 259"/>
                    <a:gd name="T5" fmla="*/ 44 h 176"/>
                    <a:gd name="T6" fmla="*/ 82 w 259"/>
                    <a:gd name="T7" fmla="*/ 62 h 176"/>
                    <a:gd name="T8" fmla="*/ 103 w 259"/>
                    <a:gd name="T9" fmla="*/ 77 h 176"/>
                    <a:gd name="T10" fmla="*/ 124 w 259"/>
                    <a:gd name="T11" fmla="*/ 90 h 176"/>
                    <a:gd name="T12" fmla="*/ 148 w 259"/>
                    <a:gd name="T13" fmla="*/ 105 h 176"/>
                    <a:gd name="T14" fmla="*/ 174 w 259"/>
                    <a:gd name="T15" fmla="*/ 116 h 176"/>
                    <a:gd name="T16" fmla="*/ 202 w 259"/>
                    <a:gd name="T17" fmla="*/ 130 h 176"/>
                    <a:gd name="T18" fmla="*/ 215 w 259"/>
                    <a:gd name="T19" fmla="*/ 134 h 176"/>
                    <a:gd name="T20" fmla="*/ 227 w 259"/>
                    <a:gd name="T21" fmla="*/ 140 h 176"/>
                    <a:gd name="T22" fmla="*/ 237 w 259"/>
                    <a:gd name="T23" fmla="*/ 144 h 176"/>
                    <a:gd name="T24" fmla="*/ 245 w 259"/>
                    <a:gd name="T25" fmla="*/ 148 h 176"/>
                    <a:gd name="T26" fmla="*/ 251 w 259"/>
                    <a:gd name="T27" fmla="*/ 152 h 176"/>
                    <a:gd name="T28" fmla="*/ 256 w 259"/>
                    <a:gd name="T29" fmla="*/ 154 h 176"/>
                    <a:gd name="T30" fmla="*/ 258 w 259"/>
                    <a:gd name="T31" fmla="*/ 156 h 176"/>
                    <a:gd name="T32" fmla="*/ 259 w 259"/>
                    <a:gd name="T33" fmla="*/ 158 h 176"/>
                    <a:gd name="T34" fmla="*/ 257 w 259"/>
                    <a:gd name="T35" fmla="*/ 162 h 176"/>
                    <a:gd name="T36" fmla="*/ 253 w 259"/>
                    <a:gd name="T37" fmla="*/ 165 h 176"/>
                    <a:gd name="T38" fmla="*/ 245 w 259"/>
                    <a:gd name="T39" fmla="*/ 167 h 176"/>
                    <a:gd name="T40" fmla="*/ 233 w 259"/>
                    <a:gd name="T41" fmla="*/ 170 h 176"/>
                    <a:gd name="T42" fmla="*/ 208 w 259"/>
                    <a:gd name="T43" fmla="*/ 173 h 176"/>
                    <a:gd name="T44" fmla="*/ 186 w 259"/>
                    <a:gd name="T45" fmla="*/ 176 h 176"/>
                    <a:gd name="T46" fmla="*/ 168 w 259"/>
                    <a:gd name="T47" fmla="*/ 176 h 176"/>
                    <a:gd name="T48" fmla="*/ 160 w 259"/>
                    <a:gd name="T49" fmla="*/ 175 h 176"/>
                    <a:gd name="T50" fmla="*/ 153 w 259"/>
                    <a:gd name="T51" fmla="*/ 173 h 176"/>
                    <a:gd name="T52" fmla="*/ 148 w 259"/>
                    <a:gd name="T53" fmla="*/ 170 h 176"/>
                    <a:gd name="T54" fmla="*/ 138 w 259"/>
                    <a:gd name="T55" fmla="*/ 162 h 176"/>
                    <a:gd name="T56" fmla="*/ 125 w 259"/>
                    <a:gd name="T57" fmla="*/ 150 h 176"/>
                    <a:gd name="T58" fmla="*/ 108 w 259"/>
                    <a:gd name="T59" fmla="*/ 133 h 176"/>
                    <a:gd name="T60" fmla="*/ 86 w 259"/>
                    <a:gd name="T61" fmla="*/ 111 h 176"/>
                    <a:gd name="T62" fmla="*/ 61 w 259"/>
                    <a:gd name="T63" fmla="*/ 84 h 176"/>
                    <a:gd name="T64" fmla="*/ 32 w 259"/>
                    <a:gd name="T65" fmla="*/ 54 h 176"/>
                    <a:gd name="T66" fmla="*/ 16 w 259"/>
                    <a:gd name="T67" fmla="*/ 37 h 176"/>
                    <a:gd name="T68" fmla="*/ 0 w 259"/>
                    <a:gd name="T69" fmla="*/ 1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59" h="176">
                      <a:moveTo>
                        <a:pt x="0" y="18"/>
                      </a:moveTo>
                      <a:lnTo>
                        <a:pt x="2" y="0"/>
                      </a:lnTo>
                      <a:lnTo>
                        <a:pt x="16" y="12"/>
                      </a:lnTo>
                      <a:lnTo>
                        <a:pt x="31" y="24"/>
                      </a:lnTo>
                      <a:lnTo>
                        <a:pt x="44" y="35"/>
                      </a:lnTo>
                      <a:lnTo>
                        <a:pt x="57" y="44"/>
                      </a:lnTo>
                      <a:lnTo>
                        <a:pt x="68" y="54"/>
                      </a:lnTo>
                      <a:lnTo>
                        <a:pt x="82" y="62"/>
                      </a:lnTo>
                      <a:lnTo>
                        <a:pt x="92" y="70"/>
                      </a:lnTo>
                      <a:lnTo>
                        <a:pt x="103" y="77"/>
                      </a:lnTo>
                      <a:lnTo>
                        <a:pt x="114" y="84"/>
                      </a:lnTo>
                      <a:lnTo>
                        <a:pt x="124" y="90"/>
                      </a:lnTo>
                      <a:lnTo>
                        <a:pt x="136" y="98"/>
                      </a:lnTo>
                      <a:lnTo>
                        <a:pt x="148" y="105"/>
                      </a:lnTo>
                      <a:lnTo>
                        <a:pt x="161" y="111"/>
                      </a:lnTo>
                      <a:lnTo>
                        <a:pt x="174" y="116"/>
                      </a:lnTo>
                      <a:lnTo>
                        <a:pt x="188" y="122"/>
                      </a:lnTo>
                      <a:lnTo>
                        <a:pt x="202" y="130"/>
                      </a:lnTo>
                      <a:lnTo>
                        <a:pt x="210" y="132"/>
                      </a:lnTo>
                      <a:lnTo>
                        <a:pt x="215" y="134"/>
                      </a:lnTo>
                      <a:lnTo>
                        <a:pt x="221" y="138"/>
                      </a:lnTo>
                      <a:lnTo>
                        <a:pt x="227" y="140"/>
                      </a:lnTo>
                      <a:lnTo>
                        <a:pt x="232" y="143"/>
                      </a:lnTo>
                      <a:lnTo>
                        <a:pt x="237" y="144"/>
                      </a:lnTo>
                      <a:lnTo>
                        <a:pt x="242" y="146"/>
                      </a:lnTo>
                      <a:lnTo>
                        <a:pt x="245" y="148"/>
                      </a:lnTo>
                      <a:lnTo>
                        <a:pt x="249" y="150"/>
                      </a:lnTo>
                      <a:lnTo>
                        <a:pt x="251" y="152"/>
                      </a:lnTo>
                      <a:lnTo>
                        <a:pt x="253" y="153"/>
                      </a:lnTo>
                      <a:lnTo>
                        <a:pt x="256" y="154"/>
                      </a:lnTo>
                      <a:lnTo>
                        <a:pt x="257" y="156"/>
                      </a:lnTo>
                      <a:lnTo>
                        <a:pt x="258" y="156"/>
                      </a:lnTo>
                      <a:lnTo>
                        <a:pt x="259" y="157"/>
                      </a:lnTo>
                      <a:lnTo>
                        <a:pt x="259" y="158"/>
                      </a:lnTo>
                      <a:lnTo>
                        <a:pt x="258" y="159"/>
                      </a:lnTo>
                      <a:lnTo>
                        <a:pt x="257" y="162"/>
                      </a:lnTo>
                      <a:lnTo>
                        <a:pt x="256" y="163"/>
                      </a:lnTo>
                      <a:lnTo>
                        <a:pt x="253" y="165"/>
                      </a:lnTo>
                      <a:lnTo>
                        <a:pt x="250" y="166"/>
                      </a:lnTo>
                      <a:lnTo>
                        <a:pt x="245" y="167"/>
                      </a:lnTo>
                      <a:lnTo>
                        <a:pt x="239" y="169"/>
                      </a:lnTo>
                      <a:lnTo>
                        <a:pt x="233" y="170"/>
                      </a:lnTo>
                      <a:lnTo>
                        <a:pt x="220" y="172"/>
                      </a:lnTo>
                      <a:lnTo>
                        <a:pt x="208" y="173"/>
                      </a:lnTo>
                      <a:lnTo>
                        <a:pt x="197" y="175"/>
                      </a:lnTo>
                      <a:lnTo>
                        <a:pt x="186" y="176"/>
                      </a:lnTo>
                      <a:lnTo>
                        <a:pt x="176" y="176"/>
                      </a:lnTo>
                      <a:lnTo>
                        <a:pt x="168" y="176"/>
                      </a:lnTo>
                      <a:lnTo>
                        <a:pt x="163" y="175"/>
                      </a:lnTo>
                      <a:lnTo>
                        <a:pt x="160" y="175"/>
                      </a:lnTo>
                      <a:lnTo>
                        <a:pt x="156" y="173"/>
                      </a:lnTo>
                      <a:lnTo>
                        <a:pt x="153" y="173"/>
                      </a:lnTo>
                      <a:lnTo>
                        <a:pt x="150" y="172"/>
                      </a:lnTo>
                      <a:lnTo>
                        <a:pt x="148" y="170"/>
                      </a:lnTo>
                      <a:lnTo>
                        <a:pt x="143" y="166"/>
                      </a:lnTo>
                      <a:lnTo>
                        <a:pt x="138" y="162"/>
                      </a:lnTo>
                      <a:lnTo>
                        <a:pt x="133" y="157"/>
                      </a:lnTo>
                      <a:lnTo>
                        <a:pt x="125" y="150"/>
                      </a:lnTo>
                      <a:lnTo>
                        <a:pt x="117" y="141"/>
                      </a:lnTo>
                      <a:lnTo>
                        <a:pt x="108" y="133"/>
                      </a:lnTo>
                      <a:lnTo>
                        <a:pt x="98" y="122"/>
                      </a:lnTo>
                      <a:lnTo>
                        <a:pt x="86" y="111"/>
                      </a:lnTo>
                      <a:lnTo>
                        <a:pt x="74" y="99"/>
                      </a:lnTo>
                      <a:lnTo>
                        <a:pt x="61" y="84"/>
                      </a:lnTo>
                      <a:lnTo>
                        <a:pt x="47" y="70"/>
                      </a:lnTo>
                      <a:lnTo>
                        <a:pt x="32" y="54"/>
                      </a:lnTo>
                      <a:lnTo>
                        <a:pt x="25" y="45"/>
                      </a:lnTo>
                      <a:lnTo>
                        <a:pt x="16" y="37"/>
                      </a:lnTo>
                      <a:lnTo>
                        <a:pt x="8" y="28"/>
                      </a:lnTo>
                      <a:lnTo>
                        <a:pt x="0" y="18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125"/>
                <p:cNvSpPr/>
                <p:nvPr/>
              </p:nvSpPr>
              <p:spPr bwMode="auto">
                <a:xfrm>
                  <a:off x="5284788" y="2735263"/>
                  <a:ext cx="339725" cy="388938"/>
                </a:xfrm>
                <a:custGeom>
                  <a:avLst/>
                  <a:gdLst>
                    <a:gd name="T0" fmla="*/ 0 w 214"/>
                    <a:gd name="T1" fmla="*/ 245 h 245"/>
                    <a:gd name="T2" fmla="*/ 0 w 214"/>
                    <a:gd name="T3" fmla="*/ 243 h 245"/>
                    <a:gd name="T4" fmla="*/ 3 w 214"/>
                    <a:gd name="T5" fmla="*/ 238 h 245"/>
                    <a:gd name="T6" fmla="*/ 6 w 214"/>
                    <a:gd name="T7" fmla="*/ 234 h 245"/>
                    <a:gd name="T8" fmla="*/ 12 w 214"/>
                    <a:gd name="T9" fmla="*/ 228 h 245"/>
                    <a:gd name="T10" fmla="*/ 18 w 214"/>
                    <a:gd name="T11" fmla="*/ 220 h 245"/>
                    <a:gd name="T12" fmla="*/ 26 w 214"/>
                    <a:gd name="T13" fmla="*/ 211 h 245"/>
                    <a:gd name="T14" fmla="*/ 37 w 214"/>
                    <a:gd name="T15" fmla="*/ 202 h 245"/>
                    <a:gd name="T16" fmla="*/ 52 w 214"/>
                    <a:gd name="T17" fmla="*/ 186 h 245"/>
                    <a:gd name="T18" fmla="*/ 71 w 214"/>
                    <a:gd name="T19" fmla="*/ 165 h 245"/>
                    <a:gd name="T20" fmla="*/ 89 w 214"/>
                    <a:gd name="T21" fmla="*/ 145 h 245"/>
                    <a:gd name="T22" fmla="*/ 105 w 214"/>
                    <a:gd name="T23" fmla="*/ 126 h 245"/>
                    <a:gd name="T24" fmla="*/ 115 w 214"/>
                    <a:gd name="T25" fmla="*/ 111 h 245"/>
                    <a:gd name="T26" fmla="*/ 121 w 214"/>
                    <a:gd name="T27" fmla="*/ 102 h 245"/>
                    <a:gd name="T28" fmla="*/ 130 w 214"/>
                    <a:gd name="T29" fmla="*/ 90 h 245"/>
                    <a:gd name="T30" fmla="*/ 137 w 214"/>
                    <a:gd name="T31" fmla="*/ 77 h 245"/>
                    <a:gd name="T32" fmla="*/ 146 w 214"/>
                    <a:gd name="T33" fmla="*/ 63 h 245"/>
                    <a:gd name="T34" fmla="*/ 156 w 214"/>
                    <a:gd name="T35" fmla="*/ 46 h 245"/>
                    <a:gd name="T36" fmla="*/ 166 w 214"/>
                    <a:gd name="T37" fmla="*/ 30 h 245"/>
                    <a:gd name="T38" fmla="*/ 177 w 214"/>
                    <a:gd name="T39" fmla="*/ 11 h 245"/>
                    <a:gd name="T40" fmla="*/ 214 w 214"/>
                    <a:gd name="T41" fmla="*/ 4 h 245"/>
                    <a:gd name="T42" fmla="*/ 201 w 214"/>
                    <a:gd name="T43" fmla="*/ 27 h 245"/>
                    <a:gd name="T44" fmla="*/ 188 w 214"/>
                    <a:gd name="T45" fmla="*/ 49 h 245"/>
                    <a:gd name="T46" fmla="*/ 176 w 214"/>
                    <a:gd name="T47" fmla="*/ 69 h 245"/>
                    <a:gd name="T48" fmla="*/ 165 w 214"/>
                    <a:gd name="T49" fmla="*/ 87 h 245"/>
                    <a:gd name="T50" fmla="*/ 156 w 214"/>
                    <a:gd name="T51" fmla="*/ 102 h 245"/>
                    <a:gd name="T52" fmla="*/ 146 w 214"/>
                    <a:gd name="T53" fmla="*/ 116 h 245"/>
                    <a:gd name="T54" fmla="*/ 138 w 214"/>
                    <a:gd name="T55" fmla="*/ 127 h 245"/>
                    <a:gd name="T56" fmla="*/ 131 w 214"/>
                    <a:gd name="T57" fmla="*/ 137 h 245"/>
                    <a:gd name="T58" fmla="*/ 115 w 214"/>
                    <a:gd name="T59" fmla="*/ 155 h 245"/>
                    <a:gd name="T60" fmla="*/ 98 w 214"/>
                    <a:gd name="T61" fmla="*/ 173 h 245"/>
                    <a:gd name="T62" fmla="*/ 77 w 214"/>
                    <a:gd name="T63" fmla="*/ 192 h 245"/>
                    <a:gd name="T64" fmla="*/ 55 w 214"/>
                    <a:gd name="T65" fmla="*/ 212 h 245"/>
                    <a:gd name="T66" fmla="*/ 43 w 214"/>
                    <a:gd name="T67" fmla="*/ 220 h 245"/>
                    <a:gd name="T68" fmla="*/ 32 w 214"/>
                    <a:gd name="T69" fmla="*/ 229 h 245"/>
                    <a:gd name="T70" fmla="*/ 24 w 214"/>
                    <a:gd name="T71" fmla="*/ 235 h 245"/>
                    <a:gd name="T72" fmla="*/ 16 w 214"/>
                    <a:gd name="T73" fmla="*/ 239 h 245"/>
                    <a:gd name="T74" fmla="*/ 10 w 214"/>
                    <a:gd name="T75" fmla="*/ 243 h 245"/>
                    <a:gd name="T76" fmla="*/ 5 w 214"/>
                    <a:gd name="T77" fmla="*/ 245 h 245"/>
                    <a:gd name="T78" fmla="*/ 3 w 214"/>
                    <a:gd name="T79" fmla="*/ 245 h 245"/>
                    <a:gd name="T80" fmla="*/ 0 w 214"/>
                    <a:gd name="T81" fmla="*/ 245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14" h="245">
                      <a:moveTo>
                        <a:pt x="0" y="245"/>
                      </a:moveTo>
                      <a:lnTo>
                        <a:pt x="0" y="245"/>
                      </a:lnTo>
                      <a:lnTo>
                        <a:pt x="0" y="244"/>
                      </a:lnTo>
                      <a:lnTo>
                        <a:pt x="0" y="243"/>
                      </a:lnTo>
                      <a:lnTo>
                        <a:pt x="2" y="241"/>
                      </a:lnTo>
                      <a:lnTo>
                        <a:pt x="3" y="238"/>
                      </a:lnTo>
                      <a:lnTo>
                        <a:pt x="5" y="236"/>
                      </a:lnTo>
                      <a:lnTo>
                        <a:pt x="6" y="234"/>
                      </a:lnTo>
                      <a:lnTo>
                        <a:pt x="9" y="231"/>
                      </a:lnTo>
                      <a:lnTo>
                        <a:pt x="12" y="228"/>
                      </a:lnTo>
                      <a:lnTo>
                        <a:pt x="15" y="224"/>
                      </a:lnTo>
                      <a:lnTo>
                        <a:pt x="18" y="220"/>
                      </a:lnTo>
                      <a:lnTo>
                        <a:pt x="23" y="216"/>
                      </a:lnTo>
                      <a:lnTo>
                        <a:pt x="26" y="211"/>
                      </a:lnTo>
                      <a:lnTo>
                        <a:pt x="31" y="206"/>
                      </a:lnTo>
                      <a:lnTo>
                        <a:pt x="37" y="202"/>
                      </a:lnTo>
                      <a:lnTo>
                        <a:pt x="42" y="197"/>
                      </a:lnTo>
                      <a:lnTo>
                        <a:pt x="52" y="186"/>
                      </a:lnTo>
                      <a:lnTo>
                        <a:pt x="62" y="175"/>
                      </a:lnTo>
                      <a:lnTo>
                        <a:pt x="71" y="165"/>
                      </a:lnTo>
                      <a:lnTo>
                        <a:pt x="81" y="154"/>
                      </a:lnTo>
                      <a:lnTo>
                        <a:pt x="89" y="145"/>
                      </a:lnTo>
                      <a:lnTo>
                        <a:pt x="98" y="135"/>
                      </a:lnTo>
                      <a:lnTo>
                        <a:pt x="105" y="126"/>
                      </a:lnTo>
                      <a:lnTo>
                        <a:pt x="112" y="116"/>
                      </a:lnTo>
                      <a:lnTo>
                        <a:pt x="115" y="111"/>
                      </a:lnTo>
                      <a:lnTo>
                        <a:pt x="119" y="107"/>
                      </a:lnTo>
                      <a:lnTo>
                        <a:pt x="121" y="102"/>
                      </a:lnTo>
                      <a:lnTo>
                        <a:pt x="125" y="96"/>
                      </a:lnTo>
                      <a:lnTo>
                        <a:pt x="130" y="90"/>
                      </a:lnTo>
                      <a:lnTo>
                        <a:pt x="133" y="84"/>
                      </a:lnTo>
                      <a:lnTo>
                        <a:pt x="137" y="77"/>
                      </a:lnTo>
                      <a:lnTo>
                        <a:pt x="141" y="70"/>
                      </a:lnTo>
                      <a:lnTo>
                        <a:pt x="146" y="63"/>
                      </a:lnTo>
                      <a:lnTo>
                        <a:pt x="151" y="55"/>
                      </a:lnTo>
                      <a:lnTo>
                        <a:pt x="156" y="46"/>
                      </a:lnTo>
                      <a:lnTo>
                        <a:pt x="160" y="38"/>
                      </a:lnTo>
                      <a:lnTo>
                        <a:pt x="166" y="30"/>
                      </a:lnTo>
                      <a:lnTo>
                        <a:pt x="171" y="20"/>
                      </a:lnTo>
                      <a:lnTo>
                        <a:pt x="177" y="11"/>
                      </a:lnTo>
                      <a:lnTo>
                        <a:pt x="183" y="0"/>
                      </a:lnTo>
                      <a:lnTo>
                        <a:pt x="214" y="4"/>
                      </a:lnTo>
                      <a:lnTo>
                        <a:pt x="207" y="15"/>
                      </a:lnTo>
                      <a:lnTo>
                        <a:pt x="201" y="27"/>
                      </a:lnTo>
                      <a:lnTo>
                        <a:pt x="194" y="38"/>
                      </a:lnTo>
                      <a:lnTo>
                        <a:pt x="188" y="49"/>
                      </a:lnTo>
                      <a:lnTo>
                        <a:pt x="182" y="59"/>
                      </a:lnTo>
                      <a:lnTo>
                        <a:pt x="176" y="69"/>
                      </a:lnTo>
                      <a:lnTo>
                        <a:pt x="171" y="78"/>
                      </a:lnTo>
                      <a:lnTo>
                        <a:pt x="165" y="87"/>
                      </a:lnTo>
                      <a:lnTo>
                        <a:pt x="160" y="95"/>
                      </a:lnTo>
                      <a:lnTo>
                        <a:pt x="156" y="102"/>
                      </a:lnTo>
                      <a:lnTo>
                        <a:pt x="151" y="109"/>
                      </a:lnTo>
                      <a:lnTo>
                        <a:pt x="146" y="116"/>
                      </a:lnTo>
                      <a:lnTo>
                        <a:pt x="141" y="122"/>
                      </a:lnTo>
                      <a:lnTo>
                        <a:pt x="138" y="127"/>
                      </a:lnTo>
                      <a:lnTo>
                        <a:pt x="134" y="133"/>
                      </a:lnTo>
                      <a:lnTo>
                        <a:pt x="131" y="137"/>
                      </a:lnTo>
                      <a:lnTo>
                        <a:pt x="124" y="146"/>
                      </a:lnTo>
                      <a:lnTo>
                        <a:pt x="115" y="155"/>
                      </a:lnTo>
                      <a:lnTo>
                        <a:pt x="107" y="164"/>
                      </a:lnTo>
                      <a:lnTo>
                        <a:pt x="98" y="173"/>
                      </a:lnTo>
                      <a:lnTo>
                        <a:pt x="88" y="183"/>
                      </a:lnTo>
                      <a:lnTo>
                        <a:pt x="77" y="192"/>
                      </a:lnTo>
                      <a:lnTo>
                        <a:pt x="67" y="203"/>
                      </a:lnTo>
                      <a:lnTo>
                        <a:pt x="55" y="212"/>
                      </a:lnTo>
                      <a:lnTo>
                        <a:pt x="49" y="217"/>
                      </a:lnTo>
                      <a:lnTo>
                        <a:pt x="43" y="220"/>
                      </a:lnTo>
                      <a:lnTo>
                        <a:pt x="38" y="225"/>
                      </a:lnTo>
                      <a:lnTo>
                        <a:pt x="32" y="229"/>
                      </a:lnTo>
                      <a:lnTo>
                        <a:pt x="28" y="232"/>
                      </a:lnTo>
                      <a:lnTo>
                        <a:pt x="24" y="235"/>
                      </a:lnTo>
                      <a:lnTo>
                        <a:pt x="19" y="237"/>
                      </a:lnTo>
                      <a:lnTo>
                        <a:pt x="16" y="239"/>
                      </a:lnTo>
                      <a:lnTo>
                        <a:pt x="13" y="242"/>
                      </a:lnTo>
                      <a:lnTo>
                        <a:pt x="10" y="243"/>
                      </a:lnTo>
                      <a:lnTo>
                        <a:pt x="7" y="244"/>
                      </a:lnTo>
                      <a:lnTo>
                        <a:pt x="5" y="245"/>
                      </a:lnTo>
                      <a:lnTo>
                        <a:pt x="4" y="245"/>
                      </a:lnTo>
                      <a:lnTo>
                        <a:pt x="3" y="245"/>
                      </a:lnTo>
                      <a:lnTo>
                        <a:pt x="2" y="245"/>
                      </a:lnTo>
                      <a:lnTo>
                        <a:pt x="0" y="245"/>
                      </a:lnTo>
                      <a:lnTo>
                        <a:pt x="0" y="245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2575538" y="3630096"/>
              <a:ext cx="1091844" cy="1097566"/>
              <a:chOff x="6588224" y="3164982"/>
              <a:chExt cx="1091844" cy="1097566"/>
            </a:xfrm>
          </p:grpSpPr>
          <p:pic>
            <p:nvPicPr>
              <p:cNvPr id="141" name="图片 140">
                <a:hlinkClick r:id="rId9" action="ppaction://hlinkfile"/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88224" y="3164982"/>
                <a:ext cx="1091844" cy="1097566"/>
              </a:xfrm>
              <a:prstGeom prst="rect">
                <a:avLst/>
              </a:prstGeom>
            </p:spPr>
          </p:pic>
          <p:grpSp>
            <p:nvGrpSpPr>
              <p:cNvPr id="374" name="组合 373"/>
              <p:cNvGrpSpPr/>
              <p:nvPr/>
            </p:nvGrpSpPr>
            <p:grpSpPr>
              <a:xfrm>
                <a:off x="6702868" y="3271077"/>
                <a:ext cx="862557" cy="885377"/>
                <a:chOff x="6113463" y="2322513"/>
                <a:chExt cx="900112" cy="923925"/>
              </a:xfrm>
            </p:grpSpPr>
            <p:sp>
              <p:nvSpPr>
                <p:cNvPr id="375" name="Freeform 126"/>
                <p:cNvSpPr/>
                <p:nvPr/>
              </p:nvSpPr>
              <p:spPr bwMode="auto">
                <a:xfrm>
                  <a:off x="6208713" y="2376488"/>
                  <a:ext cx="144463" cy="109538"/>
                </a:xfrm>
                <a:custGeom>
                  <a:avLst/>
                  <a:gdLst>
                    <a:gd name="T0" fmla="*/ 88 w 91"/>
                    <a:gd name="T1" fmla="*/ 61 h 69"/>
                    <a:gd name="T2" fmla="*/ 86 w 91"/>
                    <a:gd name="T3" fmla="*/ 65 h 69"/>
                    <a:gd name="T4" fmla="*/ 83 w 91"/>
                    <a:gd name="T5" fmla="*/ 67 h 69"/>
                    <a:gd name="T6" fmla="*/ 80 w 91"/>
                    <a:gd name="T7" fmla="*/ 68 h 69"/>
                    <a:gd name="T8" fmla="*/ 78 w 91"/>
                    <a:gd name="T9" fmla="*/ 69 h 69"/>
                    <a:gd name="T10" fmla="*/ 75 w 91"/>
                    <a:gd name="T11" fmla="*/ 68 h 69"/>
                    <a:gd name="T12" fmla="*/ 73 w 91"/>
                    <a:gd name="T13" fmla="*/ 67 h 69"/>
                    <a:gd name="T14" fmla="*/ 69 w 91"/>
                    <a:gd name="T15" fmla="*/ 65 h 69"/>
                    <a:gd name="T16" fmla="*/ 65 w 91"/>
                    <a:gd name="T17" fmla="*/ 61 h 69"/>
                    <a:gd name="T18" fmla="*/ 59 w 91"/>
                    <a:gd name="T19" fmla="*/ 56 h 69"/>
                    <a:gd name="T20" fmla="*/ 51 w 91"/>
                    <a:gd name="T21" fmla="*/ 52 h 69"/>
                    <a:gd name="T22" fmla="*/ 44 w 91"/>
                    <a:gd name="T23" fmla="*/ 46 h 69"/>
                    <a:gd name="T24" fmla="*/ 36 w 91"/>
                    <a:gd name="T25" fmla="*/ 37 h 69"/>
                    <a:gd name="T26" fmla="*/ 28 w 91"/>
                    <a:gd name="T27" fmla="*/ 30 h 69"/>
                    <a:gd name="T28" fmla="*/ 21 w 91"/>
                    <a:gd name="T29" fmla="*/ 24 h 69"/>
                    <a:gd name="T30" fmla="*/ 15 w 91"/>
                    <a:gd name="T31" fmla="*/ 19 h 69"/>
                    <a:gd name="T32" fmla="*/ 10 w 91"/>
                    <a:gd name="T33" fmla="*/ 13 h 69"/>
                    <a:gd name="T34" fmla="*/ 5 w 91"/>
                    <a:gd name="T35" fmla="*/ 9 h 69"/>
                    <a:gd name="T36" fmla="*/ 3 w 91"/>
                    <a:gd name="T37" fmla="*/ 5 h 69"/>
                    <a:gd name="T38" fmla="*/ 2 w 91"/>
                    <a:gd name="T39" fmla="*/ 4 h 69"/>
                    <a:gd name="T40" fmla="*/ 0 w 91"/>
                    <a:gd name="T41" fmla="*/ 3 h 69"/>
                    <a:gd name="T42" fmla="*/ 0 w 91"/>
                    <a:gd name="T43" fmla="*/ 2 h 69"/>
                    <a:gd name="T44" fmla="*/ 0 w 91"/>
                    <a:gd name="T45" fmla="*/ 2 h 69"/>
                    <a:gd name="T46" fmla="*/ 0 w 91"/>
                    <a:gd name="T47" fmla="*/ 1 h 69"/>
                    <a:gd name="T48" fmla="*/ 2 w 91"/>
                    <a:gd name="T49" fmla="*/ 1 h 69"/>
                    <a:gd name="T50" fmla="*/ 4 w 91"/>
                    <a:gd name="T51" fmla="*/ 0 h 69"/>
                    <a:gd name="T52" fmla="*/ 6 w 91"/>
                    <a:gd name="T53" fmla="*/ 0 h 69"/>
                    <a:gd name="T54" fmla="*/ 10 w 91"/>
                    <a:gd name="T55" fmla="*/ 0 h 69"/>
                    <a:gd name="T56" fmla="*/ 15 w 91"/>
                    <a:gd name="T57" fmla="*/ 0 h 69"/>
                    <a:gd name="T58" fmla="*/ 19 w 91"/>
                    <a:gd name="T59" fmla="*/ 0 h 69"/>
                    <a:gd name="T60" fmla="*/ 27 w 91"/>
                    <a:gd name="T61" fmla="*/ 0 h 69"/>
                    <a:gd name="T62" fmla="*/ 31 w 91"/>
                    <a:gd name="T63" fmla="*/ 0 h 69"/>
                    <a:gd name="T64" fmla="*/ 37 w 91"/>
                    <a:gd name="T65" fmla="*/ 0 h 69"/>
                    <a:gd name="T66" fmla="*/ 43 w 91"/>
                    <a:gd name="T67" fmla="*/ 1 h 69"/>
                    <a:gd name="T68" fmla="*/ 48 w 91"/>
                    <a:gd name="T69" fmla="*/ 2 h 69"/>
                    <a:gd name="T70" fmla="*/ 53 w 91"/>
                    <a:gd name="T71" fmla="*/ 3 h 69"/>
                    <a:gd name="T72" fmla="*/ 57 w 91"/>
                    <a:gd name="T73" fmla="*/ 4 h 69"/>
                    <a:gd name="T74" fmla="*/ 63 w 91"/>
                    <a:gd name="T75" fmla="*/ 7 h 69"/>
                    <a:gd name="T76" fmla="*/ 68 w 91"/>
                    <a:gd name="T77" fmla="*/ 10 h 69"/>
                    <a:gd name="T78" fmla="*/ 75 w 91"/>
                    <a:gd name="T79" fmla="*/ 16 h 69"/>
                    <a:gd name="T80" fmla="*/ 78 w 91"/>
                    <a:gd name="T81" fmla="*/ 20 h 69"/>
                    <a:gd name="T82" fmla="*/ 81 w 91"/>
                    <a:gd name="T83" fmla="*/ 23 h 69"/>
                    <a:gd name="T84" fmla="*/ 83 w 91"/>
                    <a:gd name="T85" fmla="*/ 27 h 69"/>
                    <a:gd name="T86" fmla="*/ 86 w 91"/>
                    <a:gd name="T87" fmla="*/ 30 h 69"/>
                    <a:gd name="T88" fmla="*/ 87 w 91"/>
                    <a:gd name="T89" fmla="*/ 34 h 69"/>
                    <a:gd name="T90" fmla="*/ 88 w 91"/>
                    <a:gd name="T91" fmla="*/ 37 h 69"/>
                    <a:gd name="T92" fmla="*/ 89 w 91"/>
                    <a:gd name="T93" fmla="*/ 46 h 69"/>
                    <a:gd name="T94" fmla="*/ 91 w 91"/>
                    <a:gd name="T95" fmla="*/ 52 h 69"/>
                    <a:gd name="T96" fmla="*/ 89 w 91"/>
                    <a:gd name="T97" fmla="*/ 56 h 69"/>
                    <a:gd name="T98" fmla="*/ 88 w 91"/>
                    <a:gd name="T99" fmla="*/ 61 h 69"/>
                    <a:gd name="T100" fmla="*/ 88 w 91"/>
                    <a:gd name="T101" fmla="*/ 6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91" h="69">
                      <a:moveTo>
                        <a:pt x="88" y="61"/>
                      </a:moveTo>
                      <a:lnTo>
                        <a:pt x="86" y="65"/>
                      </a:lnTo>
                      <a:lnTo>
                        <a:pt x="83" y="67"/>
                      </a:lnTo>
                      <a:lnTo>
                        <a:pt x="80" y="68"/>
                      </a:lnTo>
                      <a:lnTo>
                        <a:pt x="78" y="69"/>
                      </a:lnTo>
                      <a:lnTo>
                        <a:pt x="75" y="68"/>
                      </a:lnTo>
                      <a:lnTo>
                        <a:pt x="73" y="67"/>
                      </a:lnTo>
                      <a:lnTo>
                        <a:pt x="69" y="65"/>
                      </a:lnTo>
                      <a:lnTo>
                        <a:pt x="65" y="61"/>
                      </a:lnTo>
                      <a:lnTo>
                        <a:pt x="59" y="56"/>
                      </a:lnTo>
                      <a:lnTo>
                        <a:pt x="51" y="52"/>
                      </a:lnTo>
                      <a:lnTo>
                        <a:pt x="44" y="46"/>
                      </a:lnTo>
                      <a:lnTo>
                        <a:pt x="36" y="37"/>
                      </a:lnTo>
                      <a:lnTo>
                        <a:pt x="28" y="30"/>
                      </a:lnTo>
                      <a:lnTo>
                        <a:pt x="21" y="24"/>
                      </a:lnTo>
                      <a:lnTo>
                        <a:pt x="15" y="19"/>
                      </a:lnTo>
                      <a:lnTo>
                        <a:pt x="10" y="13"/>
                      </a:lnTo>
                      <a:lnTo>
                        <a:pt x="5" y="9"/>
                      </a:lnTo>
                      <a:lnTo>
                        <a:pt x="3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2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5" y="0"/>
                      </a:lnTo>
                      <a:lnTo>
                        <a:pt x="19" y="0"/>
                      </a:lnTo>
                      <a:lnTo>
                        <a:pt x="27" y="0"/>
                      </a:lnTo>
                      <a:lnTo>
                        <a:pt x="31" y="0"/>
                      </a:lnTo>
                      <a:lnTo>
                        <a:pt x="37" y="0"/>
                      </a:lnTo>
                      <a:lnTo>
                        <a:pt x="43" y="1"/>
                      </a:lnTo>
                      <a:lnTo>
                        <a:pt x="48" y="2"/>
                      </a:lnTo>
                      <a:lnTo>
                        <a:pt x="53" y="3"/>
                      </a:lnTo>
                      <a:lnTo>
                        <a:pt x="57" y="4"/>
                      </a:lnTo>
                      <a:lnTo>
                        <a:pt x="63" y="7"/>
                      </a:lnTo>
                      <a:lnTo>
                        <a:pt x="68" y="10"/>
                      </a:lnTo>
                      <a:lnTo>
                        <a:pt x="75" y="16"/>
                      </a:lnTo>
                      <a:lnTo>
                        <a:pt x="78" y="20"/>
                      </a:lnTo>
                      <a:lnTo>
                        <a:pt x="81" y="23"/>
                      </a:lnTo>
                      <a:lnTo>
                        <a:pt x="83" y="27"/>
                      </a:lnTo>
                      <a:lnTo>
                        <a:pt x="86" y="30"/>
                      </a:lnTo>
                      <a:lnTo>
                        <a:pt x="87" y="34"/>
                      </a:lnTo>
                      <a:lnTo>
                        <a:pt x="88" y="37"/>
                      </a:lnTo>
                      <a:lnTo>
                        <a:pt x="89" y="46"/>
                      </a:lnTo>
                      <a:lnTo>
                        <a:pt x="91" y="52"/>
                      </a:lnTo>
                      <a:lnTo>
                        <a:pt x="89" y="56"/>
                      </a:lnTo>
                      <a:lnTo>
                        <a:pt x="88" y="61"/>
                      </a:lnTo>
                      <a:lnTo>
                        <a:pt x="88" y="6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127"/>
                <p:cNvSpPr/>
                <p:nvPr/>
              </p:nvSpPr>
              <p:spPr bwMode="auto">
                <a:xfrm>
                  <a:off x="6126163" y="2590800"/>
                  <a:ext cx="119063" cy="104775"/>
                </a:xfrm>
                <a:custGeom>
                  <a:avLst/>
                  <a:gdLst>
                    <a:gd name="T0" fmla="*/ 70 w 75"/>
                    <a:gd name="T1" fmla="*/ 63 h 66"/>
                    <a:gd name="T2" fmla="*/ 68 w 75"/>
                    <a:gd name="T3" fmla="*/ 65 h 66"/>
                    <a:gd name="T4" fmla="*/ 66 w 75"/>
                    <a:gd name="T5" fmla="*/ 65 h 66"/>
                    <a:gd name="T6" fmla="*/ 63 w 75"/>
                    <a:gd name="T7" fmla="*/ 66 h 66"/>
                    <a:gd name="T8" fmla="*/ 60 w 75"/>
                    <a:gd name="T9" fmla="*/ 66 h 66"/>
                    <a:gd name="T10" fmla="*/ 57 w 75"/>
                    <a:gd name="T11" fmla="*/ 65 h 66"/>
                    <a:gd name="T12" fmla="*/ 55 w 75"/>
                    <a:gd name="T13" fmla="*/ 64 h 66"/>
                    <a:gd name="T14" fmla="*/ 51 w 75"/>
                    <a:gd name="T15" fmla="*/ 61 h 66"/>
                    <a:gd name="T16" fmla="*/ 48 w 75"/>
                    <a:gd name="T17" fmla="*/ 58 h 66"/>
                    <a:gd name="T18" fmla="*/ 43 w 75"/>
                    <a:gd name="T19" fmla="*/ 54 h 66"/>
                    <a:gd name="T20" fmla="*/ 38 w 75"/>
                    <a:gd name="T21" fmla="*/ 49 h 66"/>
                    <a:gd name="T22" fmla="*/ 32 w 75"/>
                    <a:gd name="T23" fmla="*/ 44 h 66"/>
                    <a:gd name="T24" fmla="*/ 26 w 75"/>
                    <a:gd name="T25" fmla="*/ 38 h 66"/>
                    <a:gd name="T26" fmla="*/ 19 w 75"/>
                    <a:gd name="T27" fmla="*/ 31 h 66"/>
                    <a:gd name="T28" fmla="*/ 15 w 75"/>
                    <a:gd name="T29" fmla="*/ 25 h 66"/>
                    <a:gd name="T30" fmla="*/ 10 w 75"/>
                    <a:gd name="T31" fmla="*/ 20 h 66"/>
                    <a:gd name="T32" fmla="*/ 5 w 75"/>
                    <a:gd name="T33" fmla="*/ 15 h 66"/>
                    <a:gd name="T34" fmla="*/ 3 w 75"/>
                    <a:gd name="T35" fmla="*/ 12 h 66"/>
                    <a:gd name="T36" fmla="*/ 0 w 75"/>
                    <a:gd name="T37" fmla="*/ 8 h 66"/>
                    <a:gd name="T38" fmla="*/ 0 w 75"/>
                    <a:gd name="T39" fmla="*/ 6 h 66"/>
                    <a:gd name="T40" fmla="*/ 0 w 75"/>
                    <a:gd name="T41" fmla="*/ 4 h 66"/>
                    <a:gd name="T42" fmla="*/ 0 w 75"/>
                    <a:gd name="T43" fmla="*/ 3 h 66"/>
                    <a:gd name="T44" fmla="*/ 0 w 75"/>
                    <a:gd name="T45" fmla="*/ 2 h 66"/>
                    <a:gd name="T46" fmla="*/ 2 w 75"/>
                    <a:gd name="T47" fmla="*/ 2 h 66"/>
                    <a:gd name="T48" fmla="*/ 4 w 75"/>
                    <a:gd name="T49" fmla="*/ 1 h 66"/>
                    <a:gd name="T50" fmla="*/ 6 w 75"/>
                    <a:gd name="T51" fmla="*/ 1 h 66"/>
                    <a:gd name="T52" fmla="*/ 10 w 75"/>
                    <a:gd name="T53" fmla="*/ 0 h 66"/>
                    <a:gd name="T54" fmla="*/ 13 w 75"/>
                    <a:gd name="T55" fmla="*/ 0 h 66"/>
                    <a:gd name="T56" fmla="*/ 18 w 75"/>
                    <a:gd name="T57" fmla="*/ 1 h 66"/>
                    <a:gd name="T58" fmla="*/ 24 w 75"/>
                    <a:gd name="T59" fmla="*/ 1 h 66"/>
                    <a:gd name="T60" fmla="*/ 35 w 75"/>
                    <a:gd name="T61" fmla="*/ 3 h 66"/>
                    <a:gd name="T62" fmla="*/ 39 w 75"/>
                    <a:gd name="T63" fmla="*/ 4 h 66"/>
                    <a:gd name="T64" fmla="*/ 44 w 75"/>
                    <a:gd name="T65" fmla="*/ 6 h 66"/>
                    <a:gd name="T66" fmla="*/ 49 w 75"/>
                    <a:gd name="T67" fmla="*/ 7 h 66"/>
                    <a:gd name="T68" fmla="*/ 54 w 75"/>
                    <a:gd name="T69" fmla="*/ 9 h 66"/>
                    <a:gd name="T70" fmla="*/ 57 w 75"/>
                    <a:gd name="T71" fmla="*/ 12 h 66"/>
                    <a:gd name="T72" fmla="*/ 60 w 75"/>
                    <a:gd name="T73" fmla="*/ 14 h 66"/>
                    <a:gd name="T74" fmla="*/ 66 w 75"/>
                    <a:gd name="T75" fmla="*/ 20 h 66"/>
                    <a:gd name="T76" fmla="*/ 69 w 75"/>
                    <a:gd name="T77" fmla="*/ 26 h 66"/>
                    <a:gd name="T78" fmla="*/ 73 w 75"/>
                    <a:gd name="T79" fmla="*/ 33 h 66"/>
                    <a:gd name="T80" fmla="*/ 75 w 75"/>
                    <a:gd name="T81" fmla="*/ 40 h 66"/>
                    <a:gd name="T82" fmla="*/ 75 w 75"/>
                    <a:gd name="T83" fmla="*/ 45 h 66"/>
                    <a:gd name="T84" fmla="*/ 75 w 75"/>
                    <a:gd name="T85" fmla="*/ 48 h 66"/>
                    <a:gd name="T86" fmla="*/ 75 w 75"/>
                    <a:gd name="T87" fmla="*/ 52 h 66"/>
                    <a:gd name="T88" fmla="*/ 74 w 75"/>
                    <a:gd name="T89" fmla="*/ 55 h 66"/>
                    <a:gd name="T90" fmla="*/ 73 w 75"/>
                    <a:gd name="T91" fmla="*/ 58 h 66"/>
                    <a:gd name="T92" fmla="*/ 73 w 75"/>
                    <a:gd name="T93" fmla="*/ 60 h 66"/>
                    <a:gd name="T94" fmla="*/ 71 w 75"/>
                    <a:gd name="T95" fmla="*/ 61 h 66"/>
                    <a:gd name="T96" fmla="*/ 70 w 75"/>
                    <a:gd name="T97" fmla="*/ 63 h 66"/>
                    <a:gd name="T98" fmla="*/ 70 w 75"/>
                    <a:gd name="T99" fmla="*/ 6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5" h="66">
                      <a:moveTo>
                        <a:pt x="70" y="63"/>
                      </a:moveTo>
                      <a:lnTo>
                        <a:pt x="68" y="65"/>
                      </a:lnTo>
                      <a:lnTo>
                        <a:pt x="66" y="65"/>
                      </a:lnTo>
                      <a:lnTo>
                        <a:pt x="63" y="66"/>
                      </a:lnTo>
                      <a:lnTo>
                        <a:pt x="60" y="66"/>
                      </a:lnTo>
                      <a:lnTo>
                        <a:pt x="57" y="65"/>
                      </a:lnTo>
                      <a:lnTo>
                        <a:pt x="55" y="64"/>
                      </a:lnTo>
                      <a:lnTo>
                        <a:pt x="51" y="61"/>
                      </a:lnTo>
                      <a:lnTo>
                        <a:pt x="48" y="58"/>
                      </a:lnTo>
                      <a:lnTo>
                        <a:pt x="43" y="54"/>
                      </a:lnTo>
                      <a:lnTo>
                        <a:pt x="38" y="49"/>
                      </a:lnTo>
                      <a:lnTo>
                        <a:pt x="32" y="44"/>
                      </a:lnTo>
                      <a:lnTo>
                        <a:pt x="26" y="38"/>
                      </a:lnTo>
                      <a:lnTo>
                        <a:pt x="19" y="31"/>
                      </a:lnTo>
                      <a:lnTo>
                        <a:pt x="15" y="25"/>
                      </a:lnTo>
                      <a:lnTo>
                        <a:pt x="10" y="20"/>
                      </a:lnTo>
                      <a:lnTo>
                        <a:pt x="5" y="15"/>
                      </a:lnTo>
                      <a:lnTo>
                        <a:pt x="3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3"/>
                      </a:lnTo>
                      <a:lnTo>
                        <a:pt x="0" y="2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1"/>
                      </a:lnTo>
                      <a:lnTo>
                        <a:pt x="10" y="0"/>
                      </a:lnTo>
                      <a:lnTo>
                        <a:pt x="13" y="0"/>
                      </a:lnTo>
                      <a:lnTo>
                        <a:pt x="18" y="1"/>
                      </a:lnTo>
                      <a:lnTo>
                        <a:pt x="24" y="1"/>
                      </a:lnTo>
                      <a:lnTo>
                        <a:pt x="35" y="3"/>
                      </a:lnTo>
                      <a:lnTo>
                        <a:pt x="39" y="4"/>
                      </a:lnTo>
                      <a:lnTo>
                        <a:pt x="44" y="6"/>
                      </a:lnTo>
                      <a:lnTo>
                        <a:pt x="49" y="7"/>
                      </a:lnTo>
                      <a:lnTo>
                        <a:pt x="54" y="9"/>
                      </a:lnTo>
                      <a:lnTo>
                        <a:pt x="57" y="12"/>
                      </a:lnTo>
                      <a:lnTo>
                        <a:pt x="60" y="14"/>
                      </a:lnTo>
                      <a:lnTo>
                        <a:pt x="66" y="20"/>
                      </a:lnTo>
                      <a:lnTo>
                        <a:pt x="69" y="26"/>
                      </a:lnTo>
                      <a:lnTo>
                        <a:pt x="73" y="33"/>
                      </a:lnTo>
                      <a:lnTo>
                        <a:pt x="75" y="40"/>
                      </a:lnTo>
                      <a:lnTo>
                        <a:pt x="75" y="45"/>
                      </a:lnTo>
                      <a:lnTo>
                        <a:pt x="75" y="48"/>
                      </a:lnTo>
                      <a:lnTo>
                        <a:pt x="75" y="52"/>
                      </a:lnTo>
                      <a:lnTo>
                        <a:pt x="74" y="55"/>
                      </a:lnTo>
                      <a:lnTo>
                        <a:pt x="73" y="58"/>
                      </a:lnTo>
                      <a:lnTo>
                        <a:pt x="73" y="60"/>
                      </a:lnTo>
                      <a:lnTo>
                        <a:pt x="71" y="61"/>
                      </a:lnTo>
                      <a:lnTo>
                        <a:pt x="70" y="63"/>
                      </a:lnTo>
                      <a:lnTo>
                        <a:pt x="70" y="63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128"/>
                <p:cNvSpPr/>
                <p:nvPr/>
              </p:nvSpPr>
              <p:spPr bwMode="auto">
                <a:xfrm>
                  <a:off x="6113463" y="2703513"/>
                  <a:ext cx="220663" cy="438150"/>
                </a:xfrm>
                <a:custGeom>
                  <a:avLst/>
                  <a:gdLst>
                    <a:gd name="T0" fmla="*/ 13 w 139"/>
                    <a:gd name="T1" fmla="*/ 201 h 276"/>
                    <a:gd name="T2" fmla="*/ 17 w 139"/>
                    <a:gd name="T3" fmla="*/ 203 h 276"/>
                    <a:gd name="T4" fmla="*/ 21 w 139"/>
                    <a:gd name="T5" fmla="*/ 200 h 276"/>
                    <a:gd name="T6" fmla="*/ 25 w 139"/>
                    <a:gd name="T7" fmla="*/ 198 h 276"/>
                    <a:gd name="T8" fmla="*/ 27 w 139"/>
                    <a:gd name="T9" fmla="*/ 193 h 276"/>
                    <a:gd name="T10" fmla="*/ 31 w 139"/>
                    <a:gd name="T11" fmla="*/ 186 h 276"/>
                    <a:gd name="T12" fmla="*/ 37 w 139"/>
                    <a:gd name="T13" fmla="*/ 176 h 276"/>
                    <a:gd name="T14" fmla="*/ 45 w 139"/>
                    <a:gd name="T15" fmla="*/ 163 h 276"/>
                    <a:gd name="T16" fmla="*/ 53 w 139"/>
                    <a:gd name="T17" fmla="*/ 147 h 276"/>
                    <a:gd name="T18" fmla="*/ 63 w 139"/>
                    <a:gd name="T19" fmla="*/ 129 h 276"/>
                    <a:gd name="T20" fmla="*/ 75 w 139"/>
                    <a:gd name="T21" fmla="*/ 107 h 276"/>
                    <a:gd name="T22" fmla="*/ 87 w 139"/>
                    <a:gd name="T23" fmla="*/ 83 h 276"/>
                    <a:gd name="T24" fmla="*/ 98 w 139"/>
                    <a:gd name="T25" fmla="*/ 63 h 276"/>
                    <a:gd name="T26" fmla="*/ 108 w 139"/>
                    <a:gd name="T27" fmla="*/ 45 h 276"/>
                    <a:gd name="T28" fmla="*/ 116 w 139"/>
                    <a:gd name="T29" fmla="*/ 29 h 276"/>
                    <a:gd name="T30" fmla="*/ 123 w 139"/>
                    <a:gd name="T31" fmla="*/ 18 h 276"/>
                    <a:gd name="T32" fmla="*/ 129 w 139"/>
                    <a:gd name="T33" fmla="*/ 9 h 276"/>
                    <a:gd name="T34" fmla="*/ 134 w 139"/>
                    <a:gd name="T35" fmla="*/ 3 h 276"/>
                    <a:gd name="T36" fmla="*/ 136 w 139"/>
                    <a:gd name="T37" fmla="*/ 0 h 276"/>
                    <a:gd name="T38" fmla="*/ 139 w 139"/>
                    <a:gd name="T39" fmla="*/ 1 h 276"/>
                    <a:gd name="T40" fmla="*/ 139 w 139"/>
                    <a:gd name="T41" fmla="*/ 5 h 276"/>
                    <a:gd name="T42" fmla="*/ 139 w 139"/>
                    <a:gd name="T43" fmla="*/ 12 h 276"/>
                    <a:gd name="T44" fmla="*/ 135 w 139"/>
                    <a:gd name="T45" fmla="*/ 22 h 276"/>
                    <a:gd name="T46" fmla="*/ 132 w 139"/>
                    <a:gd name="T47" fmla="*/ 35 h 276"/>
                    <a:gd name="T48" fmla="*/ 127 w 139"/>
                    <a:gd name="T49" fmla="*/ 52 h 276"/>
                    <a:gd name="T50" fmla="*/ 120 w 139"/>
                    <a:gd name="T51" fmla="*/ 72 h 276"/>
                    <a:gd name="T52" fmla="*/ 111 w 139"/>
                    <a:gd name="T53" fmla="*/ 96 h 276"/>
                    <a:gd name="T54" fmla="*/ 102 w 139"/>
                    <a:gd name="T55" fmla="*/ 121 h 276"/>
                    <a:gd name="T56" fmla="*/ 94 w 139"/>
                    <a:gd name="T57" fmla="*/ 144 h 276"/>
                    <a:gd name="T58" fmla="*/ 85 w 139"/>
                    <a:gd name="T59" fmla="*/ 167 h 276"/>
                    <a:gd name="T60" fmla="*/ 78 w 139"/>
                    <a:gd name="T61" fmla="*/ 186 h 276"/>
                    <a:gd name="T62" fmla="*/ 72 w 139"/>
                    <a:gd name="T63" fmla="*/ 204 h 276"/>
                    <a:gd name="T64" fmla="*/ 68 w 139"/>
                    <a:gd name="T65" fmla="*/ 218 h 276"/>
                    <a:gd name="T66" fmla="*/ 63 w 139"/>
                    <a:gd name="T67" fmla="*/ 231 h 276"/>
                    <a:gd name="T68" fmla="*/ 59 w 139"/>
                    <a:gd name="T69" fmla="*/ 240 h 276"/>
                    <a:gd name="T70" fmla="*/ 55 w 139"/>
                    <a:gd name="T71" fmla="*/ 252 h 276"/>
                    <a:gd name="T72" fmla="*/ 50 w 139"/>
                    <a:gd name="T73" fmla="*/ 264 h 276"/>
                    <a:gd name="T74" fmla="*/ 45 w 139"/>
                    <a:gd name="T75" fmla="*/ 271 h 276"/>
                    <a:gd name="T76" fmla="*/ 42 w 139"/>
                    <a:gd name="T77" fmla="*/ 275 h 276"/>
                    <a:gd name="T78" fmla="*/ 37 w 139"/>
                    <a:gd name="T79" fmla="*/ 275 h 276"/>
                    <a:gd name="T80" fmla="*/ 32 w 139"/>
                    <a:gd name="T81" fmla="*/ 271 h 276"/>
                    <a:gd name="T82" fmla="*/ 26 w 139"/>
                    <a:gd name="T83" fmla="*/ 264 h 276"/>
                    <a:gd name="T84" fmla="*/ 18 w 139"/>
                    <a:gd name="T85" fmla="*/ 254 h 276"/>
                    <a:gd name="T86" fmla="*/ 10 w 139"/>
                    <a:gd name="T87" fmla="*/ 240 h 276"/>
                    <a:gd name="T88" fmla="*/ 4 w 139"/>
                    <a:gd name="T89" fmla="*/ 229 h 276"/>
                    <a:gd name="T90" fmla="*/ 0 w 139"/>
                    <a:gd name="T91" fmla="*/ 218 h 276"/>
                    <a:gd name="T92" fmla="*/ 0 w 139"/>
                    <a:gd name="T93" fmla="*/ 210 h 276"/>
                    <a:gd name="T94" fmla="*/ 1 w 139"/>
                    <a:gd name="T95" fmla="*/ 204 h 276"/>
                    <a:gd name="T96" fmla="*/ 4 w 139"/>
                    <a:gd name="T97" fmla="*/ 200 h 276"/>
                    <a:gd name="T98" fmla="*/ 6 w 139"/>
                    <a:gd name="T99" fmla="*/ 199 h 276"/>
                    <a:gd name="T100" fmla="*/ 8 w 139"/>
                    <a:gd name="T101" fmla="*/ 200 h 276"/>
                    <a:gd name="T102" fmla="*/ 11 w 139"/>
                    <a:gd name="T103" fmla="*/ 20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39" h="276">
                      <a:moveTo>
                        <a:pt x="11" y="201"/>
                      </a:moveTo>
                      <a:lnTo>
                        <a:pt x="13" y="201"/>
                      </a:lnTo>
                      <a:lnTo>
                        <a:pt x="14" y="203"/>
                      </a:lnTo>
                      <a:lnTo>
                        <a:pt x="17" y="203"/>
                      </a:lnTo>
                      <a:lnTo>
                        <a:pt x="18" y="201"/>
                      </a:lnTo>
                      <a:lnTo>
                        <a:pt x="21" y="200"/>
                      </a:lnTo>
                      <a:lnTo>
                        <a:pt x="24" y="199"/>
                      </a:lnTo>
                      <a:lnTo>
                        <a:pt x="25" y="198"/>
                      </a:lnTo>
                      <a:lnTo>
                        <a:pt x="26" y="195"/>
                      </a:lnTo>
                      <a:lnTo>
                        <a:pt x="27" y="193"/>
                      </a:lnTo>
                      <a:lnTo>
                        <a:pt x="28" y="191"/>
                      </a:lnTo>
                      <a:lnTo>
                        <a:pt x="31" y="186"/>
                      </a:lnTo>
                      <a:lnTo>
                        <a:pt x="34" y="181"/>
                      </a:lnTo>
                      <a:lnTo>
                        <a:pt x="37" y="176"/>
                      </a:lnTo>
                      <a:lnTo>
                        <a:pt x="40" y="171"/>
                      </a:lnTo>
                      <a:lnTo>
                        <a:pt x="45" y="163"/>
                      </a:lnTo>
                      <a:lnTo>
                        <a:pt x="49" y="155"/>
                      </a:lnTo>
                      <a:lnTo>
                        <a:pt x="53" y="147"/>
                      </a:lnTo>
                      <a:lnTo>
                        <a:pt x="58" y="139"/>
                      </a:lnTo>
                      <a:lnTo>
                        <a:pt x="63" y="129"/>
                      </a:lnTo>
                      <a:lnTo>
                        <a:pt x="69" y="118"/>
                      </a:lnTo>
                      <a:lnTo>
                        <a:pt x="75" y="107"/>
                      </a:lnTo>
                      <a:lnTo>
                        <a:pt x="81" y="95"/>
                      </a:lnTo>
                      <a:lnTo>
                        <a:pt x="87" y="83"/>
                      </a:lnTo>
                      <a:lnTo>
                        <a:pt x="93" y="72"/>
                      </a:lnTo>
                      <a:lnTo>
                        <a:pt x="98" y="63"/>
                      </a:lnTo>
                      <a:lnTo>
                        <a:pt x="103" y="53"/>
                      </a:lnTo>
                      <a:lnTo>
                        <a:pt x="108" y="45"/>
                      </a:lnTo>
                      <a:lnTo>
                        <a:pt x="113" y="37"/>
                      </a:lnTo>
                      <a:lnTo>
                        <a:pt x="116" y="29"/>
                      </a:lnTo>
                      <a:lnTo>
                        <a:pt x="120" y="24"/>
                      </a:lnTo>
                      <a:lnTo>
                        <a:pt x="123" y="18"/>
                      </a:lnTo>
                      <a:lnTo>
                        <a:pt x="127" y="13"/>
                      </a:lnTo>
                      <a:lnTo>
                        <a:pt x="129" y="9"/>
                      </a:lnTo>
                      <a:lnTo>
                        <a:pt x="132" y="6"/>
                      </a:lnTo>
                      <a:lnTo>
                        <a:pt x="134" y="3"/>
                      </a:lnTo>
                      <a:lnTo>
                        <a:pt x="135" y="1"/>
                      </a:lnTo>
                      <a:lnTo>
                        <a:pt x="136" y="0"/>
                      </a:lnTo>
                      <a:lnTo>
                        <a:pt x="138" y="0"/>
                      </a:lnTo>
                      <a:lnTo>
                        <a:pt x="139" y="1"/>
                      </a:lnTo>
                      <a:lnTo>
                        <a:pt x="139" y="2"/>
                      </a:lnTo>
                      <a:lnTo>
                        <a:pt x="139" y="5"/>
                      </a:lnTo>
                      <a:lnTo>
                        <a:pt x="139" y="8"/>
                      </a:lnTo>
                      <a:lnTo>
                        <a:pt x="139" y="12"/>
                      </a:lnTo>
                      <a:lnTo>
                        <a:pt x="138" y="16"/>
                      </a:lnTo>
                      <a:lnTo>
                        <a:pt x="135" y="22"/>
                      </a:lnTo>
                      <a:lnTo>
                        <a:pt x="134" y="28"/>
                      </a:lnTo>
                      <a:lnTo>
                        <a:pt x="132" y="35"/>
                      </a:lnTo>
                      <a:lnTo>
                        <a:pt x="129" y="44"/>
                      </a:lnTo>
                      <a:lnTo>
                        <a:pt x="127" y="52"/>
                      </a:lnTo>
                      <a:lnTo>
                        <a:pt x="123" y="63"/>
                      </a:lnTo>
                      <a:lnTo>
                        <a:pt x="120" y="72"/>
                      </a:lnTo>
                      <a:lnTo>
                        <a:pt x="116" y="84"/>
                      </a:lnTo>
                      <a:lnTo>
                        <a:pt x="111" y="96"/>
                      </a:lnTo>
                      <a:lnTo>
                        <a:pt x="107" y="108"/>
                      </a:lnTo>
                      <a:lnTo>
                        <a:pt x="102" y="121"/>
                      </a:lnTo>
                      <a:lnTo>
                        <a:pt x="97" y="134"/>
                      </a:lnTo>
                      <a:lnTo>
                        <a:pt x="94" y="144"/>
                      </a:lnTo>
                      <a:lnTo>
                        <a:pt x="89" y="156"/>
                      </a:lnTo>
                      <a:lnTo>
                        <a:pt x="85" y="167"/>
                      </a:lnTo>
                      <a:lnTo>
                        <a:pt x="82" y="176"/>
                      </a:lnTo>
                      <a:lnTo>
                        <a:pt x="78" y="186"/>
                      </a:lnTo>
                      <a:lnTo>
                        <a:pt x="76" y="195"/>
                      </a:lnTo>
                      <a:lnTo>
                        <a:pt x="72" y="204"/>
                      </a:lnTo>
                      <a:lnTo>
                        <a:pt x="70" y="211"/>
                      </a:lnTo>
                      <a:lnTo>
                        <a:pt x="68" y="218"/>
                      </a:lnTo>
                      <a:lnTo>
                        <a:pt x="65" y="225"/>
                      </a:lnTo>
                      <a:lnTo>
                        <a:pt x="63" y="231"/>
                      </a:lnTo>
                      <a:lnTo>
                        <a:pt x="60" y="236"/>
                      </a:lnTo>
                      <a:lnTo>
                        <a:pt x="59" y="240"/>
                      </a:lnTo>
                      <a:lnTo>
                        <a:pt x="58" y="245"/>
                      </a:lnTo>
                      <a:lnTo>
                        <a:pt x="55" y="252"/>
                      </a:lnTo>
                      <a:lnTo>
                        <a:pt x="52" y="258"/>
                      </a:lnTo>
                      <a:lnTo>
                        <a:pt x="50" y="264"/>
                      </a:lnTo>
                      <a:lnTo>
                        <a:pt x="47" y="268"/>
                      </a:lnTo>
                      <a:lnTo>
                        <a:pt x="45" y="271"/>
                      </a:lnTo>
                      <a:lnTo>
                        <a:pt x="43" y="274"/>
                      </a:lnTo>
                      <a:lnTo>
                        <a:pt x="42" y="275"/>
                      </a:lnTo>
                      <a:lnTo>
                        <a:pt x="39" y="276"/>
                      </a:lnTo>
                      <a:lnTo>
                        <a:pt x="37" y="275"/>
                      </a:lnTo>
                      <a:lnTo>
                        <a:pt x="34" y="274"/>
                      </a:lnTo>
                      <a:lnTo>
                        <a:pt x="32" y="271"/>
                      </a:lnTo>
                      <a:lnTo>
                        <a:pt x="30" y="269"/>
                      </a:lnTo>
                      <a:lnTo>
                        <a:pt x="26" y="264"/>
                      </a:lnTo>
                      <a:lnTo>
                        <a:pt x="23" y="259"/>
                      </a:lnTo>
                      <a:lnTo>
                        <a:pt x="18" y="254"/>
                      </a:lnTo>
                      <a:lnTo>
                        <a:pt x="13" y="248"/>
                      </a:lnTo>
                      <a:lnTo>
                        <a:pt x="10" y="240"/>
                      </a:lnTo>
                      <a:lnTo>
                        <a:pt x="6" y="235"/>
                      </a:lnTo>
                      <a:lnTo>
                        <a:pt x="4" y="229"/>
                      </a:lnTo>
                      <a:lnTo>
                        <a:pt x="1" y="223"/>
                      </a:lnTo>
                      <a:lnTo>
                        <a:pt x="0" y="218"/>
                      </a:lnTo>
                      <a:lnTo>
                        <a:pt x="0" y="213"/>
                      </a:lnTo>
                      <a:lnTo>
                        <a:pt x="0" y="210"/>
                      </a:lnTo>
                      <a:lnTo>
                        <a:pt x="0" y="206"/>
                      </a:lnTo>
                      <a:lnTo>
                        <a:pt x="1" y="204"/>
                      </a:lnTo>
                      <a:lnTo>
                        <a:pt x="2" y="201"/>
                      </a:lnTo>
                      <a:lnTo>
                        <a:pt x="4" y="200"/>
                      </a:lnTo>
                      <a:lnTo>
                        <a:pt x="5" y="200"/>
                      </a:lnTo>
                      <a:lnTo>
                        <a:pt x="6" y="199"/>
                      </a:lnTo>
                      <a:lnTo>
                        <a:pt x="7" y="200"/>
                      </a:lnTo>
                      <a:lnTo>
                        <a:pt x="8" y="200"/>
                      </a:lnTo>
                      <a:lnTo>
                        <a:pt x="11" y="201"/>
                      </a:lnTo>
                      <a:lnTo>
                        <a:pt x="11" y="20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129"/>
                <p:cNvSpPr/>
                <p:nvPr/>
              </p:nvSpPr>
              <p:spPr bwMode="auto">
                <a:xfrm>
                  <a:off x="6538913" y="2376488"/>
                  <a:ext cx="58738" cy="295275"/>
                </a:xfrm>
                <a:custGeom>
                  <a:avLst/>
                  <a:gdLst>
                    <a:gd name="T0" fmla="*/ 37 w 37"/>
                    <a:gd name="T1" fmla="*/ 186 h 186"/>
                    <a:gd name="T2" fmla="*/ 13 w 37"/>
                    <a:gd name="T3" fmla="*/ 186 h 186"/>
                    <a:gd name="T4" fmla="*/ 12 w 37"/>
                    <a:gd name="T5" fmla="*/ 166 h 186"/>
                    <a:gd name="T6" fmla="*/ 11 w 37"/>
                    <a:gd name="T7" fmla="*/ 148 h 186"/>
                    <a:gd name="T8" fmla="*/ 9 w 37"/>
                    <a:gd name="T9" fmla="*/ 130 h 186"/>
                    <a:gd name="T10" fmla="*/ 9 w 37"/>
                    <a:gd name="T11" fmla="*/ 115 h 186"/>
                    <a:gd name="T12" fmla="*/ 8 w 37"/>
                    <a:gd name="T13" fmla="*/ 99 h 186"/>
                    <a:gd name="T14" fmla="*/ 7 w 37"/>
                    <a:gd name="T15" fmla="*/ 86 h 186"/>
                    <a:gd name="T16" fmla="*/ 6 w 37"/>
                    <a:gd name="T17" fmla="*/ 73 h 186"/>
                    <a:gd name="T18" fmla="*/ 6 w 37"/>
                    <a:gd name="T19" fmla="*/ 61 h 186"/>
                    <a:gd name="T20" fmla="*/ 5 w 37"/>
                    <a:gd name="T21" fmla="*/ 51 h 186"/>
                    <a:gd name="T22" fmla="*/ 4 w 37"/>
                    <a:gd name="T23" fmla="*/ 41 h 186"/>
                    <a:gd name="T24" fmla="*/ 4 w 37"/>
                    <a:gd name="T25" fmla="*/ 32 h 186"/>
                    <a:gd name="T26" fmla="*/ 2 w 37"/>
                    <a:gd name="T27" fmla="*/ 24 h 186"/>
                    <a:gd name="T28" fmla="*/ 1 w 37"/>
                    <a:gd name="T29" fmla="*/ 17 h 186"/>
                    <a:gd name="T30" fmla="*/ 1 w 37"/>
                    <a:gd name="T31" fmla="*/ 13 h 186"/>
                    <a:gd name="T32" fmla="*/ 0 w 37"/>
                    <a:gd name="T33" fmla="*/ 8 h 186"/>
                    <a:gd name="T34" fmla="*/ 0 w 37"/>
                    <a:gd name="T35" fmla="*/ 4 h 186"/>
                    <a:gd name="T36" fmla="*/ 15 w 37"/>
                    <a:gd name="T37" fmla="*/ 2 h 186"/>
                    <a:gd name="T38" fmla="*/ 31 w 37"/>
                    <a:gd name="T39" fmla="*/ 0 h 186"/>
                    <a:gd name="T40" fmla="*/ 37 w 37"/>
                    <a:gd name="T41" fmla="*/ 186 h 186"/>
                    <a:gd name="T42" fmla="*/ 37 w 37"/>
                    <a:gd name="T43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7" h="186">
                      <a:moveTo>
                        <a:pt x="37" y="186"/>
                      </a:moveTo>
                      <a:lnTo>
                        <a:pt x="13" y="186"/>
                      </a:lnTo>
                      <a:lnTo>
                        <a:pt x="12" y="166"/>
                      </a:lnTo>
                      <a:lnTo>
                        <a:pt x="11" y="148"/>
                      </a:lnTo>
                      <a:lnTo>
                        <a:pt x="9" y="130"/>
                      </a:lnTo>
                      <a:lnTo>
                        <a:pt x="9" y="115"/>
                      </a:lnTo>
                      <a:lnTo>
                        <a:pt x="8" y="99"/>
                      </a:lnTo>
                      <a:lnTo>
                        <a:pt x="7" y="86"/>
                      </a:lnTo>
                      <a:lnTo>
                        <a:pt x="6" y="73"/>
                      </a:lnTo>
                      <a:lnTo>
                        <a:pt x="6" y="61"/>
                      </a:lnTo>
                      <a:lnTo>
                        <a:pt x="5" y="51"/>
                      </a:lnTo>
                      <a:lnTo>
                        <a:pt x="4" y="41"/>
                      </a:lnTo>
                      <a:lnTo>
                        <a:pt x="4" y="32"/>
                      </a:lnTo>
                      <a:lnTo>
                        <a:pt x="2" y="24"/>
                      </a:lnTo>
                      <a:lnTo>
                        <a:pt x="1" y="17"/>
                      </a:lnTo>
                      <a:lnTo>
                        <a:pt x="1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15" y="2"/>
                      </a:lnTo>
                      <a:lnTo>
                        <a:pt x="31" y="0"/>
                      </a:lnTo>
                      <a:lnTo>
                        <a:pt x="37" y="186"/>
                      </a:lnTo>
                      <a:lnTo>
                        <a:pt x="37" y="18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Freeform 130"/>
                <p:cNvSpPr/>
                <p:nvPr/>
              </p:nvSpPr>
              <p:spPr bwMode="auto">
                <a:xfrm>
                  <a:off x="6472238" y="2636838"/>
                  <a:ext cx="358775" cy="66675"/>
                </a:xfrm>
                <a:custGeom>
                  <a:avLst/>
                  <a:gdLst>
                    <a:gd name="T0" fmla="*/ 0 w 226"/>
                    <a:gd name="T1" fmla="*/ 22 h 42"/>
                    <a:gd name="T2" fmla="*/ 19 w 226"/>
                    <a:gd name="T3" fmla="*/ 18 h 42"/>
                    <a:gd name="T4" fmla="*/ 37 w 226"/>
                    <a:gd name="T5" fmla="*/ 15 h 42"/>
                    <a:gd name="T6" fmla="*/ 55 w 226"/>
                    <a:gd name="T7" fmla="*/ 12 h 42"/>
                    <a:gd name="T8" fmla="*/ 73 w 226"/>
                    <a:gd name="T9" fmla="*/ 10 h 42"/>
                    <a:gd name="T10" fmla="*/ 89 w 226"/>
                    <a:gd name="T11" fmla="*/ 7 h 42"/>
                    <a:gd name="T12" fmla="*/ 105 w 226"/>
                    <a:gd name="T13" fmla="*/ 6 h 42"/>
                    <a:gd name="T14" fmla="*/ 120 w 226"/>
                    <a:gd name="T15" fmla="*/ 4 h 42"/>
                    <a:gd name="T16" fmla="*/ 134 w 226"/>
                    <a:gd name="T17" fmla="*/ 3 h 42"/>
                    <a:gd name="T18" fmla="*/ 149 w 226"/>
                    <a:gd name="T19" fmla="*/ 2 h 42"/>
                    <a:gd name="T20" fmla="*/ 162 w 226"/>
                    <a:gd name="T21" fmla="*/ 2 h 42"/>
                    <a:gd name="T22" fmla="*/ 174 w 226"/>
                    <a:gd name="T23" fmla="*/ 0 h 42"/>
                    <a:gd name="T24" fmla="*/ 185 w 226"/>
                    <a:gd name="T25" fmla="*/ 0 h 42"/>
                    <a:gd name="T26" fmla="*/ 197 w 226"/>
                    <a:gd name="T27" fmla="*/ 0 h 42"/>
                    <a:gd name="T28" fmla="*/ 207 w 226"/>
                    <a:gd name="T29" fmla="*/ 0 h 42"/>
                    <a:gd name="T30" fmla="*/ 217 w 226"/>
                    <a:gd name="T31" fmla="*/ 0 h 42"/>
                    <a:gd name="T32" fmla="*/ 226 w 226"/>
                    <a:gd name="T33" fmla="*/ 0 h 42"/>
                    <a:gd name="T34" fmla="*/ 223 w 226"/>
                    <a:gd name="T35" fmla="*/ 12 h 42"/>
                    <a:gd name="T36" fmla="*/ 221 w 226"/>
                    <a:gd name="T37" fmla="*/ 24 h 42"/>
                    <a:gd name="T38" fmla="*/ 214 w 226"/>
                    <a:gd name="T39" fmla="*/ 24 h 42"/>
                    <a:gd name="T40" fmla="*/ 206 w 226"/>
                    <a:gd name="T41" fmla="*/ 24 h 42"/>
                    <a:gd name="T42" fmla="*/ 196 w 226"/>
                    <a:gd name="T43" fmla="*/ 24 h 42"/>
                    <a:gd name="T44" fmla="*/ 187 w 226"/>
                    <a:gd name="T45" fmla="*/ 24 h 42"/>
                    <a:gd name="T46" fmla="*/ 176 w 226"/>
                    <a:gd name="T47" fmla="*/ 25 h 42"/>
                    <a:gd name="T48" fmla="*/ 164 w 226"/>
                    <a:gd name="T49" fmla="*/ 26 h 42"/>
                    <a:gd name="T50" fmla="*/ 152 w 226"/>
                    <a:gd name="T51" fmla="*/ 26 h 42"/>
                    <a:gd name="T52" fmla="*/ 139 w 226"/>
                    <a:gd name="T53" fmla="*/ 28 h 42"/>
                    <a:gd name="T54" fmla="*/ 125 w 226"/>
                    <a:gd name="T55" fmla="*/ 29 h 42"/>
                    <a:gd name="T56" fmla="*/ 110 w 226"/>
                    <a:gd name="T57" fmla="*/ 30 h 42"/>
                    <a:gd name="T58" fmla="*/ 93 w 226"/>
                    <a:gd name="T59" fmla="*/ 31 h 42"/>
                    <a:gd name="T60" fmla="*/ 76 w 226"/>
                    <a:gd name="T61" fmla="*/ 34 h 42"/>
                    <a:gd name="T62" fmla="*/ 59 w 226"/>
                    <a:gd name="T63" fmla="*/ 35 h 42"/>
                    <a:gd name="T64" fmla="*/ 41 w 226"/>
                    <a:gd name="T65" fmla="*/ 37 h 42"/>
                    <a:gd name="T66" fmla="*/ 21 w 226"/>
                    <a:gd name="T67" fmla="*/ 39 h 42"/>
                    <a:gd name="T68" fmla="*/ 0 w 226"/>
                    <a:gd name="T69" fmla="*/ 42 h 42"/>
                    <a:gd name="T70" fmla="*/ 0 w 226"/>
                    <a:gd name="T71" fmla="*/ 22 h 42"/>
                    <a:gd name="T72" fmla="*/ 0 w 226"/>
                    <a:gd name="T73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26" h="42">
                      <a:moveTo>
                        <a:pt x="0" y="22"/>
                      </a:moveTo>
                      <a:lnTo>
                        <a:pt x="19" y="18"/>
                      </a:lnTo>
                      <a:lnTo>
                        <a:pt x="37" y="15"/>
                      </a:lnTo>
                      <a:lnTo>
                        <a:pt x="55" y="12"/>
                      </a:lnTo>
                      <a:lnTo>
                        <a:pt x="73" y="10"/>
                      </a:lnTo>
                      <a:lnTo>
                        <a:pt x="89" y="7"/>
                      </a:lnTo>
                      <a:lnTo>
                        <a:pt x="105" y="6"/>
                      </a:lnTo>
                      <a:lnTo>
                        <a:pt x="120" y="4"/>
                      </a:lnTo>
                      <a:lnTo>
                        <a:pt x="134" y="3"/>
                      </a:lnTo>
                      <a:lnTo>
                        <a:pt x="149" y="2"/>
                      </a:lnTo>
                      <a:lnTo>
                        <a:pt x="162" y="2"/>
                      </a:lnTo>
                      <a:lnTo>
                        <a:pt x="174" y="0"/>
                      </a:lnTo>
                      <a:lnTo>
                        <a:pt x="185" y="0"/>
                      </a:lnTo>
                      <a:lnTo>
                        <a:pt x="197" y="0"/>
                      </a:lnTo>
                      <a:lnTo>
                        <a:pt x="207" y="0"/>
                      </a:lnTo>
                      <a:lnTo>
                        <a:pt x="217" y="0"/>
                      </a:lnTo>
                      <a:lnTo>
                        <a:pt x="226" y="0"/>
                      </a:lnTo>
                      <a:lnTo>
                        <a:pt x="223" y="12"/>
                      </a:lnTo>
                      <a:lnTo>
                        <a:pt x="221" y="24"/>
                      </a:lnTo>
                      <a:lnTo>
                        <a:pt x="214" y="24"/>
                      </a:lnTo>
                      <a:lnTo>
                        <a:pt x="206" y="24"/>
                      </a:lnTo>
                      <a:lnTo>
                        <a:pt x="196" y="24"/>
                      </a:lnTo>
                      <a:lnTo>
                        <a:pt x="187" y="24"/>
                      </a:lnTo>
                      <a:lnTo>
                        <a:pt x="176" y="25"/>
                      </a:lnTo>
                      <a:lnTo>
                        <a:pt x="164" y="26"/>
                      </a:lnTo>
                      <a:lnTo>
                        <a:pt x="152" y="26"/>
                      </a:lnTo>
                      <a:lnTo>
                        <a:pt x="139" y="28"/>
                      </a:lnTo>
                      <a:lnTo>
                        <a:pt x="125" y="29"/>
                      </a:lnTo>
                      <a:lnTo>
                        <a:pt x="110" y="30"/>
                      </a:lnTo>
                      <a:lnTo>
                        <a:pt x="93" y="31"/>
                      </a:lnTo>
                      <a:lnTo>
                        <a:pt x="76" y="34"/>
                      </a:lnTo>
                      <a:lnTo>
                        <a:pt x="59" y="35"/>
                      </a:lnTo>
                      <a:lnTo>
                        <a:pt x="41" y="37"/>
                      </a:lnTo>
                      <a:lnTo>
                        <a:pt x="21" y="39"/>
                      </a:lnTo>
                      <a:lnTo>
                        <a:pt x="0" y="42"/>
                      </a:lnTo>
                      <a:lnTo>
                        <a:pt x="0" y="22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131"/>
                <p:cNvSpPr/>
                <p:nvPr/>
              </p:nvSpPr>
              <p:spPr bwMode="auto">
                <a:xfrm>
                  <a:off x="6380163" y="2530475"/>
                  <a:ext cx="104775" cy="184150"/>
                </a:xfrm>
                <a:custGeom>
                  <a:avLst/>
                  <a:gdLst>
                    <a:gd name="T0" fmla="*/ 4 w 66"/>
                    <a:gd name="T1" fmla="*/ 18 h 116"/>
                    <a:gd name="T2" fmla="*/ 0 w 66"/>
                    <a:gd name="T3" fmla="*/ 10 h 116"/>
                    <a:gd name="T4" fmla="*/ 0 w 66"/>
                    <a:gd name="T5" fmla="*/ 6 h 116"/>
                    <a:gd name="T6" fmla="*/ 2 w 66"/>
                    <a:gd name="T7" fmla="*/ 2 h 116"/>
                    <a:gd name="T8" fmla="*/ 6 w 66"/>
                    <a:gd name="T9" fmla="*/ 0 h 116"/>
                    <a:gd name="T10" fmla="*/ 12 w 66"/>
                    <a:gd name="T11" fmla="*/ 0 h 116"/>
                    <a:gd name="T12" fmla="*/ 21 w 66"/>
                    <a:gd name="T13" fmla="*/ 1 h 116"/>
                    <a:gd name="T14" fmla="*/ 31 w 66"/>
                    <a:gd name="T15" fmla="*/ 3 h 116"/>
                    <a:gd name="T16" fmla="*/ 41 w 66"/>
                    <a:gd name="T17" fmla="*/ 15 h 116"/>
                    <a:gd name="T18" fmla="*/ 47 w 66"/>
                    <a:gd name="T19" fmla="*/ 34 h 116"/>
                    <a:gd name="T20" fmla="*/ 53 w 66"/>
                    <a:gd name="T21" fmla="*/ 51 h 116"/>
                    <a:gd name="T22" fmla="*/ 56 w 66"/>
                    <a:gd name="T23" fmla="*/ 65 h 116"/>
                    <a:gd name="T24" fmla="*/ 60 w 66"/>
                    <a:gd name="T25" fmla="*/ 77 h 116"/>
                    <a:gd name="T26" fmla="*/ 63 w 66"/>
                    <a:gd name="T27" fmla="*/ 86 h 116"/>
                    <a:gd name="T28" fmla="*/ 64 w 66"/>
                    <a:gd name="T29" fmla="*/ 93 h 116"/>
                    <a:gd name="T30" fmla="*/ 66 w 66"/>
                    <a:gd name="T31" fmla="*/ 99 h 116"/>
                    <a:gd name="T32" fmla="*/ 66 w 66"/>
                    <a:gd name="T33" fmla="*/ 104 h 116"/>
                    <a:gd name="T34" fmla="*/ 64 w 66"/>
                    <a:gd name="T35" fmla="*/ 110 h 116"/>
                    <a:gd name="T36" fmla="*/ 63 w 66"/>
                    <a:gd name="T37" fmla="*/ 115 h 116"/>
                    <a:gd name="T38" fmla="*/ 60 w 66"/>
                    <a:gd name="T39" fmla="*/ 116 h 116"/>
                    <a:gd name="T40" fmla="*/ 57 w 66"/>
                    <a:gd name="T41" fmla="*/ 116 h 116"/>
                    <a:gd name="T42" fmla="*/ 55 w 66"/>
                    <a:gd name="T43" fmla="*/ 115 h 116"/>
                    <a:gd name="T44" fmla="*/ 53 w 66"/>
                    <a:gd name="T45" fmla="*/ 112 h 116"/>
                    <a:gd name="T46" fmla="*/ 50 w 66"/>
                    <a:gd name="T47" fmla="*/ 109 h 116"/>
                    <a:gd name="T48" fmla="*/ 47 w 66"/>
                    <a:gd name="T49" fmla="*/ 104 h 116"/>
                    <a:gd name="T50" fmla="*/ 44 w 66"/>
                    <a:gd name="T51" fmla="*/ 97 h 116"/>
                    <a:gd name="T52" fmla="*/ 41 w 66"/>
                    <a:gd name="T53" fmla="*/ 90 h 116"/>
                    <a:gd name="T54" fmla="*/ 37 w 66"/>
                    <a:gd name="T55" fmla="*/ 80 h 116"/>
                    <a:gd name="T56" fmla="*/ 30 w 66"/>
                    <a:gd name="T57" fmla="*/ 65 h 116"/>
                    <a:gd name="T58" fmla="*/ 22 w 66"/>
                    <a:gd name="T59" fmla="*/ 47 h 116"/>
                    <a:gd name="T60" fmla="*/ 16 w 66"/>
                    <a:gd name="T61" fmla="*/ 34 h 116"/>
                    <a:gd name="T62" fmla="*/ 9 w 66"/>
                    <a:gd name="T63" fmla="*/ 25 h 116"/>
                    <a:gd name="T64" fmla="*/ 6 w 66"/>
                    <a:gd name="T65" fmla="*/ 21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6" h="116">
                      <a:moveTo>
                        <a:pt x="6" y="21"/>
                      </a:moveTo>
                      <a:lnTo>
                        <a:pt x="4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1" y="1"/>
                      </a:lnTo>
                      <a:lnTo>
                        <a:pt x="25" y="2"/>
                      </a:lnTo>
                      <a:lnTo>
                        <a:pt x="31" y="3"/>
                      </a:lnTo>
                      <a:lnTo>
                        <a:pt x="37" y="6"/>
                      </a:lnTo>
                      <a:lnTo>
                        <a:pt x="41" y="15"/>
                      </a:lnTo>
                      <a:lnTo>
                        <a:pt x="44" y="25"/>
                      </a:lnTo>
                      <a:lnTo>
                        <a:pt x="47" y="34"/>
                      </a:lnTo>
                      <a:lnTo>
                        <a:pt x="49" y="42"/>
                      </a:lnTo>
                      <a:lnTo>
                        <a:pt x="53" y="51"/>
                      </a:lnTo>
                      <a:lnTo>
                        <a:pt x="54" y="58"/>
                      </a:lnTo>
                      <a:lnTo>
                        <a:pt x="56" y="65"/>
                      </a:lnTo>
                      <a:lnTo>
                        <a:pt x="58" y="71"/>
                      </a:lnTo>
                      <a:lnTo>
                        <a:pt x="60" y="77"/>
                      </a:lnTo>
                      <a:lnTo>
                        <a:pt x="62" y="82"/>
                      </a:lnTo>
                      <a:lnTo>
                        <a:pt x="63" y="86"/>
                      </a:lnTo>
                      <a:lnTo>
                        <a:pt x="64" y="91"/>
                      </a:lnTo>
                      <a:lnTo>
                        <a:pt x="64" y="93"/>
                      </a:lnTo>
                      <a:lnTo>
                        <a:pt x="66" y="97"/>
                      </a:lnTo>
                      <a:lnTo>
                        <a:pt x="66" y="99"/>
                      </a:lnTo>
                      <a:lnTo>
                        <a:pt x="66" y="101"/>
                      </a:lnTo>
                      <a:lnTo>
                        <a:pt x="66" y="104"/>
                      </a:lnTo>
                      <a:lnTo>
                        <a:pt x="66" y="108"/>
                      </a:lnTo>
                      <a:lnTo>
                        <a:pt x="64" y="110"/>
                      </a:lnTo>
                      <a:lnTo>
                        <a:pt x="64" y="112"/>
                      </a:lnTo>
                      <a:lnTo>
                        <a:pt x="63" y="115"/>
                      </a:lnTo>
                      <a:lnTo>
                        <a:pt x="62" y="116"/>
                      </a:lnTo>
                      <a:lnTo>
                        <a:pt x="60" y="116"/>
                      </a:lnTo>
                      <a:lnTo>
                        <a:pt x="58" y="116"/>
                      </a:lnTo>
                      <a:lnTo>
                        <a:pt x="57" y="116"/>
                      </a:lnTo>
                      <a:lnTo>
                        <a:pt x="56" y="116"/>
                      </a:lnTo>
                      <a:lnTo>
                        <a:pt x="55" y="115"/>
                      </a:lnTo>
                      <a:lnTo>
                        <a:pt x="54" y="114"/>
                      </a:lnTo>
                      <a:lnTo>
                        <a:pt x="53" y="112"/>
                      </a:lnTo>
                      <a:lnTo>
                        <a:pt x="51" y="111"/>
                      </a:lnTo>
                      <a:lnTo>
                        <a:pt x="50" y="109"/>
                      </a:lnTo>
                      <a:lnTo>
                        <a:pt x="48" y="106"/>
                      </a:lnTo>
                      <a:lnTo>
                        <a:pt x="47" y="104"/>
                      </a:lnTo>
                      <a:lnTo>
                        <a:pt x="45" y="101"/>
                      </a:lnTo>
                      <a:lnTo>
                        <a:pt x="44" y="97"/>
                      </a:lnTo>
                      <a:lnTo>
                        <a:pt x="42" y="93"/>
                      </a:lnTo>
                      <a:lnTo>
                        <a:pt x="41" y="90"/>
                      </a:lnTo>
                      <a:lnTo>
                        <a:pt x="38" y="85"/>
                      </a:lnTo>
                      <a:lnTo>
                        <a:pt x="37" y="80"/>
                      </a:lnTo>
                      <a:lnTo>
                        <a:pt x="35" y="76"/>
                      </a:lnTo>
                      <a:lnTo>
                        <a:pt x="30" y="65"/>
                      </a:lnTo>
                      <a:lnTo>
                        <a:pt x="26" y="55"/>
                      </a:lnTo>
                      <a:lnTo>
                        <a:pt x="22" y="47"/>
                      </a:lnTo>
                      <a:lnTo>
                        <a:pt x="18" y="40"/>
                      </a:lnTo>
                      <a:lnTo>
                        <a:pt x="16" y="34"/>
                      </a:lnTo>
                      <a:lnTo>
                        <a:pt x="12" y="28"/>
                      </a:lnTo>
                      <a:lnTo>
                        <a:pt x="9" y="25"/>
                      </a:lnTo>
                      <a:lnTo>
                        <a:pt x="6" y="21"/>
                      </a:lnTo>
                      <a:lnTo>
                        <a:pt x="6" y="2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132"/>
                <p:cNvSpPr/>
                <p:nvPr/>
              </p:nvSpPr>
              <p:spPr bwMode="auto">
                <a:xfrm>
                  <a:off x="6418263" y="2468563"/>
                  <a:ext cx="539750" cy="223838"/>
                </a:xfrm>
                <a:custGeom>
                  <a:avLst/>
                  <a:gdLst>
                    <a:gd name="T0" fmla="*/ 327 w 340"/>
                    <a:gd name="T1" fmla="*/ 28 h 141"/>
                    <a:gd name="T2" fmla="*/ 337 w 340"/>
                    <a:gd name="T3" fmla="*/ 38 h 141"/>
                    <a:gd name="T4" fmla="*/ 340 w 340"/>
                    <a:gd name="T5" fmla="*/ 42 h 141"/>
                    <a:gd name="T6" fmla="*/ 338 w 340"/>
                    <a:gd name="T7" fmla="*/ 47 h 141"/>
                    <a:gd name="T8" fmla="*/ 333 w 340"/>
                    <a:gd name="T9" fmla="*/ 49 h 141"/>
                    <a:gd name="T10" fmla="*/ 326 w 340"/>
                    <a:gd name="T11" fmla="*/ 51 h 141"/>
                    <a:gd name="T12" fmla="*/ 320 w 340"/>
                    <a:gd name="T13" fmla="*/ 54 h 141"/>
                    <a:gd name="T14" fmla="*/ 314 w 340"/>
                    <a:gd name="T15" fmla="*/ 60 h 141"/>
                    <a:gd name="T16" fmla="*/ 307 w 340"/>
                    <a:gd name="T17" fmla="*/ 70 h 141"/>
                    <a:gd name="T18" fmla="*/ 300 w 340"/>
                    <a:gd name="T19" fmla="*/ 81 h 141"/>
                    <a:gd name="T20" fmla="*/ 292 w 340"/>
                    <a:gd name="T21" fmla="*/ 96 h 141"/>
                    <a:gd name="T22" fmla="*/ 282 w 340"/>
                    <a:gd name="T23" fmla="*/ 112 h 141"/>
                    <a:gd name="T24" fmla="*/ 274 w 340"/>
                    <a:gd name="T25" fmla="*/ 124 h 141"/>
                    <a:gd name="T26" fmla="*/ 265 w 340"/>
                    <a:gd name="T27" fmla="*/ 134 h 141"/>
                    <a:gd name="T28" fmla="*/ 255 w 340"/>
                    <a:gd name="T29" fmla="*/ 138 h 141"/>
                    <a:gd name="T30" fmla="*/ 246 w 340"/>
                    <a:gd name="T31" fmla="*/ 141 h 141"/>
                    <a:gd name="T32" fmla="*/ 248 w 340"/>
                    <a:gd name="T33" fmla="*/ 121 h 141"/>
                    <a:gd name="T34" fmla="*/ 256 w 340"/>
                    <a:gd name="T35" fmla="*/ 96 h 141"/>
                    <a:gd name="T36" fmla="*/ 263 w 340"/>
                    <a:gd name="T37" fmla="*/ 76 h 141"/>
                    <a:gd name="T38" fmla="*/ 267 w 340"/>
                    <a:gd name="T39" fmla="*/ 61 h 141"/>
                    <a:gd name="T40" fmla="*/ 270 w 340"/>
                    <a:gd name="T41" fmla="*/ 51 h 141"/>
                    <a:gd name="T42" fmla="*/ 270 w 340"/>
                    <a:gd name="T43" fmla="*/ 45 h 141"/>
                    <a:gd name="T44" fmla="*/ 270 w 340"/>
                    <a:gd name="T45" fmla="*/ 39 h 141"/>
                    <a:gd name="T46" fmla="*/ 267 w 340"/>
                    <a:gd name="T47" fmla="*/ 34 h 141"/>
                    <a:gd name="T48" fmla="*/ 263 w 340"/>
                    <a:gd name="T49" fmla="*/ 34 h 141"/>
                    <a:gd name="T50" fmla="*/ 254 w 340"/>
                    <a:gd name="T51" fmla="*/ 34 h 141"/>
                    <a:gd name="T52" fmla="*/ 241 w 340"/>
                    <a:gd name="T53" fmla="*/ 35 h 141"/>
                    <a:gd name="T54" fmla="*/ 222 w 340"/>
                    <a:gd name="T55" fmla="*/ 38 h 141"/>
                    <a:gd name="T56" fmla="*/ 199 w 340"/>
                    <a:gd name="T57" fmla="*/ 40 h 141"/>
                    <a:gd name="T58" fmla="*/ 172 w 340"/>
                    <a:gd name="T59" fmla="*/ 42 h 141"/>
                    <a:gd name="T60" fmla="*/ 141 w 340"/>
                    <a:gd name="T61" fmla="*/ 46 h 141"/>
                    <a:gd name="T62" fmla="*/ 104 w 340"/>
                    <a:gd name="T63" fmla="*/ 51 h 141"/>
                    <a:gd name="T64" fmla="*/ 64 w 340"/>
                    <a:gd name="T65" fmla="*/ 55 h 141"/>
                    <a:gd name="T66" fmla="*/ 19 w 340"/>
                    <a:gd name="T67" fmla="*/ 60 h 141"/>
                    <a:gd name="T68" fmla="*/ 14 w 340"/>
                    <a:gd name="T69" fmla="*/ 44 h 141"/>
                    <a:gd name="T70" fmla="*/ 57 w 340"/>
                    <a:gd name="T71" fmla="*/ 39 h 141"/>
                    <a:gd name="T72" fmla="*/ 103 w 340"/>
                    <a:gd name="T73" fmla="*/ 32 h 141"/>
                    <a:gd name="T74" fmla="*/ 149 w 340"/>
                    <a:gd name="T75" fmla="*/ 26 h 141"/>
                    <a:gd name="T76" fmla="*/ 189 w 340"/>
                    <a:gd name="T77" fmla="*/ 20 h 141"/>
                    <a:gd name="T78" fmla="*/ 221 w 340"/>
                    <a:gd name="T79" fmla="*/ 16 h 141"/>
                    <a:gd name="T80" fmla="*/ 244 w 340"/>
                    <a:gd name="T81" fmla="*/ 13 h 141"/>
                    <a:gd name="T82" fmla="*/ 261 w 340"/>
                    <a:gd name="T83" fmla="*/ 7 h 141"/>
                    <a:gd name="T84" fmla="*/ 273 w 340"/>
                    <a:gd name="T85" fmla="*/ 1 h 141"/>
                    <a:gd name="T86" fmla="*/ 282 w 340"/>
                    <a:gd name="T87" fmla="*/ 0 h 141"/>
                    <a:gd name="T88" fmla="*/ 288 w 340"/>
                    <a:gd name="T89" fmla="*/ 2 h 141"/>
                    <a:gd name="T90" fmla="*/ 298 w 340"/>
                    <a:gd name="T91" fmla="*/ 7 h 141"/>
                    <a:gd name="T92" fmla="*/ 312 w 340"/>
                    <a:gd name="T93" fmla="*/ 16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40" h="141">
                      <a:moveTo>
                        <a:pt x="317" y="21"/>
                      </a:moveTo>
                      <a:lnTo>
                        <a:pt x="323" y="25"/>
                      </a:lnTo>
                      <a:lnTo>
                        <a:pt x="327" y="28"/>
                      </a:lnTo>
                      <a:lnTo>
                        <a:pt x="331" y="32"/>
                      </a:lnTo>
                      <a:lnTo>
                        <a:pt x="334" y="34"/>
                      </a:lnTo>
                      <a:lnTo>
                        <a:pt x="337" y="38"/>
                      </a:lnTo>
                      <a:lnTo>
                        <a:pt x="339" y="39"/>
                      </a:lnTo>
                      <a:lnTo>
                        <a:pt x="340" y="41"/>
                      </a:lnTo>
                      <a:lnTo>
                        <a:pt x="340" y="42"/>
                      </a:lnTo>
                      <a:lnTo>
                        <a:pt x="340" y="44"/>
                      </a:lnTo>
                      <a:lnTo>
                        <a:pt x="339" y="46"/>
                      </a:lnTo>
                      <a:lnTo>
                        <a:pt x="338" y="47"/>
                      </a:lnTo>
                      <a:lnTo>
                        <a:pt x="337" y="48"/>
                      </a:lnTo>
                      <a:lnTo>
                        <a:pt x="336" y="48"/>
                      </a:lnTo>
                      <a:lnTo>
                        <a:pt x="333" y="49"/>
                      </a:lnTo>
                      <a:lnTo>
                        <a:pt x="331" y="49"/>
                      </a:lnTo>
                      <a:lnTo>
                        <a:pt x="327" y="49"/>
                      </a:lnTo>
                      <a:lnTo>
                        <a:pt x="326" y="51"/>
                      </a:lnTo>
                      <a:lnTo>
                        <a:pt x="324" y="51"/>
                      </a:lnTo>
                      <a:lnTo>
                        <a:pt x="323" y="53"/>
                      </a:lnTo>
                      <a:lnTo>
                        <a:pt x="320" y="54"/>
                      </a:lnTo>
                      <a:lnTo>
                        <a:pt x="319" y="55"/>
                      </a:lnTo>
                      <a:lnTo>
                        <a:pt x="317" y="58"/>
                      </a:lnTo>
                      <a:lnTo>
                        <a:pt x="314" y="60"/>
                      </a:lnTo>
                      <a:lnTo>
                        <a:pt x="312" y="64"/>
                      </a:lnTo>
                      <a:lnTo>
                        <a:pt x="310" y="66"/>
                      </a:lnTo>
                      <a:lnTo>
                        <a:pt x="307" y="70"/>
                      </a:lnTo>
                      <a:lnTo>
                        <a:pt x="305" y="73"/>
                      </a:lnTo>
                      <a:lnTo>
                        <a:pt x="302" y="77"/>
                      </a:lnTo>
                      <a:lnTo>
                        <a:pt x="300" y="81"/>
                      </a:lnTo>
                      <a:lnTo>
                        <a:pt x="297" y="86"/>
                      </a:lnTo>
                      <a:lnTo>
                        <a:pt x="294" y="91"/>
                      </a:lnTo>
                      <a:lnTo>
                        <a:pt x="292" y="96"/>
                      </a:lnTo>
                      <a:lnTo>
                        <a:pt x="288" y="102"/>
                      </a:lnTo>
                      <a:lnTo>
                        <a:pt x="286" y="108"/>
                      </a:lnTo>
                      <a:lnTo>
                        <a:pt x="282" y="112"/>
                      </a:lnTo>
                      <a:lnTo>
                        <a:pt x="280" y="117"/>
                      </a:lnTo>
                      <a:lnTo>
                        <a:pt x="276" y="121"/>
                      </a:lnTo>
                      <a:lnTo>
                        <a:pt x="274" y="124"/>
                      </a:lnTo>
                      <a:lnTo>
                        <a:pt x="270" y="128"/>
                      </a:lnTo>
                      <a:lnTo>
                        <a:pt x="268" y="131"/>
                      </a:lnTo>
                      <a:lnTo>
                        <a:pt x="265" y="134"/>
                      </a:lnTo>
                      <a:lnTo>
                        <a:pt x="261" y="136"/>
                      </a:lnTo>
                      <a:lnTo>
                        <a:pt x="259" y="137"/>
                      </a:lnTo>
                      <a:lnTo>
                        <a:pt x="255" y="138"/>
                      </a:lnTo>
                      <a:lnTo>
                        <a:pt x="251" y="140"/>
                      </a:lnTo>
                      <a:lnTo>
                        <a:pt x="249" y="141"/>
                      </a:lnTo>
                      <a:lnTo>
                        <a:pt x="246" y="141"/>
                      </a:lnTo>
                      <a:lnTo>
                        <a:pt x="242" y="140"/>
                      </a:lnTo>
                      <a:lnTo>
                        <a:pt x="246" y="130"/>
                      </a:lnTo>
                      <a:lnTo>
                        <a:pt x="248" y="121"/>
                      </a:lnTo>
                      <a:lnTo>
                        <a:pt x="251" y="112"/>
                      </a:lnTo>
                      <a:lnTo>
                        <a:pt x="254" y="104"/>
                      </a:lnTo>
                      <a:lnTo>
                        <a:pt x="256" y="96"/>
                      </a:lnTo>
                      <a:lnTo>
                        <a:pt x="259" y="89"/>
                      </a:lnTo>
                      <a:lnTo>
                        <a:pt x="261" y="83"/>
                      </a:lnTo>
                      <a:lnTo>
                        <a:pt x="263" y="76"/>
                      </a:lnTo>
                      <a:lnTo>
                        <a:pt x="265" y="71"/>
                      </a:lnTo>
                      <a:lnTo>
                        <a:pt x="266" y="66"/>
                      </a:lnTo>
                      <a:lnTo>
                        <a:pt x="267" y="61"/>
                      </a:lnTo>
                      <a:lnTo>
                        <a:pt x="268" y="58"/>
                      </a:lnTo>
                      <a:lnTo>
                        <a:pt x="269" y="54"/>
                      </a:lnTo>
                      <a:lnTo>
                        <a:pt x="270" y="51"/>
                      </a:lnTo>
                      <a:lnTo>
                        <a:pt x="270" y="48"/>
                      </a:lnTo>
                      <a:lnTo>
                        <a:pt x="270" y="47"/>
                      </a:lnTo>
                      <a:lnTo>
                        <a:pt x="270" y="45"/>
                      </a:lnTo>
                      <a:lnTo>
                        <a:pt x="270" y="42"/>
                      </a:lnTo>
                      <a:lnTo>
                        <a:pt x="270" y="40"/>
                      </a:lnTo>
                      <a:lnTo>
                        <a:pt x="270" y="39"/>
                      </a:lnTo>
                      <a:lnTo>
                        <a:pt x="269" y="36"/>
                      </a:lnTo>
                      <a:lnTo>
                        <a:pt x="268" y="34"/>
                      </a:lnTo>
                      <a:lnTo>
                        <a:pt x="267" y="34"/>
                      </a:lnTo>
                      <a:lnTo>
                        <a:pt x="267" y="34"/>
                      </a:lnTo>
                      <a:lnTo>
                        <a:pt x="265" y="34"/>
                      </a:lnTo>
                      <a:lnTo>
                        <a:pt x="263" y="34"/>
                      </a:lnTo>
                      <a:lnTo>
                        <a:pt x="261" y="34"/>
                      </a:lnTo>
                      <a:lnTo>
                        <a:pt x="257" y="34"/>
                      </a:lnTo>
                      <a:lnTo>
                        <a:pt x="254" y="34"/>
                      </a:lnTo>
                      <a:lnTo>
                        <a:pt x="250" y="34"/>
                      </a:lnTo>
                      <a:lnTo>
                        <a:pt x="246" y="35"/>
                      </a:lnTo>
                      <a:lnTo>
                        <a:pt x="241" y="35"/>
                      </a:lnTo>
                      <a:lnTo>
                        <a:pt x="235" y="36"/>
                      </a:lnTo>
                      <a:lnTo>
                        <a:pt x="229" y="36"/>
                      </a:lnTo>
                      <a:lnTo>
                        <a:pt x="222" y="38"/>
                      </a:lnTo>
                      <a:lnTo>
                        <a:pt x="215" y="38"/>
                      </a:lnTo>
                      <a:lnTo>
                        <a:pt x="208" y="39"/>
                      </a:lnTo>
                      <a:lnTo>
                        <a:pt x="199" y="40"/>
                      </a:lnTo>
                      <a:lnTo>
                        <a:pt x="191" y="40"/>
                      </a:lnTo>
                      <a:lnTo>
                        <a:pt x="183" y="41"/>
                      </a:lnTo>
                      <a:lnTo>
                        <a:pt x="172" y="42"/>
                      </a:lnTo>
                      <a:lnTo>
                        <a:pt x="163" y="44"/>
                      </a:lnTo>
                      <a:lnTo>
                        <a:pt x="152" y="45"/>
                      </a:lnTo>
                      <a:lnTo>
                        <a:pt x="141" y="46"/>
                      </a:lnTo>
                      <a:lnTo>
                        <a:pt x="129" y="47"/>
                      </a:lnTo>
                      <a:lnTo>
                        <a:pt x="117" y="48"/>
                      </a:lnTo>
                      <a:lnTo>
                        <a:pt x="104" y="51"/>
                      </a:lnTo>
                      <a:lnTo>
                        <a:pt x="91" y="52"/>
                      </a:lnTo>
                      <a:lnTo>
                        <a:pt x="78" y="53"/>
                      </a:lnTo>
                      <a:lnTo>
                        <a:pt x="64" y="55"/>
                      </a:lnTo>
                      <a:lnTo>
                        <a:pt x="50" y="57"/>
                      </a:lnTo>
                      <a:lnTo>
                        <a:pt x="34" y="59"/>
                      </a:lnTo>
                      <a:lnTo>
                        <a:pt x="19" y="60"/>
                      </a:lnTo>
                      <a:lnTo>
                        <a:pt x="4" y="62"/>
                      </a:lnTo>
                      <a:lnTo>
                        <a:pt x="0" y="45"/>
                      </a:lnTo>
                      <a:lnTo>
                        <a:pt x="14" y="44"/>
                      </a:lnTo>
                      <a:lnTo>
                        <a:pt x="29" y="42"/>
                      </a:lnTo>
                      <a:lnTo>
                        <a:pt x="43" y="41"/>
                      </a:lnTo>
                      <a:lnTo>
                        <a:pt x="57" y="39"/>
                      </a:lnTo>
                      <a:lnTo>
                        <a:pt x="72" y="36"/>
                      </a:lnTo>
                      <a:lnTo>
                        <a:pt x="88" y="34"/>
                      </a:lnTo>
                      <a:lnTo>
                        <a:pt x="103" y="32"/>
                      </a:lnTo>
                      <a:lnTo>
                        <a:pt x="120" y="29"/>
                      </a:lnTo>
                      <a:lnTo>
                        <a:pt x="135" y="27"/>
                      </a:lnTo>
                      <a:lnTo>
                        <a:pt x="149" y="26"/>
                      </a:lnTo>
                      <a:lnTo>
                        <a:pt x="164" y="23"/>
                      </a:lnTo>
                      <a:lnTo>
                        <a:pt x="177" y="22"/>
                      </a:lnTo>
                      <a:lnTo>
                        <a:pt x="189" y="20"/>
                      </a:lnTo>
                      <a:lnTo>
                        <a:pt x="200" y="19"/>
                      </a:lnTo>
                      <a:lnTo>
                        <a:pt x="211" y="17"/>
                      </a:lnTo>
                      <a:lnTo>
                        <a:pt x="221" y="16"/>
                      </a:lnTo>
                      <a:lnTo>
                        <a:pt x="229" y="15"/>
                      </a:lnTo>
                      <a:lnTo>
                        <a:pt x="237" y="14"/>
                      </a:lnTo>
                      <a:lnTo>
                        <a:pt x="244" y="13"/>
                      </a:lnTo>
                      <a:lnTo>
                        <a:pt x="250" y="10"/>
                      </a:lnTo>
                      <a:lnTo>
                        <a:pt x="256" y="9"/>
                      </a:lnTo>
                      <a:lnTo>
                        <a:pt x="261" y="7"/>
                      </a:lnTo>
                      <a:lnTo>
                        <a:pt x="265" y="6"/>
                      </a:lnTo>
                      <a:lnTo>
                        <a:pt x="268" y="3"/>
                      </a:lnTo>
                      <a:lnTo>
                        <a:pt x="273" y="1"/>
                      </a:lnTo>
                      <a:lnTo>
                        <a:pt x="278" y="0"/>
                      </a:lnTo>
                      <a:lnTo>
                        <a:pt x="280" y="0"/>
                      </a:lnTo>
                      <a:lnTo>
                        <a:pt x="282" y="0"/>
                      </a:lnTo>
                      <a:lnTo>
                        <a:pt x="285" y="0"/>
                      </a:lnTo>
                      <a:lnTo>
                        <a:pt x="286" y="1"/>
                      </a:lnTo>
                      <a:lnTo>
                        <a:pt x="288" y="2"/>
                      </a:lnTo>
                      <a:lnTo>
                        <a:pt x="291" y="3"/>
                      </a:lnTo>
                      <a:lnTo>
                        <a:pt x="294" y="4"/>
                      </a:lnTo>
                      <a:lnTo>
                        <a:pt x="298" y="7"/>
                      </a:lnTo>
                      <a:lnTo>
                        <a:pt x="302" y="9"/>
                      </a:lnTo>
                      <a:lnTo>
                        <a:pt x="306" y="13"/>
                      </a:lnTo>
                      <a:lnTo>
                        <a:pt x="312" y="16"/>
                      </a:lnTo>
                      <a:lnTo>
                        <a:pt x="317" y="21"/>
                      </a:lnTo>
                      <a:lnTo>
                        <a:pt x="317" y="2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133"/>
                <p:cNvSpPr/>
                <p:nvPr/>
              </p:nvSpPr>
              <p:spPr bwMode="auto">
                <a:xfrm>
                  <a:off x="6459538" y="2747963"/>
                  <a:ext cx="344488" cy="74613"/>
                </a:xfrm>
                <a:custGeom>
                  <a:avLst/>
                  <a:gdLst>
                    <a:gd name="T0" fmla="*/ 82 w 217"/>
                    <a:gd name="T1" fmla="*/ 12 h 47"/>
                    <a:gd name="T2" fmla="*/ 100 w 217"/>
                    <a:gd name="T3" fmla="*/ 9 h 47"/>
                    <a:gd name="T4" fmla="*/ 115 w 217"/>
                    <a:gd name="T5" fmla="*/ 6 h 47"/>
                    <a:gd name="T6" fmla="*/ 129 w 217"/>
                    <a:gd name="T7" fmla="*/ 5 h 47"/>
                    <a:gd name="T8" fmla="*/ 141 w 217"/>
                    <a:gd name="T9" fmla="*/ 3 h 47"/>
                    <a:gd name="T10" fmla="*/ 153 w 217"/>
                    <a:gd name="T11" fmla="*/ 1 h 47"/>
                    <a:gd name="T12" fmla="*/ 163 w 217"/>
                    <a:gd name="T13" fmla="*/ 0 h 47"/>
                    <a:gd name="T14" fmla="*/ 171 w 217"/>
                    <a:gd name="T15" fmla="*/ 0 h 47"/>
                    <a:gd name="T16" fmla="*/ 180 w 217"/>
                    <a:gd name="T17" fmla="*/ 0 h 47"/>
                    <a:gd name="T18" fmla="*/ 190 w 217"/>
                    <a:gd name="T19" fmla="*/ 1 h 47"/>
                    <a:gd name="T20" fmla="*/ 198 w 217"/>
                    <a:gd name="T21" fmla="*/ 4 h 47"/>
                    <a:gd name="T22" fmla="*/ 205 w 217"/>
                    <a:gd name="T23" fmla="*/ 7 h 47"/>
                    <a:gd name="T24" fmla="*/ 211 w 217"/>
                    <a:gd name="T25" fmla="*/ 13 h 47"/>
                    <a:gd name="T26" fmla="*/ 215 w 217"/>
                    <a:gd name="T27" fmla="*/ 17 h 47"/>
                    <a:gd name="T28" fmla="*/ 217 w 217"/>
                    <a:gd name="T29" fmla="*/ 20 h 47"/>
                    <a:gd name="T30" fmla="*/ 217 w 217"/>
                    <a:gd name="T31" fmla="*/ 23 h 47"/>
                    <a:gd name="T32" fmla="*/ 215 w 217"/>
                    <a:gd name="T33" fmla="*/ 24 h 47"/>
                    <a:gd name="T34" fmla="*/ 212 w 217"/>
                    <a:gd name="T35" fmla="*/ 25 h 47"/>
                    <a:gd name="T36" fmla="*/ 208 w 217"/>
                    <a:gd name="T37" fmla="*/ 26 h 47"/>
                    <a:gd name="T38" fmla="*/ 202 w 217"/>
                    <a:gd name="T39" fmla="*/ 26 h 47"/>
                    <a:gd name="T40" fmla="*/ 195 w 217"/>
                    <a:gd name="T41" fmla="*/ 28 h 47"/>
                    <a:gd name="T42" fmla="*/ 185 w 217"/>
                    <a:gd name="T43" fmla="*/ 30 h 47"/>
                    <a:gd name="T44" fmla="*/ 173 w 217"/>
                    <a:gd name="T45" fmla="*/ 31 h 47"/>
                    <a:gd name="T46" fmla="*/ 160 w 217"/>
                    <a:gd name="T47" fmla="*/ 32 h 47"/>
                    <a:gd name="T48" fmla="*/ 140 w 217"/>
                    <a:gd name="T49" fmla="*/ 36 h 47"/>
                    <a:gd name="T50" fmla="*/ 114 w 217"/>
                    <a:gd name="T51" fmla="*/ 38 h 47"/>
                    <a:gd name="T52" fmla="*/ 103 w 217"/>
                    <a:gd name="T53" fmla="*/ 39 h 47"/>
                    <a:gd name="T54" fmla="*/ 94 w 217"/>
                    <a:gd name="T55" fmla="*/ 41 h 47"/>
                    <a:gd name="T56" fmla="*/ 86 w 217"/>
                    <a:gd name="T57" fmla="*/ 42 h 47"/>
                    <a:gd name="T58" fmla="*/ 78 w 217"/>
                    <a:gd name="T59" fmla="*/ 43 h 47"/>
                    <a:gd name="T60" fmla="*/ 74 w 217"/>
                    <a:gd name="T61" fmla="*/ 44 h 47"/>
                    <a:gd name="T62" fmla="*/ 62 w 217"/>
                    <a:gd name="T63" fmla="*/ 45 h 47"/>
                    <a:gd name="T64" fmla="*/ 54 w 217"/>
                    <a:gd name="T65" fmla="*/ 47 h 47"/>
                    <a:gd name="T66" fmla="*/ 45 w 217"/>
                    <a:gd name="T67" fmla="*/ 47 h 47"/>
                    <a:gd name="T68" fmla="*/ 39 w 217"/>
                    <a:gd name="T69" fmla="*/ 47 h 47"/>
                    <a:gd name="T70" fmla="*/ 27 w 217"/>
                    <a:gd name="T71" fmla="*/ 44 h 47"/>
                    <a:gd name="T72" fmla="*/ 16 w 217"/>
                    <a:gd name="T73" fmla="*/ 39 h 47"/>
                    <a:gd name="T74" fmla="*/ 10 w 217"/>
                    <a:gd name="T75" fmla="*/ 37 h 47"/>
                    <a:gd name="T76" fmla="*/ 5 w 217"/>
                    <a:gd name="T77" fmla="*/ 33 h 47"/>
                    <a:gd name="T78" fmla="*/ 1 w 217"/>
                    <a:gd name="T79" fmla="*/ 31 h 47"/>
                    <a:gd name="T80" fmla="*/ 0 w 217"/>
                    <a:gd name="T81" fmla="*/ 29 h 47"/>
                    <a:gd name="T82" fmla="*/ 1 w 217"/>
                    <a:gd name="T83" fmla="*/ 28 h 47"/>
                    <a:gd name="T84" fmla="*/ 5 w 217"/>
                    <a:gd name="T85" fmla="*/ 26 h 47"/>
                    <a:gd name="T86" fmla="*/ 11 w 217"/>
                    <a:gd name="T87" fmla="*/ 24 h 47"/>
                    <a:gd name="T88" fmla="*/ 18 w 217"/>
                    <a:gd name="T89" fmla="*/ 23 h 47"/>
                    <a:gd name="T90" fmla="*/ 29 w 217"/>
                    <a:gd name="T91" fmla="*/ 20 h 47"/>
                    <a:gd name="T92" fmla="*/ 40 w 217"/>
                    <a:gd name="T93" fmla="*/ 18 h 47"/>
                    <a:gd name="T94" fmla="*/ 56 w 217"/>
                    <a:gd name="T95" fmla="*/ 16 h 47"/>
                    <a:gd name="T96" fmla="*/ 74 w 217"/>
                    <a:gd name="T97" fmla="*/ 13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7" h="47">
                      <a:moveTo>
                        <a:pt x="74" y="13"/>
                      </a:moveTo>
                      <a:lnTo>
                        <a:pt x="82" y="12"/>
                      </a:lnTo>
                      <a:lnTo>
                        <a:pt x="91" y="10"/>
                      </a:lnTo>
                      <a:lnTo>
                        <a:pt x="100" y="9"/>
                      </a:lnTo>
                      <a:lnTo>
                        <a:pt x="107" y="7"/>
                      </a:lnTo>
                      <a:lnTo>
                        <a:pt x="115" y="6"/>
                      </a:lnTo>
                      <a:lnTo>
                        <a:pt x="122" y="5"/>
                      </a:lnTo>
                      <a:lnTo>
                        <a:pt x="129" y="5"/>
                      </a:lnTo>
                      <a:lnTo>
                        <a:pt x="135" y="4"/>
                      </a:lnTo>
                      <a:lnTo>
                        <a:pt x="141" y="3"/>
                      </a:lnTo>
                      <a:lnTo>
                        <a:pt x="147" y="3"/>
                      </a:lnTo>
                      <a:lnTo>
                        <a:pt x="153" y="1"/>
                      </a:lnTo>
                      <a:lnTo>
                        <a:pt x="158" y="1"/>
                      </a:lnTo>
                      <a:lnTo>
                        <a:pt x="163" y="0"/>
                      </a:lnTo>
                      <a:lnTo>
                        <a:pt x="167" y="0"/>
                      </a:lnTo>
                      <a:lnTo>
                        <a:pt x="171" y="0"/>
                      </a:lnTo>
                      <a:lnTo>
                        <a:pt x="174" y="0"/>
                      </a:lnTo>
                      <a:lnTo>
                        <a:pt x="180" y="0"/>
                      </a:lnTo>
                      <a:lnTo>
                        <a:pt x="185" y="0"/>
                      </a:lnTo>
                      <a:lnTo>
                        <a:pt x="190" y="1"/>
                      </a:lnTo>
                      <a:lnTo>
                        <a:pt x="195" y="3"/>
                      </a:lnTo>
                      <a:lnTo>
                        <a:pt x="198" y="4"/>
                      </a:lnTo>
                      <a:lnTo>
                        <a:pt x="202" y="5"/>
                      </a:lnTo>
                      <a:lnTo>
                        <a:pt x="205" y="7"/>
                      </a:lnTo>
                      <a:lnTo>
                        <a:pt x="208" y="11"/>
                      </a:lnTo>
                      <a:lnTo>
                        <a:pt x="211" y="13"/>
                      </a:lnTo>
                      <a:lnTo>
                        <a:pt x="212" y="16"/>
                      </a:lnTo>
                      <a:lnTo>
                        <a:pt x="215" y="17"/>
                      </a:lnTo>
                      <a:lnTo>
                        <a:pt x="216" y="19"/>
                      </a:lnTo>
                      <a:lnTo>
                        <a:pt x="217" y="20"/>
                      </a:lnTo>
                      <a:lnTo>
                        <a:pt x="217" y="22"/>
                      </a:lnTo>
                      <a:lnTo>
                        <a:pt x="217" y="23"/>
                      </a:lnTo>
                      <a:lnTo>
                        <a:pt x="216" y="24"/>
                      </a:lnTo>
                      <a:lnTo>
                        <a:pt x="215" y="24"/>
                      </a:lnTo>
                      <a:lnTo>
                        <a:pt x="214" y="24"/>
                      </a:lnTo>
                      <a:lnTo>
                        <a:pt x="212" y="25"/>
                      </a:lnTo>
                      <a:lnTo>
                        <a:pt x="210" y="25"/>
                      </a:lnTo>
                      <a:lnTo>
                        <a:pt x="208" y="26"/>
                      </a:lnTo>
                      <a:lnTo>
                        <a:pt x="205" y="26"/>
                      </a:lnTo>
                      <a:lnTo>
                        <a:pt x="202" y="26"/>
                      </a:lnTo>
                      <a:lnTo>
                        <a:pt x="198" y="28"/>
                      </a:lnTo>
                      <a:lnTo>
                        <a:pt x="195" y="28"/>
                      </a:lnTo>
                      <a:lnTo>
                        <a:pt x="190" y="29"/>
                      </a:lnTo>
                      <a:lnTo>
                        <a:pt x="185" y="30"/>
                      </a:lnTo>
                      <a:lnTo>
                        <a:pt x="179" y="30"/>
                      </a:lnTo>
                      <a:lnTo>
                        <a:pt x="173" y="31"/>
                      </a:lnTo>
                      <a:lnTo>
                        <a:pt x="167" y="32"/>
                      </a:lnTo>
                      <a:lnTo>
                        <a:pt x="160" y="32"/>
                      </a:lnTo>
                      <a:lnTo>
                        <a:pt x="153" y="33"/>
                      </a:lnTo>
                      <a:lnTo>
                        <a:pt x="140" y="36"/>
                      </a:lnTo>
                      <a:lnTo>
                        <a:pt x="127" y="37"/>
                      </a:lnTo>
                      <a:lnTo>
                        <a:pt x="114" y="38"/>
                      </a:lnTo>
                      <a:lnTo>
                        <a:pt x="109" y="39"/>
                      </a:lnTo>
                      <a:lnTo>
                        <a:pt x="103" y="39"/>
                      </a:lnTo>
                      <a:lnTo>
                        <a:pt x="99" y="41"/>
                      </a:lnTo>
                      <a:lnTo>
                        <a:pt x="94" y="41"/>
                      </a:lnTo>
                      <a:lnTo>
                        <a:pt x="90" y="42"/>
                      </a:lnTo>
                      <a:lnTo>
                        <a:pt x="86" y="42"/>
                      </a:lnTo>
                      <a:lnTo>
                        <a:pt x="82" y="43"/>
                      </a:lnTo>
                      <a:lnTo>
                        <a:pt x="78" y="43"/>
                      </a:lnTo>
                      <a:lnTo>
                        <a:pt x="76" y="43"/>
                      </a:lnTo>
                      <a:lnTo>
                        <a:pt x="74" y="44"/>
                      </a:lnTo>
                      <a:lnTo>
                        <a:pt x="68" y="45"/>
                      </a:lnTo>
                      <a:lnTo>
                        <a:pt x="62" y="45"/>
                      </a:lnTo>
                      <a:lnTo>
                        <a:pt x="57" y="47"/>
                      </a:lnTo>
                      <a:lnTo>
                        <a:pt x="54" y="47"/>
                      </a:lnTo>
                      <a:lnTo>
                        <a:pt x="49" y="47"/>
                      </a:lnTo>
                      <a:lnTo>
                        <a:pt x="45" y="47"/>
                      </a:lnTo>
                      <a:lnTo>
                        <a:pt x="43" y="47"/>
                      </a:lnTo>
                      <a:lnTo>
                        <a:pt x="39" y="47"/>
                      </a:lnTo>
                      <a:lnTo>
                        <a:pt x="33" y="47"/>
                      </a:lnTo>
                      <a:lnTo>
                        <a:pt x="27" y="44"/>
                      </a:lnTo>
                      <a:lnTo>
                        <a:pt x="22" y="42"/>
                      </a:lnTo>
                      <a:lnTo>
                        <a:pt x="16" y="39"/>
                      </a:lnTo>
                      <a:lnTo>
                        <a:pt x="12" y="38"/>
                      </a:lnTo>
                      <a:lnTo>
                        <a:pt x="10" y="37"/>
                      </a:lnTo>
                      <a:lnTo>
                        <a:pt x="6" y="35"/>
                      </a:lnTo>
                      <a:lnTo>
                        <a:pt x="5" y="33"/>
                      </a:lnTo>
                      <a:lnTo>
                        <a:pt x="3" y="32"/>
                      </a:lnTo>
                      <a:lnTo>
                        <a:pt x="1" y="31"/>
                      </a:lnTo>
                      <a:lnTo>
                        <a:pt x="0" y="30"/>
                      </a:lnTo>
                      <a:lnTo>
                        <a:pt x="0" y="29"/>
                      </a:lnTo>
                      <a:lnTo>
                        <a:pt x="1" y="28"/>
                      </a:lnTo>
                      <a:lnTo>
                        <a:pt x="1" y="28"/>
                      </a:lnTo>
                      <a:lnTo>
                        <a:pt x="3" y="26"/>
                      </a:lnTo>
                      <a:lnTo>
                        <a:pt x="5" y="26"/>
                      </a:lnTo>
                      <a:lnTo>
                        <a:pt x="7" y="25"/>
                      </a:lnTo>
                      <a:lnTo>
                        <a:pt x="11" y="24"/>
                      </a:lnTo>
                      <a:lnTo>
                        <a:pt x="14" y="24"/>
                      </a:lnTo>
                      <a:lnTo>
                        <a:pt x="18" y="23"/>
                      </a:lnTo>
                      <a:lnTo>
                        <a:pt x="23" y="22"/>
                      </a:lnTo>
                      <a:lnTo>
                        <a:pt x="29" y="20"/>
                      </a:lnTo>
                      <a:lnTo>
                        <a:pt x="35" y="19"/>
                      </a:lnTo>
                      <a:lnTo>
                        <a:pt x="40" y="18"/>
                      </a:lnTo>
                      <a:lnTo>
                        <a:pt x="48" y="17"/>
                      </a:lnTo>
                      <a:lnTo>
                        <a:pt x="56" y="16"/>
                      </a:lnTo>
                      <a:lnTo>
                        <a:pt x="64" y="15"/>
                      </a:lnTo>
                      <a:lnTo>
                        <a:pt x="74" y="13"/>
                      </a:lnTo>
                      <a:lnTo>
                        <a:pt x="74" y="13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134"/>
                <p:cNvSpPr/>
                <p:nvPr/>
              </p:nvSpPr>
              <p:spPr bwMode="auto">
                <a:xfrm>
                  <a:off x="6299200" y="2846388"/>
                  <a:ext cx="714375" cy="111125"/>
                </a:xfrm>
                <a:custGeom>
                  <a:avLst/>
                  <a:gdLst>
                    <a:gd name="T0" fmla="*/ 9 w 450"/>
                    <a:gd name="T1" fmla="*/ 54 h 70"/>
                    <a:gd name="T2" fmla="*/ 3 w 450"/>
                    <a:gd name="T3" fmla="*/ 47 h 70"/>
                    <a:gd name="T4" fmla="*/ 0 w 450"/>
                    <a:gd name="T5" fmla="*/ 44 h 70"/>
                    <a:gd name="T6" fmla="*/ 2 w 450"/>
                    <a:gd name="T7" fmla="*/ 43 h 70"/>
                    <a:gd name="T8" fmla="*/ 8 w 450"/>
                    <a:gd name="T9" fmla="*/ 41 h 70"/>
                    <a:gd name="T10" fmla="*/ 17 w 450"/>
                    <a:gd name="T11" fmla="*/ 39 h 70"/>
                    <a:gd name="T12" fmla="*/ 30 w 450"/>
                    <a:gd name="T13" fmla="*/ 38 h 70"/>
                    <a:gd name="T14" fmla="*/ 45 w 450"/>
                    <a:gd name="T15" fmla="*/ 37 h 70"/>
                    <a:gd name="T16" fmla="*/ 66 w 450"/>
                    <a:gd name="T17" fmla="*/ 35 h 70"/>
                    <a:gd name="T18" fmla="*/ 92 w 450"/>
                    <a:gd name="T19" fmla="*/ 33 h 70"/>
                    <a:gd name="T20" fmla="*/ 121 w 450"/>
                    <a:gd name="T21" fmla="*/ 30 h 70"/>
                    <a:gd name="T22" fmla="*/ 158 w 450"/>
                    <a:gd name="T23" fmla="*/ 26 h 70"/>
                    <a:gd name="T24" fmla="*/ 198 w 450"/>
                    <a:gd name="T25" fmla="*/ 20 h 70"/>
                    <a:gd name="T26" fmla="*/ 243 w 450"/>
                    <a:gd name="T27" fmla="*/ 14 h 70"/>
                    <a:gd name="T28" fmla="*/ 285 w 450"/>
                    <a:gd name="T29" fmla="*/ 8 h 70"/>
                    <a:gd name="T30" fmla="*/ 318 w 450"/>
                    <a:gd name="T31" fmla="*/ 5 h 70"/>
                    <a:gd name="T32" fmla="*/ 344 w 450"/>
                    <a:gd name="T33" fmla="*/ 2 h 70"/>
                    <a:gd name="T34" fmla="*/ 363 w 450"/>
                    <a:gd name="T35" fmla="*/ 1 h 70"/>
                    <a:gd name="T36" fmla="*/ 374 w 450"/>
                    <a:gd name="T37" fmla="*/ 0 h 70"/>
                    <a:gd name="T38" fmla="*/ 404 w 450"/>
                    <a:gd name="T39" fmla="*/ 1 h 70"/>
                    <a:gd name="T40" fmla="*/ 427 w 450"/>
                    <a:gd name="T41" fmla="*/ 8 h 70"/>
                    <a:gd name="T42" fmla="*/ 441 w 450"/>
                    <a:gd name="T43" fmla="*/ 21 h 70"/>
                    <a:gd name="T44" fmla="*/ 447 w 450"/>
                    <a:gd name="T45" fmla="*/ 28 h 70"/>
                    <a:gd name="T46" fmla="*/ 450 w 450"/>
                    <a:gd name="T47" fmla="*/ 32 h 70"/>
                    <a:gd name="T48" fmla="*/ 447 w 450"/>
                    <a:gd name="T49" fmla="*/ 35 h 70"/>
                    <a:gd name="T50" fmla="*/ 440 w 450"/>
                    <a:gd name="T51" fmla="*/ 38 h 70"/>
                    <a:gd name="T52" fmla="*/ 426 w 450"/>
                    <a:gd name="T53" fmla="*/ 39 h 70"/>
                    <a:gd name="T54" fmla="*/ 405 w 450"/>
                    <a:gd name="T55" fmla="*/ 40 h 70"/>
                    <a:gd name="T56" fmla="*/ 376 w 450"/>
                    <a:gd name="T57" fmla="*/ 41 h 70"/>
                    <a:gd name="T58" fmla="*/ 330 w 450"/>
                    <a:gd name="T59" fmla="*/ 41 h 70"/>
                    <a:gd name="T60" fmla="*/ 264 w 450"/>
                    <a:gd name="T61" fmla="*/ 44 h 70"/>
                    <a:gd name="T62" fmla="*/ 203 w 450"/>
                    <a:gd name="T63" fmla="*/ 47 h 70"/>
                    <a:gd name="T64" fmla="*/ 166 w 450"/>
                    <a:gd name="T65" fmla="*/ 51 h 70"/>
                    <a:gd name="T66" fmla="*/ 141 w 450"/>
                    <a:gd name="T67" fmla="*/ 53 h 70"/>
                    <a:gd name="T68" fmla="*/ 120 w 450"/>
                    <a:gd name="T69" fmla="*/ 57 h 70"/>
                    <a:gd name="T70" fmla="*/ 101 w 450"/>
                    <a:gd name="T71" fmla="*/ 59 h 70"/>
                    <a:gd name="T72" fmla="*/ 85 w 450"/>
                    <a:gd name="T73" fmla="*/ 60 h 70"/>
                    <a:gd name="T74" fmla="*/ 67 w 450"/>
                    <a:gd name="T75" fmla="*/ 64 h 70"/>
                    <a:gd name="T76" fmla="*/ 48 w 450"/>
                    <a:gd name="T77" fmla="*/ 67 h 70"/>
                    <a:gd name="T78" fmla="*/ 38 w 450"/>
                    <a:gd name="T79" fmla="*/ 70 h 70"/>
                    <a:gd name="T80" fmla="*/ 34 w 450"/>
                    <a:gd name="T81" fmla="*/ 69 h 70"/>
                    <a:gd name="T82" fmla="*/ 26 w 450"/>
                    <a:gd name="T83" fmla="*/ 66 h 70"/>
                    <a:gd name="T84" fmla="*/ 16 w 450"/>
                    <a:gd name="T85" fmla="*/ 5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50" h="70">
                      <a:moveTo>
                        <a:pt x="16" y="59"/>
                      </a:moveTo>
                      <a:lnTo>
                        <a:pt x="12" y="57"/>
                      </a:lnTo>
                      <a:lnTo>
                        <a:pt x="9" y="54"/>
                      </a:lnTo>
                      <a:lnTo>
                        <a:pt x="6" y="52"/>
                      </a:lnTo>
                      <a:lnTo>
                        <a:pt x="4" y="50"/>
                      </a:lnTo>
                      <a:lnTo>
                        <a:pt x="3" y="47"/>
                      </a:lnTo>
                      <a:lnTo>
                        <a:pt x="2" y="46"/>
                      </a:lnTo>
                      <a:lnTo>
                        <a:pt x="0" y="45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0" y="43"/>
                      </a:lnTo>
                      <a:lnTo>
                        <a:pt x="2" y="43"/>
                      </a:lnTo>
                      <a:lnTo>
                        <a:pt x="4" y="41"/>
                      </a:lnTo>
                      <a:lnTo>
                        <a:pt x="5" y="41"/>
                      </a:lnTo>
                      <a:lnTo>
                        <a:pt x="8" y="41"/>
                      </a:lnTo>
                      <a:lnTo>
                        <a:pt x="10" y="40"/>
                      </a:lnTo>
                      <a:lnTo>
                        <a:pt x="13" y="40"/>
                      </a:lnTo>
                      <a:lnTo>
                        <a:pt x="17" y="39"/>
                      </a:lnTo>
                      <a:lnTo>
                        <a:pt x="21" y="39"/>
                      </a:lnTo>
                      <a:lnTo>
                        <a:pt x="25" y="39"/>
                      </a:lnTo>
                      <a:lnTo>
                        <a:pt x="30" y="38"/>
                      </a:lnTo>
                      <a:lnTo>
                        <a:pt x="35" y="38"/>
                      </a:lnTo>
                      <a:lnTo>
                        <a:pt x="41" y="37"/>
                      </a:lnTo>
                      <a:lnTo>
                        <a:pt x="45" y="37"/>
                      </a:lnTo>
                      <a:lnTo>
                        <a:pt x="53" y="37"/>
                      </a:lnTo>
                      <a:lnTo>
                        <a:pt x="59" y="35"/>
                      </a:lnTo>
                      <a:lnTo>
                        <a:pt x="66" y="35"/>
                      </a:lnTo>
                      <a:lnTo>
                        <a:pt x="74" y="34"/>
                      </a:lnTo>
                      <a:lnTo>
                        <a:pt x="82" y="33"/>
                      </a:lnTo>
                      <a:lnTo>
                        <a:pt x="92" y="33"/>
                      </a:lnTo>
                      <a:lnTo>
                        <a:pt x="101" y="32"/>
                      </a:lnTo>
                      <a:lnTo>
                        <a:pt x="111" y="31"/>
                      </a:lnTo>
                      <a:lnTo>
                        <a:pt x="121" y="30"/>
                      </a:lnTo>
                      <a:lnTo>
                        <a:pt x="133" y="28"/>
                      </a:lnTo>
                      <a:lnTo>
                        <a:pt x="145" y="27"/>
                      </a:lnTo>
                      <a:lnTo>
                        <a:pt x="158" y="26"/>
                      </a:lnTo>
                      <a:lnTo>
                        <a:pt x="171" y="24"/>
                      </a:lnTo>
                      <a:lnTo>
                        <a:pt x="184" y="22"/>
                      </a:lnTo>
                      <a:lnTo>
                        <a:pt x="198" y="20"/>
                      </a:lnTo>
                      <a:lnTo>
                        <a:pt x="214" y="18"/>
                      </a:lnTo>
                      <a:lnTo>
                        <a:pt x="229" y="15"/>
                      </a:lnTo>
                      <a:lnTo>
                        <a:pt x="243" y="14"/>
                      </a:lnTo>
                      <a:lnTo>
                        <a:pt x="258" y="12"/>
                      </a:lnTo>
                      <a:lnTo>
                        <a:pt x="272" y="11"/>
                      </a:lnTo>
                      <a:lnTo>
                        <a:pt x="285" y="8"/>
                      </a:lnTo>
                      <a:lnTo>
                        <a:pt x="297" y="7"/>
                      </a:lnTo>
                      <a:lnTo>
                        <a:pt x="307" y="6"/>
                      </a:lnTo>
                      <a:lnTo>
                        <a:pt x="318" y="5"/>
                      </a:lnTo>
                      <a:lnTo>
                        <a:pt x="328" y="3"/>
                      </a:lnTo>
                      <a:lnTo>
                        <a:pt x="336" y="3"/>
                      </a:lnTo>
                      <a:lnTo>
                        <a:pt x="344" y="2"/>
                      </a:lnTo>
                      <a:lnTo>
                        <a:pt x="351" y="1"/>
                      </a:lnTo>
                      <a:lnTo>
                        <a:pt x="357" y="1"/>
                      </a:lnTo>
                      <a:lnTo>
                        <a:pt x="363" y="1"/>
                      </a:lnTo>
                      <a:lnTo>
                        <a:pt x="368" y="0"/>
                      </a:lnTo>
                      <a:lnTo>
                        <a:pt x="372" y="0"/>
                      </a:lnTo>
                      <a:lnTo>
                        <a:pt x="374" y="0"/>
                      </a:lnTo>
                      <a:lnTo>
                        <a:pt x="383" y="0"/>
                      </a:lnTo>
                      <a:lnTo>
                        <a:pt x="394" y="0"/>
                      </a:lnTo>
                      <a:lnTo>
                        <a:pt x="404" y="1"/>
                      </a:lnTo>
                      <a:lnTo>
                        <a:pt x="413" y="2"/>
                      </a:lnTo>
                      <a:lnTo>
                        <a:pt x="420" y="5"/>
                      </a:lnTo>
                      <a:lnTo>
                        <a:pt x="427" y="8"/>
                      </a:lnTo>
                      <a:lnTo>
                        <a:pt x="433" y="13"/>
                      </a:lnTo>
                      <a:lnTo>
                        <a:pt x="439" y="18"/>
                      </a:lnTo>
                      <a:lnTo>
                        <a:pt x="441" y="21"/>
                      </a:lnTo>
                      <a:lnTo>
                        <a:pt x="444" y="24"/>
                      </a:lnTo>
                      <a:lnTo>
                        <a:pt x="446" y="26"/>
                      </a:lnTo>
                      <a:lnTo>
                        <a:pt x="447" y="28"/>
                      </a:lnTo>
                      <a:lnTo>
                        <a:pt x="449" y="30"/>
                      </a:lnTo>
                      <a:lnTo>
                        <a:pt x="449" y="31"/>
                      </a:lnTo>
                      <a:lnTo>
                        <a:pt x="450" y="32"/>
                      </a:lnTo>
                      <a:lnTo>
                        <a:pt x="450" y="33"/>
                      </a:lnTo>
                      <a:lnTo>
                        <a:pt x="449" y="34"/>
                      </a:lnTo>
                      <a:lnTo>
                        <a:pt x="447" y="35"/>
                      </a:lnTo>
                      <a:lnTo>
                        <a:pt x="446" y="37"/>
                      </a:lnTo>
                      <a:lnTo>
                        <a:pt x="444" y="37"/>
                      </a:lnTo>
                      <a:lnTo>
                        <a:pt x="440" y="38"/>
                      </a:lnTo>
                      <a:lnTo>
                        <a:pt x="436" y="38"/>
                      </a:lnTo>
                      <a:lnTo>
                        <a:pt x="431" y="39"/>
                      </a:lnTo>
                      <a:lnTo>
                        <a:pt x="426" y="39"/>
                      </a:lnTo>
                      <a:lnTo>
                        <a:pt x="419" y="40"/>
                      </a:lnTo>
                      <a:lnTo>
                        <a:pt x="412" y="40"/>
                      </a:lnTo>
                      <a:lnTo>
                        <a:pt x="405" y="40"/>
                      </a:lnTo>
                      <a:lnTo>
                        <a:pt x="395" y="40"/>
                      </a:lnTo>
                      <a:lnTo>
                        <a:pt x="386" y="41"/>
                      </a:lnTo>
                      <a:lnTo>
                        <a:pt x="376" y="41"/>
                      </a:lnTo>
                      <a:lnTo>
                        <a:pt x="366" y="41"/>
                      </a:lnTo>
                      <a:lnTo>
                        <a:pt x="354" y="41"/>
                      </a:lnTo>
                      <a:lnTo>
                        <a:pt x="330" y="41"/>
                      </a:lnTo>
                      <a:lnTo>
                        <a:pt x="306" y="41"/>
                      </a:lnTo>
                      <a:lnTo>
                        <a:pt x="285" y="43"/>
                      </a:lnTo>
                      <a:lnTo>
                        <a:pt x="264" y="44"/>
                      </a:lnTo>
                      <a:lnTo>
                        <a:pt x="242" y="44"/>
                      </a:lnTo>
                      <a:lnTo>
                        <a:pt x="222" y="46"/>
                      </a:lnTo>
                      <a:lnTo>
                        <a:pt x="203" y="47"/>
                      </a:lnTo>
                      <a:lnTo>
                        <a:pt x="184" y="49"/>
                      </a:lnTo>
                      <a:lnTo>
                        <a:pt x="176" y="50"/>
                      </a:lnTo>
                      <a:lnTo>
                        <a:pt x="166" y="51"/>
                      </a:lnTo>
                      <a:lnTo>
                        <a:pt x="158" y="52"/>
                      </a:lnTo>
                      <a:lnTo>
                        <a:pt x="150" y="53"/>
                      </a:lnTo>
                      <a:lnTo>
                        <a:pt x="141" y="53"/>
                      </a:lnTo>
                      <a:lnTo>
                        <a:pt x="134" y="54"/>
                      </a:lnTo>
                      <a:lnTo>
                        <a:pt x="127" y="56"/>
                      </a:lnTo>
                      <a:lnTo>
                        <a:pt x="120" y="57"/>
                      </a:lnTo>
                      <a:lnTo>
                        <a:pt x="113" y="57"/>
                      </a:lnTo>
                      <a:lnTo>
                        <a:pt x="107" y="58"/>
                      </a:lnTo>
                      <a:lnTo>
                        <a:pt x="101" y="59"/>
                      </a:lnTo>
                      <a:lnTo>
                        <a:pt x="95" y="59"/>
                      </a:lnTo>
                      <a:lnTo>
                        <a:pt x="91" y="60"/>
                      </a:lnTo>
                      <a:lnTo>
                        <a:pt x="85" y="60"/>
                      </a:lnTo>
                      <a:lnTo>
                        <a:pt x="80" y="62"/>
                      </a:lnTo>
                      <a:lnTo>
                        <a:pt x="75" y="62"/>
                      </a:lnTo>
                      <a:lnTo>
                        <a:pt x="67" y="64"/>
                      </a:lnTo>
                      <a:lnTo>
                        <a:pt x="60" y="65"/>
                      </a:lnTo>
                      <a:lnTo>
                        <a:pt x="54" y="66"/>
                      </a:lnTo>
                      <a:lnTo>
                        <a:pt x="48" y="67"/>
                      </a:lnTo>
                      <a:lnTo>
                        <a:pt x="44" y="69"/>
                      </a:lnTo>
                      <a:lnTo>
                        <a:pt x="41" y="69"/>
                      </a:lnTo>
                      <a:lnTo>
                        <a:pt x="38" y="70"/>
                      </a:lnTo>
                      <a:lnTo>
                        <a:pt x="37" y="70"/>
                      </a:lnTo>
                      <a:lnTo>
                        <a:pt x="35" y="70"/>
                      </a:lnTo>
                      <a:lnTo>
                        <a:pt x="34" y="69"/>
                      </a:lnTo>
                      <a:lnTo>
                        <a:pt x="31" y="69"/>
                      </a:lnTo>
                      <a:lnTo>
                        <a:pt x="29" y="67"/>
                      </a:lnTo>
                      <a:lnTo>
                        <a:pt x="26" y="66"/>
                      </a:lnTo>
                      <a:lnTo>
                        <a:pt x="23" y="64"/>
                      </a:lnTo>
                      <a:lnTo>
                        <a:pt x="19" y="62"/>
                      </a:lnTo>
                      <a:lnTo>
                        <a:pt x="16" y="59"/>
                      </a:lnTo>
                      <a:lnTo>
                        <a:pt x="16" y="5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135"/>
                <p:cNvSpPr/>
                <p:nvPr/>
              </p:nvSpPr>
              <p:spPr bwMode="auto">
                <a:xfrm>
                  <a:off x="6340475" y="2978150"/>
                  <a:ext cx="115888" cy="184150"/>
                </a:xfrm>
                <a:custGeom>
                  <a:avLst/>
                  <a:gdLst>
                    <a:gd name="T0" fmla="*/ 16 w 73"/>
                    <a:gd name="T1" fmla="*/ 59 h 116"/>
                    <a:gd name="T2" fmla="*/ 21 w 73"/>
                    <a:gd name="T3" fmla="*/ 56 h 116"/>
                    <a:gd name="T4" fmla="*/ 27 w 73"/>
                    <a:gd name="T5" fmla="*/ 51 h 116"/>
                    <a:gd name="T6" fmla="*/ 31 w 73"/>
                    <a:gd name="T7" fmla="*/ 45 h 116"/>
                    <a:gd name="T8" fmla="*/ 37 w 73"/>
                    <a:gd name="T9" fmla="*/ 38 h 116"/>
                    <a:gd name="T10" fmla="*/ 43 w 73"/>
                    <a:gd name="T11" fmla="*/ 30 h 116"/>
                    <a:gd name="T12" fmla="*/ 49 w 73"/>
                    <a:gd name="T13" fmla="*/ 21 h 116"/>
                    <a:gd name="T14" fmla="*/ 56 w 73"/>
                    <a:gd name="T15" fmla="*/ 11 h 116"/>
                    <a:gd name="T16" fmla="*/ 62 w 73"/>
                    <a:gd name="T17" fmla="*/ 0 h 116"/>
                    <a:gd name="T18" fmla="*/ 66 w 73"/>
                    <a:gd name="T19" fmla="*/ 1 h 116"/>
                    <a:gd name="T20" fmla="*/ 67 w 73"/>
                    <a:gd name="T21" fmla="*/ 3 h 116"/>
                    <a:gd name="T22" fmla="*/ 69 w 73"/>
                    <a:gd name="T23" fmla="*/ 6 h 116"/>
                    <a:gd name="T24" fmla="*/ 70 w 73"/>
                    <a:gd name="T25" fmla="*/ 9 h 116"/>
                    <a:gd name="T26" fmla="*/ 72 w 73"/>
                    <a:gd name="T27" fmla="*/ 14 h 116"/>
                    <a:gd name="T28" fmla="*/ 73 w 73"/>
                    <a:gd name="T29" fmla="*/ 19 h 116"/>
                    <a:gd name="T30" fmla="*/ 73 w 73"/>
                    <a:gd name="T31" fmla="*/ 24 h 116"/>
                    <a:gd name="T32" fmla="*/ 73 w 73"/>
                    <a:gd name="T33" fmla="*/ 31 h 116"/>
                    <a:gd name="T34" fmla="*/ 72 w 73"/>
                    <a:gd name="T35" fmla="*/ 38 h 116"/>
                    <a:gd name="T36" fmla="*/ 70 w 73"/>
                    <a:gd name="T37" fmla="*/ 45 h 116"/>
                    <a:gd name="T38" fmla="*/ 68 w 73"/>
                    <a:gd name="T39" fmla="*/ 52 h 116"/>
                    <a:gd name="T40" fmla="*/ 65 w 73"/>
                    <a:gd name="T41" fmla="*/ 59 h 116"/>
                    <a:gd name="T42" fmla="*/ 62 w 73"/>
                    <a:gd name="T43" fmla="*/ 66 h 116"/>
                    <a:gd name="T44" fmla="*/ 59 w 73"/>
                    <a:gd name="T45" fmla="*/ 73 h 116"/>
                    <a:gd name="T46" fmla="*/ 54 w 73"/>
                    <a:gd name="T47" fmla="*/ 81 h 116"/>
                    <a:gd name="T48" fmla="*/ 49 w 73"/>
                    <a:gd name="T49" fmla="*/ 88 h 116"/>
                    <a:gd name="T50" fmla="*/ 44 w 73"/>
                    <a:gd name="T51" fmla="*/ 94 h 116"/>
                    <a:gd name="T52" fmla="*/ 41 w 73"/>
                    <a:gd name="T53" fmla="*/ 99 h 116"/>
                    <a:gd name="T54" fmla="*/ 36 w 73"/>
                    <a:gd name="T55" fmla="*/ 104 h 116"/>
                    <a:gd name="T56" fmla="*/ 33 w 73"/>
                    <a:gd name="T57" fmla="*/ 108 h 116"/>
                    <a:gd name="T58" fmla="*/ 28 w 73"/>
                    <a:gd name="T59" fmla="*/ 111 h 116"/>
                    <a:gd name="T60" fmla="*/ 24 w 73"/>
                    <a:gd name="T61" fmla="*/ 114 h 116"/>
                    <a:gd name="T62" fmla="*/ 22 w 73"/>
                    <a:gd name="T63" fmla="*/ 115 h 116"/>
                    <a:gd name="T64" fmla="*/ 18 w 73"/>
                    <a:gd name="T65" fmla="*/ 116 h 116"/>
                    <a:gd name="T66" fmla="*/ 16 w 73"/>
                    <a:gd name="T67" fmla="*/ 115 h 116"/>
                    <a:gd name="T68" fmla="*/ 14 w 73"/>
                    <a:gd name="T69" fmla="*/ 115 h 116"/>
                    <a:gd name="T70" fmla="*/ 11 w 73"/>
                    <a:gd name="T71" fmla="*/ 114 h 116"/>
                    <a:gd name="T72" fmla="*/ 10 w 73"/>
                    <a:gd name="T73" fmla="*/ 111 h 116"/>
                    <a:gd name="T74" fmla="*/ 9 w 73"/>
                    <a:gd name="T75" fmla="*/ 109 h 116"/>
                    <a:gd name="T76" fmla="*/ 8 w 73"/>
                    <a:gd name="T77" fmla="*/ 105 h 116"/>
                    <a:gd name="T78" fmla="*/ 6 w 73"/>
                    <a:gd name="T79" fmla="*/ 102 h 116"/>
                    <a:gd name="T80" fmla="*/ 5 w 73"/>
                    <a:gd name="T81" fmla="*/ 98 h 116"/>
                    <a:gd name="T82" fmla="*/ 4 w 73"/>
                    <a:gd name="T83" fmla="*/ 94 h 116"/>
                    <a:gd name="T84" fmla="*/ 4 w 73"/>
                    <a:gd name="T85" fmla="*/ 90 h 116"/>
                    <a:gd name="T86" fmla="*/ 3 w 73"/>
                    <a:gd name="T87" fmla="*/ 88 h 116"/>
                    <a:gd name="T88" fmla="*/ 2 w 73"/>
                    <a:gd name="T89" fmla="*/ 84 h 116"/>
                    <a:gd name="T90" fmla="*/ 2 w 73"/>
                    <a:gd name="T91" fmla="*/ 82 h 116"/>
                    <a:gd name="T92" fmla="*/ 0 w 73"/>
                    <a:gd name="T93" fmla="*/ 79 h 116"/>
                    <a:gd name="T94" fmla="*/ 0 w 73"/>
                    <a:gd name="T95" fmla="*/ 78 h 116"/>
                    <a:gd name="T96" fmla="*/ 0 w 73"/>
                    <a:gd name="T97" fmla="*/ 77 h 116"/>
                    <a:gd name="T98" fmla="*/ 0 w 73"/>
                    <a:gd name="T99" fmla="*/ 76 h 116"/>
                    <a:gd name="T100" fmla="*/ 2 w 73"/>
                    <a:gd name="T101" fmla="*/ 75 h 116"/>
                    <a:gd name="T102" fmla="*/ 3 w 73"/>
                    <a:gd name="T103" fmla="*/ 72 h 116"/>
                    <a:gd name="T104" fmla="*/ 4 w 73"/>
                    <a:gd name="T105" fmla="*/ 70 h 116"/>
                    <a:gd name="T106" fmla="*/ 6 w 73"/>
                    <a:gd name="T107" fmla="*/ 67 h 116"/>
                    <a:gd name="T108" fmla="*/ 9 w 73"/>
                    <a:gd name="T109" fmla="*/ 65 h 116"/>
                    <a:gd name="T110" fmla="*/ 12 w 73"/>
                    <a:gd name="T111" fmla="*/ 62 h 116"/>
                    <a:gd name="T112" fmla="*/ 16 w 73"/>
                    <a:gd name="T113" fmla="*/ 59 h 116"/>
                    <a:gd name="T114" fmla="*/ 16 w 73"/>
                    <a:gd name="T115" fmla="*/ 59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3" h="116">
                      <a:moveTo>
                        <a:pt x="16" y="59"/>
                      </a:moveTo>
                      <a:lnTo>
                        <a:pt x="21" y="56"/>
                      </a:lnTo>
                      <a:lnTo>
                        <a:pt x="27" y="51"/>
                      </a:lnTo>
                      <a:lnTo>
                        <a:pt x="31" y="45"/>
                      </a:lnTo>
                      <a:lnTo>
                        <a:pt x="37" y="38"/>
                      </a:lnTo>
                      <a:lnTo>
                        <a:pt x="43" y="30"/>
                      </a:lnTo>
                      <a:lnTo>
                        <a:pt x="49" y="21"/>
                      </a:lnTo>
                      <a:lnTo>
                        <a:pt x="56" y="11"/>
                      </a:lnTo>
                      <a:lnTo>
                        <a:pt x="62" y="0"/>
                      </a:lnTo>
                      <a:lnTo>
                        <a:pt x="66" y="1"/>
                      </a:lnTo>
                      <a:lnTo>
                        <a:pt x="67" y="3"/>
                      </a:lnTo>
                      <a:lnTo>
                        <a:pt x="69" y="6"/>
                      </a:lnTo>
                      <a:lnTo>
                        <a:pt x="70" y="9"/>
                      </a:lnTo>
                      <a:lnTo>
                        <a:pt x="72" y="14"/>
                      </a:lnTo>
                      <a:lnTo>
                        <a:pt x="73" y="19"/>
                      </a:lnTo>
                      <a:lnTo>
                        <a:pt x="73" y="24"/>
                      </a:lnTo>
                      <a:lnTo>
                        <a:pt x="73" y="31"/>
                      </a:lnTo>
                      <a:lnTo>
                        <a:pt x="72" y="38"/>
                      </a:lnTo>
                      <a:lnTo>
                        <a:pt x="70" y="45"/>
                      </a:lnTo>
                      <a:lnTo>
                        <a:pt x="68" y="52"/>
                      </a:lnTo>
                      <a:lnTo>
                        <a:pt x="65" y="59"/>
                      </a:lnTo>
                      <a:lnTo>
                        <a:pt x="62" y="66"/>
                      </a:lnTo>
                      <a:lnTo>
                        <a:pt x="59" y="73"/>
                      </a:lnTo>
                      <a:lnTo>
                        <a:pt x="54" y="81"/>
                      </a:lnTo>
                      <a:lnTo>
                        <a:pt x="49" y="88"/>
                      </a:lnTo>
                      <a:lnTo>
                        <a:pt x="44" y="94"/>
                      </a:lnTo>
                      <a:lnTo>
                        <a:pt x="41" y="99"/>
                      </a:lnTo>
                      <a:lnTo>
                        <a:pt x="36" y="104"/>
                      </a:lnTo>
                      <a:lnTo>
                        <a:pt x="33" y="108"/>
                      </a:lnTo>
                      <a:lnTo>
                        <a:pt x="28" y="111"/>
                      </a:lnTo>
                      <a:lnTo>
                        <a:pt x="24" y="114"/>
                      </a:lnTo>
                      <a:lnTo>
                        <a:pt x="22" y="115"/>
                      </a:lnTo>
                      <a:lnTo>
                        <a:pt x="18" y="116"/>
                      </a:lnTo>
                      <a:lnTo>
                        <a:pt x="16" y="115"/>
                      </a:lnTo>
                      <a:lnTo>
                        <a:pt x="14" y="115"/>
                      </a:lnTo>
                      <a:lnTo>
                        <a:pt x="11" y="114"/>
                      </a:lnTo>
                      <a:lnTo>
                        <a:pt x="10" y="111"/>
                      </a:lnTo>
                      <a:lnTo>
                        <a:pt x="9" y="109"/>
                      </a:lnTo>
                      <a:lnTo>
                        <a:pt x="8" y="105"/>
                      </a:lnTo>
                      <a:lnTo>
                        <a:pt x="6" y="102"/>
                      </a:lnTo>
                      <a:lnTo>
                        <a:pt x="5" y="98"/>
                      </a:lnTo>
                      <a:lnTo>
                        <a:pt x="4" y="94"/>
                      </a:lnTo>
                      <a:lnTo>
                        <a:pt x="4" y="90"/>
                      </a:lnTo>
                      <a:lnTo>
                        <a:pt x="3" y="88"/>
                      </a:lnTo>
                      <a:lnTo>
                        <a:pt x="2" y="84"/>
                      </a:lnTo>
                      <a:lnTo>
                        <a:pt x="2" y="82"/>
                      </a:lnTo>
                      <a:lnTo>
                        <a:pt x="0" y="79"/>
                      </a:lnTo>
                      <a:lnTo>
                        <a:pt x="0" y="78"/>
                      </a:lnTo>
                      <a:lnTo>
                        <a:pt x="0" y="77"/>
                      </a:lnTo>
                      <a:lnTo>
                        <a:pt x="0" y="76"/>
                      </a:lnTo>
                      <a:lnTo>
                        <a:pt x="2" y="75"/>
                      </a:lnTo>
                      <a:lnTo>
                        <a:pt x="3" y="72"/>
                      </a:lnTo>
                      <a:lnTo>
                        <a:pt x="4" y="70"/>
                      </a:lnTo>
                      <a:lnTo>
                        <a:pt x="6" y="67"/>
                      </a:lnTo>
                      <a:lnTo>
                        <a:pt x="9" y="65"/>
                      </a:lnTo>
                      <a:lnTo>
                        <a:pt x="12" y="62"/>
                      </a:lnTo>
                      <a:lnTo>
                        <a:pt x="16" y="59"/>
                      </a:lnTo>
                      <a:lnTo>
                        <a:pt x="16" y="5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136"/>
                <p:cNvSpPr/>
                <p:nvPr/>
              </p:nvSpPr>
              <p:spPr bwMode="auto">
                <a:xfrm>
                  <a:off x="6750050" y="2989263"/>
                  <a:ext cx="184150" cy="152400"/>
                </a:xfrm>
                <a:custGeom>
                  <a:avLst/>
                  <a:gdLst>
                    <a:gd name="T0" fmla="*/ 73 w 116"/>
                    <a:gd name="T1" fmla="*/ 19 h 96"/>
                    <a:gd name="T2" fmla="*/ 85 w 116"/>
                    <a:gd name="T3" fmla="*/ 26 h 96"/>
                    <a:gd name="T4" fmla="*/ 95 w 116"/>
                    <a:gd name="T5" fmla="*/ 36 h 96"/>
                    <a:gd name="T6" fmla="*/ 103 w 116"/>
                    <a:gd name="T7" fmla="*/ 45 h 96"/>
                    <a:gd name="T8" fmla="*/ 109 w 116"/>
                    <a:gd name="T9" fmla="*/ 55 h 96"/>
                    <a:gd name="T10" fmla="*/ 112 w 116"/>
                    <a:gd name="T11" fmla="*/ 62 h 96"/>
                    <a:gd name="T12" fmla="*/ 115 w 116"/>
                    <a:gd name="T13" fmla="*/ 68 h 96"/>
                    <a:gd name="T14" fmla="*/ 116 w 116"/>
                    <a:gd name="T15" fmla="*/ 71 h 96"/>
                    <a:gd name="T16" fmla="*/ 116 w 116"/>
                    <a:gd name="T17" fmla="*/ 75 h 96"/>
                    <a:gd name="T18" fmla="*/ 116 w 116"/>
                    <a:gd name="T19" fmla="*/ 78 h 96"/>
                    <a:gd name="T20" fmla="*/ 115 w 116"/>
                    <a:gd name="T21" fmla="*/ 83 h 96"/>
                    <a:gd name="T22" fmla="*/ 112 w 116"/>
                    <a:gd name="T23" fmla="*/ 88 h 96"/>
                    <a:gd name="T24" fmla="*/ 110 w 116"/>
                    <a:gd name="T25" fmla="*/ 92 h 96"/>
                    <a:gd name="T26" fmla="*/ 108 w 116"/>
                    <a:gd name="T27" fmla="*/ 95 h 96"/>
                    <a:gd name="T28" fmla="*/ 103 w 116"/>
                    <a:gd name="T29" fmla="*/ 96 h 96"/>
                    <a:gd name="T30" fmla="*/ 99 w 116"/>
                    <a:gd name="T31" fmla="*/ 96 h 96"/>
                    <a:gd name="T32" fmla="*/ 95 w 116"/>
                    <a:gd name="T33" fmla="*/ 95 h 96"/>
                    <a:gd name="T34" fmla="*/ 90 w 116"/>
                    <a:gd name="T35" fmla="*/ 91 h 96"/>
                    <a:gd name="T36" fmla="*/ 84 w 116"/>
                    <a:gd name="T37" fmla="*/ 88 h 96"/>
                    <a:gd name="T38" fmla="*/ 77 w 116"/>
                    <a:gd name="T39" fmla="*/ 82 h 96"/>
                    <a:gd name="T40" fmla="*/ 70 w 116"/>
                    <a:gd name="T41" fmla="*/ 75 h 96"/>
                    <a:gd name="T42" fmla="*/ 60 w 116"/>
                    <a:gd name="T43" fmla="*/ 66 h 96"/>
                    <a:gd name="T44" fmla="*/ 51 w 116"/>
                    <a:gd name="T45" fmla="*/ 57 h 96"/>
                    <a:gd name="T46" fmla="*/ 40 w 116"/>
                    <a:gd name="T47" fmla="*/ 46 h 96"/>
                    <a:gd name="T48" fmla="*/ 31 w 116"/>
                    <a:gd name="T49" fmla="*/ 37 h 96"/>
                    <a:gd name="T50" fmla="*/ 21 w 116"/>
                    <a:gd name="T51" fmla="*/ 28 h 96"/>
                    <a:gd name="T52" fmla="*/ 14 w 116"/>
                    <a:gd name="T53" fmla="*/ 21 h 96"/>
                    <a:gd name="T54" fmla="*/ 8 w 116"/>
                    <a:gd name="T55" fmla="*/ 14 h 96"/>
                    <a:gd name="T56" fmla="*/ 3 w 116"/>
                    <a:gd name="T57" fmla="*/ 9 h 96"/>
                    <a:gd name="T58" fmla="*/ 1 w 116"/>
                    <a:gd name="T59" fmla="*/ 6 h 96"/>
                    <a:gd name="T60" fmla="*/ 0 w 116"/>
                    <a:gd name="T61" fmla="*/ 4 h 96"/>
                    <a:gd name="T62" fmla="*/ 0 w 116"/>
                    <a:gd name="T63" fmla="*/ 2 h 96"/>
                    <a:gd name="T64" fmla="*/ 2 w 116"/>
                    <a:gd name="T65" fmla="*/ 1 h 96"/>
                    <a:gd name="T66" fmla="*/ 8 w 116"/>
                    <a:gd name="T67" fmla="*/ 0 h 96"/>
                    <a:gd name="T68" fmla="*/ 15 w 116"/>
                    <a:gd name="T69" fmla="*/ 0 h 96"/>
                    <a:gd name="T70" fmla="*/ 25 w 116"/>
                    <a:gd name="T71" fmla="*/ 0 h 96"/>
                    <a:gd name="T72" fmla="*/ 35 w 116"/>
                    <a:gd name="T73" fmla="*/ 2 h 96"/>
                    <a:gd name="T74" fmla="*/ 47 w 116"/>
                    <a:gd name="T75" fmla="*/ 6 h 96"/>
                    <a:gd name="T76" fmla="*/ 60 w 116"/>
                    <a:gd name="T77" fmla="*/ 12 h 96"/>
                    <a:gd name="T78" fmla="*/ 66 w 116"/>
                    <a:gd name="T79" fmla="*/ 15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6" h="96">
                      <a:moveTo>
                        <a:pt x="66" y="15"/>
                      </a:moveTo>
                      <a:lnTo>
                        <a:pt x="73" y="19"/>
                      </a:lnTo>
                      <a:lnTo>
                        <a:pt x="79" y="23"/>
                      </a:lnTo>
                      <a:lnTo>
                        <a:pt x="85" y="26"/>
                      </a:lnTo>
                      <a:lnTo>
                        <a:pt x="90" y="31"/>
                      </a:lnTo>
                      <a:lnTo>
                        <a:pt x="95" y="36"/>
                      </a:lnTo>
                      <a:lnTo>
                        <a:pt x="99" y="40"/>
                      </a:lnTo>
                      <a:lnTo>
                        <a:pt x="103" y="45"/>
                      </a:lnTo>
                      <a:lnTo>
                        <a:pt x="105" y="50"/>
                      </a:lnTo>
                      <a:lnTo>
                        <a:pt x="109" y="55"/>
                      </a:lnTo>
                      <a:lnTo>
                        <a:pt x="110" y="58"/>
                      </a:lnTo>
                      <a:lnTo>
                        <a:pt x="112" y="62"/>
                      </a:lnTo>
                      <a:lnTo>
                        <a:pt x="114" y="65"/>
                      </a:lnTo>
                      <a:lnTo>
                        <a:pt x="115" y="68"/>
                      </a:lnTo>
                      <a:lnTo>
                        <a:pt x="116" y="70"/>
                      </a:lnTo>
                      <a:lnTo>
                        <a:pt x="116" y="71"/>
                      </a:lnTo>
                      <a:lnTo>
                        <a:pt x="116" y="72"/>
                      </a:lnTo>
                      <a:lnTo>
                        <a:pt x="116" y="75"/>
                      </a:lnTo>
                      <a:lnTo>
                        <a:pt x="116" y="77"/>
                      </a:lnTo>
                      <a:lnTo>
                        <a:pt x="116" y="78"/>
                      </a:lnTo>
                      <a:lnTo>
                        <a:pt x="115" y="81"/>
                      </a:lnTo>
                      <a:lnTo>
                        <a:pt x="115" y="83"/>
                      </a:lnTo>
                      <a:lnTo>
                        <a:pt x="114" y="85"/>
                      </a:lnTo>
                      <a:lnTo>
                        <a:pt x="112" y="88"/>
                      </a:lnTo>
                      <a:lnTo>
                        <a:pt x="111" y="90"/>
                      </a:lnTo>
                      <a:lnTo>
                        <a:pt x="110" y="92"/>
                      </a:lnTo>
                      <a:lnTo>
                        <a:pt x="109" y="94"/>
                      </a:lnTo>
                      <a:lnTo>
                        <a:pt x="108" y="95"/>
                      </a:lnTo>
                      <a:lnTo>
                        <a:pt x="105" y="95"/>
                      </a:lnTo>
                      <a:lnTo>
                        <a:pt x="103" y="96"/>
                      </a:lnTo>
                      <a:lnTo>
                        <a:pt x="101" y="96"/>
                      </a:lnTo>
                      <a:lnTo>
                        <a:pt x="99" y="96"/>
                      </a:lnTo>
                      <a:lnTo>
                        <a:pt x="97" y="95"/>
                      </a:lnTo>
                      <a:lnTo>
                        <a:pt x="95" y="95"/>
                      </a:lnTo>
                      <a:lnTo>
                        <a:pt x="92" y="94"/>
                      </a:lnTo>
                      <a:lnTo>
                        <a:pt x="90" y="91"/>
                      </a:lnTo>
                      <a:lnTo>
                        <a:pt x="88" y="90"/>
                      </a:lnTo>
                      <a:lnTo>
                        <a:pt x="84" y="88"/>
                      </a:lnTo>
                      <a:lnTo>
                        <a:pt x="80" y="84"/>
                      </a:lnTo>
                      <a:lnTo>
                        <a:pt x="77" y="82"/>
                      </a:lnTo>
                      <a:lnTo>
                        <a:pt x="73" y="78"/>
                      </a:lnTo>
                      <a:lnTo>
                        <a:pt x="70" y="75"/>
                      </a:lnTo>
                      <a:lnTo>
                        <a:pt x="65" y="71"/>
                      </a:lnTo>
                      <a:lnTo>
                        <a:pt x="60" y="66"/>
                      </a:lnTo>
                      <a:lnTo>
                        <a:pt x="56" y="62"/>
                      </a:lnTo>
                      <a:lnTo>
                        <a:pt x="51" y="57"/>
                      </a:lnTo>
                      <a:lnTo>
                        <a:pt x="46" y="52"/>
                      </a:lnTo>
                      <a:lnTo>
                        <a:pt x="40" y="46"/>
                      </a:lnTo>
                      <a:lnTo>
                        <a:pt x="35" y="42"/>
                      </a:lnTo>
                      <a:lnTo>
                        <a:pt x="31" y="37"/>
                      </a:lnTo>
                      <a:lnTo>
                        <a:pt x="26" y="32"/>
                      </a:lnTo>
                      <a:lnTo>
                        <a:pt x="21" y="28"/>
                      </a:lnTo>
                      <a:lnTo>
                        <a:pt x="18" y="25"/>
                      </a:lnTo>
                      <a:lnTo>
                        <a:pt x="14" y="21"/>
                      </a:lnTo>
                      <a:lnTo>
                        <a:pt x="10" y="18"/>
                      </a:lnTo>
                      <a:lnTo>
                        <a:pt x="8" y="14"/>
                      </a:lnTo>
                      <a:lnTo>
                        <a:pt x="6" y="12"/>
                      </a:lnTo>
                      <a:lnTo>
                        <a:pt x="3" y="9"/>
                      </a:lnTo>
                      <a:lnTo>
                        <a:pt x="2" y="7"/>
                      </a:lnTo>
                      <a:lnTo>
                        <a:pt x="1" y="6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5" y="1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5" y="0"/>
                      </a:lnTo>
                      <a:lnTo>
                        <a:pt x="20" y="0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5" y="2"/>
                      </a:lnTo>
                      <a:lnTo>
                        <a:pt x="41" y="5"/>
                      </a:lnTo>
                      <a:lnTo>
                        <a:pt x="47" y="6"/>
                      </a:lnTo>
                      <a:lnTo>
                        <a:pt x="53" y="9"/>
                      </a:lnTo>
                      <a:lnTo>
                        <a:pt x="60" y="12"/>
                      </a:lnTo>
                      <a:lnTo>
                        <a:pt x="66" y="15"/>
                      </a:lnTo>
                      <a:lnTo>
                        <a:pt x="66" y="15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137"/>
                <p:cNvSpPr/>
                <p:nvPr/>
              </p:nvSpPr>
              <p:spPr bwMode="auto">
                <a:xfrm>
                  <a:off x="6500813" y="2898775"/>
                  <a:ext cx="179388" cy="347663"/>
                </a:xfrm>
                <a:custGeom>
                  <a:avLst/>
                  <a:gdLst>
                    <a:gd name="T0" fmla="*/ 63 w 113"/>
                    <a:gd name="T1" fmla="*/ 219 h 219"/>
                    <a:gd name="T2" fmla="*/ 58 w 113"/>
                    <a:gd name="T3" fmla="*/ 218 h 219"/>
                    <a:gd name="T4" fmla="*/ 56 w 113"/>
                    <a:gd name="T5" fmla="*/ 213 h 219"/>
                    <a:gd name="T6" fmla="*/ 55 w 113"/>
                    <a:gd name="T7" fmla="*/ 208 h 219"/>
                    <a:gd name="T8" fmla="*/ 55 w 113"/>
                    <a:gd name="T9" fmla="*/ 199 h 219"/>
                    <a:gd name="T10" fmla="*/ 51 w 113"/>
                    <a:gd name="T11" fmla="*/ 191 h 219"/>
                    <a:gd name="T12" fmla="*/ 43 w 113"/>
                    <a:gd name="T13" fmla="*/ 183 h 219"/>
                    <a:gd name="T14" fmla="*/ 32 w 113"/>
                    <a:gd name="T15" fmla="*/ 173 h 219"/>
                    <a:gd name="T16" fmla="*/ 20 w 113"/>
                    <a:gd name="T17" fmla="*/ 163 h 219"/>
                    <a:gd name="T18" fmla="*/ 10 w 113"/>
                    <a:gd name="T19" fmla="*/ 154 h 219"/>
                    <a:gd name="T20" fmla="*/ 3 w 113"/>
                    <a:gd name="T21" fmla="*/ 147 h 219"/>
                    <a:gd name="T22" fmla="*/ 0 w 113"/>
                    <a:gd name="T23" fmla="*/ 144 h 219"/>
                    <a:gd name="T24" fmla="*/ 0 w 113"/>
                    <a:gd name="T25" fmla="*/ 142 h 219"/>
                    <a:gd name="T26" fmla="*/ 3 w 113"/>
                    <a:gd name="T27" fmla="*/ 141 h 219"/>
                    <a:gd name="T28" fmla="*/ 7 w 113"/>
                    <a:gd name="T29" fmla="*/ 141 h 219"/>
                    <a:gd name="T30" fmla="*/ 17 w 113"/>
                    <a:gd name="T31" fmla="*/ 142 h 219"/>
                    <a:gd name="T32" fmla="*/ 29 w 113"/>
                    <a:gd name="T33" fmla="*/ 145 h 219"/>
                    <a:gd name="T34" fmla="*/ 42 w 113"/>
                    <a:gd name="T35" fmla="*/ 149 h 219"/>
                    <a:gd name="T36" fmla="*/ 52 w 113"/>
                    <a:gd name="T37" fmla="*/ 151 h 219"/>
                    <a:gd name="T38" fmla="*/ 60 w 113"/>
                    <a:gd name="T39" fmla="*/ 149 h 219"/>
                    <a:gd name="T40" fmla="*/ 65 w 113"/>
                    <a:gd name="T41" fmla="*/ 145 h 219"/>
                    <a:gd name="T42" fmla="*/ 69 w 113"/>
                    <a:gd name="T43" fmla="*/ 140 h 219"/>
                    <a:gd name="T44" fmla="*/ 71 w 113"/>
                    <a:gd name="T45" fmla="*/ 132 h 219"/>
                    <a:gd name="T46" fmla="*/ 73 w 113"/>
                    <a:gd name="T47" fmla="*/ 120 h 219"/>
                    <a:gd name="T48" fmla="*/ 73 w 113"/>
                    <a:gd name="T49" fmla="*/ 107 h 219"/>
                    <a:gd name="T50" fmla="*/ 73 w 113"/>
                    <a:gd name="T51" fmla="*/ 99 h 219"/>
                    <a:gd name="T52" fmla="*/ 73 w 113"/>
                    <a:gd name="T53" fmla="*/ 88 h 219"/>
                    <a:gd name="T54" fmla="*/ 71 w 113"/>
                    <a:gd name="T55" fmla="*/ 77 h 219"/>
                    <a:gd name="T56" fmla="*/ 71 w 113"/>
                    <a:gd name="T57" fmla="*/ 64 h 219"/>
                    <a:gd name="T58" fmla="*/ 70 w 113"/>
                    <a:gd name="T59" fmla="*/ 50 h 219"/>
                    <a:gd name="T60" fmla="*/ 69 w 113"/>
                    <a:gd name="T61" fmla="*/ 34 h 219"/>
                    <a:gd name="T62" fmla="*/ 67 w 113"/>
                    <a:gd name="T63" fmla="*/ 18 h 219"/>
                    <a:gd name="T64" fmla="*/ 65 w 113"/>
                    <a:gd name="T65" fmla="*/ 0 h 219"/>
                    <a:gd name="T66" fmla="*/ 106 w 113"/>
                    <a:gd name="T67" fmla="*/ 17 h 219"/>
                    <a:gd name="T68" fmla="*/ 108 w 113"/>
                    <a:gd name="T69" fmla="*/ 48 h 219"/>
                    <a:gd name="T70" fmla="*/ 109 w 113"/>
                    <a:gd name="T71" fmla="*/ 75 h 219"/>
                    <a:gd name="T72" fmla="*/ 112 w 113"/>
                    <a:gd name="T73" fmla="*/ 99 h 219"/>
                    <a:gd name="T74" fmla="*/ 113 w 113"/>
                    <a:gd name="T75" fmla="*/ 119 h 219"/>
                    <a:gd name="T76" fmla="*/ 113 w 113"/>
                    <a:gd name="T77" fmla="*/ 135 h 219"/>
                    <a:gd name="T78" fmla="*/ 113 w 113"/>
                    <a:gd name="T79" fmla="*/ 148 h 219"/>
                    <a:gd name="T80" fmla="*/ 113 w 113"/>
                    <a:gd name="T81" fmla="*/ 158 h 219"/>
                    <a:gd name="T82" fmla="*/ 111 w 113"/>
                    <a:gd name="T83" fmla="*/ 166 h 219"/>
                    <a:gd name="T84" fmla="*/ 107 w 113"/>
                    <a:gd name="T85" fmla="*/ 177 h 219"/>
                    <a:gd name="T86" fmla="*/ 102 w 113"/>
                    <a:gd name="T87" fmla="*/ 187 h 219"/>
                    <a:gd name="T88" fmla="*/ 92 w 113"/>
                    <a:gd name="T89" fmla="*/ 202 h 219"/>
                    <a:gd name="T90" fmla="*/ 84 w 113"/>
                    <a:gd name="T91" fmla="*/ 210 h 219"/>
                    <a:gd name="T92" fmla="*/ 77 w 113"/>
                    <a:gd name="T93" fmla="*/ 216 h 219"/>
                    <a:gd name="T94" fmla="*/ 71 w 113"/>
                    <a:gd name="T95" fmla="*/ 219 h 219"/>
                    <a:gd name="T96" fmla="*/ 65 w 113"/>
                    <a:gd name="T97" fmla="*/ 21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13" h="219">
                      <a:moveTo>
                        <a:pt x="65" y="219"/>
                      </a:moveTo>
                      <a:lnTo>
                        <a:pt x="63" y="219"/>
                      </a:lnTo>
                      <a:lnTo>
                        <a:pt x="61" y="219"/>
                      </a:lnTo>
                      <a:lnTo>
                        <a:pt x="58" y="218"/>
                      </a:lnTo>
                      <a:lnTo>
                        <a:pt x="57" y="216"/>
                      </a:lnTo>
                      <a:lnTo>
                        <a:pt x="56" y="213"/>
                      </a:lnTo>
                      <a:lnTo>
                        <a:pt x="56" y="211"/>
                      </a:lnTo>
                      <a:lnTo>
                        <a:pt x="55" y="208"/>
                      </a:lnTo>
                      <a:lnTo>
                        <a:pt x="55" y="204"/>
                      </a:lnTo>
                      <a:lnTo>
                        <a:pt x="55" y="199"/>
                      </a:lnTo>
                      <a:lnTo>
                        <a:pt x="54" y="196"/>
                      </a:lnTo>
                      <a:lnTo>
                        <a:pt x="51" y="191"/>
                      </a:lnTo>
                      <a:lnTo>
                        <a:pt x="48" y="186"/>
                      </a:lnTo>
                      <a:lnTo>
                        <a:pt x="43" y="183"/>
                      </a:lnTo>
                      <a:lnTo>
                        <a:pt x="38" y="178"/>
                      </a:lnTo>
                      <a:lnTo>
                        <a:pt x="32" y="173"/>
                      </a:lnTo>
                      <a:lnTo>
                        <a:pt x="26" y="168"/>
                      </a:lnTo>
                      <a:lnTo>
                        <a:pt x="20" y="163"/>
                      </a:lnTo>
                      <a:lnTo>
                        <a:pt x="14" y="158"/>
                      </a:lnTo>
                      <a:lnTo>
                        <a:pt x="10" y="154"/>
                      </a:lnTo>
                      <a:lnTo>
                        <a:pt x="6" y="151"/>
                      </a:lnTo>
                      <a:lnTo>
                        <a:pt x="3" y="147"/>
                      </a:lnTo>
                      <a:lnTo>
                        <a:pt x="1" y="146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2"/>
                      </a:lnTo>
                      <a:lnTo>
                        <a:pt x="1" y="141"/>
                      </a:lnTo>
                      <a:lnTo>
                        <a:pt x="3" y="141"/>
                      </a:lnTo>
                      <a:lnTo>
                        <a:pt x="5" y="141"/>
                      </a:lnTo>
                      <a:lnTo>
                        <a:pt x="7" y="141"/>
                      </a:lnTo>
                      <a:lnTo>
                        <a:pt x="12" y="141"/>
                      </a:lnTo>
                      <a:lnTo>
                        <a:pt x="17" y="142"/>
                      </a:lnTo>
                      <a:lnTo>
                        <a:pt x="23" y="144"/>
                      </a:lnTo>
                      <a:lnTo>
                        <a:pt x="29" y="145"/>
                      </a:lnTo>
                      <a:lnTo>
                        <a:pt x="36" y="147"/>
                      </a:lnTo>
                      <a:lnTo>
                        <a:pt x="42" y="149"/>
                      </a:lnTo>
                      <a:lnTo>
                        <a:pt x="47" y="151"/>
                      </a:lnTo>
                      <a:lnTo>
                        <a:pt x="52" y="151"/>
                      </a:lnTo>
                      <a:lnTo>
                        <a:pt x="56" y="151"/>
                      </a:lnTo>
                      <a:lnTo>
                        <a:pt x="60" y="149"/>
                      </a:lnTo>
                      <a:lnTo>
                        <a:pt x="63" y="147"/>
                      </a:lnTo>
                      <a:lnTo>
                        <a:pt x="65" y="145"/>
                      </a:lnTo>
                      <a:lnTo>
                        <a:pt x="67" y="142"/>
                      </a:lnTo>
                      <a:lnTo>
                        <a:pt x="69" y="140"/>
                      </a:lnTo>
                      <a:lnTo>
                        <a:pt x="70" y="136"/>
                      </a:lnTo>
                      <a:lnTo>
                        <a:pt x="71" y="132"/>
                      </a:lnTo>
                      <a:lnTo>
                        <a:pt x="71" y="126"/>
                      </a:lnTo>
                      <a:lnTo>
                        <a:pt x="73" y="120"/>
                      </a:lnTo>
                      <a:lnTo>
                        <a:pt x="73" y="114"/>
                      </a:lnTo>
                      <a:lnTo>
                        <a:pt x="73" y="107"/>
                      </a:lnTo>
                      <a:lnTo>
                        <a:pt x="73" y="102"/>
                      </a:lnTo>
                      <a:lnTo>
                        <a:pt x="73" y="99"/>
                      </a:lnTo>
                      <a:lnTo>
                        <a:pt x="73" y="94"/>
                      </a:lnTo>
                      <a:lnTo>
                        <a:pt x="73" y="88"/>
                      </a:lnTo>
                      <a:lnTo>
                        <a:pt x="73" y="83"/>
                      </a:lnTo>
                      <a:lnTo>
                        <a:pt x="71" y="77"/>
                      </a:lnTo>
                      <a:lnTo>
                        <a:pt x="71" y="70"/>
                      </a:lnTo>
                      <a:lnTo>
                        <a:pt x="71" y="64"/>
                      </a:lnTo>
                      <a:lnTo>
                        <a:pt x="70" y="57"/>
                      </a:lnTo>
                      <a:lnTo>
                        <a:pt x="70" y="50"/>
                      </a:lnTo>
                      <a:lnTo>
                        <a:pt x="69" y="43"/>
                      </a:lnTo>
                      <a:lnTo>
                        <a:pt x="69" y="34"/>
                      </a:lnTo>
                      <a:lnTo>
                        <a:pt x="68" y="27"/>
                      </a:lnTo>
                      <a:lnTo>
                        <a:pt x="67" y="18"/>
                      </a:lnTo>
                      <a:lnTo>
                        <a:pt x="67" y="10"/>
                      </a:lnTo>
                      <a:lnTo>
                        <a:pt x="65" y="0"/>
                      </a:lnTo>
                      <a:lnTo>
                        <a:pt x="105" y="0"/>
                      </a:lnTo>
                      <a:lnTo>
                        <a:pt x="106" y="17"/>
                      </a:lnTo>
                      <a:lnTo>
                        <a:pt x="107" y="33"/>
                      </a:lnTo>
                      <a:lnTo>
                        <a:pt x="108" y="48"/>
                      </a:lnTo>
                      <a:lnTo>
                        <a:pt x="109" y="62"/>
                      </a:lnTo>
                      <a:lnTo>
                        <a:pt x="109" y="75"/>
                      </a:lnTo>
                      <a:lnTo>
                        <a:pt x="111" y="87"/>
                      </a:lnTo>
                      <a:lnTo>
                        <a:pt x="112" y="99"/>
                      </a:lnTo>
                      <a:lnTo>
                        <a:pt x="112" y="109"/>
                      </a:lnTo>
                      <a:lnTo>
                        <a:pt x="113" y="119"/>
                      </a:lnTo>
                      <a:lnTo>
                        <a:pt x="113" y="127"/>
                      </a:lnTo>
                      <a:lnTo>
                        <a:pt x="113" y="135"/>
                      </a:lnTo>
                      <a:lnTo>
                        <a:pt x="113" y="141"/>
                      </a:lnTo>
                      <a:lnTo>
                        <a:pt x="113" y="148"/>
                      </a:lnTo>
                      <a:lnTo>
                        <a:pt x="113" y="153"/>
                      </a:lnTo>
                      <a:lnTo>
                        <a:pt x="113" y="158"/>
                      </a:lnTo>
                      <a:lnTo>
                        <a:pt x="112" y="160"/>
                      </a:lnTo>
                      <a:lnTo>
                        <a:pt x="111" y="166"/>
                      </a:lnTo>
                      <a:lnTo>
                        <a:pt x="109" y="172"/>
                      </a:lnTo>
                      <a:lnTo>
                        <a:pt x="107" y="177"/>
                      </a:lnTo>
                      <a:lnTo>
                        <a:pt x="105" y="183"/>
                      </a:lnTo>
                      <a:lnTo>
                        <a:pt x="102" y="187"/>
                      </a:lnTo>
                      <a:lnTo>
                        <a:pt x="99" y="192"/>
                      </a:lnTo>
                      <a:lnTo>
                        <a:pt x="92" y="202"/>
                      </a:lnTo>
                      <a:lnTo>
                        <a:pt x="88" y="206"/>
                      </a:lnTo>
                      <a:lnTo>
                        <a:pt x="84" y="210"/>
                      </a:lnTo>
                      <a:lnTo>
                        <a:pt x="81" y="213"/>
                      </a:lnTo>
                      <a:lnTo>
                        <a:pt x="77" y="216"/>
                      </a:lnTo>
                      <a:lnTo>
                        <a:pt x="74" y="217"/>
                      </a:lnTo>
                      <a:lnTo>
                        <a:pt x="71" y="219"/>
                      </a:lnTo>
                      <a:lnTo>
                        <a:pt x="68" y="219"/>
                      </a:lnTo>
                      <a:lnTo>
                        <a:pt x="65" y="219"/>
                      </a:lnTo>
                      <a:lnTo>
                        <a:pt x="65" y="21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138"/>
                <p:cNvSpPr/>
                <p:nvPr/>
              </p:nvSpPr>
              <p:spPr bwMode="auto">
                <a:xfrm>
                  <a:off x="6464300" y="2322513"/>
                  <a:ext cx="396875" cy="87313"/>
                </a:xfrm>
                <a:custGeom>
                  <a:avLst/>
                  <a:gdLst>
                    <a:gd name="T0" fmla="*/ 11 w 250"/>
                    <a:gd name="T1" fmla="*/ 53 h 55"/>
                    <a:gd name="T2" fmla="*/ 7 w 250"/>
                    <a:gd name="T3" fmla="*/ 50 h 55"/>
                    <a:gd name="T4" fmla="*/ 2 w 250"/>
                    <a:gd name="T5" fmla="*/ 48 h 55"/>
                    <a:gd name="T6" fmla="*/ 1 w 250"/>
                    <a:gd name="T7" fmla="*/ 44 h 55"/>
                    <a:gd name="T8" fmla="*/ 1 w 250"/>
                    <a:gd name="T9" fmla="*/ 43 h 55"/>
                    <a:gd name="T10" fmla="*/ 3 w 250"/>
                    <a:gd name="T11" fmla="*/ 42 h 55"/>
                    <a:gd name="T12" fmla="*/ 9 w 250"/>
                    <a:gd name="T13" fmla="*/ 39 h 55"/>
                    <a:gd name="T14" fmla="*/ 16 w 250"/>
                    <a:gd name="T15" fmla="*/ 36 h 55"/>
                    <a:gd name="T16" fmla="*/ 28 w 250"/>
                    <a:gd name="T17" fmla="*/ 32 h 55"/>
                    <a:gd name="T18" fmla="*/ 41 w 250"/>
                    <a:gd name="T19" fmla="*/ 29 h 55"/>
                    <a:gd name="T20" fmla="*/ 58 w 250"/>
                    <a:gd name="T21" fmla="*/ 25 h 55"/>
                    <a:gd name="T22" fmla="*/ 78 w 250"/>
                    <a:gd name="T23" fmla="*/ 21 h 55"/>
                    <a:gd name="T24" fmla="*/ 99 w 250"/>
                    <a:gd name="T25" fmla="*/ 16 h 55"/>
                    <a:gd name="T26" fmla="*/ 118 w 250"/>
                    <a:gd name="T27" fmla="*/ 11 h 55"/>
                    <a:gd name="T28" fmla="*/ 136 w 250"/>
                    <a:gd name="T29" fmla="*/ 7 h 55"/>
                    <a:gd name="T30" fmla="*/ 153 w 250"/>
                    <a:gd name="T31" fmla="*/ 5 h 55"/>
                    <a:gd name="T32" fmla="*/ 167 w 250"/>
                    <a:gd name="T33" fmla="*/ 3 h 55"/>
                    <a:gd name="T34" fmla="*/ 180 w 250"/>
                    <a:gd name="T35" fmla="*/ 2 h 55"/>
                    <a:gd name="T36" fmla="*/ 190 w 250"/>
                    <a:gd name="T37" fmla="*/ 0 h 55"/>
                    <a:gd name="T38" fmla="*/ 199 w 250"/>
                    <a:gd name="T39" fmla="*/ 0 h 55"/>
                    <a:gd name="T40" fmla="*/ 209 w 250"/>
                    <a:gd name="T41" fmla="*/ 0 h 55"/>
                    <a:gd name="T42" fmla="*/ 220 w 250"/>
                    <a:gd name="T43" fmla="*/ 0 h 55"/>
                    <a:gd name="T44" fmla="*/ 228 w 250"/>
                    <a:gd name="T45" fmla="*/ 0 h 55"/>
                    <a:gd name="T46" fmla="*/ 236 w 250"/>
                    <a:gd name="T47" fmla="*/ 2 h 55"/>
                    <a:gd name="T48" fmla="*/ 241 w 250"/>
                    <a:gd name="T49" fmla="*/ 4 h 55"/>
                    <a:gd name="T50" fmla="*/ 246 w 250"/>
                    <a:gd name="T51" fmla="*/ 6 h 55"/>
                    <a:gd name="T52" fmla="*/ 249 w 250"/>
                    <a:gd name="T53" fmla="*/ 9 h 55"/>
                    <a:gd name="T54" fmla="*/ 250 w 250"/>
                    <a:gd name="T55" fmla="*/ 11 h 55"/>
                    <a:gd name="T56" fmla="*/ 249 w 250"/>
                    <a:gd name="T57" fmla="*/ 15 h 55"/>
                    <a:gd name="T58" fmla="*/ 246 w 250"/>
                    <a:gd name="T59" fmla="*/ 17 h 55"/>
                    <a:gd name="T60" fmla="*/ 240 w 250"/>
                    <a:gd name="T61" fmla="*/ 21 h 55"/>
                    <a:gd name="T62" fmla="*/ 233 w 250"/>
                    <a:gd name="T63" fmla="*/ 22 h 55"/>
                    <a:gd name="T64" fmla="*/ 224 w 250"/>
                    <a:gd name="T65" fmla="*/ 24 h 55"/>
                    <a:gd name="T66" fmla="*/ 211 w 250"/>
                    <a:gd name="T67" fmla="*/ 26 h 55"/>
                    <a:gd name="T68" fmla="*/ 195 w 250"/>
                    <a:gd name="T69" fmla="*/ 30 h 55"/>
                    <a:gd name="T70" fmla="*/ 176 w 250"/>
                    <a:gd name="T71" fmla="*/ 32 h 55"/>
                    <a:gd name="T72" fmla="*/ 123 w 250"/>
                    <a:gd name="T73" fmla="*/ 41 h 55"/>
                    <a:gd name="T74" fmla="*/ 70 w 250"/>
                    <a:gd name="T75" fmla="*/ 50 h 55"/>
                    <a:gd name="T76" fmla="*/ 49 w 250"/>
                    <a:gd name="T77" fmla="*/ 54 h 55"/>
                    <a:gd name="T78" fmla="*/ 34 w 250"/>
                    <a:gd name="T79" fmla="*/ 55 h 55"/>
                    <a:gd name="T80" fmla="*/ 21 w 250"/>
                    <a:gd name="T81" fmla="*/ 55 h 55"/>
                    <a:gd name="T82" fmla="*/ 16 w 250"/>
                    <a:gd name="T83" fmla="*/ 54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50" h="55">
                      <a:moveTo>
                        <a:pt x="16" y="54"/>
                      </a:moveTo>
                      <a:lnTo>
                        <a:pt x="11" y="53"/>
                      </a:lnTo>
                      <a:lnTo>
                        <a:pt x="9" y="51"/>
                      </a:lnTo>
                      <a:lnTo>
                        <a:pt x="7" y="50"/>
                      </a:lnTo>
                      <a:lnTo>
                        <a:pt x="4" y="49"/>
                      </a:lnTo>
                      <a:lnTo>
                        <a:pt x="2" y="48"/>
                      </a:lnTo>
                      <a:lnTo>
                        <a:pt x="1" y="45"/>
                      </a:lnTo>
                      <a:lnTo>
                        <a:pt x="1" y="44"/>
                      </a:lnTo>
                      <a:lnTo>
                        <a:pt x="0" y="44"/>
                      </a:lnTo>
                      <a:lnTo>
                        <a:pt x="1" y="43"/>
                      </a:lnTo>
                      <a:lnTo>
                        <a:pt x="2" y="42"/>
                      </a:lnTo>
                      <a:lnTo>
                        <a:pt x="3" y="42"/>
                      </a:lnTo>
                      <a:lnTo>
                        <a:pt x="5" y="41"/>
                      </a:lnTo>
                      <a:lnTo>
                        <a:pt x="9" y="39"/>
                      </a:lnTo>
                      <a:lnTo>
                        <a:pt x="13" y="38"/>
                      </a:lnTo>
                      <a:lnTo>
                        <a:pt x="16" y="36"/>
                      </a:lnTo>
                      <a:lnTo>
                        <a:pt x="22" y="35"/>
                      </a:lnTo>
                      <a:lnTo>
                        <a:pt x="28" y="32"/>
                      </a:lnTo>
                      <a:lnTo>
                        <a:pt x="34" y="31"/>
                      </a:lnTo>
                      <a:lnTo>
                        <a:pt x="41" y="29"/>
                      </a:lnTo>
                      <a:lnTo>
                        <a:pt x="49" y="26"/>
                      </a:lnTo>
                      <a:lnTo>
                        <a:pt x="58" y="25"/>
                      </a:lnTo>
                      <a:lnTo>
                        <a:pt x="67" y="23"/>
                      </a:lnTo>
                      <a:lnTo>
                        <a:pt x="78" y="21"/>
                      </a:lnTo>
                      <a:lnTo>
                        <a:pt x="88" y="18"/>
                      </a:lnTo>
                      <a:lnTo>
                        <a:pt x="99" y="16"/>
                      </a:lnTo>
                      <a:lnTo>
                        <a:pt x="109" y="13"/>
                      </a:lnTo>
                      <a:lnTo>
                        <a:pt x="118" y="11"/>
                      </a:lnTo>
                      <a:lnTo>
                        <a:pt x="128" y="10"/>
                      </a:lnTo>
                      <a:lnTo>
                        <a:pt x="136" y="7"/>
                      </a:lnTo>
                      <a:lnTo>
                        <a:pt x="144" y="6"/>
                      </a:lnTo>
                      <a:lnTo>
                        <a:pt x="153" y="5"/>
                      </a:lnTo>
                      <a:lnTo>
                        <a:pt x="160" y="4"/>
                      </a:lnTo>
                      <a:lnTo>
                        <a:pt x="167" y="3"/>
                      </a:lnTo>
                      <a:lnTo>
                        <a:pt x="174" y="2"/>
                      </a:lnTo>
                      <a:lnTo>
                        <a:pt x="180" y="2"/>
                      </a:lnTo>
                      <a:lnTo>
                        <a:pt x="185" y="0"/>
                      </a:lnTo>
                      <a:lnTo>
                        <a:pt x="190" y="0"/>
                      </a:lnTo>
                      <a:lnTo>
                        <a:pt x="195" y="0"/>
                      </a:lnTo>
                      <a:lnTo>
                        <a:pt x="199" y="0"/>
                      </a:lnTo>
                      <a:lnTo>
                        <a:pt x="202" y="0"/>
                      </a:lnTo>
                      <a:lnTo>
                        <a:pt x="209" y="0"/>
                      </a:lnTo>
                      <a:lnTo>
                        <a:pt x="215" y="0"/>
                      </a:lnTo>
                      <a:lnTo>
                        <a:pt x="220" y="0"/>
                      </a:lnTo>
                      <a:lnTo>
                        <a:pt x="225" y="0"/>
                      </a:lnTo>
                      <a:lnTo>
                        <a:pt x="228" y="0"/>
                      </a:lnTo>
                      <a:lnTo>
                        <a:pt x="232" y="0"/>
                      </a:lnTo>
                      <a:lnTo>
                        <a:pt x="236" y="2"/>
                      </a:lnTo>
                      <a:lnTo>
                        <a:pt x="239" y="3"/>
                      </a:lnTo>
                      <a:lnTo>
                        <a:pt x="241" y="4"/>
                      </a:lnTo>
                      <a:lnTo>
                        <a:pt x="244" y="5"/>
                      </a:lnTo>
                      <a:lnTo>
                        <a:pt x="246" y="6"/>
                      </a:lnTo>
                      <a:lnTo>
                        <a:pt x="247" y="7"/>
                      </a:lnTo>
                      <a:lnTo>
                        <a:pt x="249" y="9"/>
                      </a:lnTo>
                      <a:lnTo>
                        <a:pt x="249" y="10"/>
                      </a:lnTo>
                      <a:lnTo>
                        <a:pt x="250" y="11"/>
                      </a:lnTo>
                      <a:lnTo>
                        <a:pt x="250" y="12"/>
                      </a:lnTo>
                      <a:lnTo>
                        <a:pt x="249" y="15"/>
                      </a:lnTo>
                      <a:lnTo>
                        <a:pt x="247" y="16"/>
                      </a:lnTo>
                      <a:lnTo>
                        <a:pt x="246" y="17"/>
                      </a:lnTo>
                      <a:lnTo>
                        <a:pt x="244" y="19"/>
                      </a:lnTo>
                      <a:lnTo>
                        <a:pt x="240" y="21"/>
                      </a:lnTo>
                      <a:lnTo>
                        <a:pt x="237" y="21"/>
                      </a:lnTo>
                      <a:lnTo>
                        <a:pt x="233" y="22"/>
                      </a:lnTo>
                      <a:lnTo>
                        <a:pt x="228" y="23"/>
                      </a:lnTo>
                      <a:lnTo>
                        <a:pt x="224" y="24"/>
                      </a:lnTo>
                      <a:lnTo>
                        <a:pt x="218" y="25"/>
                      </a:lnTo>
                      <a:lnTo>
                        <a:pt x="211" y="26"/>
                      </a:lnTo>
                      <a:lnTo>
                        <a:pt x="203" y="28"/>
                      </a:lnTo>
                      <a:lnTo>
                        <a:pt x="195" y="30"/>
                      </a:lnTo>
                      <a:lnTo>
                        <a:pt x="186" y="31"/>
                      </a:lnTo>
                      <a:lnTo>
                        <a:pt x="176" y="32"/>
                      </a:lnTo>
                      <a:lnTo>
                        <a:pt x="167" y="34"/>
                      </a:lnTo>
                      <a:lnTo>
                        <a:pt x="123" y="41"/>
                      </a:lnTo>
                      <a:lnTo>
                        <a:pt x="80" y="49"/>
                      </a:lnTo>
                      <a:lnTo>
                        <a:pt x="70" y="50"/>
                      </a:lnTo>
                      <a:lnTo>
                        <a:pt x="59" y="53"/>
                      </a:lnTo>
                      <a:lnTo>
                        <a:pt x="49" y="54"/>
                      </a:lnTo>
                      <a:lnTo>
                        <a:pt x="41" y="54"/>
                      </a:lnTo>
                      <a:lnTo>
                        <a:pt x="34" y="55"/>
                      </a:lnTo>
                      <a:lnTo>
                        <a:pt x="27" y="55"/>
                      </a:lnTo>
                      <a:lnTo>
                        <a:pt x="21" y="55"/>
                      </a:lnTo>
                      <a:lnTo>
                        <a:pt x="16" y="54"/>
                      </a:lnTo>
                      <a:lnTo>
                        <a:pt x="16" y="54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139"/>
                <p:cNvSpPr/>
                <p:nvPr/>
              </p:nvSpPr>
              <p:spPr bwMode="auto">
                <a:xfrm>
                  <a:off x="6678613" y="2355850"/>
                  <a:ext cx="82550" cy="306388"/>
                </a:xfrm>
                <a:custGeom>
                  <a:avLst/>
                  <a:gdLst>
                    <a:gd name="T0" fmla="*/ 23 w 52"/>
                    <a:gd name="T1" fmla="*/ 193 h 193"/>
                    <a:gd name="T2" fmla="*/ 0 w 52"/>
                    <a:gd name="T3" fmla="*/ 193 h 193"/>
                    <a:gd name="T4" fmla="*/ 2 w 52"/>
                    <a:gd name="T5" fmla="*/ 181 h 193"/>
                    <a:gd name="T6" fmla="*/ 6 w 52"/>
                    <a:gd name="T7" fmla="*/ 168 h 193"/>
                    <a:gd name="T8" fmla="*/ 8 w 52"/>
                    <a:gd name="T9" fmla="*/ 154 h 193"/>
                    <a:gd name="T10" fmla="*/ 10 w 52"/>
                    <a:gd name="T11" fmla="*/ 138 h 193"/>
                    <a:gd name="T12" fmla="*/ 10 w 52"/>
                    <a:gd name="T13" fmla="*/ 135 h 193"/>
                    <a:gd name="T14" fmla="*/ 12 w 52"/>
                    <a:gd name="T15" fmla="*/ 131 h 193"/>
                    <a:gd name="T16" fmla="*/ 12 w 52"/>
                    <a:gd name="T17" fmla="*/ 125 h 193"/>
                    <a:gd name="T18" fmla="*/ 13 w 52"/>
                    <a:gd name="T19" fmla="*/ 119 h 193"/>
                    <a:gd name="T20" fmla="*/ 13 w 52"/>
                    <a:gd name="T21" fmla="*/ 113 h 193"/>
                    <a:gd name="T22" fmla="*/ 13 w 52"/>
                    <a:gd name="T23" fmla="*/ 106 h 193"/>
                    <a:gd name="T24" fmla="*/ 14 w 52"/>
                    <a:gd name="T25" fmla="*/ 99 h 193"/>
                    <a:gd name="T26" fmla="*/ 14 w 52"/>
                    <a:gd name="T27" fmla="*/ 91 h 193"/>
                    <a:gd name="T28" fmla="*/ 15 w 52"/>
                    <a:gd name="T29" fmla="*/ 81 h 193"/>
                    <a:gd name="T30" fmla="*/ 15 w 52"/>
                    <a:gd name="T31" fmla="*/ 72 h 193"/>
                    <a:gd name="T32" fmla="*/ 16 w 52"/>
                    <a:gd name="T33" fmla="*/ 61 h 193"/>
                    <a:gd name="T34" fmla="*/ 16 w 52"/>
                    <a:gd name="T35" fmla="*/ 50 h 193"/>
                    <a:gd name="T36" fmla="*/ 16 w 52"/>
                    <a:gd name="T37" fmla="*/ 39 h 193"/>
                    <a:gd name="T38" fmla="*/ 18 w 52"/>
                    <a:gd name="T39" fmla="*/ 26 h 193"/>
                    <a:gd name="T40" fmla="*/ 18 w 52"/>
                    <a:gd name="T41" fmla="*/ 13 h 193"/>
                    <a:gd name="T42" fmla="*/ 19 w 52"/>
                    <a:gd name="T43" fmla="*/ 0 h 193"/>
                    <a:gd name="T44" fmla="*/ 52 w 52"/>
                    <a:gd name="T45" fmla="*/ 0 h 193"/>
                    <a:gd name="T46" fmla="*/ 52 w 52"/>
                    <a:gd name="T47" fmla="*/ 1 h 193"/>
                    <a:gd name="T48" fmla="*/ 52 w 52"/>
                    <a:gd name="T49" fmla="*/ 3 h 193"/>
                    <a:gd name="T50" fmla="*/ 52 w 52"/>
                    <a:gd name="T51" fmla="*/ 8 h 193"/>
                    <a:gd name="T52" fmla="*/ 51 w 52"/>
                    <a:gd name="T53" fmla="*/ 14 h 193"/>
                    <a:gd name="T54" fmla="*/ 51 w 52"/>
                    <a:gd name="T55" fmla="*/ 21 h 193"/>
                    <a:gd name="T56" fmla="*/ 50 w 52"/>
                    <a:gd name="T57" fmla="*/ 28 h 193"/>
                    <a:gd name="T58" fmla="*/ 48 w 52"/>
                    <a:gd name="T59" fmla="*/ 37 h 193"/>
                    <a:gd name="T60" fmla="*/ 47 w 52"/>
                    <a:gd name="T61" fmla="*/ 48 h 193"/>
                    <a:gd name="T62" fmla="*/ 47 w 52"/>
                    <a:gd name="T63" fmla="*/ 59 h 193"/>
                    <a:gd name="T64" fmla="*/ 46 w 52"/>
                    <a:gd name="T65" fmla="*/ 65 h 193"/>
                    <a:gd name="T66" fmla="*/ 46 w 52"/>
                    <a:gd name="T67" fmla="*/ 71 h 193"/>
                    <a:gd name="T68" fmla="*/ 45 w 52"/>
                    <a:gd name="T69" fmla="*/ 78 h 193"/>
                    <a:gd name="T70" fmla="*/ 44 w 52"/>
                    <a:gd name="T71" fmla="*/ 85 h 193"/>
                    <a:gd name="T72" fmla="*/ 42 w 52"/>
                    <a:gd name="T73" fmla="*/ 92 h 193"/>
                    <a:gd name="T74" fmla="*/ 41 w 52"/>
                    <a:gd name="T75" fmla="*/ 99 h 193"/>
                    <a:gd name="T76" fmla="*/ 40 w 52"/>
                    <a:gd name="T77" fmla="*/ 107 h 193"/>
                    <a:gd name="T78" fmla="*/ 39 w 52"/>
                    <a:gd name="T79" fmla="*/ 116 h 193"/>
                    <a:gd name="T80" fmla="*/ 38 w 52"/>
                    <a:gd name="T81" fmla="*/ 124 h 193"/>
                    <a:gd name="T82" fmla="*/ 35 w 52"/>
                    <a:gd name="T83" fmla="*/ 132 h 193"/>
                    <a:gd name="T84" fmla="*/ 34 w 52"/>
                    <a:gd name="T85" fmla="*/ 142 h 193"/>
                    <a:gd name="T86" fmla="*/ 32 w 52"/>
                    <a:gd name="T87" fmla="*/ 151 h 193"/>
                    <a:gd name="T88" fmla="*/ 31 w 52"/>
                    <a:gd name="T89" fmla="*/ 161 h 193"/>
                    <a:gd name="T90" fmla="*/ 28 w 52"/>
                    <a:gd name="T91" fmla="*/ 171 h 193"/>
                    <a:gd name="T92" fmla="*/ 26 w 52"/>
                    <a:gd name="T93" fmla="*/ 182 h 193"/>
                    <a:gd name="T94" fmla="*/ 23 w 52"/>
                    <a:gd name="T95" fmla="*/ 193 h 193"/>
                    <a:gd name="T96" fmla="*/ 23 w 52"/>
                    <a:gd name="T97" fmla="*/ 193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52" h="193">
                      <a:moveTo>
                        <a:pt x="23" y="193"/>
                      </a:moveTo>
                      <a:lnTo>
                        <a:pt x="0" y="193"/>
                      </a:lnTo>
                      <a:lnTo>
                        <a:pt x="2" y="181"/>
                      </a:lnTo>
                      <a:lnTo>
                        <a:pt x="6" y="168"/>
                      </a:lnTo>
                      <a:lnTo>
                        <a:pt x="8" y="154"/>
                      </a:lnTo>
                      <a:lnTo>
                        <a:pt x="10" y="138"/>
                      </a:lnTo>
                      <a:lnTo>
                        <a:pt x="10" y="135"/>
                      </a:lnTo>
                      <a:lnTo>
                        <a:pt x="12" y="131"/>
                      </a:lnTo>
                      <a:lnTo>
                        <a:pt x="12" y="125"/>
                      </a:lnTo>
                      <a:lnTo>
                        <a:pt x="13" y="119"/>
                      </a:lnTo>
                      <a:lnTo>
                        <a:pt x="13" y="113"/>
                      </a:lnTo>
                      <a:lnTo>
                        <a:pt x="13" y="106"/>
                      </a:lnTo>
                      <a:lnTo>
                        <a:pt x="14" y="99"/>
                      </a:lnTo>
                      <a:lnTo>
                        <a:pt x="14" y="91"/>
                      </a:lnTo>
                      <a:lnTo>
                        <a:pt x="15" y="81"/>
                      </a:lnTo>
                      <a:lnTo>
                        <a:pt x="15" y="72"/>
                      </a:lnTo>
                      <a:lnTo>
                        <a:pt x="16" y="61"/>
                      </a:lnTo>
                      <a:lnTo>
                        <a:pt x="16" y="50"/>
                      </a:lnTo>
                      <a:lnTo>
                        <a:pt x="16" y="39"/>
                      </a:lnTo>
                      <a:lnTo>
                        <a:pt x="18" y="26"/>
                      </a:lnTo>
                      <a:lnTo>
                        <a:pt x="18" y="13"/>
                      </a:lnTo>
                      <a:lnTo>
                        <a:pt x="19" y="0"/>
                      </a:lnTo>
                      <a:lnTo>
                        <a:pt x="52" y="0"/>
                      </a:lnTo>
                      <a:lnTo>
                        <a:pt x="52" y="1"/>
                      </a:lnTo>
                      <a:lnTo>
                        <a:pt x="52" y="3"/>
                      </a:lnTo>
                      <a:lnTo>
                        <a:pt x="52" y="8"/>
                      </a:lnTo>
                      <a:lnTo>
                        <a:pt x="51" y="14"/>
                      </a:lnTo>
                      <a:lnTo>
                        <a:pt x="51" y="21"/>
                      </a:lnTo>
                      <a:lnTo>
                        <a:pt x="50" y="28"/>
                      </a:lnTo>
                      <a:lnTo>
                        <a:pt x="48" y="37"/>
                      </a:lnTo>
                      <a:lnTo>
                        <a:pt x="47" y="48"/>
                      </a:lnTo>
                      <a:lnTo>
                        <a:pt x="47" y="59"/>
                      </a:lnTo>
                      <a:lnTo>
                        <a:pt x="46" y="65"/>
                      </a:lnTo>
                      <a:lnTo>
                        <a:pt x="46" y="71"/>
                      </a:lnTo>
                      <a:lnTo>
                        <a:pt x="45" y="78"/>
                      </a:lnTo>
                      <a:lnTo>
                        <a:pt x="44" y="85"/>
                      </a:lnTo>
                      <a:lnTo>
                        <a:pt x="42" y="92"/>
                      </a:lnTo>
                      <a:lnTo>
                        <a:pt x="41" y="99"/>
                      </a:lnTo>
                      <a:lnTo>
                        <a:pt x="40" y="107"/>
                      </a:lnTo>
                      <a:lnTo>
                        <a:pt x="39" y="116"/>
                      </a:lnTo>
                      <a:lnTo>
                        <a:pt x="38" y="124"/>
                      </a:lnTo>
                      <a:lnTo>
                        <a:pt x="35" y="132"/>
                      </a:lnTo>
                      <a:lnTo>
                        <a:pt x="34" y="142"/>
                      </a:lnTo>
                      <a:lnTo>
                        <a:pt x="32" y="151"/>
                      </a:lnTo>
                      <a:lnTo>
                        <a:pt x="31" y="161"/>
                      </a:lnTo>
                      <a:lnTo>
                        <a:pt x="28" y="171"/>
                      </a:lnTo>
                      <a:lnTo>
                        <a:pt x="26" y="182"/>
                      </a:lnTo>
                      <a:lnTo>
                        <a:pt x="23" y="193"/>
                      </a:lnTo>
                      <a:lnTo>
                        <a:pt x="23" y="193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3848302" y="3630096"/>
              <a:ext cx="1091844" cy="1097566"/>
              <a:chOff x="2762397" y="3164982"/>
              <a:chExt cx="1091844" cy="1097566"/>
            </a:xfrm>
          </p:grpSpPr>
          <p:pic>
            <p:nvPicPr>
              <p:cNvPr id="138" name="图片 137">
                <a:hlinkClick r:id="rId10" action="ppaction://hlinkfile"/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62397" y="3164982"/>
                <a:ext cx="1091844" cy="1097566"/>
              </a:xfrm>
              <a:prstGeom prst="rect">
                <a:avLst/>
              </a:prstGeom>
            </p:spPr>
          </p:pic>
          <p:grpSp>
            <p:nvGrpSpPr>
              <p:cNvPr id="389" name="组合 388"/>
              <p:cNvGrpSpPr/>
              <p:nvPr/>
            </p:nvGrpSpPr>
            <p:grpSpPr>
              <a:xfrm>
                <a:off x="2833684" y="3264991"/>
                <a:ext cx="949270" cy="897548"/>
                <a:chOff x="2892425" y="3371850"/>
                <a:chExt cx="990600" cy="936626"/>
              </a:xfrm>
            </p:grpSpPr>
            <p:sp>
              <p:nvSpPr>
                <p:cNvPr id="390" name="Freeform 140"/>
                <p:cNvSpPr/>
                <p:nvPr/>
              </p:nvSpPr>
              <p:spPr bwMode="auto">
                <a:xfrm>
                  <a:off x="3033713" y="3398838"/>
                  <a:ext cx="176213" cy="909638"/>
                </a:xfrm>
                <a:custGeom>
                  <a:avLst/>
                  <a:gdLst>
                    <a:gd name="T0" fmla="*/ 68 w 111"/>
                    <a:gd name="T1" fmla="*/ 482 h 573"/>
                    <a:gd name="T2" fmla="*/ 69 w 111"/>
                    <a:gd name="T3" fmla="*/ 472 h 573"/>
                    <a:gd name="T4" fmla="*/ 70 w 111"/>
                    <a:gd name="T5" fmla="*/ 457 h 573"/>
                    <a:gd name="T6" fmla="*/ 70 w 111"/>
                    <a:gd name="T7" fmla="*/ 434 h 573"/>
                    <a:gd name="T8" fmla="*/ 71 w 111"/>
                    <a:gd name="T9" fmla="*/ 406 h 573"/>
                    <a:gd name="T10" fmla="*/ 71 w 111"/>
                    <a:gd name="T11" fmla="*/ 372 h 573"/>
                    <a:gd name="T12" fmla="*/ 73 w 111"/>
                    <a:gd name="T13" fmla="*/ 331 h 573"/>
                    <a:gd name="T14" fmla="*/ 73 w 111"/>
                    <a:gd name="T15" fmla="*/ 284 h 573"/>
                    <a:gd name="T16" fmla="*/ 73 w 111"/>
                    <a:gd name="T17" fmla="*/ 234 h 573"/>
                    <a:gd name="T18" fmla="*/ 73 w 111"/>
                    <a:gd name="T19" fmla="*/ 190 h 573"/>
                    <a:gd name="T20" fmla="*/ 73 w 111"/>
                    <a:gd name="T21" fmla="*/ 151 h 573"/>
                    <a:gd name="T22" fmla="*/ 73 w 111"/>
                    <a:gd name="T23" fmla="*/ 118 h 573"/>
                    <a:gd name="T24" fmla="*/ 71 w 111"/>
                    <a:gd name="T25" fmla="*/ 91 h 573"/>
                    <a:gd name="T26" fmla="*/ 71 w 111"/>
                    <a:gd name="T27" fmla="*/ 68 h 573"/>
                    <a:gd name="T28" fmla="*/ 71 w 111"/>
                    <a:gd name="T29" fmla="*/ 51 h 573"/>
                    <a:gd name="T30" fmla="*/ 70 w 111"/>
                    <a:gd name="T31" fmla="*/ 41 h 573"/>
                    <a:gd name="T32" fmla="*/ 67 w 111"/>
                    <a:gd name="T33" fmla="*/ 24 h 573"/>
                    <a:gd name="T34" fmla="*/ 61 w 111"/>
                    <a:gd name="T35" fmla="*/ 12 h 573"/>
                    <a:gd name="T36" fmla="*/ 56 w 111"/>
                    <a:gd name="T37" fmla="*/ 8 h 573"/>
                    <a:gd name="T38" fmla="*/ 56 w 111"/>
                    <a:gd name="T39" fmla="*/ 4 h 573"/>
                    <a:gd name="T40" fmla="*/ 63 w 111"/>
                    <a:gd name="T41" fmla="*/ 2 h 573"/>
                    <a:gd name="T42" fmla="*/ 79 w 111"/>
                    <a:gd name="T43" fmla="*/ 2 h 573"/>
                    <a:gd name="T44" fmla="*/ 95 w 111"/>
                    <a:gd name="T45" fmla="*/ 9 h 573"/>
                    <a:gd name="T46" fmla="*/ 107 w 111"/>
                    <a:gd name="T47" fmla="*/ 15 h 573"/>
                    <a:gd name="T48" fmla="*/ 111 w 111"/>
                    <a:gd name="T49" fmla="*/ 29 h 573"/>
                    <a:gd name="T50" fmla="*/ 107 w 111"/>
                    <a:gd name="T51" fmla="*/ 42 h 573"/>
                    <a:gd name="T52" fmla="*/ 103 w 111"/>
                    <a:gd name="T53" fmla="*/ 72 h 573"/>
                    <a:gd name="T54" fmla="*/ 100 w 111"/>
                    <a:gd name="T55" fmla="*/ 107 h 573"/>
                    <a:gd name="T56" fmla="*/ 100 w 111"/>
                    <a:gd name="T57" fmla="*/ 149 h 573"/>
                    <a:gd name="T58" fmla="*/ 100 w 111"/>
                    <a:gd name="T59" fmla="*/ 208 h 573"/>
                    <a:gd name="T60" fmla="*/ 100 w 111"/>
                    <a:gd name="T61" fmla="*/ 285 h 573"/>
                    <a:gd name="T62" fmla="*/ 101 w 111"/>
                    <a:gd name="T63" fmla="*/ 354 h 573"/>
                    <a:gd name="T64" fmla="*/ 102 w 111"/>
                    <a:gd name="T65" fmla="*/ 398 h 573"/>
                    <a:gd name="T66" fmla="*/ 101 w 111"/>
                    <a:gd name="T67" fmla="*/ 436 h 573"/>
                    <a:gd name="T68" fmla="*/ 100 w 111"/>
                    <a:gd name="T69" fmla="*/ 468 h 573"/>
                    <a:gd name="T70" fmla="*/ 99 w 111"/>
                    <a:gd name="T71" fmla="*/ 495 h 573"/>
                    <a:gd name="T72" fmla="*/ 96 w 111"/>
                    <a:gd name="T73" fmla="*/ 517 h 573"/>
                    <a:gd name="T74" fmla="*/ 93 w 111"/>
                    <a:gd name="T75" fmla="*/ 534 h 573"/>
                    <a:gd name="T76" fmla="*/ 90 w 111"/>
                    <a:gd name="T77" fmla="*/ 546 h 573"/>
                    <a:gd name="T78" fmla="*/ 81 w 111"/>
                    <a:gd name="T79" fmla="*/ 560 h 573"/>
                    <a:gd name="T80" fmla="*/ 69 w 111"/>
                    <a:gd name="T81" fmla="*/ 572 h 573"/>
                    <a:gd name="T82" fmla="*/ 60 w 111"/>
                    <a:gd name="T83" fmla="*/ 572 h 573"/>
                    <a:gd name="T84" fmla="*/ 55 w 111"/>
                    <a:gd name="T85" fmla="*/ 564 h 573"/>
                    <a:gd name="T86" fmla="*/ 52 w 111"/>
                    <a:gd name="T87" fmla="*/ 545 h 573"/>
                    <a:gd name="T88" fmla="*/ 41 w 111"/>
                    <a:gd name="T89" fmla="*/ 523 h 573"/>
                    <a:gd name="T90" fmla="*/ 17 w 111"/>
                    <a:gd name="T91" fmla="*/ 502 h 573"/>
                    <a:gd name="T92" fmla="*/ 1 w 111"/>
                    <a:gd name="T93" fmla="*/ 489 h 573"/>
                    <a:gd name="T94" fmla="*/ 1 w 111"/>
                    <a:gd name="T95" fmla="*/ 484 h 573"/>
                    <a:gd name="T96" fmla="*/ 13 w 111"/>
                    <a:gd name="T97" fmla="*/ 484 h 573"/>
                    <a:gd name="T98" fmla="*/ 41 w 111"/>
                    <a:gd name="T99" fmla="*/ 489 h 573"/>
                    <a:gd name="T100" fmla="*/ 58 w 111"/>
                    <a:gd name="T101" fmla="*/ 491 h 573"/>
                    <a:gd name="T102" fmla="*/ 65 w 111"/>
                    <a:gd name="T103" fmla="*/ 489 h 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11" h="573">
                      <a:moveTo>
                        <a:pt x="68" y="485"/>
                      </a:moveTo>
                      <a:lnTo>
                        <a:pt x="68" y="485"/>
                      </a:lnTo>
                      <a:lnTo>
                        <a:pt x="68" y="484"/>
                      </a:lnTo>
                      <a:lnTo>
                        <a:pt x="68" y="482"/>
                      </a:lnTo>
                      <a:lnTo>
                        <a:pt x="68" y="481"/>
                      </a:lnTo>
                      <a:lnTo>
                        <a:pt x="69" y="478"/>
                      </a:lnTo>
                      <a:lnTo>
                        <a:pt x="69" y="476"/>
                      </a:lnTo>
                      <a:lnTo>
                        <a:pt x="69" y="472"/>
                      </a:lnTo>
                      <a:lnTo>
                        <a:pt x="69" y="469"/>
                      </a:lnTo>
                      <a:lnTo>
                        <a:pt x="69" y="465"/>
                      </a:lnTo>
                      <a:lnTo>
                        <a:pt x="70" y="462"/>
                      </a:lnTo>
                      <a:lnTo>
                        <a:pt x="70" y="457"/>
                      </a:lnTo>
                      <a:lnTo>
                        <a:pt x="70" y="451"/>
                      </a:lnTo>
                      <a:lnTo>
                        <a:pt x="70" y="446"/>
                      </a:lnTo>
                      <a:lnTo>
                        <a:pt x="70" y="440"/>
                      </a:lnTo>
                      <a:lnTo>
                        <a:pt x="70" y="434"/>
                      </a:lnTo>
                      <a:lnTo>
                        <a:pt x="71" y="427"/>
                      </a:lnTo>
                      <a:lnTo>
                        <a:pt x="71" y="421"/>
                      </a:lnTo>
                      <a:lnTo>
                        <a:pt x="71" y="413"/>
                      </a:lnTo>
                      <a:lnTo>
                        <a:pt x="71" y="406"/>
                      </a:lnTo>
                      <a:lnTo>
                        <a:pt x="71" y="398"/>
                      </a:lnTo>
                      <a:lnTo>
                        <a:pt x="71" y="389"/>
                      </a:lnTo>
                      <a:lnTo>
                        <a:pt x="71" y="381"/>
                      </a:lnTo>
                      <a:lnTo>
                        <a:pt x="71" y="372"/>
                      </a:lnTo>
                      <a:lnTo>
                        <a:pt x="73" y="362"/>
                      </a:lnTo>
                      <a:lnTo>
                        <a:pt x="73" y="351"/>
                      </a:lnTo>
                      <a:lnTo>
                        <a:pt x="73" y="342"/>
                      </a:lnTo>
                      <a:lnTo>
                        <a:pt x="73" y="331"/>
                      </a:lnTo>
                      <a:lnTo>
                        <a:pt x="73" y="319"/>
                      </a:lnTo>
                      <a:lnTo>
                        <a:pt x="73" y="309"/>
                      </a:lnTo>
                      <a:lnTo>
                        <a:pt x="73" y="296"/>
                      </a:lnTo>
                      <a:lnTo>
                        <a:pt x="73" y="284"/>
                      </a:lnTo>
                      <a:lnTo>
                        <a:pt x="73" y="272"/>
                      </a:lnTo>
                      <a:lnTo>
                        <a:pt x="73" y="259"/>
                      </a:lnTo>
                      <a:lnTo>
                        <a:pt x="73" y="246"/>
                      </a:lnTo>
                      <a:lnTo>
                        <a:pt x="73" y="234"/>
                      </a:lnTo>
                      <a:lnTo>
                        <a:pt x="73" y="223"/>
                      </a:lnTo>
                      <a:lnTo>
                        <a:pt x="73" y="211"/>
                      </a:lnTo>
                      <a:lnTo>
                        <a:pt x="73" y="201"/>
                      </a:lnTo>
                      <a:lnTo>
                        <a:pt x="73" y="190"/>
                      </a:lnTo>
                      <a:lnTo>
                        <a:pt x="73" y="179"/>
                      </a:lnTo>
                      <a:lnTo>
                        <a:pt x="73" y="170"/>
                      </a:lnTo>
                      <a:lnTo>
                        <a:pt x="73" y="160"/>
                      </a:lnTo>
                      <a:lnTo>
                        <a:pt x="73" y="151"/>
                      </a:lnTo>
                      <a:lnTo>
                        <a:pt x="73" y="143"/>
                      </a:lnTo>
                      <a:lnTo>
                        <a:pt x="73" y="134"/>
                      </a:lnTo>
                      <a:lnTo>
                        <a:pt x="73" y="126"/>
                      </a:lnTo>
                      <a:lnTo>
                        <a:pt x="73" y="118"/>
                      </a:lnTo>
                      <a:lnTo>
                        <a:pt x="73" y="111"/>
                      </a:lnTo>
                      <a:lnTo>
                        <a:pt x="73" y="104"/>
                      </a:lnTo>
                      <a:lnTo>
                        <a:pt x="73" y="96"/>
                      </a:lnTo>
                      <a:lnTo>
                        <a:pt x="71" y="91"/>
                      </a:lnTo>
                      <a:lnTo>
                        <a:pt x="71" y="85"/>
                      </a:lnTo>
                      <a:lnTo>
                        <a:pt x="71" y="79"/>
                      </a:lnTo>
                      <a:lnTo>
                        <a:pt x="71" y="74"/>
                      </a:lnTo>
                      <a:lnTo>
                        <a:pt x="71" y="68"/>
                      </a:lnTo>
                      <a:lnTo>
                        <a:pt x="71" y="63"/>
                      </a:lnTo>
                      <a:lnTo>
                        <a:pt x="71" y="60"/>
                      </a:lnTo>
                      <a:lnTo>
                        <a:pt x="71" y="55"/>
                      </a:lnTo>
                      <a:lnTo>
                        <a:pt x="71" y="51"/>
                      </a:lnTo>
                      <a:lnTo>
                        <a:pt x="70" y="49"/>
                      </a:lnTo>
                      <a:lnTo>
                        <a:pt x="70" y="45"/>
                      </a:lnTo>
                      <a:lnTo>
                        <a:pt x="70" y="43"/>
                      </a:lnTo>
                      <a:lnTo>
                        <a:pt x="70" y="41"/>
                      </a:lnTo>
                      <a:lnTo>
                        <a:pt x="70" y="40"/>
                      </a:lnTo>
                      <a:lnTo>
                        <a:pt x="69" y="34"/>
                      </a:lnTo>
                      <a:lnTo>
                        <a:pt x="68" y="29"/>
                      </a:lnTo>
                      <a:lnTo>
                        <a:pt x="67" y="24"/>
                      </a:lnTo>
                      <a:lnTo>
                        <a:pt x="64" y="21"/>
                      </a:lnTo>
                      <a:lnTo>
                        <a:pt x="63" y="17"/>
                      </a:lnTo>
                      <a:lnTo>
                        <a:pt x="62" y="13"/>
                      </a:lnTo>
                      <a:lnTo>
                        <a:pt x="61" y="12"/>
                      </a:lnTo>
                      <a:lnTo>
                        <a:pt x="60" y="11"/>
                      </a:lnTo>
                      <a:lnTo>
                        <a:pt x="58" y="10"/>
                      </a:lnTo>
                      <a:lnTo>
                        <a:pt x="57" y="9"/>
                      </a:lnTo>
                      <a:lnTo>
                        <a:pt x="56" y="8"/>
                      </a:lnTo>
                      <a:lnTo>
                        <a:pt x="55" y="6"/>
                      </a:lnTo>
                      <a:lnTo>
                        <a:pt x="55" y="6"/>
                      </a:lnTo>
                      <a:lnTo>
                        <a:pt x="56" y="5"/>
                      </a:lnTo>
                      <a:lnTo>
                        <a:pt x="56" y="4"/>
                      </a:lnTo>
                      <a:lnTo>
                        <a:pt x="57" y="3"/>
                      </a:lnTo>
                      <a:lnTo>
                        <a:pt x="58" y="2"/>
                      </a:lnTo>
                      <a:lnTo>
                        <a:pt x="61" y="2"/>
                      </a:lnTo>
                      <a:lnTo>
                        <a:pt x="63" y="2"/>
                      </a:lnTo>
                      <a:lnTo>
                        <a:pt x="65" y="0"/>
                      </a:lnTo>
                      <a:lnTo>
                        <a:pt x="70" y="2"/>
                      </a:lnTo>
                      <a:lnTo>
                        <a:pt x="74" y="2"/>
                      </a:lnTo>
                      <a:lnTo>
                        <a:pt x="79" y="2"/>
                      </a:lnTo>
                      <a:lnTo>
                        <a:pt x="83" y="3"/>
                      </a:lnTo>
                      <a:lnTo>
                        <a:pt x="88" y="5"/>
                      </a:lnTo>
                      <a:lnTo>
                        <a:pt x="92" y="6"/>
                      </a:lnTo>
                      <a:lnTo>
                        <a:pt x="95" y="9"/>
                      </a:lnTo>
                      <a:lnTo>
                        <a:pt x="99" y="10"/>
                      </a:lnTo>
                      <a:lnTo>
                        <a:pt x="102" y="12"/>
                      </a:lnTo>
                      <a:lnTo>
                        <a:pt x="105" y="13"/>
                      </a:lnTo>
                      <a:lnTo>
                        <a:pt x="107" y="15"/>
                      </a:lnTo>
                      <a:lnTo>
                        <a:pt x="109" y="16"/>
                      </a:lnTo>
                      <a:lnTo>
                        <a:pt x="111" y="19"/>
                      </a:lnTo>
                      <a:lnTo>
                        <a:pt x="111" y="24"/>
                      </a:lnTo>
                      <a:lnTo>
                        <a:pt x="111" y="29"/>
                      </a:lnTo>
                      <a:lnTo>
                        <a:pt x="109" y="34"/>
                      </a:lnTo>
                      <a:lnTo>
                        <a:pt x="108" y="36"/>
                      </a:lnTo>
                      <a:lnTo>
                        <a:pt x="108" y="37"/>
                      </a:lnTo>
                      <a:lnTo>
                        <a:pt x="107" y="42"/>
                      </a:lnTo>
                      <a:lnTo>
                        <a:pt x="106" y="48"/>
                      </a:lnTo>
                      <a:lnTo>
                        <a:pt x="105" y="55"/>
                      </a:lnTo>
                      <a:lnTo>
                        <a:pt x="103" y="63"/>
                      </a:lnTo>
                      <a:lnTo>
                        <a:pt x="103" y="72"/>
                      </a:lnTo>
                      <a:lnTo>
                        <a:pt x="102" y="82"/>
                      </a:lnTo>
                      <a:lnTo>
                        <a:pt x="101" y="93"/>
                      </a:lnTo>
                      <a:lnTo>
                        <a:pt x="101" y="100"/>
                      </a:lnTo>
                      <a:lnTo>
                        <a:pt x="100" y="107"/>
                      </a:lnTo>
                      <a:lnTo>
                        <a:pt x="100" y="115"/>
                      </a:lnTo>
                      <a:lnTo>
                        <a:pt x="100" y="126"/>
                      </a:lnTo>
                      <a:lnTo>
                        <a:pt x="100" y="137"/>
                      </a:lnTo>
                      <a:lnTo>
                        <a:pt x="100" y="149"/>
                      </a:lnTo>
                      <a:lnTo>
                        <a:pt x="99" y="162"/>
                      </a:lnTo>
                      <a:lnTo>
                        <a:pt x="99" y="176"/>
                      </a:lnTo>
                      <a:lnTo>
                        <a:pt x="99" y="191"/>
                      </a:lnTo>
                      <a:lnTo>
                        <a:pt x="100" y="208"/>
                      </a:lnTo>
                      <a:lnTo>
                        <a:pt x="100" y="226"/>
                      </a:lnTo>
                      <a:lnTo>
                        <a:pt x="100" y="245"/>
                      </a:lnTo>
                      <a:lnTo>
                        <a:pt x="100" y="265"/>
                      </a:lnTo>
                      <a:lnTo>
                        <a:pt x="100" y="285"/>
                      </a:lnTo>
                      <a:lnTo>
                        <a:pt x="101" y="307"/>
                      </a:lnTo>
                      <a:lnTo>
                        <a:pt x="101" y="331"/>
                      </a:lnTo>
                      <a:lnTo>
                        <a:pt x="101" y="343"/>
                      </a:lnTo>
                      <a:lnTo>
                        <a:pt x="101" y="354"/>
                      </a:lnTo>
                      <a:lnTo>
                        <a:pt x="101" y="366"/>
                      </a:lnTo>
                      <a:lnTo>
                        <a:pt x="102" y="376"/>
                      </a:lnTo>
                      <a:lnTo>
                        <a:pt x="102" y="387"/>
                      </a:lnTo>
                      <a:lnTo>
                        <a:pt x="102" y="398"/>
                      </a:lnTo>
                      <a:lnTo>
                        <a:pt x="102" y="407"/>
                      </a:lnTo>
                      <a:lnTo>
                        <a:pt x="101" y="417"/>
                      </a:lnTo>
                      <a:lnTo>
                        <a:pt x="101" y="426"/>
                      </a:lnTo>
                      <a:lnTo>
                        <a:pt x="101" y="436"/>
                      </a:lnTo>
                      <a:lnTo>
                        <a:pt x="101" y="444"/>
                      </a:lnTo>
                      <a:lnTo>
                        <a:pt x="101" y="452"/>
                      </a:lnTo>
                      <a:lnTo>
                        <a:pt x="101" y="460"/>
                      </a:lnTo>
                      <a:lnTo>
                        <a:pt x="100" y="468"/>
                      </a:lnTo>
                      <a:lnTo>
                        <a:pt x="100" y="475"/>
                      </a:lnTo>
                      <a:lnTo>
                        <a:pt x="100" y="482"/>
                      </a:lnTo>
                      <a:lnTo>
                        <a:pt x="99" y="489"/>
                      </a:lnTo>
                      <a:lnTo>
                        <a:pt x="99" y="495"/>
                      </a:lnTo>
                      <a:lnTo>
                        <a:pt x="97" y="501"/>
                      </a:lnTo>
                      <a:lnTo>
                        <a:pt x="97" y="507"/>
                      </a:lnTo>
                      <a:lnTo>
                        <a:pt x="96" y="513"/>
                      </a:lnTo>
                      <a:lnTo>
                        <a:pt x="96" y="517"/>
                      </a:lnTo>
                      <a:lnTo>
                        <a:pt x="95" y="522"/>
                      </a:lnTo>
                      <a:lnTo>
                        <a:pt x="95" y="527"/>
                      </a:lnTo>
                      <a:lnTo>
                        <a:pt x="94" y="530"/>
                      </a:lnTo>
                      <a:lnTo>
                        <a:pt x="93" y="534"/>
                      </a:lnTo>
                      <a:lnTo>
                        <a:pt x="93" y="537"/>
                      </a:lnTo>
                      <a:lnTo>
                        <a:pt x="92" y="541"/>
                      </a:lnTo>
                      <a:lnTo>
                        <a:pt x="90" y="543"/>
                      </a:lnTo>
                      <a:lnTo>
                        <a:pt x="90" y="546"/>
                      </a:lnTo>
                      <a:lnTo>
                        <a:pt x="89" y="548"/>
                      </a:lnTo>
                      <a:lnTo>
                        <a:pt x="88" y="551"/>
                      </a:lnTo>
                      <a:lnTo>
                        <a:pt x="84" y="555"/>
                      </a:lnTo>
                      <a:lnTo>
                        <a:pt x="81" y="560"/>
                      </a:lnTo>
                      <a:lnTo>
                        <a:pt x="77" y="565"/>
                      </a:lnTo>
                      <a:lnTo>
                        <a:pt x="75" y="567"/>
                      </a:lnTo>
                      <a:lnTo>
                        <a:pt x="71" y="569"/>
                      </a:lnTo>
                      <a:lnTo>
                        <a:pt x="69" y="572"/>
                      </a:lnTo>
                      <a:lnTo>
                        <a:pt x="67" y="573"/>
                      </a:lnTo>
                      <a:lnTo>
                        <a:pt x="64" y="573"/>
                      </a:lnTo>
                      <a:lnTo>
                        <a:pt x="62" y="573"/>
                      </a:lnTo>
                      <a:lnTo>
                        <a:pt x="60" y="572"/>
                      </a:lnTo>
                      <a:lnTo>
                        <a:pt x="58" y="571"/>
                      </a:lnTo>
                      <a:lnTo>
                        <a:pt x="57" y="569"/>
                      </a:lnTo>
                      <a:lnTo>
                        <a:pt x="56" y="567"/>
                      </a:lnTo>
                      <a:lnTo>
                        <a:pt x="55" y="564"/>
                      </a:lnTo>
                      <a:lnTo>
                        <a:pt x="55" y="560"/>
                      </a:lnTo>
                      <a:lnTo>
                        <a:pt x="55" y="555"/>
                      </a:lnTo>
                      <a:lnTo>
                        <a:pt x="54" y="551"/>
                      </a:lnTo>
                      <a:lnTo>
                        <a:pt x="52" y="545"/>
                      </a:lnTo>
                      <a:lnTo>
                        <a:pt x="51" y="540"/>
                      </a:lnTo>
                      <a:lnTo>
                        <a:pt x="48" y="534"/>
                      </a:lnTo>
                      <a:lnTo>
                        <a:pt x="44" y="529"/>
                      </a:lnTo>
                      <a:lnTo>
                        <a:pt x="41" y="523"/>
                      </a:lnTo>
                      <a:lnTo>
                        <a:pt x="35" y="517"/>
                      </a:lnTo>
                      <a:lnTo>
                        <a:pt x="29" y="511"/>
                      </a:lnTo>
                      <a:lnTo>
                        <a:pt x="22" y="507"/>
                      </a:lnTo>
                      <a:lnTo>
                        <a:pt x="17" y="502"/>
                      </a:lnTo>
                      <a:lnTo>
                        <a:pt x="11" y="498"/>
                      </a:lnTo>
                      <a:lnTo>
                        <a:pt x="7" y="495"/>
                      </a:lnTo>
                      <a:lnTo>
                        <a:pt x="4" y="491"/>
                      </a:lnTo>
                      <a:lnTo>
                        <a:pt x="1" y="489"/>
                      </a:lnTo>
                      <a:lnTo>
                        <a:pt x="0" y="486"/>
                      </a:lnTo>
                      <a:lnTo>
                        <a:pt x="0" y="485"/>
                      </a:lnTo>
                      <a:lnTo>
                        <a:pt x="0" y="484"/>
                      </a:lnTo>
                      <a:lnTo>
                        <a:pt x="1" y="484"/>
                      </a:lnTo>
                      <a:lnTo>
                        <a:pt x="3" y="484"/>
                      </a:lnTo>
                      <a:lnTo>
                        <a:pt x="6" y="484"/>
                      </a:lnTo>
                      <a:lnTo>
                        <a:pt x="9" y="484"/>
                      </a:lnTo>
                      <a:lnTo>
                        <a:pt x="13" y="484"/>
                      </a:lnTo>
                      <a:lnTo>
                        <a:pt x="18" y="484"/>
                      </a:lnTo>
                      <a:lnTo>
                        <a:pt x="23" y="485"/>
                      </a:lnTo>
                      <a:lnTo>
                        <a:pt x="32" y="488"/>
                      </a:lnTo>
                      <a:lnTo>
                        <a:pt x="41" y="489"/>
                      </a:lnTo>
                      <a:lnTo>
                        <a:pt x="48" y="490"/>
                      </a:lnTo>
                      <a:lnTo>
                        <a:pt x="55" y="491"/>
                      </a:lnTo>
                      <a:lnTo>
                        <a:pt x="56" y="491"/>
                      </a:lnTo>
                      <a:lnTo>
                        <a:pt x="58" y="491"/>
                      </a:lnTo>
                      <a:lnTo>
                        <a:pt x="60" y="491"/>
                      </a:lnTo>
                      <a:lnTo>
                        <a:pt x="62" y="491"/>
                      </a:lnTo>
                      <a:lnTo>
                        <a:pt x="63" y="490"/>
                      </a:lnTo>
                      <a:lnTo>
                        <a:pt x="65" y="489"/>
                      </a:lnTo>
                      <a:lnTo>
                        <a:pt x="67" y="488"/>
                      </a:lnTo>
                      <a:lnTo>
                        <a:pt x="68" y="485"/>
                      </a:lnTo>
                      <a:lnTo>
                        <a:pt x="68" y="485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Freeform 141"/>
                <p:cNvSpPr/>
                <p:nvPr/>
              </p:nvSpPr>
              <p:spPr bwMode="auto">
                <a:xfrm>
                  <a:off x="2971800" y="3619500"/>
                  <a:ext cx="342900" cy="101600"/>
                </a:xfrm>
                <a:custGeom>
                  <a:avLst/>
                  <a:gdLst>
                    <a:gd name="T0" fmla="*/ 0 w 216"/>
                    <a:gd name="T1" fmla="*/ 55 h 64"/>
                    <a:gd name="T2" fmla="*/ 1 w 216"/>
                    <a:gd name="T3" fmla="*/ 53 h 64"/>
                    <a:gd name="T4" fmla="*/ 5 w 216"/>
                    <a:gd name="T5" fmla="*/ 51 h 64"/>
                    <a:gd name="T6" fmla="*/ 10 w 216"/>
                    <a:gd name="T7" fmla="*/ 49 h 64"/>
                    <a:gd name="T8" fmla="*/ 17 w 216"/>
                    <a:gd name="T9" fmla="*/ 46 h 64"/>
                    <a:gd name="T10" fmla="*/ 25 w 216"/>
                    <a:gd name="T11" fmla="*/ 43 h 64"/>
                    <a:gd name="T12" fmla="*/ 35 w 216"/>
                    <a:gd name="T13" fmla="*/ 39 h 64"/>
                    <a:gd name="T14" fmla="*/ 45 w 216"/>
                    <a:gd name="T15" fmla="*/ 36 h 64"/>
                    <a:gd name="T16" fmla="*/ 64 w 216"/>
                    <a:gd name="T17" fmla="*/ 31 h 64"/>
                    <a:gd name="T18" fmla="*/ 88 w 216"/>
                    <a:gd name="T19" fmla="*/ 25 h 64"/>
                    <a:gd name="T20" fmla="*/ 108 w 216"/>
                    <a:gd name="T21" fmla="*/ 20 h 64"/>
                    <a:gd name="T22" fmla="*/ 125 w 216"/>
                    <a:gd name="T23" fmla="*/ 14 h 64"/>
                    <a:gd name="T24" fmla="*/ 139 w 216"/>
                    <a:gd name="T25" fmla="*/ 8 h 64"/>
                    <a:gd name="T26" fmla="*/ 151 w 216"/>
                    <a:gd name="T27" fmla="*/ 5 h 64"/>
                    <a:gd name="T28" fmla="*/ 161 w 216"/>
                    <a:gd name="T29" fmla="*/ 1 h 64"/>
                    <a:gd name="T30" fmla="*/ 172 w 216"/>
                    <a:gd name="T31" fmla="*/ 1 h 64"/>
                    <a:gd name="T32" fmla="*/ 182 w 216"/>
                    <a:gd name="T33" fmla="*/ 0 h 64"/>
                    <a:gd name="T34" fmla="*/ 189 w 216"/>
                    <a:gd name="T35" fmla="*/ 1 h 64"/>
                    <a:gd name="T36" fmla="*/ 199 w 216"/>
                    <a:gd name="T37" fmla="*/ 1 h 64"/>
                    <a:gd name="T38" fmla="*/ 208 w 216"/>
                    <a:gd name="T39" fmla="*/ 5 h 64"/>
                    <a:gd name="T40" fmla="*/ 211 w 216"/>
                    <a:gd name="T41" fmla="*/ 7 h 64"/>
                    <a:gd name="T42" fmla="*/ 214 w 216"/>
                    <a:gd name="T43" fmla="*/ 10 h 64"/>
                    <a:gd name="T44" fmla="*/ 215 w 216"/>
                    <a:gd name="T45" fmla="*/ 12 h 64"/>
                    <a:gd name="T46" fmla="*/ 215 w 216"/>
                    <a:gd name="T47" fmla="*/ 14 h 64"/>
                    <a:gd name="T48" fmla="*/ 212 w 216"/>
                    <a:gd name="T49" fmla="*/ 17 h 64"/>
                    <a:gd name="T50" fmla="*/ 208 w 216"/>
                    <a:gd name="T51" fmla="*/ 19 h 64"/>
                    <a:gd name="T52" fmla="*/ 202 w 216"/>
                    <a:gd name="T53" fmla="*/ 21 h 64"/>
                    <a:gd name="T54" fmla="*/ 193 w 216"/>
                    <a:gd name="T55" fmla="*/ 25 h 64"/>
                    <a:gd name="T56" fmla="*/ 184 w 216"/>
                    <a:gd name="T57" fmla="*/ 29 h 64"/>
                    <a:gd name="T58" fmla="*/ 173 w 216"/>
                    <a:gd name="T59" fmla="*/ 32 h 64"/>
                    <a:gd name="T60" fmla="*/ 160 w 216"/>
                    <a:gd name="T61" fmla="*/ 37 h 64"/>
                    <a:gd name="T62" fmla="*/ 146 w 216"/>
                    <a:gd name="T63" fmla="*/ 42 h 64"/>
                    <a:gd name="T64" fmla="*/ 132 w 216"/>
                    <a:gd name="T65" fmla="*/ 46 h 64"/>
                    <a:gd name="T66" fmla="*/ 119 w 216"/>
                    <a:gd name="T67" fmla="*/ 50 h 64"/>
                    <a:gd name="T68" fmla="*/ 108 w 216"/>
                    <a:gd name="T69" fmla="*/ 52 h 64"/>
                    <a:gd name="T70" fmla="*/ 99 w 216"/>
                    <a:gd name="T71" fmla="*/ 55 h 64"/>
                    <a:gd name="T72" fmla="*/ 90 w 216"/>
                    <a:gd name="T73" fmla="*/ 57 h 64"/>
                    <a:gd name="T74" fmla="*/ 84 w 216"/>
                    <a:gd name="T75" fmla="*/ 58 h 64"/>
                    <a:gd name="T76" fmla="*/ 80 w 216"/>
                    <a:gd name="T77" fmla="*/ 59 h 64"/>
                    <a:gd name="T78" fmla="*/ 71 w 216"/>
                    <a:gd name="T79" fmla="*/ 62 h 64"/>
                    <a:gd name="T80" fmla="*/ 56 w 216"/>
                    <a:gd name="T81" fmla="*/ 63 h 64"/>
                    <a:gd name="T82" fmla="*/ 42 w 216"/>
                    <a:gd name="T83" fmla="*/ 63 h 64"/>
                    <a:gd name="T84" fmla="*/ 33 w 216"/>
                    <a:gd name="T85" fmla="*/ 64 h 64"/>
                    <a:gd name="T86" fmla="*/ 21 w 216"/>
                    <a:gd name="T87" fmla="*/ 62 h 64"/>
                    <a:gd name="T88" fmla="*/ 12 w 216"/>
                    <a:gd name="T89" fmla="*/ 59 h 64"/>
                    <a:gd name="T90" fmla="*/ 6 w 216"/>
                    <a:gd name="T91" fmla="*/ 58 h 64"/>
                    <a:gd name="T92" fmla="*/ 3 w 216"/>
                    <a:gd name="T93" fmla="*/ 57 h 64"/>
                    <a:gd name="T94" fmla="*/ 0 w 216"/>
                    <a:gd name="T95" fmla="*/ 56 h 64"/>
                    <a:gd name="T96" fmla="*/ 0 w 216"/>
                    <a:gd name="T97" fmla="*/ 55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6" h="64">
                      <a:moveTo>
                        <a:pt x="0" y="55"/>
                      </a:moveTo>
                      <a:lnTo>
                        <a:pt x="0" y="55"/>
                      </a:lnTo>
                      <a:lnTo>
                        <a:pt x="0" y="53"/>
                      </a:lnTo>
                      <a:lnTo>
                        <a:pt x="1" y="53"/>
                      </a:lnTo>
                      <a:lnTo>
                        <a:pt x="4" y="52"/>
                      </a:lnTo>
                      <a:lnTo>
                        <a:pt x="5" y="51"/>
                      </a:lnTo>
                      <a:lnTo>
                        <a:pt x="7" y="50"/>
                      </a:lnTo>
                      <a:lnTo>
                        <a:pt x="10" y="49"/>
                      </a:lnTo>
                      <a:lnTo>
                        <a:pt x="13" y="48"/>
                      </a:lnTo>
                      <a:lnTo>
                        <a:pt x="17" y="46"/>
                      </a:lnTo>
                      <a:lnTo>
                        <a:pt x="20" y="45"/>
                      </a:lnTo>
                      <a:lnTo>
                        <a:pt x="25" y="43"/>
                      </a:lnTo>
                      <a:lnTo>
                        <a:pt x="30" y="42"/>
                      </a:lnTo>
                      <a:lnTo>
                        <a:pt x="35" y="39"/>
                      </a:lnTo>
                      <a:lnTo>
                        <a:pt x="40" y="38"/>
                      </a:lnTo>
                      <a:lnTo>
                        <a:pt x="45" y="36"/>
                      </a:lnTo>
                      <a:lnTo>
                        <a:pt x="52" y="35"/>
                      </a:lnTo>
                      <a:lnTo>
                        <a:pt x="64" y="31"/>
                      </a:lnTo>
                      <a:lnTo>
                        <a:pt x="76" y="29"/>
                      </a:lnTo>
                      <a:lnTo>
                        <a:pt x="88" y="25"/>
                      </a:lnTo>
                      <a:lnTo>
                        <a:pt x="97" y="23"/>
                      </a:lnTo>
                      <a:lnTo>
                        <a:pt x="108" y="20"/>
                      </a:lnTo>
                      <a:lnTo>
                        <a:pt x="116" y="17"/>
                      </a:lnTo>
                      <a:lnTo>
                        <a:pt x="125" y="14"/>
                      </a:lnTo>
                      <a:lnTo>
                        <a:pt x="132" y="11"/>
                      </a:lnTo>
                      <a:lnTo>
                        <a:pt x="139" y="8"/>
                      </a:lnTo>
                      <a:lnTo>
                        <a:pt x="145" y="6"/>
                      </a:lnTo>
                      <a:lnTo>
                        <a:pt x="151" y="5"/>
                      </a:lnTo>
                      <a:lnTo>
                        <a:pt x="157" y="3"/>
                      </a:lnTo>
                      <a:lnTo>
                        <a:pt x="161" y="1"/>
                      </a:lnTo>
                      <a:lnTo>
                        <a:pt x="166" y="1"/>
                      </a:lnTo>
                      <a:lnTo>
                        <a:pt x="172" y="1"/>
                      </a:lnTo>
                      <a:lnTo>
                        <a:pt x="177" y="0"/>
                      </a:lnTo>
                      <a:lnTo>
                        <a:pt x="182" y="0"/>
                      </a:lnTo>
                      <a:lnTo>
                        <a:pt x="185" y="1"/>
                      </a:lnTo>
                      <a:lnTo>
                        <a:pt x="189" y="1"/>
                      </a:lnTo>
                      <a:lnTo>
                        <a:pt x="192" y="1"/>
                      </a:lnTo>
                      <a:lnTo>
                        <a:pt x="199" y="1"/>
                      </a:lnTo>
                      <a:lnTo>
                        <a:pt x="205" y="4"/>
                      </a:lnTo>
                      <a:lnTo>
                        <a:pt x="208" y="5"/>
                      </a:lnTo>
                      <a:lnTo>
                        <a:pt x="210" y="6"/>
                      </a:lnTo>
                      <a:lnTo>
                        <a:pt x="211" y="7"/>
                      </a:lnTo>
                      <a:lnTo>
                        <a:pt x="214" y="8"/>
                      </a:lnTo>
                      <a:lnTo>
                        <a:pt x="214" y="10"/>
                      </a:lnTo>
                      <a:lnTo>
                        <a:pt x="215" y="11"/>
                      </a:lnTo>
                      <a:lnTo>
                        <a:pt x="215" y="12"/>
                      </a:lnTo>
                      <a:lnTo>
                        <a:pt x="216" y="13"/>
                      </a:lnTo>
                      <a:lnTo>
                        <a:pt x="215" y="14"/>
                      </a:lnTo>
                      <a:lnTo>
                        <a:pt x="214" y="16"/>
                      </a:lnTo>
                      <a:lnTo>
                        <a:pt x="212" y="17"/>
                      </a:lnTo>
                      <a:lnTo>
                        <a:pt x="210" y="18"/>
                      </a:lnTo>
                      <a:lnTo>
                        <a:pt x="208" y="19"/>
                      </a:lnTo>
                      <a:lnTo>
                        <a:pt x="205" y="20"/>
                      </a:lnTo>
                      <a:lnTo>
                        <a:pt x="202" y="21"/>
                      </a:lnTo>
                      <a:lnTo>
                        <a:pt x="198" y="24"/>
                      </a:lnTo>
                      <a:lnTo>
                        <a:pt x="193" y="25"/>
                      </a:lnTo>
                      <a:lnTo>
                        <a:pt x="189" y="27"/>
                      </a:lnTo>
                      <a:lnTo>
                        <a:pt x="184" y="29"/>
                      </a:lnTo>
                      <a:lnTo>
                        <a:pt x="179" y="31"/>
                      </a:lnTo>
                      <a:lnTo>
                        <a:pt x="173" y="32"/>
                      </a:lnTo>
                      <a:lnTo>
                        <a:pt x="167" y="35"/>
                      </a:lnTo>
                      <a:lnTo>
                        <a:pt x="160" y="37"/>
                      </a:lnTo>
                      <a:lnTo>
                        <a:pt x="153" y="39"/>
                      </a:lnTo>
                      <a:lnTo>
                        <a:pt x="146" y="42"/>
                      </a:lnTo>
                      <a:lnTo>
                        <a:pt x="138" y="44"/>
                      </a:lnTo>
                      <a:lnTo>
                        <a:pt x="132" y="46"/>
                      </a:lnTo>
                      <a:lnTo>
                        <a:pt x="125" y="48"/>
                      </a:lnTo>
                      <a:lnTo>
                        <a:pt x="119" y="50"/>
                      </a:lnTo>
                      <a:lnTo>
                        <a:pt x="113" y="51"/>
                      </a:lnTo>
                      <a:lnTo>
                        <a:pt x="108" y="52"/>
                      </a:lnTo>
                      <a:lnTo>
                        <a:pt x="103" y="53"/>
                      </a:lnTo>
                      <a:lnTo>
                        <a:pt x="99" y="55"/>
                      </a:lnTo>
                      <a:lnTo>
                        <a:pt x="94" y="56"/>
                      </a:lnTo>
                      <a:lnTo>
                        <a:pt x="90" y="57"/>
                      </a:lnTo>
                      <a:lnTo>
                        <a:pt x="87" y="57"/>
                      </a:lnTo>
                      <a:lnTo>
                        <a:pt x="84" y="58"/>
                      </a:lnTo>
                      <a:lnTo>
                        <a:pt x="82" y="59"/>
                      </a:lnTo>
                      <a:lnTo>
                        <a:pt x="80" y="59"/>
                      </a:lnTo>
                      <a:lnTo>
                        <a:pt x="77" y="61"/>
                      </a:lnTo>
                      <a:lnTo>
                        <a:pt x="71" y="62"/>
                      </a:lnTo>
                      <a:lnTo>
                        <a:pt x="64" y="62"/>
                      </a:lnTo>
                      <a:lnTo>
                        <a:pt x="56" y="63"/>
                      </a:lnTo>
                      <a:lnTo>
                        <a:pt x="46" y="63"/>
                      </a:lnTo>
                      <a:lnTo>
                        <a:pt x="42" y="63"/>
                      </a:lnTo>
                      <a:lnTo>
                        <a:pt x="37" y="64"/>
                      </a:lnTo>
                      <a:lnTo>
                        <a:pt x="33" y="64"/>
                      </a:lnTo>
                      <a:lnTo>
                        <a:pt x="29" y="63"/>
                      </a:lnTo>
                      <a:lnTo>
                        <a:pt x="21" y="62"/>
                      </a:lnTo>
                      <a:lnTo>
                        <a:pt x="16" y="61"/>
                      </a:lnTo>
                      <a:lnTo>
                        <a:pt x="12" y="59"/>
                      </a:lnTo>
                      <a:lnTo>
                        <a:pt x="8" y="58"/>
                      </a:lnTo>
                      <a:lnTo>
                        <a:pt x="6" y="58"/>
                      </a:lnTo>
                      <a:lnTo>
                        <a:pt x="4" y="57"/>
                      </a:lnTo>
                      <a:lnTo>
                        <a:pt x="3" y="57"/>
                      </a:lnTo>
                      <a:lnTo>
                        <a:pt x="1" y="56"/>
                      </a:lnTo>
                      <a:lnTo>
                        <a:pt x="0" y="56"/>
                      </a:lnTo>
                      <a:lnTo>
                        <a:pt x="0" y="55"/>
                      </a:lnTo>
                      <a:lnTo>
                        <a:pt x="0" y="55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2" name="Freeform 142"/>
                <p:cNvSpPr/>
                <p:nvPr/>
              </p:nvSpPr>
              <p:spPr bwMode="auto">
                <a:xfrm>
                  <a:off x="2892425" y="3794125"/>
                  <a:ext cx="401638" cy="301625"/>
                </a:xfrm>
                <a:custGeom>
                  <a:avLst/>
                  <a:gdLst>
                    <a:gd name="T0" fmla="*/ 229 w 253"/>
                    <a:gd name="T1" fmla="*/ 30 h 190"/>
                    <a:gd name="T2" fmla="*/ 222 w 253"/>
                    <a:gd name="T3" fmla="*/ 36 h 190"/>
                    <a:gd name="T4" fmla="*/ 213 w 253"/>
                    <a:gd name="T5" fmla="*/ 44 h 190"/>
                    <a:gd name="T6" fmla="*/ 202 w 253"/>
                    <a:gd name="T7" fmla="*/ 54 h 190"/>
                    <a:gd name="T8" fmla="*/ 189 w 253"/>
                    <a:gd name="T9" fmla="*/ 64 h 190"/>
                    <a:gd name="T10" fmla="*/ 173 w 253"/>
                    <a:gd name="T11" fmla="*/ 77 h 190"/>
                    <a:gd name="T12" fmla="*/ 157 w 253"/>
                    <a:gd name="T13" fmla="*/ 92 h 190"/>
                    <a:gd name="T14" fmla="*/ 138 w 253"/>
                    <a:gd name="T15" fmla="*/ 108 h 190"/>
                    <a:gd name="T16" fmla="*/ 118 w 253"/>
                    <a:gd name="T17" fmla="*/ 127 h 190"/>
                    <a:gd name="T18" fmla="*/ 100 w 253"/>
                    <a:gd name="T19" fmla="*/ 143 h 190"/>
                    <a:gd name="T20" fmla="*/ 83 w 253"/>
                    <a:gd name="T21" fmla="*/ 157 h 190"/>
                    <a:gd name="T22" fmla="*/ 70 w 253"/>
                    <a:gd name="T23" fmla="*/ 168 h 190"/>
                    <a:gd name="T24" fmla="*/ 58 w 253"/>
                    <a:gd name="T25" fmla="*/ 177 h 190"/>
                    <a:gd name="T26" fmla="*/ 49 w 253"/>
                    <a:gd name="T27" fmla="*/ 183 h 190"/>
                    <a:gd name="T28" fmla="*/ 41 w 253"/>
                    <a:gd name="T29" fmla="*/ 188 h 190"/>
                    <a:gd name="T30" fmla="*/ 36 w 253"/>
                    <a:gd name="T31" fmla="*/ 190 h 190"/>
                    <a:gd name="T32" fmla="*/ 31 w 253"/>
                    <a:gd name="T33" fmla="*/ 190 h 190"/>
                    <a:gd name="T34" fmla="*/ 25 w 253"/>
                    <a:gd name="T35" fmla="*/ 188 h 190"/>
                    <a:gd name="T36" fmla="*/ 19 w 253"/>
                    <a:gd name="T37" fmla="*/ 183 h 190"/>
                    <a:gd name="T38" fmla="*/ 13 w 253"/>
                    <a:gd name="T39" fmla="*/ 177 h 190"/>
                    <a:gd name="T40" fmla="*/ 9 w 253"/>
                    <a:gd name="T41" fmla="*/ 169 h 190"/>
                    <a:gd name="T42" fmla="*/ 4 w 253"/>
                    <a:gd name="T43" fmla="*/ 162 h 190"/>
                    <a:gd name="T44" fmla="*/ 0 w 253"/>
                    <a:gd name="T45" fmla="*/ 155 h 190"/>
                    <a:gd name="T46" fmla="*/ 0 w 253"/>
                    <a:gd name="T47" fmla="*/ 149 h 190"/>
                    <a:gd name="T48" fmla="*/ 2 w 253"/>
                    <a:gd name="T49" fmla="*/ 144 h 190"/>
                    <a:gd name="T50" fmla="*/ 4 w 253"/>
                    <a:gd name="T51" fmla="*/ 139 h 190"/>
                    <a:gd name="T52" fmla="*/ 6 w 253"/>
                    <a:gd name="T53" fmla="*/ 138 h 190"/>
                    <a:gd name="T54" fmla="*/ 11 w 253"/>
                    <a:gd name="T55" fmla="*/ 138 h 190"/>
                    <a:gd name="T56" fmla="*/ 17 w 253"/>
                    <a:gd name="T57" fmla="*/ 140 h 190"/>
                    <a:gd name="T58" fmla="*/ 23 w 253"/>
                    <a:gd name="T59" fmla="*/ 141 h 190"/>
                    <a:gd name="T60" fmla="*/ 25 w 253"/>
                    <a:gd name="T61" fmla="*/ 141 h 190"/>
                    <a:gd name="T62" fmla="*/ 28 w 253"/>
                    <a:gd name="T63" fmla="*/ 140 h 190"/>
                    <a:gd name="T64" fmla="*/ 31 w 253"/>
                    <a:gd name="T65" fmla="*/ 138 h 190"/>
                    <a:gd name="T66" fmla="*/ 37 w 253"/>
                    <a:gd name="T67" fmla="*/ 136 h 190"/>
                    <a:gd name="T68" fmla="*/ 43 w 253"/>
                    <a:gd name="T69" fmla="*/ 133 h 190"/>
                    <a:gd name="T70" fmla="*/ 49 w 253"/>
                    <a:gd name="T71" fmla="*/ 130 h 190"/>
                    <a:gd name="T72" fmla="*/ 55 w 253"/>
                    <a:gd name="T73" fmla="*/ 127 h 190"/>
                    <a:gd name="T74" fmla="*/ 63 w 253"/>
                    <a:gd name="T75" fmla="*/ 121 h 190"/>
                    <a:gd name="T76" fmla="*/ 74 w 253"/>
                    <a:gd name="T77" fmla="*/ 114 h 190"/>
                    <a:gd name="T78" fmla="*/ 88 w 253"/>
                    <a:gd name="T79" fmla="*/ 106 h 190"/>
                    <a:gd name="T80" fmla="*/ 103 w 253"/>
                    <a:gd name="T81" fmla="*/ 94 h 190"/>
                    <a:gd name="T82" fmla="*/ 122 w 253"/>
                    <a:gd name="T83" fmla="*/ 81 h 190"/>
                    <a:gd name="T84" fmla="*/ 145 w 253"/>
                    <a:gd name="T85" fmla="*/ 67 h 190"/>
                    <a:gd name="T86" fmla="*/ 168 w 253"/>
                    <a:gd name="T87" fmla="*/ 50 h 190"/>
                    <a:gd name="T88" fmla="*/ 188 w 253"/>
                    <a:gd name="T89" fmla="*/ 36 h 190"/>
                    <a:gd name="T90" fmla="*/ 205 w 253"/>
                    <a:gd name="T91" fmla="*/ 24 h 190"/>
                    <a:gd name="T92" fmla="*/ 221 w 253"/>
                    <a:gd name="T93" fmla="*/ 16 h 190"/>
                    <a:gd name="T94" fmla="*/ 233 w 253"/>
                    <a:gd name="T95" fmla="*/ 9 h 190"/>
                    <a:gd name="T96" fmla="*/ 241 w 253"/>
                    <a:gd name="T97" fmla="*/ 4 h 190"/>
                    <a:gd name="T98" fmla="*/ 248 w 253"/>
                    <a:gd name="T99" fmla="*/ 2 h 190"/>
                    <a:gd name="T100" fmla="*/ 252 w 253"/>
                    <a:gd name="T101" fmla="*/ 2 h 190"/>
                    <a:gd name="T102" fmla="*/ 252 w 253"/>
                    <a:gd name="T103" fmla="*/ 4 h 190"/>
                    <a:gd name="T104" fmla="*/ 249 w 253"/>
                    <a:gd name="T105" fmla="*/ 9 h 190"/>
                    <a:gd name="T106" fmla="*/ 243 w 253"/>
                    <a:gd name="T107" fmla="*/ 15 h 190"/>
                    <a:gd name="T108" fmla="*/ 236 w 253"/>
                    <a:gd name="T109" fmla="*/ 23 h 190"/>
                    <a:gd name="T110" fmla="*/ 232 w 253"/>
                    <a:gd name="T111" fmla="*/ 28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53" h="190">
                      <a:moveTo>
                        <a:pt x="232" y="28"/>
                      </a:moveTo>
                      <a:lnTo>
                        <a:pt x="229" y="30"/>
                      </a:lnTo>
                      <a:lnTo>
                        <a:pt x="226" y="34"/>
                      </a:lnTo>
                      <a:lnTo>
                        <a:pt x="222" y="36"/>
                      </a:lnTo>
                      <a:lnTo>
                        <a:pt x="217" y="41"/>
                      </a:lnTo>
                      <a:lnTo>
                        <a:pt x="213" y="44"/>
                      </a:lnTo>
                      <a:lnTo>
                        <a:pt x="208" y="49"/>
                      </a:lnTo>
                      <a:lnTo>
                        <a:pt x="202" y="54"/>
                      </a:lnTo>
                      <a:lnTo>
                        <a:pt x="195" y="58"/>
                      </a:lnTo>
                      <a:lnTo>
                        <a:pt x="189" y="64"/>
                      </a:lnTo>
                      <a:lnTo>
                        <a:pt x="181" y="70"/>
                      </a:lnTo>
                      <a:lnTo>
                        <a:pt x="173" y="77"/>
                      </a:lnTo>
                      <a:lnTo>
                        <a:pt x="165" y="85"/>
                      </a:lnTo>
                      <a:lnTo>
                        <a:pt x="157" y="92"/>
                      </a:lnTo>
                      <a:lnTo>
                        <a:pt x="147" y="100"/>
                      </a:lnTo>
                      <a:lnTo>
                        <a:pt x="138" y="108"/>
                      </a:lnTo>
                      <a:lnTo>
                        <a:pt x="127" y="118"/>
                      </a:lnTo>
                      <a:lnTo>
                        <a:pt x="118" y="127"/>
                      </a:lnTo>
                      <a:lnTo>
                        <a:pt x="108" y="136"/>
                      </a:lnTo>
                      <a:lnTo>
                        <a:pt x="100" y="143"/>
                      </a:lnTo>
                      <a:lnTo>
                        <a:pt x="92" y="150"/>
                      </a:lnTo>
                      <a:lnTo>
                        <a:pt x="83" y="157"/>
                      </a:lnTo>
                      <a:lnTo>
                        <a:pt x="76" y="163"/>
                      </a:lnTo>
                      <a:lnTo>
                        <a:pt x="70" y="168"/>
                      </a:lnTo>
                      <a:lnTo>
                        <a:pt x="63" y="172"/>
                      </a:lnTo>
                      <a:lnTo>
                        <a:pt x="58" y="177"/>
                      </a:lnTo>
                      <a:lnTo>
                        <a:pt x="53" y="181"/>
                      </a:lnTo>
                      <a:lnTo>
                        <a:pt x="49" y="183"/>
                      </a:lnTo>
                      <a:lnTo>
                        <a:pt x="44" y="185"/>
                      </a:lnTo>
                      <a:lnTo>
                        <a:pt x="41" y="188"/>
                      </a:lnTo>
                      <a:lnTo>
                        <a:pt x="38" y="189"/>
                      </a:lnTo>
                      <a:lnTo>
                        <a:pt x="36" y="190"/>
                      </a:lnTo>
                      <a:lnTo>
                        <a:pt x="35" y="190"/>
                      </a:lnTo>
                      <a:lnTo>
                        <a:pt x="31" y="190"/>
                      </a:lnTo>
                      <a:lnTo>
                        <a:pt x="29" y="189"/>
                      </a:lnTo>
                      <a:lnTo>
                        <a:pt x="25" y="188"/>
                      </a:lnTo>
                      <a:lnTo>
                        <a:pt x="23" y="185"/>
                      </a:lnTo>
                      <a:lnTo>
                        <a:pt x="19" y="183"/>
                      </a:lnTo>
                      <a:lnTo>
                        <a:pt x="17" y="181"/>
                      </a:lnTo>
                      <a:lnTo>
                        <a:pt x="13" y="177"/>
                      </a:lnTo>
                      <a:lnTo>
                        <a:pt x="11" y="172"/>
                      </a:lnTo>
                      <a:lnTo>
                        <a:pt x="9" y="169"/>
                      </a:lnTo>
                      <a:lnTo>
                        <a:pt x="6" y="165"/>
                      </a:lnTo>
                      <a:lnTo>
                        <a:pt x="4" y="162"/>
                      </a:lnTo>
                      <a:lnTo>
                        <a:pt x="2" y="158"/>
                      </a:lnTo>
                      <a:lnTo>
                        <a:pt x="0" y="155"/>
                      </a:lnTo>
                      <a:lnTo>
                        <a:pt x="0" y="152"/>
                      </a:lnTo>
                      <a:lnTo>
                        <a:pt x="0" y="149"/>
                      </a:lnTo>
                      <a:lnTo>
                        <a:pt x="0" y="146"/>
                      </a:lnTo>
                      <a:lnTo>
                        <a:pt x="2" y="144"/>
                      </a:lnTo>
                      <a:lnTo>
                        <a:pt x="3" y="141"/>
                      </a:lnTo>
                      <a:lnTo>
                        <a:pt x="4" y="139"/>
                      </a:lnTo>
                      <a:lnTo>
                        <a:pt x="5" y="138"/>
                      </a:lnTo>
                      <a:lnTo>
                        <a:pt x="6" y="138"/>
                      </a:lnTo>
                      <a:lnTo>
                        <a:pt x="9" y="138"/>
                      </a:lnTo>
                      <a:lnTo>
                        <a:pt x="11" y="138"/>
                      </a:lnTo>
                      <a:lnTo>
                        <a:pt x="13" y="138"/>
                      </a:lnTo>
                      <a:lnTo>
                        <a:pt x="17" y="140"/>
                      </a:lnTo>
                      <a:lnTo>
                        <a:pt x="21" y="141"/>
                      </a:lnTo>
                      <a:lnTo>
                        <a:pt x="23" y="141"/>
                      </a:lnTo>
                      <a:lnTo>
                        <a:pt x="24" y="143"/>
                      </a:lnTo>
                      <a:lnTo>
                        <a:pt x="25" y="141"/>
                      </a:lnTo>
                      <a:lnTo>
                        <a:pt x="26" y="141"/>
                      </a:lnTo>
                      <a:lnTo>
                        <a:pt x="28" y="140"/>
                      </a:lnTo>
                      <a:lnTo>
                        <a:pt x="30" y="139"/>
                      </a:lnTo>
                      <a:lnTo>
                        <a:pt x="31" y="138"/>
                      </a:lnTo>
                      <a:lnTo>
                        <a:pt x="34" y="137"/>
                      </a:lnTo>
                      <a:lnTo>
                        <a:pt x="37" y="136"/>
                      </a:lnTo>
                      <a:lnTo>
                        <a:pt x="41" y="134"/>
                      </a:lnTo>
                      <a:lnTo>
                        <a:pt x="43" y="133"/>
                      </a:lnTo>
                      <a:lnTo>
                        <a:pt x="48" y="131"/>
                      </a:lnTo>
                      <a:lnTo>
                        <a:pt x="49" y="130"/>
                      </a:lnTo>
                      <a:lnTo>
                        <a:pt x="51" y="128"/>
                      </a:lnTo>
                      <a:lnTo>
                        <a:pt x="55" y="127"/>
                      </a:lnTo>
                      <a:lnTo>
                        <a:pt x="58" y="125"/>
                      </a:lnTo>
                      <a:lnTo>
                        <a:pt x="63" y="121"/>
                      </a:lnTo>
                      <a:lnTo>
                        <a:pt x="68" y="119"/>
                      </a:lnTo>
                      <a:lnTo>
                        <a:pt x="74" y="114"/>
                      </a:lnTo>
                      <a:lnTo>
                        <a:pt x="81" y="111"/>
                      </a:lnTo>
                      <a:lnTo>
                        <a:pt x="88" y="106"/>
                      </a:lnTo>
                      <a:lnTo>
                        <a:pt x="95" y="100"/>
                      </a:lnTo>
                      <a:lnTo>
                        <a:pt x="103" y="94"/>
                      </a:lnTo>
                      <a:lnTo>
                        <a:pt x="113" y="88"/>
                      </a:lnTo>
                      <a:lnTo>
                        <a:pt x="122" y="81"/>
                      </a:lnTo>
                      <a:lnTo>
                        <a:pt x="133" y="74"/>
                      </a:lnTo>
                      <a:lnTo>
                        <a:pt x="145" y="67"/>
                      </a:lnTo>
                      <a:lnTo>
                        <a:pt x="157" y="58"/>
                      </a:lnTo>
                      <a:lnTo>
                        <a:pt x="168" y="50"/>
                      </a:lnTo>
                      <a:lnTo>
                        <a:pt x="178" y="43"/>
                      </a:lnTo>
                      <a:lnTo>
                        <a:pt x="188" y="36"/>
                      </a:lnTo>
                      <a:lnTo>
                        <a:pt x="197" y="30"/>
                      </a:lnTo>
                      <a:lnTo>
                        <a:pt x="205" y="24"/>
                      </a:lnTo>
                      <a:lnTo>
                        <a:pt x="214" y="19"/>
                      </a:lnTo>
                      <a:lnTo>
                        <a:pt x="221" y="16"/>
                      </a:lnTo>
                      <a:lnTo>
                        <a:pt x="227" y="11"/>
                      </a:lnTo>
                      <a:lnTo>
                        <a:pt x="233" y="9"/>
                      </a:lnTo>
                      <a:lnTo>
                        <a:pt x="237" y="5"/>
                      </a:lnTo>
                      <a:lnTo>
                        <a:pt x="241" y="4"/>
                      </a:lnTo>
                      <a:lnTo>
                        <a:pt x="245" y="2"/>
                      </a:lnTo>
                      <a:lnTo>
                        <a:pt x="248" y="2"/>
                      </a:lnTo>
                      <a:lnTo>
                        <a:pt x="251" y="0"/>
                      </a:lnTo>
                      <a:lnTo>
                        <a:pt x="252" y="2"/>
                      </a:lnTo>
                      <a:lnTo>
                        <a:pt x="253" y="2"/>
                      </a:lnTo>
                      <a:lnTo>
                        <a:pt x="252" y="4"/>
                      </a:lnTo>
                      <a:lnTo>
                        <a:pt x="251" y="6"/>
                      </a:lnTo>
                      <a:lnTo>
                        <a:pt x="249" y="9"/>
                      </a:lnTo>
                      <a:lnTo>
                        <a:pt x="247" y="12"/>
                      </a:lnTo>
                      <a:lnTo>
                        <a:pt x="243" y="15"/>
                      </a:lnTo>
                      <a:lnTo>
                        <a:pt x="240" y="18"/>
                      </a:lnTo>
                      <a:lnTo>
                        <a:pt x="236" y="23"/>
                      </a:lnTo>
                      <a:lnTo>
                        <a:pt x="232" y="28"/>
                      </a:lnTo>
                      <a:lnTo>
                        <a:pt x="232" y="2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3" name="Freeform 143"/>
                <p:cNvSpPr/>
                <p:nvPr/>
              </p:nvSpPr>
              <p:spPr bwMode="auto">
                <a:xfrm>
                  <a:off x="3478213" y="3371850"/>
                  <a:ext cx="150813" cy="84138"/>
                </a:xfrm>
                <a:custGeom>
                  <a:avLst/>
                  <a:gdLst>
                    <a:gd name="T0" fmla="*/ 0 w 95"/>
                    <a:gd name="T1" fmla="*/ 7 h 53"/>
                    <a:gd name="T2" fmla="*/ 4 w 95"/>
                    <a:gd name="T3" fmla="*/ 6 h 53"/>
                    <a:gd name="T4" fmla="*/ 7 w 95"/>
                    <a:gd name="T5" fmla="*/ 3 h 53"/>
                    <a:gd name="T6" fmla="*/ 11 w 95"/>
                    <a:gd name="T7" fmla="*/ 2 h 53"/>
                    <a:gd name="T8" fmla="*/ 16 w 95"/>
                    <a:gd name="T9" fmla="*/ 1 h 53"/>
                    <a:gd name="T10" fmla="*/ 24 w 95"/>
                    <a:gd name="T11" fmla="*/ 0 h 53"/>
                    <a:gd name="T12" fmla="*/ 34 w 95"/>
                    <a:gd name="T13" fmla="*/ 0 h 53"/>
                    <a:gd name="T14" fmla="*/ 44 w 95"/>
                    <a:gd name="T15" fmla="*/ 0 h 53"/>
                    <a:gd name="T16" fmla="*/ 53 w 95"/>
                    <a:gd name="T17" fmla="*/ 1 h 53"/>
                    <a:gd name="T18" fmla="*/ 62 w 95"/>
                    <a:gd name="T19" fmla="*/ 2 h 53"/>
                    <a:gd name="T20" fmla="*/ 70 w 95"/>
                    <a:gd name="T21" fmla="*/ 4 h 53"/>
                    <a:gd name="T22" fmla="*/ 76 w 95"/>
                    <a:gd name="T23" fmla="*/ 9 h 53"/>
                    <a:gd name="T24" fmla="*/ 82 w 95"/>
                    <a:gd name="T25" fmla="*/ 14 h 53"/>
                    <a:gd name="T26" fmla="*/ 87 w 95"/>
                    <a:gd name="T27" fmla="*/ 20 h 53"/>
                    <a:gd name="T28" fmla="*/ 91 w 95"/>
                    <a:gd name="T29" fmla="*/ 25 h 53"/>
                    <a:gd name="T30" fmla="*/ 93 w 95"/>
                    <a:gd name="T31" fmla="*/ 29 h 53"/>
                    <a:gd name="T32" fmla="*/ 93 w 95"/>
                    <a:gd name="T33" fmla="*/ 33 h 53"/>
                    <a:gd name="T34" fmla="*/ 94 w 95"/>
                    <a:gd name="T35" fmla="*/ 35 h 53"/>
                    <a:gd name="T36" fmla="*/ 94 w 95"/>
                    <a:gd name="T37" fmla="*/ 39 h 53"/>
                    <a:gd name="T38" fmla="*/ 95 w 95"/>
                    <a:gd name="T39" fmla="*/ 41 h 53"/>
                    <a:gd name="T40" fmla="*/ 95 w 95"/>
                    <a:gd name="T41" fmla="*/ 42 h 53"/>
                    <a:gd name="T42" fmla="*/ 95 w 95"/>
                    <a:gd name="T43" fmla="*/ 45 h 53"/>
                    <a:gd name="T44" fmla="*/ 94 w 95"/>
                    <a:gd name="T45" fmla="*/ 46 h 53"/>
                    <a:gd name="T46" fmla="*/ 91 w 95"/>
                    <a:gd name="T47" fmla="*/ 49 h 53"/>
                    <a:gd name="T48" fmla="*/ 88 w 95"/>
                    <a:gd name="T49" fmla="*/ 52 h 53"/>
                    <a:gd name="T50" fmla="*/ 83 w 95"/>
                    <a:gd name="T51" fmla="*/ 53 h 53"/>
                    <a:gd name="T52" fmla="*/ 78 w 95"/>
                    <a:gd name="T53" fmla="*/ 53 h 53"/>
                    <a:gd name="T54" fmla="*/ 76 w 95"/>
                    <a:gd name="T55" fmla="*/ 53 h 53"/>
                    <a:gd name="T56" fmla="*/ 74 w 95"/>
                    <a:gd name="T57" fmla="*/ 53 h 53"/>
                    <a:gd name="T58" fmla="*/ 70 w 95"/>
                    <a:gd name="T59" fmla="*/ 52 h 53"/>
                    <a:gd name="T60" fmla="*/ 68 w 95"/>
                    <a:gd name="T61" fmla="*/ 51 h 53"/>
                    <a:gd name="T62" fmla="*/ 64 w 95"/>
                    <a:gd name="T63" fmla="*/ 49 h 53"/>
                    <a:gd name="T64" fmla="*/ 59 w 95"/>
                    <a:gd name="T65" fmla="*/ 47 h 53"/>
                    <a:gd name="T66" fmla="*/ 56 w 95"/>
                    <a:gd name="T67" fmla="*/ 45 h 53"/>
                    <a:gd name="T68" fmla="*/ 51 w 95"/>
                    <a:gd name="T69" fmla="*/ 42 h 53"/>
                    <a:gd name="T70" fmla="*/ 45 w 95"/>
                    <a:gd name="T71" fmla="*/ 39 h 53"/>
                    <a:gd name="T72" fmla="*/ 40 w 95"/>
                    <a:gd name="T73" fmla="*/ 35 h 53"/>
                    <a:gd name="T74" fmla="*/ 34 w 95"/>
                    <a:gd name="T75" fmla="*/ 32 h 53"/>
                    <a:gd name="T76" fmla="*/ 29 w 95"/>
                    <a:gd name="T77" fmla="*/ 28 h 53"/>
                    <a:gd name="T78" fmla="*/ 21 w 95"/>
                    <a:gd name="T79" fmla="*/ 23 h 53"/>
                    <a:gd name="T80" fmla="*/ 16 w 95"/>
                    <a:gd name="T81" fmla="*/ 19 h 53"/>
                    <a:gd name="T82" fmla="*/ 7 w 95"/>
                    <a:gd name="T83" fmla="*/ 13 h 53"/>
                    <a:gd name="T84" fmla="*/ 0 w 95"/>
                    <a:gd name="T85" fmla="*/ 7 h 53"/>
                    <a:gd name="T86" fmla="*/ 0 w 95"/>
                    <a:gd name="T87" fmla="*/ 7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5" h="53">
                      <a:moveTo>
                        <a:pt x="0" y="7"/>
                      </a:moveTo>
                      <a:lnTo>
                        <a:pt x="4" y="6"/>
                      </a:lnTo>
                      <a:lnTo>
                        <a:pt x="7" y="3"/>
                      </a:lnTo>
                      <a:lnTo>
                        <a:pt x="11" y="2"/>
                      </a:lnTo>
                      <a:lnTo>
                        <a:pt x="16" y="1"/>
                      </a:lnTo>
                      <a:lnTo>
                        <a:pt x="24" y="0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53" y="1"/>
                      </a:lnTo>
                      <a:lnTo>
                        <a:pt x="62" y="2"/>
                      </a:lnTo>
                      <a:lnTo>
                        <a:pt x="70" y="4"/>
                      </a:lnTo>
                      <a:lnTo>
                        <a:pt x="76" y="9"/>
                      </a:lnTo>
                      <a:lnTo>
                        <a:pt x="82" y="14"/>
                      </a:lnTo>
                      <a:lnTo>
                        <a:pt x="87" y="20"/>
                      </a:lnTo>
                      <a:lnTo>
                        <a:pt x="91" y="25"/>
                      </a:lnTo>
                      <a:lnTo>
                        <a:pt x="93" y="29"/>
                      </a:lnTo>
                      <a:lnTo>
                        <a:pt x="93" y="33"/>
                      </a:lnTo>
                      <a:lnTo>
                        <a:pt x="94" y="35"/>
                      </a:lnTo>
                      <a:lnTo>
                        <a:pt x="94" y="39"/>
                      </a:lnTo>
                      <a:lnTo>
                        <a:pt x="95" y="41"/>
                      </a:lnTo>
                      <a:lnTo>
                        <a:pt x="95" y="42"/>
                      </a:lnTo>
                      <a:lnTo>
                        <a:pt x="95" y="45"/>
                      </a:lnTo>
                      <a:lnTo>
                        <a:pt x="94" y="46"/>
                      </a:lnTo>
                      <a:lnTo>
                        <a:pt x="91" y="49"/>
                      </a:lnTo>
                      <a:lnTo>
                        <a:pt x="88" y="52"/>
                      </a:lnTo>
                      <a:lnTo>
                        <a:pt x="83" y="53"/>
                      </a:lnTo>
                      <a:lnTo>
                        <a:pt x="78" y="53"/>
                      </a:lnTo>
                      <a:lnTo>
                        <a:pt x="76" y="53"/>
                      </a:lnTo>
                      <a:lnTo>
                        <a:pt x="74" y="53"/>
                      </a:lnTo>
                      <a:lnTo>
                        <a:pt x="70" y="52"/>
                      </a:lnTo>
                      <a:lnTo>
                        <a:pt x="68" y="51"/>
                      </a:lnTo>
                      <a:lnTo>
                        <a:pt x="64" y="49"/>
                      </a:lnTo>
                      <a:lnTo>
                        <a:pt x="59" y="47"/>
                      </a:lnTo>
                      <a:lnTo>
                        <a:pt x="56" y="45"/>
                      </a:lnTo>
                      <a:lnTo>
                        <a:pt x="51" y="42"/>
                      </a:lnTo>
                      <a:lnTo>
                        <a:pt x="45" y="39"/>
                      </a:lnTo>
                      <a:lnTo>
                        <a:pt x="40" y="35"/>
                      </a:lnTo>
                      <a:lnTo>
                        <a:pt x="34" y="32"/>
                      </a:lnTo>
                      <a:lnTo>
                        <a:pt x="29" y="28"/>
                      </a:lnTo>
                      <a:lnTo>
                        <a:pt x="21" y="23"/>
                      </a:lnTo>
                      <a:lnTo>
                        <a:pt x="16" y="19"/>
                      </a:lnTo>
                      <a:lnTo>
                        <a:pt x="7" y="13"/>
                      </a:lnTo>
                      <a:lnTo>
                        <a:pt x="0" y="7"/>
                      </a:lnTo>
                      <a:lnTo>
                        <a:pt x="0" y="7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4" name="Freeform 144"/>
                <p:cNvSpPr/>
                <p:nvPr/>
              </p:nvSpPr>
              <p:spPr bwMode="auto">
                <a:xfrm>
                  <a:off x="3398838" y="3476625"/>
                  <a:ext cx="352425" cy="93663"/>
                </a:xfrm>
                <a:custGeom>
                  <a:avLst/>
                  <a:gdLst>
                    <a:gd name="T0" fmla="*/ 107 w 222"/>
                    <a:gd name="T1" fmla="*/ 19 h 59"/>
                    <a:gd name="T2" fmla="*/ 130 w 222"/>
                    <a:gd name="T3" fmla="*/ 14 h 59"/>
                    <a:gd name="T4" fmla="*/ 148 w 222"/>
                    <a:gd name="T5" fmla="*/ 11 h 59"/>
                    <a:gd name="T6" fmla="*/ 165 w 222"/>
                    <a:gd name="T7" fmla="*/ 7 h 59"/>
                    <a:gd name="T8" fmla="*/ 178 w 222"/>
                    <a:gd name="T9" fmla="*/ 5 h 59"/>
                    <a:gd name="T10" fmla="*/ 189 w 222"/>
                    <a:gd name="T11" fmla="*/ 2 h 59"/>
                    <a:gd name="T12" fmla="*/ 197 w 222"/>
                    <a:gd name="T13" fmla="*/ 1 h 59"/>
                    <a:gd name="T14" fmla="*/ 202 w 222"/>
                    <a:gd name="T15" fmla="*/ 0 h 59"/>
                    <a:gd name="T16" fmla="*/ 208 w 222"/>
                    <a:gd name="T17" fmla="*/ 1 h 59"/>
                    <a:gd name="T18" fmla="*/ 215 w 222"/>
                    <a:gd name="T19" fmla="*/ 4 h 59"/>
                    <a:gd name="T20" fmla="*/ 221 w 222"/>
                    <a:gd name="T21" fmla="*/ 10 h 59"/>
                    <a:gd name="T22" fmla="*/ 222 w 222"/>
                    <a:gd name="T23" fmla="*/ 15 h 59"/>
                    <a:gd name="T24" fmla="*/ 222 w 222"/>
                    <a:gd name="T25" fmla="*/ 19 h 59"/>
                    <a:gd name="T26" fmla="*/ 221 w 222"/>
                    <a:gd name="T27" fmla="*/ 23 h 59"/>
                    <a:gd name="T28" fmla="*/ 218 w 222"/>
                    <a:gd name="T29" fmla="*/ 24 h 59"/>
                    <a:gd name="T30" fmla="*/ 215 w 222"/>
                    <a:gd name="T31" fmla="*/ 26 h 59"/>
                    <a:gd name="T32" fmla="*/ 209 w 222"/>
                    <a:gd name="T33" fmla="*/ 29 h 59"/>
                    <a:gd name="T34" fmla="*/ 203 w 222"/>
                    <a:gd name="T35" fmla="*/ 30 h 59"/>
                    <a:gd name="T36" fmla="*/ 195 w 222"/>
                    <a:gd name="T37" fmla="*/ 32 h 59"/>
                    <a:gd name="T38" fmla="*/ 185 w 222"/>
                    <a:gd name="T39" fmla="*/ 34 h 59"/>
                    <a:gd name="T40" fmla="*/ 176 w 222"/>
                    <a:gd name="T41" fmla="*/ 38 h 59"/>
                    <a:gd name="T42" fmla="*/ 145 w 222"/>
                    <a:gd name="T43" fmla="*/ 44 h 59"/>
                    <a:gd name="T44" fmla="*/ 98 w 222"/>
                    <a:gd name="T45" fmla="*/ 52 h 59"/>
                    <a:gd name="T46" fmla="*/ 66 w 222"/>
                    <a:gd name="T47" fmla="*/ 56 h 59"/>
                    <a:gd name="T48" fmla="*/ 45 w 222"/>
                    <a:gd name="T49" fmla="*/ 58 h 59"/>
                    <a:gd name="T50" fmla="*/ 31 w 222"/>
                    <a:gd name="T51" fmla="*/ 59 h 59"/>
                    <a:gd name="T52" fmla="*/ 20 w 222"/>
                    <a:gd name="T53" fmla="*/ 58 h 59"/>
                    <a:gd name="T54" fmla="*/ 17 w 222"/>
                    <a:gd name="T55" fmla="*/ 57 h 59"/>
                    <a:gd name="T56" fmla="*/ 6 w 222"/>
                    <a:gd name="T57" fmla="*/ 53 h 59"/>
                    <a:gd name="T58" fmla="*/ 1 w 222"/>
                    <a:gd name="T59" fmla="*/ 46 h 59"/>
                    <a:gd name="T60" fmla="*/ 1 w 222"/>
                    <a:gd name="T61" fmla="*/ 45 h 59"/>
                    <a:gd name="T62" fmla="*/ 5 w 222"/>
                    <a:gd name="T63" fmla="*/ 44 h 59"/>
                    <a:gd name="T64" fmla="*/ 12 w 222"/>
                    <a:gd name="T65" fmla="*/ 42 h 59"/>
                    <a:gd name="T66" fmla="*/ 23 w 222"/>
                    <a:gd name="T67" fmla="*/ 38 h 59"/>
                    <a:gd name="T68" fmla="*/ 36 w 222"/>
                    <a:gd name="T69" fmla="*/ 34 h 59"/>
                    <a:gd name="T70" fmla="*/ 52 w 222"/>
                    <a:gd name="T71" fmla="*/ 30 h 59"/>
                    <a:gd name="T72" fmla="*/ 71 w 222"/>
                    <a:gd name="T73" fmla="*/ 26 h 59"/>
                    <a:gd name="T74" fmla="*/ 94 w 222"/>
                    <a:gd name="T75" fmla="*/ 21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2" h="59">
                      <a:moveTo>
                        <a:pt x="94" y="21"/>
                      </a:moveTo>
                      <a:lnTo>
                        <a:pt x="107" y="19"/>
                      </a:lnTo>
                      <a:lnTo>
                        <a:pt x="118" y="17"/>
                      </a:lnTo>
                      <a:lnTo>
                        <a:pt x="130" y="14"/>
                      </a:lnTo>
                      <a:lnTo>
                        <a:pt x="139" y="12"/>
                      </a:lnTo>
                      <a:lnTo>
                        <a:pt x="148" y="11"/>
                      </a:lnTo>
                      <a:lnTo>
                        <a:pt x="157" y="8"/>
                      </a:lnTo>
                      <a:lnTo>
                        <a:pt x="165" y="7"/>
                      </a:lnTo>
                      <a:lnTo>
                        <a:pt x="172" y="6"/>
                      </a:lnTo>
                      <a:lnTo>
                        <a:pt x="178" y="5"/>
                      </a:lnTo>
                      <a:lnTo>
                        <a:pt x="184" y="4"/>
                      </a:lnTo>
                      <a:lnTo>
                        <a:pt x="189" y="2"/>
                      </a:lnTo>
                      <a:lnTo>
                        <a:pt x="194" y="2"/>
                      </a:lnTo>
                      <a:lnTo>
                        <a:pt x="197" y="1"/>
                      </a:lnTo>
                      <a:lnTo>
                        <a:pt x="199" y="1"/>
                      </a:lnTo>
                      <a:lnTo>
                        <a:pt x="202" y="0"/>
                      </a:lnTo>
                      <a:lnTo>
                        <a:pt x="203" y="0"/>
                      </a:lnTo>
                      <a:lnTo>
                        <a:pt x="208" y="1"/>
                      </a:lnTo>
                      <a:lnTo>
                        <a:pt x="211" y="2"/>
                      </a:lnTo>
                      <a:lnTo>
                        <a:pt x="215" y="4"/>
                      </a:lnTo>
                      <a:lnTo>
                        <a:pt x="218" y="6"/>
                      </a:lnTo>
                      <a:lnTo>
                        <a:pt x="221" y="10"/>
                      </a:lnTo>
                      <a:lnTo>
                        <a:pt x="222" y="13"/>
                      </a:lnTo>
                      <a:lnTo>
                        <a:pt x="222" y="15"/>
                      </a:lnTo>
                      <a:lnTo>
                        <a:pt x="222" y="17"/>
                      </a:lnTo>
                      <a:lnTo>
                        <a:pt x="222" y="19"/>
                      </a:lnTo>
                      <a:lnTo>
                        <a:pt x="222" y="21"/>
                      </a:lnTo>
                      <a:lnTo>
                        <a:pt x="221" y="23"/>
                      </a:lnTo>
                      <a:lnTo>
                        <a:pt x="220" y="23"/>
                      </a:lnTo>
                      <a:lnTo>
                        <a:pt x="218" y="24"/>
                      </a:lnTo>
                      <a:lnTo>
                        <a:pt x="217" y="25"/>
                      </a:lnTo>
                      <a:lnTo>
                        <a:pt x="215" y="26"/>
                      </a:lnTo>
                      <a:lnTo>
                        <a:pt x="213" y="27"/>
                      </a:lnTo>
                      <a:lnTo>
                        <a:pt x="209" y="29"/>
                      </a:lnTo>
                      <a:lnTo>
                        <a:pt x="207" y="29"/>
                      </a:lnTo>
                      <a:lnTo>
                        <a:pt x="203" y="30"/>
                      </a:lnTo>
                      <a:lnTo>
                        <a:pt x="199" y="31"/>
                      </a:lnTo>
                      <a:lnTo>
                        <a:pt x="195" y="32"/>
                      </a:lnTo>
                      <a:lnTo>
                        <a:pt x="190" y="33"/>
                      </a:lnTo>
                      <a:lnTo>
                        <a:pt x="185" y="34"/>
                      </a:lnTo>
                      <a:lnTo>
                        <a:pt x="181" y="37"/>
                      </a:lnTo>
                      <a:lnTo>
                        <a:pt x="176" y="38"/>
                      </a:lnTo>
                      <a:lnTo>
                        <a:pt x="170" y="39"/>
                      </a:lnTo>
                      <a:lnTo>
                        <a:pt x="145" y="44"/>
                      </a:lnTo>
                      <a:lnTo>
                        <a:pt x="121" y="49"/>
                      </a:lnTo>
                      <a:lnTo>
                        <a:pt x="98" y="52"/>
                      </a:lnTo>
                      <a:lnTo>
                        <a:pt x="76" y="55"/>
                      </a:lnTo>
                      <a:lnTo>
                        <a:pt x="66" y="56"/>
                      </a:lnTo>
                      <a:lnTo>
                        <a:pt x="55" y="58"/>
                      </a:lnTo>
                      <a:lnTo>
                        <a:pt x="45" y="58"/>
                      </a:lnTo>
                      <a:lnTo>
                        <a:pt x="37" y="59"/>
                      </a:lnTo>
                      <a:lnTo>
                        <a:pt x="31" y="59"/>
                      </a:lnTo>
                      <a:lnTo>
                        <a:pt x="25" y="58"/>
                      </a:lnTo>
                      <a:lnTo>
                        <a:pt x="20" y="58"/>
                      </a:lnTo>
                      <a:lnTo>
                        <a:pt x="18" y="58"/>
                      </a:lnTo>
                      <a:lnTo>
                        <a:pt x="17" y="57"/>
                      </a:lnTo>
                      <a:lnTo>
                        <a:pt x="11" y="56"/>
                      </a:lnTo>
                      <a:lnTo>
                        <a:pt x="6" y="53"/>
                      </a:lnTo>
                      <a:lnTo>
                        <a:pt x="4" y="50"/>
                      </a:lnTo>
                      <a:lnTo>
                        <a:pt x="1" y="46"/>
                      </a:lnTo>
                      <a:lnTo>
                        <a:pt x="0" y="46"/>
                      </a:lnTo>
                      <a:lnTo>
                        <a:pt x="1" y="45"/>
                      </a:lnTo>
                      <a:lnTo>
                        <a:pt x="3" y="45"/>
                      </a:lnTo>
                      <a:lnTo>
                        <a:pt x="5" y="44"/>
                      </a:lnTo>
                      <a:lnTo>
                        <a:pt x="9" y="43"/>
                      </a:lnTo>
                      <a:lnTo>
                        <a:pt x="12" y="42"/>
                      </a:lnTo>
                      <a:lnTo>
                        <a:pt x="17" y="39"/>
                      </a:lnTo>
                      <a:lnTo>
                        <a:pt x="23" y="38"/>
                      </a:lnTo>
                      <a:lnTo>
                        <a:pt x="29" y="36"/>
                      </a:lnTo>
                      <a:lnTo>
                        <a:pt x="36" y="34"/>
                      </a:lnTo>
                      <a:lnTo>
                        <a:pt x="43" y="32"/>
                      </a:lnTo>
                      <a:lnTo>
                        <a:pt x="52" y="30"/>
                      </a:lnTo>
                      <a:lnTo>
                        <a:pt x="62" y="29"/>
                      </a:lnTo>
                      <a:lnTo>
                        <a:pt x="71" y="26"/>
                      </a:lnTo>
                      <a:lnTo>
                        <a:pt x="82" y="24"/>
                      </a:lnTo>
                      <a:lnTo>
                        <a:pt x="94" y="21"/>
                      </a:lnTo>
                      <a:lnTo>
                        <a:pt x="94" y="2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5" name="Freeform 145"/>
                <p:cNvSpPr/>
                <p:nvPr/>
              </p:nvSpPr>
              <p:spPr bwMode="auto">
                <a:xfrm>
                  <a:off x="3433763" y="3587750"/>
                  <a:ext cx="74613" cy="92075"/>
                </a:xfrm>
                <a:custGeom>
                  <a:avLst/>
                  <a:gdLst>
                    <a:gd name="T0" fmla="*/ 39 w 47"/>
                    <a:gd name="T1" fmla="*/ 18 h 58"/>
                    <a:gd name="T2" fmla="*/ 41 w 47"/>
                    <a:gd name="T3" fmla="*/ 21 h 58"/>
                    <a:gd name="T4" fmla="*/ 44 w 47"/>
                    <a:gd name="T5" fmla="*/ 25 h 58"/>
                    <a:gd name="T6" fmla="*/ 45 w 47"/>
                    <a:gd name="T7" fmla="*/ 28 h 58"/>
                    <a:gd name="T8" fmla="*/ 46 w 47"/>
                    <a:gd name="T9" fmla="*/ 32 h 58"/>
                    <a:gd name="T10" fmla="*/ 47 w 47"/>
                    <a:gd name="T11" fmla="*/ 36 h 58"/>
                    <a:gd name="T12" fmla="*/ 47 w 47"/>
                    <a:gd name="T13" fmla="*/ 40 h 58"/>
                    <a:gd name="T14" fmla="*/ 47 w 47"/>
                    <a:gd name="T15" fmla="*/ 44 h 58"/>
                    <a:gd name="T16" fmla="*/ 46 w 47"/>
                    <a:gd name="T17" fmla="*/ 49 h 58"/>
                    <a:gd name="T18" fmla="*/ 46 w 47"/>
                    <a:gd name="T19" fmla="*/ 51 h 58"/>
                    <a:gd name="T20" fmla="*/ 45 w 47"/>
                    <a:gd name="T21" fmla="*/ 53 h 58"/>
                    <a:gd name="T22" fmla="*/ 44 w 47"/>
                    <a:gd name="T23" fmla="*/ 55 h 58"/>
                    <a:gd name="T24" fmla="*/ 42 w 47"/>
                    <a:gd name="T25" fmla="*/ 57 h 58"/>
                    <a:gd name="T26" fmla="*/ 41 w 47"/>
                    <a:gd name="T27" fmla="*/ 57 h 58"/>
                    <a:gd name="T28" fmla="*/ 39 w 47"/>
                    <a:gd name="T29" fmla="*/ 58 h 58"/>
                    <a:gd name="T30" fmla="*/ 38 w 47"/>
                    <a:gd name="T31" fmla="*/ 58 h 58"/>
                    <a:gd name="T32" fmla="*/ 36 w 47"/>
                    <a:gd name="T33" fmla="*/ 58 h 58"/>
                    <a:gd name="T34" fmla="*/ 35 w 47"/>
                    <a:gd name="T35" fmla="*/ 58 h 58"/>
                    <a:gd name="T36" fmla="*/ 33 w 47"/>
                    <a:gd name="T37" fmla="*/ 57 h 58"/>
                    <a:gd name="T38" fmla="*/ 32 w 47"/>
                    <a:gd name="T39" fmla="*/ 56 h 58"/>
                    <a:gd name="T40" fmla="*/ 29 w 47"/>
                    <a:gd name="T41" fmla="*/ 55 h 58"/>
                    <a:gd name="T42" fmla="*/ 27 w 47"/>
                    <a:gd name="T43" fmla="*/ 52 h 58"/>
                    <a:gd name="T44" fmla="*/ 25 w 47"/>
                    <a:gd name="T45" fmla="*/ 50 h 58"/>
                    <a:gd name="T46" fmla="*/ 23 w 47"/>
                    <a:gd name="T47" fmla="*/ 47 h 58"/>
                    <a:gd name="T48" fmla="*/ 21 w 47"/>
                    <a:gd name="T49" fmla="*/ 44 h 58"/>
                    <a:gd name="T50" fmla="*/ 16 w 47"/>
                    <a:gd name="T51" fmla="*/ 38 h 58"/>
                    <a:gd name="T52" fmla="*/ 11 w 47"/>
                    <a:gd name="T53" fmla="*/ 32 h 58"/>
                    <a:gd name="T54" fmla="*/ 8 w 47"/>
                    <a:gd name="T55" fmla="*/ 26 h 58"/>
                    <a:gd name="T56" fmla="*/ 6 w 47"/>
                    <a:gd name="T57" fmla="*/ 21 h 58"/>
                    <a:gd name="T58" fmla="*/ 3 w 47"/>
                    <a:gd name="T59" fmla="*/ 15 h 58"/>
                    <a:gd name="T60" fmla="*/ 1 w 47"/>
                    <a:gd name="T61" fmla="*/ 11 h 58"/>
                    <a:gd name="T62" fmla="*/ 0 w 47"/>
                    <a:gd name="T63" fmla="*/ 5 h 58"/>
                    <a:gd name="T64" fmla="*/ 0 w 47"/>
                    <a:gd name="T65" fmla="*/ 0 h 58"/>
                    <a:gd name="T66" fmla="*/ 7 w 47"/>
                    <a:gd name="T67" fmla="*/ 1 h 58"/>
                    <a:gd name="T68" fmla="*/ 13 w 47"/>
                    <a:gd name="T69" fmla="*/ 2 h 58"/>
                    <a:gd name="T70" fmla="*/ 17 w 47"/>
                    <a:gd name="T71" fmla="*/ 5 h 58"/>
                    <a:gd name="T72" fmla="*/ 23 w 47"/>
                    <a:gd name="T73" fmla="*/ 7 h 58"/>
                    <a:gd name="T74" fmla="*/ 28 w 47"/>
                    <a:gd name="T75" fmla="*/ 9 h 58"/>
                    <a:gd name="T76" fmla="*/ 32 w 47"/>
                    <a:gd name="T77" fmla="*/ 12 h 58"/>
                    <a:gd name="T78" fmla="*/ 35 w 47"/>
                    <a:gd name="T79" fmla="*/ 15 h 58"/>
                    <a:gd name="T80" fmla="*/ 39 w 47"/>
                    <a:gd name="T81" fmla="*/ 18 h 58"/>
                    <a:gd name="T82" fmla="*/ 39 w 47"/>
                    <a:gd name="T83" fmla="*/ 1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7" h="58">
                      <a:moveTo>
                        <a:pt x="39" y="18"/>
                      </a:moveTo>
                      <a:lnTo>
                        <a:pt x="41" y="21"/>
                      </a:lnTo>
                      <a:lnTo>
                        <a:pt x="44" y="25"/>
                      </a:lnTo>
                      <a:lnTo>
                        <a:pt x="45" y="28"/>
                      </a:lnTo>
                      <a:lnTo>
                        <a:pt x="46" y="32"/>
                      </a:lnTo>
                      <a:lnTo>
                        <a:pt x="47" y="36"/>
                      </a:lnTo>
                      <a:lnTo>
                        <a:pt x="47" y="40"/>
                      </a:lnTo>
                      <a:lnTo>
                        <a:pt x="47" y="44"/>
                      </a:lnTo>
                      <a:lnTo>
                        <a:pt x="46" y="49"/>
                      </a:lnTo>
                      <a:lnTo>
                        <a:pt x="46" y="51"/>
                      </a:lnTo>
                      <a:lnTo>
                        <a:pt x="45" y="53"/>
                      </a:lnTo>
                      <a:lnTo>
                        <a:pt x="44" y="55"/>
                      </a:lnTo>
                      <a:lnTo>
                        <a:pt x="42" y="57"/>
                      </a:lnTo>
                      <a:lnTo>
                        <a:pt x="41" y="57"/>
                      </a:lnTo>
                      <a:lnTo>
                        <a:pt x="39" y="58"/>
                      </a:lnTo>
                      <a:lnTo>
                        <a:pt x="38" y="58"/>
                      </a:lnTo>
                      <a:lnTo>
                        <a:pt x="36" y="58"/>
                      </a:lnTo>
                      <a:lnTo>
                        <a:pt x="35" y="58"/>
                      </a:lnTo>
                      <a:lnTo>
                        <a:pt x="33" y="57"/>
                      </a:lnTo>
                      <a:lnTo>
                        <a:pt x="32" y="56"/>
                      </a:lnTo>
                      <a:lnTo>
                        <a:pt x="29" y="55"/>
                      </a:lnTo>
                      <a:lnTo>
                        <a:pt x="27" y="52"/>
                      </a:lnTo>
                      <a:lnTo>
                        <a:pt x="25" y="50"/>
                      </a:lnTo>
                      <a:lnTo>
                        <a:pt x="23" y="47"/>
                      </a:lnTo>
                      <a:lnTo>
                        <a:pt x="21" y="44"/>
                      </a:lnTo>
                      <a:lnTo>
                        <a:pt x="16" y="38"/>
                      </a:lnTo>
                      <a:lnTo>
                        <a:pt x="11" y="32"/>
                      </a:lnTo>
                      <a:lnTo>
                        <a:pt x="8" y="26"/>
                      </a:lnTo>
                      <a:lnTo>
                        <a:pt x="6" y="21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7" y="1"/>
                      </a:lnTo>
                      <a:lnTo>
                        <a:pt x="13" y="2"/>
                      </a:lnTo>
                      <a:lnTo>
                        <a:pt x="17" y="5"/>
                      </a:lnTo>
                      <a:lnTo>
                        <a:pt x="23" y="7"/>
                      </a:lnTo>
                      <a:lnTo>
                        <a:pt x="28" y="9"/>
                      </a:lnTo>
                      <a:lnTo>
                        <a:pt x="32" y="12"/>
                      </a:lnTo>
                      <a:lnTo>
                        <a:pt x="35" y="15"/>
                      </a:lnTo>
                      <a:lnTo>
                        <a:pt x="39" y="18"/>
                      </a:lnTo>
                      <a:lnTo>
                        <a:pt x="39" y="1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6" name="Freeform 146"/>
                <p:cNvSpPr/>
                <p:nvPr/>
              </p:nvSpPr>
              <p:spPr bwMode="auto">
                <a:xfrm>
                  <a:off x="3589338" y="3522663"/>
                  <a:ext cx="74613" cy="163513"/>
                </a:xfrm>
                <a:custGeom>
                  <a:avLst/>
                  <a:gdLst>
                    <a:gd name="T0" fmla="*/ 13 w 47"/>
                    <a:gd name="T1" fmla="*/ 0 h 103"/>
                    <a:gd name="T2" fmla="*/ 20 w 47"/>
                    <a:gd name="T3" fmla="*/ 4 h 103"/>
                    <a:gd name="T4" fmla="*/ 27 w 47"/>
                    <a:gd name="T5" fmla="*/ 9 h 103"/>
                    <a:gd name="T6" fmla="*/ 32 w 47"/>
                    <a:gd name="T7" fmla="*/ 13 h 103"/>
                    <a:gd name="T8" fmla="*/ 37 w 47"/>
                    <a:gd name="T9" fmla="*/ 16 h 103"/>
                    <a:gd name="T10" fmla="*/ 40 w 47"/>
                    <a:gd name="T11" fmla="*/ 18 h 103"/>
                    <a:gd name="T12" fmla="*/ 44 w 47"/>
                    <a:gd name="T13" fmla="*/ 21 h 103"/>
                    <a:gd name="T14" fmla="*/ 45 w 47"/>
                    <a:gd name="T15" fmla="*/ 23 h 103"/>
                    <a:gd name="T16" fmla="*/ 47 w 47"/>
                    <a:gd name="T17" fmla="*/ 26 h 103"/>
                    <a:gd name="T18" fmla="*/ 47 w 47"/>
                    <a:gd name="T19" fmla="*/ 27 h 103"/>
                    <a:gd name="T20" fmla="*/ 47 w 47"/>
                    <a:gd name="T21" fmla="*/ 29 h 103"/>
                    <a:gd name="T22" fmla="*/ 47 w 47"/>
                    <a:gd name="T23" fmla="*/ 32 h 103"/>
                    <a:gd name="T24" fmla="*/ 46 w 47"/>
                    <a:gd name="T25" fmla="*/ 35 h 103"/>
                    <a:gd name="T26" fmla="*/ 45 w 47"/>
                    <a:gd name="T27" fmla="*/ 39 h 103"/>
                    <a:gd name="T28" fmla="*/ 44 w 47"/>
                    <a:gd name="T29" fmla="*/ 42 h 103"/>
                    <a:gd name="T30" fmla="*/ 43 w 47"/>
                    <a:gd name="T31" fmla="*/ 46 h 103"/>
                    <a:gd name="T32" fmla="*/ 42 w 47"/>
                    <a:gd name="T33" fmla="*/ 50 h 103"/>
                    <a:gd name="T34" fmla="*/ 39 w 47"/>
                    <a:gd name="T35" fmla="*/ 55 h 103"/>
                    <a:gd name="T36" fmla="*/ 37 w 47"/>
                    <a:gd name="T37" fmla="*/ 61 h 103"/>
                    <a:gd name="T38" fmla="*/ 33 w 47"/>
                    <a:gd name="T39" fmla="*/ 67 h 103"/>
                    <a:gd name="T40" fmla="*/ 31 w 47"/>
                    <a:gd name="T41" fmla="*/ 73 h 103"/>
                    <a:gd name="T42" fmla="*/ 27 w 47"/>
                    <a:gd name="T43" fmla="*/ 80 h 103"/>
                    <a:gd name="T44" fmla="*/ 24 w 47"/>
                    <a:gd name="T45" fmla="*/ 87 h 103"/>
                    <a:gd name="T46" fmla="*/ 20 w 47"/>
                    <a:gd name="T47" fmla="*/ 94 h 103"/>
                    <a:gd name="T48" fmla="*/ 15 w 47"/>
                    <a:gd name="T49" fmla="*/ 103 h 103"/>
                    <a:gd name="T50" fmla="*/ 0 w 47"/>
                    <a:gd name="T51" fmla="*/ 103 h 103"/>
                    <a:gd name="T52" fmla="*/ 4 w 47"/>
                    <a:gd name="T53" fmla="*/ 87 h 103"/>
                    <a:gd name="T54" fmla="*/ 6 w 47"/>
                    <a:gd name="T55" fmla="*/ 72 h 103"/>
                    <a:gd name="T56" fmla="*/ 8 w 47"/>
                    <a:gd name="T57" fmla="*/ 58 h 103"/>
                    <a:gd name="T58" fmla="*/ 10 w 47"/>
                    <a:gd name="T59" fmla="*/ 43 h 103"/>
                    <a:gd name="T60" fmla="*/ 11 w 47"/>
                    <a:gd name="T61" fmla="*/ 32 h 103"/>
                    <a:gd name="T62" fmla="*/ 12 w 47"/>
                    <a:gd name="T63" fmla="*/ 20 h 103"/>
                    <a:gd name="T64" fmla="*/ 13 w 47"/>
                    <a:gd name="T65" fmla="*/ 9 h 103"/>
                    <a:gd name="T66" fmla="*/ 13 w 47"/>
                    <a:gd name="T67" fmla="*/ 4 h 103"/>
                    <a:gd name="T68" fmla="*/ 13 w 47"/>
                    <a:gd name="T69" fmla="*/ 0 h 103"/>
                    <a:gd name="T70" fmla="*/ 13 w 47"/>
                    <a:gd name="T71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7" h="103">
                      <a:moveTo>
                        <a:pt x="13" y="0"/>
                      </a:moveTo>
                      <a:lnTo>
                        <a:pt x="20" y="4"/>
                      </a:lnTo>
                      <a:lnTo>
                        <a:pt x="27" y="9"/>
                      </a:lnTo>
                      <a:lnTo>
                        <a:pt x="32" y="13"/>
                      </a:lnTo>
                      <a:lnTo>
                        <a:pt x="37" y="16"/>
                      </a:lnTo>
                      <a:lnTo>
                        <a:pt x="40" y="18"/>
                      </a:lnTo>
                      <a:lnTo>
                        <a:pt x="44" y="21"/>
                      </a:lnTo>
                      <a:lnTo>
                        <a:pt x="45" y="23"/>
                      </a:lnTo>
                      <a:lnTo>
                        <a:pt x="47" y="26"/>
                      </a:lnTo>
                      <a:lnTo>
                        <a:pt x="47" y="27"/>
                      </a:lnTo>
                      <a:lnTo>
                        <a:pt x="47" y="29"/>
                      </a:lnTo>
                      <a:lnTo>
                        <a:pt x="47" y="32"/>
                      </a:lnTo>
                      <a:lnTo>
                        <a:pt x="46" y="35"/>
                      </a:lnTo>
                      <a:lnTo>
                        <a:pt x="45" y="39"/>
                      </a:lnTo>
                      <a:lnTo>
                        <a:pt x="44" y="42"/>
                      </a:lnTo>
                      <a:lnTo>
                        <a:pt x="43" y="46"/>
                      </a:lnTo>
                      <a:lnTo>
                        <a:pt x="42" y="50"/>
                      </a:lnTo>
                      <a:lnTo>
                        <a:pt x="39" y="55"/>
                      </a:lnTo>
                      <a:lnTo>
                        <a:pt x="37" y="61"/>
                      </a:lnTo>
                      <a:lnTo>
                        <a:pt x="33" y="67"/>
                      </a:lnTo>
                      <a:lnTo>
                        <a:pt x="31" y="73"/>
                      </a:lnTo>
                      <a:lnTo>
                        <a:pt x="27" y="80"/>
                      </a:lnTo>
                      <a:lnTo>
                        <a:pt x="24" y="87"/>
                      </a:lnTo>
                      <a:lnTo>
                        <a:pt x="20" y="94"/>
                      </a:lnTo>
                      <a:lnTo>
                        <a:pt x="15" y="103"/>
                      </a:lnTo>
                      <a:lnTo>
                        <a:pt x="0" y="103"/>
                      </a:lnTo>
                      <a:lnTo>
                        <a:pt x="4" y="87"/>
                      </a:lnTo>
                      <a:lnTo>
                        <a:pt x="6" y="72"/>
                      </a:lnTo>
                      <a:lnTo>
                        <a:pt x="8" y="58"/>
                      </a:lnTo>
                      <a:lnTo>
                        <a:pt x="10" y="43"/>
                      </a:lnTo>
                      <a:lnTo>
                        <a:pt x="11" y="32"/>
                      </a:lnTo>
                      <a:lnTo>
                        <a:pt x="12" y="20"/>
                      </a:lnTo>
                      <a:lnTo>
                        <a:pt x="13" y="9"/>
                      </a:lnTo>
                      <a:lnTo>
                        <a:pt x="13" y="4"/>
                      </a:lnTo>
                      <a:lnTo>
                        <a:pt x="13" y="0"/>
                      </a:lnTo>
                      <a:lnTo>
                        <a:pt x="13" y="0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7" name="Freeform 147"/>
                <p:cNvSpPr/>
                <p:nvPr/>
              </p:nvSpPr>
              <p:spPr bwMode="auto">
                <a:xfrm>
                  <a:off x="3260725" y="3632200"/>
                  <a:ext cx="622300" cy="119063"/>
                </a:xfrm>
                <a:custGeom>
                  <a:avLst/>
                  <a:gdLst>
                    <a:gd name="T0" fmla="*/ 259 w 392"/>
                    <a:gd name="T1" fmla="*/ 13 h 75"/>
                    <a:gd name="T2" fmla="*/ 275 w 392"/>
                    <a:gd name="T3" fmla="*/ 11 h 75"/>
                    <a:gd name="T4" fmla="*/ 289 w 392"/>
                    <a:gd name="T5" fmla="*/ 8 h 75"/>
                    <a:gd name="T6" fmla="*/ 302 w 392"/>
                    <a:gd name="T7" fmla="*/ 5 h 75"/>
                    <a:gd name="T8" fmla="*/ 313 w 392"/>
                    <a:gd name="T9" fmla="*/ 3 h 75"/>
                    <a:gd name="T10" fmla="*/ 323 w 392"/>
                    <a:gd name="T11" fmla="*/ 2 h 75"/>
                    <a:gd name="T12" fmla="*/ 332 w 392"/>
                    <a:gd name="T13" fmla="*/ 0 h 75"/>
                    <a:gd name="T14" fmla="*/ 339 w 392"/>
                    <a:gd name="T15" fmla="*/ 0 h 75"/>
                    <a:gd name="T16" fmla="*/ 348 w 392"/>
                    <a:gd name="T17" fmla="*/ 0 h 75"/>
                    <a:gd name="T18" fmla="*/ 359 w 392"/>
                    <a:gd name="T19" fmla="*/ 3 h 75"/>
                    <a:gd name="T20" fmla="*/ 368 w 392"/>
                    <a:gd name="T21" fmla="*/ 6 h 75"/>
                    <a:gd name="T22" fmla="*/ 378 w 392"/>
                    <a:gd name="T23" fmla="*/ 11 h 75"/>
                    <a:gd name="T24" fmla="*/ 384 w 392"/>
                    <a:gd name="T25" fmla="*/ 17 h 75"/>
                    <a:gd name="T26" fmla="*/ 388 w 392"/>
                    <a:gd name="T27" fmla="*/ 23 h 75"/>
                    <a:gd name="T28" fmla="*/ 392 w 392"/>
                    <a:gd name="T29" fmla="*/ 28 h 75"/>
                    <a:gd name="T30" fmla="*/ 392 w 392"/>
                    <a:gd name="T31" fmla="*/ 30 h 75"/>
                    <a:gd name="T32" fmla="*/ 391 w 392"/>
                    <a:gd name="T33" fmla="*/ 31 h 75"/>
                    <a:gd name="T34" fmla="*/ 388 w 392"/>
                    <a:gd name="T35" fmla="*/ 32 h 75"/>
                    <a:gd name="T36" fmla="*/ 385 w 392"/>
                    <a:gd name="T37" fmla="*/ 34 h 75"/>
                    <a:gd name="T38" fmla="*/ 380 w 392"/>
                    <a:gd name="T39" fmla="*/ 34 h 75"/>
                    <a:gd name="T40" fmla="*/ 373 w 392"/>
                    <a:gd name="T41" fmla="*/ 34 h 75"/>
                    <a:gd name="T42" fmla="*/ 361 w 392"/>
                    <a:gd name="T43" fmla="*/ 34 h 75"/>
                    <a:gd name="T44" fmla="*/ 342 w 392"/>
                    <a:gd name="T45" fmla="*/ 34 h 75"/>
                    <a:gd name="T46" fmla="*/ 297 w 392"/>
                    <a:gd name="T47" fmla="*/ 36 h 75"/>
                    <a:gd name="T48" fmla="*/ 249 w 392"/>
                    <a:gd name="T49" fmla="*/ 42 h 75"/>
                    <a:gd name="T50" fmla="*/ 222 w 392"/>
                    <a:gd name="T51" fmla="*/ 47 h 75"/>
                    <a:gd name="T52" fmla="*/ 194 w 392"/>
                    <a:gd name="T53" fmla="*/ 51 h 75"/>
                    <a:gd name="T54" fmla="*/ 162 w 392"/>
                    <a:gd name="T55" fmla="*/ 56 h 75"/>
                    <a:gd name="T56" fmla="*/ 126 w 392"/>
                    <a:gd name="T57" fmla="*/ 62 h 75"/>
                    <a:gd name="T58" fmla="*/ 110 w 392"/>
                    <a:gd name="T59" fmla="*/ 66 h 75"/>
                    <a:gd name="T60" fmla="*/ 93 w 392"/>
                    <a:gd name="T61" fmla="*/ 68 h 75"/>
                    <a:gd name="T62" fmla="*/ 80 w 392"/>
                    <a:gd name="T63" fmla="*/ 70 h 75"/>
                    <a:gd name="T64" fmla="*/ 68 w 392"/>
                    <a:gd name="T65" fmla="*/ 72 h 75"/>
                    <a:gd name="T66" fmla="*/ 59 w 392"/>
                    <a:gd name="T67" fmla="*/ 73 h 75"/>
                    <a:gd name="T68" fmla="*/ 51 w 392"/>
                    <a:gd name="T69" fmla="*/ 74 h 75"/>
                    <a:gd name="T70" fmla="*/ 45 w 392"/>
                    <a:gd name="T71" fmla="*/ 75 h 75"/>
                    <a:gd name="T72" fmla="*/ 41 w 392"/>
                    <a:gd name="T73" fmla="*/ 75 h 75"/>
                    <a:gd name="T74" fmla="*/ 28 w 392"/>
                    <a:gd name="T75" fmla="*/ 74 h 75"/>
                    <a:gd name="T76" fmla="*/ 15 w 392"/>
                    <a:gd name="T77" fmla="*/ 68 h 75"/>
                    <a:gd name="T78" fmla="*/ 8 w 392"/>
                    <a:gd name="T79" fmla="*/ 66 h 75"/>
                    <a:gd name="T80" fmla="*/ 3 w 392"/>
                    <a:gd name="T81" fmla="*/ 62 h 75"/>
                    <a:gd name="T82" fmla="*/ 1 w 392"/>
                    <a:gd name="T83" fmla="*/ 60 h 75"/>
                    <a:gd name="T84" fmla="*/ 0 w 392"/>
                    <a:gd name="T85" fmla="*/ 57 h 75"/>
                    <a:gd name="T86" fmla="*/ 2 w 392"/>
                    <a:gd name="T87" fmla="*/ 56 h 75"/>
                    <a:gd name="T88" fmla="*/ 8 w 392"/>
                    <a:gd name="T89" fmla="*/ 55 h 75"/>
                    <a:gd name="T90" fmla="*/ 17 w 392"/>
                    <a:gd name="T91" fmla="*/ 54 h 75"/>
                    <a:gd name="T92" fmla="*/ 30 w 392"/>
                    <a:gd name="T93" fmla="*/ 53 h 75"/>
                    <a:gd name="T94" fmla="*/ 48 w 392"/>
                    <a:gd name="T95" fmla="*/ 50 h 75"/>
                    <a:gd name="T96" fmla="*/ 70 w 392"/>
                    <a:gd name="T97" fmla="*/ 48 h 75"/>
                    <a:gd name="T98" fmla="*/ 96 w 392"/>
                    <a:gd name="T99" fmla="*/ 44 h 75"/>
                    <a:gd name="T100" fmla="*/ 124 w 392"/>
                    <a:gd name="T101" fmla="*/ 40 h 75"/>
                    <a:gd name="T102" fmla="*/ 187 w 392"/>
                    <a:gd name="T103" fmla="*/ 28 h 75"/>
                    <a:gd name="T104" fmla="*/ 251 w 392"/>
                    <a:gd name="T105" fmla="*/ 16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92" h="75">
                      <a:moveTo>
                        <a:pt x="251" y="16"/>
                      </a:moveTo>
                      <a:lnTo>
                        <a:pt x="259" y="13"/>
                      </a:lnTo>
                      <a:lnTo>
                        <a:pt x="268" y="12"/>
                      </a:lnTo>
                      <a:lnTo>
                        <a:pt x="275" y="11"/>
                      </a:lnTo>
                      <a:lnTo>
                        <a:pt x="282" y="9"/>
                      </a:lnTo>
                      <a:lnTo>
                        <a:pt x="289" y="8"/>
                      </a:lnTo>
                      <a:lnTo>
                        <a:pt x="296" y="6"/>
                      </a:lnTo>
                      <a:lnTo>
                        <a:pt x="302" y="5"/>
                      </a:lnTo>
                      <a:lnTo>
                        <a:pt x="308" y="4"/>
                      </a:lnTo>
                      <a:lnTo>
                        <a:pt x="313" y="3"/>
                      </a:lnTo>
                      <a:lnTo>
                        <a:pt x="318" y="3"/>
                      </a:lnTo>
                      <a:lnTo>
                        <a:pt x="323" y="2"/>
                      </a:lnTo>
                      <a:lnTo>
                        <a:pt x="328" y="2"/>
                      </a:lnTo>
                      <a:lnTo>
                        <a:pt x="332" y="0"/>
                      </a:lnTo>
                      <a:lnTo>
                        <a:pt x="335" y="0"/>
                      </a:lnTo>
                      <a:lnTo>
                        <a:pt x="339" y="0"/>
                      </a:lnTo>
                      <a:lnTo>
                        <a:pt x="342" y="0"/>
                      </a:lnTo>
                      <a:lnTo>
                        <a:pt x="348" y="0"/>
                      </a:lnTo>
                      <a:lnTo>
                        <a:pt x="354" y="2"/>
                      </a:lnTo>
                      <a:lnTo>
                        <a:pt x="359" y="3"/>
                      </a:lnTo>
                      <a:lnTo>
                        <a:pt x="364" y="4"/>
                      </a:lnTo>
                      <a:lnTo>
                        <a:pt x="368" y="6"/>
                      </a:lnTo>
                      <a:lnTo>
                        <a:pt x="373" y="8"/>
                      </a:lnTo>
                      <a:lnTo>
                        <a:pt x="378" y="11"/>
                      </a:lnTo>
                      <a:lnTo>
                        <a:pt x="381" y="13"/>
                      </a:lnTo>
                      <a:lnTo>
                        <a:pt x="384" y="17"/>
                      </a:lnTo>
                      <a:lnTo>
                        <a:pt x="386" y="21"/>
                      </a:lnTo>
                      <a:lnTo>
                        <a:pt x="388" y="23"/>
                      </a:lnTo>
                      <a:lnTo>
                        <a:pt x="391" y="25"/>
                      </a:lnTo>
                      <a:lnTo>
                        <a:pt x="392" y="28"/>
                      </a:lnTo>
                      <a:lnTo>
                        <a:pt x="392" y="29"/>
                      </a:lnTo>
                      <a:lnTo>
                        <a:pt x="392" y="30"/>
                      </a:lnTo>
                      <a:lnTo>
                        <a:pt x="392" y="31"/>
                      </a:lnTo>
                      <a:lnTo>
                        <a:pt x="391" y="31"/>
                      </a:lnTo>
                      <a:lnTo>
                        <a:pt x="390" y="32"/>
                      </a:lnTo>
                      <a:lnTo>
                        <a:pt x="388" y="32"/>
                      </a:lnTo>
                      <a:lnTo>
                        <a:pt x="387" y="32"/>
                      </a:lnTo>
                      <a:lnTo>
                        <a:pt x="385" y="34"/>
                      </a:lnTo>
                      <a:lnTo>
                        <a:pt x="383" y="34"/>
                      </a:lnTo>
                      <a:lnTo>
                        <a:pt x="380" y="34"/>
                      </a:lnTo>
                      <a:lnTo>
                        <a:pt x="377" y="34"/>
                      </a:lnTo>
                      <a:lnTo>
                        <a:pt x="373" y="34"/>
                      </a:lnTo>
                      <a:lnTo>
                        <a:pt x="369" y="34"/>
                      </a:lnTo>
                      <a:lnTo>
                        <a:pt x="361" y="34"/>
                      </a:lnTo>
                      <a:lnTo>
                        <a:pt x="353" y="34"/>
                      </a:lnTo>
                      <a:lnTo>
                        <a:pt x="342" y="34"/>
                      </a:lnTo>
                      <a:lnTo>
                        <a:pt x="321" y="35"/>
                      </a:lnTo>
                      <a:lnTo>
                        <a:pt x="297" y="36"/>
                      </a:lnTo>
                      <a:lnTo>
                        <a:pt x="273" y="38"/>
                      </a:lnTo>
                      <a:lnTo>
                        <a:pt x="249" y="42"/>
                      </a:lnTo>
                      <a:lnTo>
                        <a:pt x="235" y="44"/>
                      </a:lnTo>
                      <a:lnTo>
                        <a:pt x="222" y="47"/>
                      </a:lnTo>
                      <a:lnTo>
                        <a:pt x="208" y="49"/>
                      </a:lnTo>
                      <a:lnTo>
                        <a:pt x="194" y="51"/>
                      </a:lnTo>
                      <a:lnTo>
                        <a:pt x="179" y="54"/>
                      </a:lnTo>
                      <a:lnTo>
                        <a:pt x="162" y="56"/>
                      </a:lnTo>
                      <a:lnTo>
                        <a:pt x="145" y="60"/>
                      </a:lnTo>
                      <a:lnTo>
                        <a:pt x="126" y="62"/>
                      </a:lnTo>
                      <a:lnTo>
                        <a:pt x="118" y="63"/>
                      </a:lnTo>
                      <a:lnTo>
                        <a:pt x="110" y="66"/>
                      </a:lnTo>
                      <a:lnTo>
                        <a:pt x="102" y="67"/>
                      </a:lnTo>
                      <a:lnTo>
                        <a:pt x="93" y="68"/>
                      </a:lnTo>
                      <a:lnTo>
                        <a:pt x="86" y="69"/>
                      </a:lnTo>
                      <a:lnTo>
                        <a:pt x="80" y="70"/>
                      </a:lnTo>
                      <a:lnTo>
                        <a:pt x="74" y="70"/>
                      </a:lnTo>
                      <a:lnTo>
                        <a:pt x="68" y="72"/>
                      </a:lnTo>
                      <a:lnTo>
                        <a:pt x="64" y="73"/>
                      </a:lnTo>
                      <a:lnTo>
                        <a:pt x="59" y="73"/>
                      </a:lnTo>
                      <a:lnTo>
                        <a:pt x="54" y="74"/>
                      </a:lnTo>
                      <a:lnTo>
                        <a:pt x="51" y="74"/>
                      </a:lnTo>
                      <a:lnTo>
                        <a:pt x="48" y="75"/>
                      </a:lnTo>
                      <a:lnTo>
                        <a:pt x="45" y="75"/>
                      </a:lnTo>
                      <a:lnTo>
                        <a:pt x="43" y="75"/>
                      </a:lnTo>
                      <a:lnTo>
                        <a:pt x="41" y="75"/>
                      </a:lnTo>
                      <a:lnTo>
                        <a:pt x="35" y="75"/>
                      </a:lnTo>
                      <a:lnTo>
                        <a:pt x="28" y="74"/>
                      </a:lnTo>
                      <a:lnTo>
                        <a:pt x="21" y="72"/>
                      </a:lnTo>
                      <a:lnTo>
                        <a:pt x="15" y="68"/>
                      </a:lnTo>
                      <a:lnTo>
                        <a:pt x="11" y="67"/>
                      </a:lnTo>
                      <a:lnTo>
                        <a:pt x="8" y="66"/>
                      </a:lnTo>
                      <a:lnTo>
                        <a:pt x="5" y="63"/>
                      </a:lnTo>
                      <a:lnTo>
                        <a:pt x="3" y="62"/>
                      </a:lnTo>
                      <a:lnTo>
                        <a:pt x="2" y="61"/>
                      </a:lnTo>
                      <a:lnTo>
                        <a:pt x="1" y="60"/>
                      </a:lnTo>
                      <a:lnTo>
                        <a:pt x="0" y="59"/>
                      </a:lnTo>
                      <a:lnTo>
                        <a:pt x="0" y="57"/>
                      </a:lnTo>
                      <a:lnTo>
                        <a:pt x="1" y="56"/>
                      </a:lnTo>
                      <a:lnTo>
                        <a:pt x="2" y="56"/>
                      </a:lnTo>
                      <a:lnTo>
                        <a:pt x="4" y="55"/>
                      </a:lnTo>
                      <a:lnTo>
                        <a:pt x="8" y="55"/>
                      </a:lnTo>
                      <a:lnTo>
                        <a:pt x="11" y="54"/>
                      </a:lnTo>
                      <a:lnTo>
                        <a:pt x="17" y="54"/>
                      </a:lnTo>
                      <a:lnTo>
                        <a:pt x="23" y="53"/>
                      </a:lnTo>
                      <a:lnTo>
                        <a:pt x="30" y="53"/>
                      </a:lnTo>
                      <a:lnTo>
                        <a:pt x="39" y="51"/>
                      </a:lnTo>
                      <a:lnTo>
                        <a:pt x="48" y="50"/>
                      </a:lnTo>
                      <a:lnTo>
                        <a:pt x="59" y="49"/>
                      </a:lnTo>
                      <a:lnTo>
                        <a:pt x="70" y="48"/>
                      </a:lnTo>
                      <a:lnTo>
                        <a:pt x="81" y="45"/>
                      </a:lnTo>
                      <a:lnTo>
                        <a:pt x="96" y="44"/>
                      </a:lnTo>
                      <a:lnTo>
                        <a:pt x="109" y="42"/>
                      </a:lnTo>
                      <a:lnTo>
                        <a:pt x="124" y="40"/>
                      </a:lnTo>
                      <a:lnTo>
                        <a:pt x="155" y="34"/>
                      </a:lnTo>
                      <a:lnTo>
                        <a:pt x="187" y="28"/>
                      </a:lnTo>
                      <a:lnTo>
                        <a:pt x="219" y="22"/>
                      </a:lnTo>
                      <a:lnTo>
                        <a:pt x="251" y="16"/>
                      </a:lnTo>
                      <a:lnTo>
                        <a:pt x="251" y="1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8" name="Freeform 148"/>
                <p:cNvSpPr/>
                <p:nvPr/>
              </p:nvSpPr>
              <p:spPr bwMode="auto">
                <a:xfrm>
                  <a:off x="3325813" y="3792538"/>
                  <a:ext cx="100013" cy="244475"/>
                </a:xfrm>
                <a:custGeom>
                  <a:avLst/>
                  <a:gdLst>
                    <a:gd name="T0" fmla="*/ 5 w 63"/>
                    <a:gd name="T1" fmla="*/ 13 h 154"/>
                    <a:gd name="T2" fmla="*/ 1 w 63"/>
                    <a:gd name="T3" fmla="*/ 6 h 154"/>
                    <a:gd name="T4" fmla="*/ 0 w 63"/>
                    <a:gd name="T5" fmla="*/ 3 h 154"/>
                    <a:gd name="T6" fmla="*/ 2 w 63"/>
                    <a:gd name="T7" fmla="*/ 1 h 154"/>
                    <a:gd name="T8" fmla="*/ 5 w 63"/>
                    <a:gd name="T9" fmla="*/ 1 h 154"/>
                    <a:gd name="T10" fmla="*/ 10 w 63"/>
                    <a:gd name="T11" fmla="*/ 0 h 154"/>
                    <a:gd name="T12" fmla="*/ 15 w 63"/>
                    <a:gd name="T13" fmla="*/ 0 h 154"/>
                    <a:gd name="T14" fmla="*/ 23 w 63"/>
                    <a:gd name="T15" fmla="*/ 1 h 154"/>
                    <a:gd name="T16" fmla="*/ 32 w 63"/>
                    <a:gd name="T17" fmla="*/ 1 h 154"/>
                    <a:gd name="T18" fmla="*/ 44 w 63"/>
                    <a:gd name="T19" fmla="*/ 3 h 154"/>
                    <a:gd name="T20" fmla="*/ 50 w 63"/>
                    <a:gd name="T21" fmla="*/ 4 h 154"/>
                    <a:gd name="T22" fmla="*/ 50 w 63"/>
                    <a:gd name="T23" fmla="*/ 9 h 154"/>
                    <a:gd name="T24" fmla="*/ 50 w 63"/>
                    <a:gd name="T25" fmla="*/ 14 h 154"/>
                    <a:gd name="T26" fmla="*/ 51 w 63"/>
                    <a:gd name="T27" fmla="*/ 22 h 154"/>
                    <a:gd name="T28" fmla="*/ 52 w 63"/>
                    <a:gd name="T29" fmla="*/ 30 h 154"/>
                    <a:gd name="T30" fmla="*/ 53 w 63"/>
                    <a:gd name="T31" fmla="*/ 39 h 154"/>
                    <a:gd name="T32" fmla="*/ 55 w 63"/>
                    <a:gd name="T33" fmla="*/ 51 h 154"/>
                    <a:gd name="T34" fmla="*/ 56 w 63"/>
                    <a:gd name="T35" fmla="*/ 63 h 154"/>
                    <a:gd name="T36" fmla="*/ 58 w 63"/>
                    <a:gd name="T37" fmla="*/ 77 h 154"/>
                    <a:gd name="T38" fmla="*/ 58 w 63"/>
                    <a:gd name="T39" fmla="*/ 90 h 154"/>
                    <a:gd name="T40" fmla="*/ 59 w 63"/>
                    <a:gd name="T41" fmla="*/ 102 h 154"/>
                    <a:gd name="T42" fmla="*/ 61 w 63"/>
                    <a:gd name="T43" fmla="*/ 112 h 154"/>
                    <a:gd name="T44" fmla="*/ 62 w 63"/>
                    <a:gd name="T45" fmla="*/ 120 h 154"/>
                    <a:gd name="T46" fmla="*/ 62 w 63"/>
                    <a:gd name="T47" fmla="*/ 128 h 154"/>
                    <a:gd name="T48" fmla="*/ 62 w 63"/>
                    <a:gd name="T49" fmla="*/ 133 h 154"/>
                    <a:gd name="T50" fmla="*/ 63 w 63"/>
                    <a:gd name="T51" fmla="*/ 138 h 154"/>
                    <a:gd name="T52" fmla="*/ 63 w 63"/>
                    <a:gd name="T53" fmla="*/ 144 h 154"/>
                    <a:gd name="T54" fmla="*/ 62 w 63"/>
                    <a:gd name="T55" fmla="*/ 148 h 154"/>
                    <a:gd name="T56" fmla="*/ 59 w 63"/>
                    <a:gd name="T57" fmla="*/ 153 h 154"/>
                    <a:gd name="T58" fmla="*/ 55 w 63"/>
                    <a:gd name="T59" fmla="*/ 154 h 154"/>
                    <a:gd name="T60" fmla="*/ 51 w 63"/>
                    <a:gd name="T61" fmla="*/ 154 h 154"/>
                    <a:gd name="T62" fmla="*/ 47 w 63"/>
                    <a:gd name="T63" fmla="*/ 152 h 154"/>
                    <a:gd name="T64" fmla="*/ 45 w 63"/>
                    <a:gd name="T65" fmla="*/ 148 h 154"/>
                    <a:gd name="T66" fmla="*/ 43 w 63"/>
                    <a:gd name="T67" fmla="*/ 141 h 154"/>
                    <a:gd name="T68" fmla="*/ 40 w 63"/>
                    <a:gd name="T69" fmla="*/ 133 h 154"/>
                    <a:gd name="T70" fmla="*/ 38 w 63"/>
                    <a:gd name="T71" fmla="*/ 122 h 154"/>
                    <a:gd name="T72" fmla="*/ 36 w 63"/>
                    <a:gd name="T73" fmla="*/ 109 h 154"/>
                    <a:gd name="T74" fmla="*/ 33 w 63"/>
                    <a:gd name="T75" fmla="*/ 94 h 154"/>
                    <a:gd name="T76" fmla="*/ 30 w 63"/>
                    <a:gd name="T77" fmla="*/ 77 h 154"/>
                    <a:gd name="T78" fmla="*/ 27 w 63"/>
                    <a:gd name="T79" fmla="*/ 63 h 154"/>
                    <a:gd name="T80" fmla="*/ 24 w 63"/>
                    <a:gd name="T81" fmla="*/ 50 h 154"/>
                    <a:gd name="T82" fmla="*/ 21 w 63"/>
                    <a:gd name="T83" fmla="*/ 39 h 154"/>
                    <a:gd name="T84" fmla="*/ 18 w 63"/>
                    <a:gd name="T85" fmla="*/ 31 h 154"/>
                    <a:gd name="T86" fmla="*/ 15 w 63"/>
                    <a:gd name="T87" fmla="*/ 24 h 154"/>
                    <a:gd name="T88" fmla="*/ 12 w 63"/>
                    <a:gd name="T89" fmla="*/ 19 h 154"/>
                    <a:gd name="T90" fmla="*/ 10 w 63"/>
                    <a:gd name="T91" fmla="*/ 17 h 154"/>
                    <a:gd name="T92" fmla="*/ 8 w 63"/>
                    <a:gd name="T93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3" h="154">
                      <a:moveTo>
                        <a:pt x="8" y="16"/>
                      </a:moveTo>
                      <a:lnTo>
                        <a:pt x="5" y="13"/>
                      </a:lnTo>
                      <a:lnTo>
                        <a:pt x="2" y="10"/>
                      </a:lnTo>
                      <a:lnTo>
                        <a:pt x="1" y="6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7" y="1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5" y="0"/>
                      </a:lnTo>
                      <a:lnTo>
                        <a:pt x="19" y="1"/>
                      </a:lnTo>
                      <a:lnTo>
                        <a:pt x="23" y="1"/>
                      </a:lnTo>
                      <a:lnTo>
                        <a:pt x="27" y="1"/>
                      </a:lnTo>
                      <a:lnTo>
                        <a:pt x="32" y="1"/>
                      </a:lnTo>
                      <a:lnTo>
                        <a:pt x="38" y="1"/>
                      </a:lnTo>
                      <a:lnTo>
                        <a:pt x="44" y="3"/>
                      </a:lnTo>
                      <a:lnTo>
                        <a:pt x="50" y="3"/>
                      </a:lnTo>
                      <a:lnTo>
                        <a:pt x="50" y="4"/>
                      </a:lnTo>
                      <a:lnTo>
                        <a:pt x="50" y="6"/>
                      </a:lnTo>
                      <a:lnTo>
                        <a:pt x="50" y="9"/>
                      </a:lnTo>
                      <a:lnTo>
                        <a:pt x="50" y="11"/>
                      </a:lnTo>
                      <a:lnTo>
                        <a:pt x="50" y="14"/>
                      </a:lnTo>
                      <a:lnTo>
                        <a:pt x="51" y="18"/>
                      </a:lnTo>
                      <a:lnTo>
                        <a:pt x="51" y="22"/>
                      </a:lnTo>
                      <a:lnTo>
                        <a:pt x="51" y="25"/>
                      </a:lnTo>
                      <a:lnTo>
                        <a:pt x="52" y="30"/>
                      </a:lnTo>
                      <a:lnTo>
                        <a:pt x="52" y="35"/>
                      </a:lnTo>
                      <a:lnTo>
                        <a:pt x="53" y="39"/>
                      </a:lnTo>
                      <a:lnTo>
                        <a:pt x="53" y="45"/>
                      </a:lnTo>
                      <a:lnTo>
                        <a:pt x="55" y="51"/>
                      </a:lnTo>
                      <a:lnTo>
                        <a:pt x="56" y="57"/>
                      </a:lnTo>
                      <a:lnTo>
                        <a:pt x="56" y="63"/>
                      </a:lnTo>
                      <a:lnTo>
                        <a:pt x="57" y="70"/>
                      </a:lnTo>
                      <a:lnTo>
                        <a:pt x="58" y="77"/>
                      </a:lnTo>
                      <a:lnTo>
                        <a:pt x="58" y="83"/>
                      </a:lnTo>
                      <a:lnTo>
                        <a:pt x="58" y="90"/>
                      </a:lnTo>
                      <a:lnTo>
                        <a:pt x="59" y="96"/>
                      </a:lnTo>
                      <a:lnTo>
                        <a:pt x="59" y="102"/>
                      </a:lnTo>
                      <a:lnTo>
                        <a:pt x="61" y="107"/>
                      </a:lnTo>
                      <a:lnTo>
                        <a:pt x="61" y="112"/>
                      </a:lnTo>
                      <a:lnTo>
                        <a:pt x="61" y="116"/>
                      </a:lnTo>
                      <a:lnTo>
                        <a:pt x="62" y="120"/>
                      </a:lnTo>
                      <a:lnTo>
                        <a:pt x="62" y="125"/>
                      </a:lnTo>
                      <a:lnTo>
                        <a:pt x="62" y="128"/>
                      </a:lnTo>
                      <a:lnTo>
                        <a:pt x="62" y="131"/>
                      </a:lnTo>
                      <a:lnTo>
                        <a:pt x="62" y="133"/>
                      </a:lnTo>
                      <a:lnTo>
                        <a:pt x="63" y="135"/>
                      </a:lnTo>
                      <a:lnTo>
                        <a:pt x="63" y="138"/>
                      </a:lnTo>
                      <a:lnTo>
                        <a:pt x="63" y="139"/>
                      </a:lnTo>
                      <a:lnTo>
                        <a:pt x="63" y="144"/>
                      </a:lnTo>
                      <a:lnTo>
                        <a:pt x="62" y="146"/>
                      </a:lnTo>
                      <a:lnTo>
                        <a:pt x="62" y="148"/>
                      </a:lnTo>
                      <a:lnTo>
                        <a:pt x="61" y="151"/>
                      </a:lnTo>
                      <a:lnTo>
                        <a:pt x="59" y="153"/>
                      </a:lnTo>
                      <a:lnTo>
                        <a:pt x="57" y="154"/>
                      </a:lnTo>
                      <a:lnTo>
                        <a:pt x="55" y="154"/>
                      </a:lnTo>
                      <a:lnTo>
                        <a:pt x="52" y="154"/>
                      </a:lnTo>
                      <a:lnTo>
                        <a:pt x="51" y="154"/>
                      </a:lnTo>
                      <a:lnTo>
                        <a:pt x="50" y="154"/>
                      </a:lnTo>
                      <a:lnTo>
                        <a:pt x="47" y="152"/>
                      </a:lnTo>
                      <a:lnTo>
                        <a:pt x="46" y="151"/>
                      </a:lnTo>
                      <a:lnTo>
                        <a:pt x="45" y="148"/>
                      </a:lnTo>
                      <a:lnTo>
                        <a:pt x="44" y="145"/>
                      </a:lnTo>
                      <a:lnTo>
                        <a:pt x="43" y="141"/>
                      </a:lnTo>
                      <a:lnTo>
                        <a:pt x="42" y="138"/>
                      </a:lnTo>
                      <a:lnTo>
                        <a:pt x="40" y="133"/>
                      </a:lnTo>
                      <a:lnTo>
                        <a:pt x="39" y="128"/>
                      </a:lnTo>
                      <a:lnTo>
                        <a:pt x="38" y="122"/>
                      </a:lnTo>
                      <a:lnTo>
                        <a:pt x="37" y="115"/>
                      </a:lnTo>
                      <a:lnTo>
                        <a:pt x="36" y="109"/>
                      </a:lnTo>
                      <a:lnTo>
                        <a:pt x="34" y="102"/>
                      </a:lnTo>
                      <a:lnTo>
                        <a:pt x="33" y="94"/>
                      </a:lnTo>
                      <a:lnTo>
                        <a:pt x="31" y="86"/>
                      </a:lnTo>
                      <a:lnTo>
                        <a:pt x="30" y="77"/>
                      </a:lnTo>
                      <a:lnTo>
                        <a:pt x="29" y="70"/>
                      </a:lnTo>
                      <a:lnTo>
                        <a:pt x="27" y="63"/>
                      </a:lnTo>
                      <a:lnTo>
                        <a:pt x="25" y="56"/>
                      </a:lnTo>
                      <a:lnTo>
                        <a:pt x="24" y="50"/>
                      </a:lnTo>
                      <a:lnTo>
                        <a:pt x="23" y="44"/>
                      </a:lnTo>
                      <a:lnTo>
                        <a:pt x="21" y="39"/>
                      </a:lnTo>
                      <a:lnTo>
                        <a:pt x="20" y="35"/>
                      </a:lnTo>
                      <a:lnTo>
                        <a:pt x="18" y="31"/>
                      </a:lnTo>
                      <a:lnTo>
                        <a:pt x="17" y="27"/>
                      </a:lnTo>
                      <a:lnTo>
                        <a:pt x="15" y="24"/>
                      </a:lnTo>
                      <a:lnTo>
                        <a:pt x="14" y="22"/>
                      </a:lnTo>
                      <a:lnTo>
                        <a:pt x="12" y="19"/>
                      </a:lnTo>
                      <a:lnTo>
                        <a:pt x="11" y="18"/>
                      </a:lnTo>
                      <a:lnTo>
                        <a:pt x="10" y="17"/>
                      </a:lnTo>
                      <a:lnTo>
                        <a:pt x="8" y="16"/>
                      </a:lnTo>
                      <a:lnTo>
                        <a:pt x="8" y="1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9" name="Freeform 149"/>
                <p:cNvSpPr/>
                <p:nvPr/>
              </p:nvSpPr>
              <p:spPr bwMode="auto">
                <a:xfrm>
                  <a:off x="3367088" y="3746500"/>
                  <a:ext cx="436563" cy="258763"/>
                </a:xfrm>
                <a:custGeom>
                  <a:avLst/>
                  <a:gdLst>
                    <a:gd name="T0" fmla="*/ 222 w 275"/>
                    <a:gd name="T1" fmla="*/ 122 h 163"/>
                    <a:gd name="T2" fmla="*/ 215 w 275"/>
                    <a:gd name="T3" fmla="*/ 138 h 163"/>
                    <a:gd name="T4" fmla="*/ 209 w 275"/>
                    <a:gd name="T5" fmla="*/ 150 h 163"/>
                    <a:gd name="T6" fmla="*/ 204 w 275"/>
                    <a:gd name="T7" fmla="*/ 158 h 163"/>
                    <a:gd name="T8" fmla="*/ 202 w 275"/>
                    <a:gd name="T9" fmla="*/ 162 h 163"/>
                    <a:gd name="T10" fmla="*/ 197 w 275"/>
                    <a:gd name="T11" fmla="*/ 163 h 163"/>
                    <a:gd name="T12" fmla="*/ 190 w 275"/>
                    <a:gd name="T13" fmla="*/ 156 h 163"/>
                    <a:gd name="T14" fmla="*/ 189 w 275"/>
                    <a:gd name="T15" fmla="*/ 151 h 163"/>
                    <a:gd name="T16" fmla="*/ 190 w 275"/>
                    <a:gd name="T17" fmla="*/ 143 h 163"/>
                    <a:gd name="T18" fmla="*/ 192 w 275"/>
                    <a:gd name="T19" fmla="*/ 132 h 163"/>
                    <a:gd name="T20" fmla="*/ 196 w 275"/>
                    <a:gd name="T21" fmla="*/ 119 h 163"/>
                    <a:gd name="T22" fmla="*/ 201 w 275"/>
                    <a:gd name="T23" fmla="*/ 103 h 163"/>
                    <a:gd name="T24" fmla="*/ 205 w 275"/>
                    <a:gd name="T25" fmla="*/ 84 h 163"/>
                    <a:gd name="T26" fmla="*/ 209 w 275"/>
                    <a:gd name="T27" fmla="*/ 68 h 163"/>
                    <a:gd name="T28" fmla="*/ 210 w 275"/>
                    <a:gd name="T29" fmla="*/ 56 h 163"/>
                    <a:gd name="T30" fmla="*/ 210 w 275"/>
                    <a:gd name="T31" fmla="*/ 46 h 163"/>
                    <a:gd name="T32" fmla="*/ 209 w 275"/>
                    <a:gd name="T33" fmla="*/ 40 h 163"/>
                    <a:gd name="T34" fmla="*/ 205 w 275"/>
                    <a:gd name="T35" fmla="*/ 36 h 163"/>
                    <a:gd name="T36" fmla="*/ 197 w 275"/>
                    <a:gd name="T37" fmla="*/ 33 h 163"/>
                    <a:gd name="T38" fmla="*/ 184 w 275"/>
                    <a:gd name="T39" fmla="*/ 32 h 163"/>
                    <a:gd name="T40" fmla="*/ 172 w 275"/>
                    <a:gd name="T41" fmla="*/ 32 h 163"/>
                    <a:gd name="T42" fmla="*/ 153 w 275"/>
                    <a:gd name="T43" fmla="*/ 34 h 163"/>
                    <a:gd name="T44" fmla="*/ 125 w 275"/>
                    <a:gd name="T45" fmla="*/ 38 h 163"/>
                    <a:gd name="T46" fmla="*/ 87 w 275"/>
                    <a:gd name="T47" fmla="*/ 43 h 163"/>
                    <a:gd name="T48" fmla="*/ 38 w 275"/>
                    <a:gd name="T49" fmla="*/ 51 h 163"/>
                    <a:gd name="T50" fmla="*/ 0 w 275"/>
                    <a:gd name="T51" fmla="*/ 32 h 163"/>
                    <a:gd name="T52" fmla="*/ 40 w 275"/>
                    <a:gd name="T53" fmla="*/ 29 h 163"/>
                    <a:gd name="T54" fmla="*/ 86 w 275"/>
                    <a:gd name="T55" fmla="*/ 24 h 163"/>
                    <a:gd name="T56" fmla="*/ 128 w 275"/>
                    <a:gd name="T57" fmla="*/ 17 h 163"/>
                    <a:gd name="T58" fmla="*/ 150 w 275"/>
                    <a:gd name="T59" fmla="*/ 14 h 163"/>
                    <a:gd name="T60" fmla="*/ 167 w 275"/>
                    <a:gd name="T61" fmla="*/ 10 h 163"/>
                    <a:gd name="T62" fmla="*/ 180 w 275"/>
                    <a:gd name="T63" fmla="*/ 7 h 163"/>
                    <a:gd name="T64" fmla="*/ 190 w 275"/>
                    <a:gd name="T65" fmla="*/ 6 h 163"/>
                    <a:gd name="T66" fmla="*/ 195 w 275"/>
                    <a:gd name="T67" fmla="*/ 3 h 163"/>
                    <a:gd name="T68" fmla="*/ 205 w 275"/>
                    <a:gd name="T69" fmla="*/ 0 h 163"/>
                    <a:gd name="T70" fmla="*/ 214 w 275"/>
                    <a:gd name="T71" fmla="*/ 1 h 163"/>
                    <a:gd name="T72" fmla="*/ 222 w 275"/>
                    <a:gd name="T73" fmla="*/ 4 h 163"/>
                    <a:gd name="T74" fmla="*/ 237 w 275"/>
                    <a:gd name="T75" fmla="*/ 11 h 163"/>
                    <a:gd name="T76" fmla="*/ 256 w 275"/>
                    <a:gd name="T77" fmla="*/ 23 h 163"/>
                    <a:gd name="T78" fmla="*/ 270 w 275"/>
                    <a:gd name="T79" fmla="*/ 34 h 163"/>
                    <a:gd name="T80" fmla="*/ 275 w 275"/>
                    <a:gd name="T81" fmla="*/ 41 h 163"/>
                    <a:gd name="T82" fmla="*/ 273 w 275"/>
                    <a:gd name="T83" fmla="*/ 46 h 163"/>
                    <a:gd name="T84" fmla="*/ 267 w 275"/>
                    <a:gd name="T85" fmla="*/ 51 h 163"/>
                    <a:gd name="T86" fmla="*/ 261 w 275"/>
                    <a:gd name="T87" fmla="*/ 53 h 163"/>
                    <a:gd name="T88" fmla="*/ 255 w 275"/>
                    <a:gd name="T89" fmla="*/ 58 h 163"/>
                    <a:gd name="T90" fmla="*/ 249 w 275"/>
                    <a:gd name="T91" fmla="*/ 65 h 163"/>
                    <a:gd name="T92" fmla="*/ 242 w 275"/>
                    <a:gd name="T93" fmla="*/ 75 h 163"/>
                    <a:gd name="T94" fmla="*/ 235 w 275"/>
                    <a:gd name="T95" fmla="*/ 91 h 163"/>
                    <a:gd name="T96" fmla="*/ 225 w 275"/>
                    <a:gd name="T97" fmla="*/ 109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75" h="163">
                      <a:moveTo>
                        <a:pt x="225" y="109"/>
                      </a:moveTo>
                      <a:lnTo>
                        <a:pt x="223" y="116"/>
                      </a:lnTo>
                      <a:lnTo>
                        <a:pt x="222" y="122"/>
                      </a:lnTo>
                      <a:lnTo>
                        <a:pt x="219" y="128"/>
                      </a:lnTo>
                      <a:lnTo>
                        <a:pt x="217" y="132"/>
                      </a:lnTo>
                      <a:lnTo>
                        <a:pt x="215" y="138"/>
                      </a:lnTo>
                      <a:lnTo>
                        <a:pt x="212" y="142"/>
                      </a:lnTo>
                      <a:lnTo>
                        <a:pt x="211" y="147"/>
                      </a:lnTo>
                      <a:lnTo>
                        <a:pt x="209" y="150"/>
                      </a:lnTo>
                      <a:lnTo>
                        <a:pt x="208" y="153"/>
                      </a:lnTo>
                      <a:lnTo>
                        <a:pt x="206" y="156"/>
                      </a:lnTo>
                      <a:lnTo>
                        <a:pt x="204" y="158"/>
                      </a:lnTo>
                      <a:lnTo>
                        <a:pt x="203" y="160"/>
                      </a:lnTo>
                      <a:lnTo>
                        <a:pt x="203" y="161"/>
                      </a:lnTo>
                      <a:lnTo>
                        <a:pt x="202" y="162"/>
                      </a:lnTo>
                      <a:lnTo>
                        <a:pt x="201" y="163"/>
                      </a:lnTo>
                      <a:lnTo>
                        <a:pt x="201" y="163"/>
                      </a:lnTo>
                      <a:lnTo>
                        <a:pt x="197" y="163"/>
                      </a:lnTo>
                      <a:lnTo>
                        <a:pt x="193" y="161"/>
                      </a:lnTo>
                      <a:lnTo>
                        <a:pt x="192" y="158"/>
                      </a:lnTo>
                      <a:lnTo>
                        <a:pt x="190" y="156"/>
                      </a:lnTo>
                      <a:lnTo>
                        <a:pt x="190" y="155"/>
                      </a:lnTo>
                      <a:lnTo>
                        <a:pt x="189" y="153"/>
                      </a:lnTo>
                      <a:lnTo>
                        <a:pt x="189" y="151"/>
                      </a:lnTo>
                      <a:lnTo>
                        <a:pt x="189" y="149"/>
                      </a:lnTo>
                      <a:lnTo>
                        <a:pt x="190" y="147"/>
                      </a:lnTo>
                      <a:lnTo>
                        <a:pt x="190" y="143"/>
                      </a:lnTo>
                      <a:lnTo>
                        <a:pt x="191" y="141"/>
                      </a:lnTo>
                      <a:lnTo>
                        <a:pt x="191" y="137"/>
                      </a:lnTo>
                      <a:lnTo>
                        <a:pt x="192" y="132"/>
                      </a:lnTo>
                      <a:lnTo>
                        <a:pt x="193" y="129"/>
                      </a:lnTo>
                      <a:lnTo>
                        <a:pt x="195" y="124"/>
                      </a:lnTo>
                      <a:lnTo>
                        <a:pt x="196" y="119"/>
                      </a:lnTo>
                      <a:lnTo>
                        <a:pt x="197" y="113"/>
                      </a:lnTo>
                      <a:lnTo>
                        <a:pt x="199" y="109"/>
                      </a:lnTo>
                      <a:lnTo>
                        <a:pt x="201" y="103"/>
                      </a:lnTo>
                      <a:lnTo>
                        <a:pt x="203" y="97"/>
                      </a:lnTo>
                      <a:lnTo>
                        <a:pt x="204" y="90"/>
                      </a:lnTo>
                      <a:lnTo>
                        <a:pt x="205" y="84"/>
                      </a:lnTo>
                      <a:lnTo>
                        <a:pt x="206" y="79"/>
                      </a:lnTo>
                      <a:lnTo>
                        <a:pt x="208" y="73"/>
                      </a:lnTo>
                      <a:lnTo>
                        <a:pt x="209" y="68"/>
                      </a:lnTo>
                      <a:lnTo>
                        <a:pt x="209" y="64"/>
                      </a:lnTo>
                      <a:lnTo>
                        <a:pt x="210" y="60"/>
                      </a:lnTo>
                      <a:lnTo>
                        <a:pt x="210" y="56"/>
                      </a:lnTo>
                      <a:lnTo>
                        <a:pt x="210" y="53"/>
                      </a:lnTo>
                      <a:lnTo>
                        <a:pt x="210" y="49"/>
                      </a:lnTo>
                      <a:lnTo>
                        <a:pt x="210" y="46"/>
                      </a:lnTo>
                      <a:lnTo>
                        <a:pt x="210" y="43"/>
                      </a:lnTo>
                      <a:lnTo>
                        <a:pt x="210" y="41"/>
                      </a:lnTo>
                      <a:lnTo>
                        <a:pt x="209" y="40"/>
                      </a:lnTo>
                      <a:lnTo>
                        <a:pt x="209" y="38"/>
                      </a:lnTo>
                      <a:lnTo>
                        <a:pt x="208" y="36"/>
                      </a:lnTo>
                      <a:lnTo>
                        <a:pt x="205" y="36"/>
                      </a:lnTo>
                      <a:lnTo>
                        <a:pt x="203" y="35"/>
                      </a:lnTo>
                      <a:lnTo>
                        <a:pt x="199" y="34"/>
                      </a:lnTo>
                      <a:lnTo>
                        <a:pt x="197" y="33"/>
                      </a:lnTo>
                      <a:lnTo>
                        <a:pt x="192" y="33"/>
                      </a:lnTo>
                      <a:lnTo>
                        <a:pt x="189" y="32"/>
                      </a:lnTo>
                      <a:lnTo>
                        <a:pt x="184" y="32"/>
                      </a:lnTo>
                      <a:lnTo>
                        <a:pt x="179" y="32"/>
                      </a:lnTo>
                      <a:lnTo>
                        <a:pt x="177" y="32"/>
                      </a:lnTo>
                      <a:lnTo>
                        <a:pt x="172" y="32"/>
                      </a:lnTo>
                      <a:lnTo>
                        <a:pt x="167" y="33"/>
                      </a:lnTo>
                      <a:lnTo>
                        <a:pt x="160" y="33"/>
                      </a:lnTo>
                      <a:lnTo>
                        <a:pt x="153" y="34"/>
                      </a:lnTo>
                      <a:lnTo>
                        <a:pt x="145" y="35"/>
                      </a:lnTo>
                      <a:lnTo>
                        <a:pt x="135" y="36"/>
                      </a:lnTo>
                      <a:lnTo>
                        <a:pt x="125" y="38"/>
                      </a:lnTo>
                      <a:lnTo>
                        <a:pt x="113" y="40"/>
                      </a:lnTo>
                      <a:lnTo>
                        <a:pt x="100" y="41"/>
                      </a:lnTo>
                      <a:lnTo>
                        <a:pt x="87" y="43"/>
                      </a:lnTo>
                      <a:lnTo>
                        <a:pt x="71" y="46"/>
                      </a:lnTo>
                      <a:lnTo>
                        <a:pt x="55" y="48"/>
                      </a:lnTo>
                      <a:lnTo>
                        <a:pt x="38" y="51"/>
                      </a:lnTo>
                      <a:lnTo>
                        <a:pt x="19" y="54"/>
                      </a:lnTo>
                      <a:lnTo>
                        <a:pt x="0" y="58"/>
                      </a:lnTo>
                      <a:lnTo>
                        <a:pt x="0" y="32"/>
                      </a:lnTo>
                      <a:lnTo>
                        <a:pt x="13" y="32"/>
                      </a:lnTo>
                      <a:lnTo>
                        <a:pt x="26" y="30"/>
                      </a:lnTo>
                      <a:lnTo>
                        <a:pt x="40" y="29"/>
                      </a:lnTo>
                      <a:lnTo>
                        <a:pt x="55" y="28"/>
                      </a:lnTo>
                      <a:lnTo>
                        <a:pt x="70" y="27"/>
                      </a:lnTo>
                      <a:lnTo>
                        <a:pt x="86" y="24"/>
                      </a:lnTo>
                      <a:lnTo>
                        <a:pt x="102" y="22"/>
                      </a:lnTo>
                      <a:lnTo>
                        <a:pt x="120" y="19"/>
                      </a:lnTo>
                      <a:lnTo>
                        <a:pt x="128" y="17"/>
                      </a:lnTo>
                      <a:lnTo>
                        <a:pt x="135" y="16"/>
                      </a:lnTo>
                      <a:lnTo>
                        <a:pt x="142" y="15"/>
                      </a:lnTo>
                      <a:lnTo>
                        <a:pt x="150" y="14"/>
                      </a:lnTo>
                      <a:lnTo>
                        <a:pt x="155" y="13"/>
                      </a:lnTo>
                      <a:lnTo>
                        <a:pt x="161" y="11"/>
                      </a:lnTo>
                      <a:lnTo>
                        <a:pt x="167" y="10"/>
                      </a:lnTo>
                      <a:lnTo>
                        <a:pt x="172" y="9"/>
                      </a:lnTo>
                      <a:lnTo>
                        <a:pt x="177" y="8"/>
                      </a:lnTo>
                      <a:lnTo>
                        <a:pt x="180" y="7"/>
                      </a:lnTo>
                      <a:lnTo>
                        <a:pt x="184" y="7"/>
                      </a:lnTo>
                      <a:lnTo>
                        <a:pt x="187" y="6"/>
                      </a:lnTo>
                      <a:lnTo>
                        <a:pt x="190" y="6"/>
                      </a:lnTo>
                      <a:lnTo>
                        <a:pt x="192" y="4"/>
                      </a:lnTo>
                      <a:lnTo>
                        <a:pt x="193" y="4"/>
                      </a:lnTo>
                      <a:lnTo>
                        <a:pt x="195" y="3"/>
                      </a:lnTo>
                      <a:lnTo>
                        <a:pt x="199" y="2"/>
                      </a:lnTo>
                      <a:lnTo>
                        <a:pt x="203" y="0"/>
                      </a:lnTo>
                      <a:lnTo>
                        <a:pt x="205" y="0"/>
                      </a:lnTo>
                      <a:lnTo>
                        <a:pt x="208" y="0"/>
                      </a:lnTo>
                      <a:lnTo>
                        <a:pt x="210" y="0"/>
                      </a:lnTo>
                      <a:lnTo>
                        <a:pt x="214" y="1"/>
                      </a:lnTo>
                      <a:lnTo>
                        <a:pt x="215" y="2"/>
                      </a:lnTo>
                      <a:lnTo>
                        <a:pt x="218" y="3"/>
                      </a:lnTo>
                      <a:lnTo>
                        <a:pt x="222" y="4"/>
                      </a:lnTo>
                      <a:lnTo>
                        <a:pt x="227" y="7"/>
                      </a:lnTo>
                      <a:lnTo>
                        <a:pt x="231" y="9"/>
                      </a:lnTo>
                      <a:lnTo>
                        <a:pt x="237" y="11"/>
                      </a:lnTo>
                      <a:lnTo>
                        <a:pt x="243" y="15"/>
                      </a:lnTo>
                      <a:lnTo>
                        <a:pt x="249" y="19"/>
                      </a:lnTo>
                      <a:lnTo>
                        <a:pt x="256" y="23"/>
                      </a:lnTo>
                      <a:lnTo>
                        <a:pt x="261" y="28"/>
                      </a:lnTo>
                      <a:lnTo>
                        <a:pt x="266" y="32"/>
                      </a:lnTo>
                      <a:lnTo>
                        <a:pt x="270" y="34"/>
                      </a:lnTo>
                      <a:lnTo>
                        <a:pt x="273" y="38"/>
                      </a:lnTo>
                      <a:lnTo>
                        <a:pt x="275" y="39"/>
                      </a:lnTo>
                      <a:lnTo>
                        <a:pt x="275" y="41"/>
                      </a:lnTo>
                      <a:lnTo>
                        <a:pt x="275" y="41"/>
                      </a:lnTo>
                      <a:lnTo>
                        <a:pt x="275" y="42"/>
                      </a:lnTo>
                      <a:lnTo>
                        <a:pt x="273" y="46"/>
                      </a:lnTo>
                      <a:lnTo>
                        <a:pt x="270" y="48"/>
                      </a:lnTo>
                      <a:lnTo>
                        <a:pt x="269" y="49"/>
                      </a:lnTo>
                      <a:lnTo>
                        <a:pt x="267" y="51"/>
                      </a:lnTo>
                      <a:lnTo>
                        <a:pt x="265" y="52"/>
                      </a:lnTo>
                      <a:lnTo>
                        <a:pt x="262" y="53"/>
                      </a:lnTo>
                      <a:lnTo>
                        <a:pt x="261" y="53"/>
                      </a:lnTo>
                      <a:lnTo>
                        <a:pt x="259" y="54"/>
                      </a:lnTo>
                      <a:lnTo>
                        <a:pt x="257" y="55"/>
                      </a:lnTo>
                      <a:lnTo>
                        <a:pt x="255" y="58"/>
                      </a:lnTo>
                      <a:lnTo>
                        <a:pt x="254" y="59"/>
                      </a:lnTo>
                      <a:lnTo>
                        <a:pt x="251" y="62"/>
                      </a:lnTo>
                      <a:lnTo>
                        <a:pt x="249" y="65"/>
                      </a:lnTo>
                      <a:lnTo>
                        <a:pt x="247" y="68"/>
                      </a:lnTo>
                      <a:lnTo>
                        <a:pt x="244" y="72"/>
                      </a:lnTo>
                      <a:lnTo>
                        <a:pt x="242" y="75"/>
                      </a:lnTo>
                      <a:lnTo>
                        <a:pt x="240" y="80"/>
                      </a:lnTo>
                      <a:lnTo>
                        <a:pt x="237" y="85"/>
                      </a:lnTo>
                      <a:lnTo>
                        <a:pt x="235" y="91"/>
                      </a:lnTo>
                      <a:lnTo>
                        <a:pt x="231" y="97"/>
                      </a:lnTo>
                      <a:lnTo>
                        <a:pt x="229" y="103"/>
                      </a:lnTo>
                      <a:lnTo>
                        <a:pt x="225" y="109"/>
                      </a:lnTo>
                      <a:lnTo>
                        <a:pt x="225" y="10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0" name="Freeform 150"/>
                <p:cNvSpPr/>
                <p:nvPr/>
              </p:nvSpPr>
              <p:spPr bwMode="auto">
                <a:xfrm>
                  <a:off x="3516313" y="3784600"/>
                  <a:ext cx="52388" cy="425450"/>
                </a:xfrm>
                <a:custGeom>
                  <a:avLst/>
                  <a:gdLst>
                    <a:gd name="T0" fmla="*/ 28 w 33"/>
                    <a:gd name="T1" fmla="*/ 60 h 268"/>
                    <a:gd name="T2" fmla="*/ 28 w 33"/>
                    <a:gd name="T3" fmla="*/ 61 h 268"/>
                    <a:gd name="T4" fmla="*/ 28 w 33"/>
                    <a:gd name="T5" fmla="*/ 62 h 268"/>
                    <a:gd name="T6" fmla="*/ 27 w 33"/>
                    <a:gd name="T7" fmla="*/ 63 h 268"/>
                    <a:gd name="T8" fmla="*/ 27 w 33"/>
                    <a:gd name="T9" fmla="*/ 66 h 268"/>
                    <a:gd name="T10" fmla="*/ 27 w 33"/>
                    <a:gd name="T11" fmla="*/ 68 h 268"/>
                    <a:gd name="T12" fmla="*/ 27 w 33"/>
                    <a:gd name="T13" fmla="*/ 72 h 268"/>
                    <a:gd name="T14" fmla="*/ 27 w 33"/>
                    <a:gd name="T15" fmla="*/ 75 h 268"/>
                    <a:gd name="T16" fmla="*/ 27 w 33"/>
                    <a:gd name="T17" fmla="*/ 79 h 268"/>
                    <a:gd name="T18" fmla="*/ 27 w 33"/>
                    <a:gd name="T19" fmla="*/ 82 h 268"/>
                    <a:gd name="T20" fmla="*/ 26 w 33"/>
                    <a:gd name="T21" fmla="*/ 86 h 268"/>
                    <a:gd name="T22" fmla="*/ 26 w 33"/>
                    <a:gd name="T23" fmla="*/ 91 h 268"/>
                    <a:gd name="T24" fmla="*/ 26 w 33"/>
                    <a:gd name="T25" fmla="*/ 96 h 268"/>
                    <a:gd name="T26" fmla="*/ 26 w 33"/>
                    <a:gd name="T27" fmla="*/ 101 h 268"/>
                    <a:gd name="T28" fmla="*/ 26 w 33"/>
                    <a:gd name="T29" fmla="*/ 107 h 268"/>
                    <a:gd name="T30" fmla="*/ 26 w 33"/>
                    <a:gd name="T31" fmla="*/ 113 h 268"/>
                    <a:gd name="T32" fmla="*/ 26 w 33"/>
                    <a:gd name="T33" fmla="*/ 119 h 268"/>
                    <a:gd name="T34" fmla="*/ 26 w 33"/>
                    <a:gd name="T35" fmla="*/ 126 h 268"/>
                    <a:gd name="T36" fmla="*/ 26 w 33"/>
                    <a:gd name="T37" fmla="*/ 133 h 268"/>
                    <a:gd name="T38" fmla="*/ 26 w 33"/>
                    <a:gd name="T39" fmla="*/ 140 h 268"/>
                    <a:gd name="T40" fmla="*/ 26 w 33"/>
                    <a:gd name="T41" fmla="*/ 149 h 268"/>
                    <a:gd name="T42" fmla="*/ 26 w 33"/>
                    <a:gd name="T43" fmla="*/ 156 h 268"/>
                    <a:gd name="T44" fmla="*/ 26 w 33"/>
                    <a:gd name="T45" fmla="*/ 165 h 268"/>
                    <a:gd name="T46" fmla="*/ 26 w 33"/>
                    <a:gd name="T47" fmla="*/ 174 h 268"/>
                    <a:gd name="T48" fmla="*/ 26 w 33"/>
                    <a:gd name="T49" fmla="*/ 183 h 268"/>
                    <a:gd name="T50" fmla="*/ 26 w 33"/>
                    <a:gd name="T51" fmla="*/ 193 h 268"/>
                    <a:gd name="T52" fmla="*/ 26 w 33"/>
                    <a:gd name="T53" fmla="*/ 202 h 268"/>
                    <a:gd name="T54" fmla="*/ 26 w 33"/>
                    <a:gd name="T55" fmla="*/ 213 h 268"/>
                    <a:gd name="T56" fmla="*/ 26 w 33"/>
                    <a:gd name="T57" fmla="*/ 222 h 268"/>
                    <a:gd name="T58" fmla="*/ 26 w 33"/>
                    <a:gd name="T59" fmla="*/ 234 h 268"/>
                    <a:gd name="T60" fmla="*/ 26 w 33"/>
                    <a:gd name="T61" fmla="*/ 245 h 268"/>
                    <a:gd name="T62" fmla="*/ 26 w 33"/>
                    <a:gd name="T63" fmla="*/ 257 h 268"/>
                    <a:gd name="T64" fmla="*/ 26 w 33"/>
                    <a:gd name="T65" fmla="*/ 268 h 268"/>
                    <a:gd name="T66" fmla="*/ 0 w 33"/>
                    <a:gd name="T67" fmla="*/ 268 h 268"/>
                    <a:gd name="T68" fmla="*/ 0 w 33"/>
                    <a:gd name="T69" fmla="*/ 0 h 268"/>
                    <a:gd name="T70" fmla="*/ 8 w 33"/>
                    <a:gd name="T71" fmla="*/ 6 h 268"/>
                    <a:gd name="T72" fmla="*/ 15 w 33"/>
                    <a:gd name="T73" fmla="*/ 12 h 268"/>
                    <a:gd name="T74" fmla="*/ 20 w 33"/>
                    <a:gd name="T75" fmla="*/ 18 h 268"/>
                    <a:gd name="T76" fmla="*/ 25 w 33"/>
                    <a:gd name="T77" fmla="*/ 23 h 268"/>
                    <a:gd name="T78" fmla="*/ 28 w 33"/>
                    <a:gd name="T79" fmla="*/ 28 h 268"/>
                    <a:gd name="T80" fmla="*/ 32 w 33"/>
                    <a:gd name="T81" fmla="*/ 31 h 268"/>
                    <a:gd name="T82" fmla="*/ 33 w 33"/>
                    <a:gd name="T83" fmla="*/ 34 h 268"/>
                    <a:gd name="T84" fmla="*/ 33 w 33"/>
                    <a:gd name="T85" fmla="*/ 36 h 268"/>
                    <a:gd name="T86" fmla="*/ 33 w 33"/>
                    <a:gd name="T87" fmla="*/ 41 h 268"/>
                    <a:gd name="T88" fmla="*/ 32 w 33"/>
                    <a:gd name="T89" fmla="*/ 46 h 268"/>
                    <a:gd name="T90" fmla="*/ 29 w 33"/>
                    <a:gd name="T91" fmla="*/ 51 h 268"/>
                    <a:gd name="T92" fmla="*/ 28 w 33"/>
                    <a:gd name="T93" fmla="*/ 60 h 268"/>
                    <a:gd name="T94" fmla="*/ 28 w 33"/>
                    <a:gd name="T95" fmla="*/ 6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3" h="268">
                      <a:moveTo>
                        <a:pt x="28" y="60"/>
                      </a:moveTo>
                      <a:lnTo>
                        <a:pt x="28" y="61"/>
                      </a:lnTo>
                      <a:lnTo>
                        <a:pt x="28" y="62"/>
                      </a:lnTo>
                      <a:lnTo>
                        <a:pt x="27" y="63"/>
                      </a:lnTo>
                      <a:lnTo>
                        <a:pt x="27" y="66"/>
                      </a:lnTo>
                      <a:lnTo>
                        <a:pt x="27" y="68"/>
                      </a:lnTo>
                      <a:lnTo>
                        <a:pt x="27" y="72"/>
                      </a:lnTo>
                      <a:lnTo>
                        <a:pt x="27" y="75"/>
                      </a:lnTo>
                      <a:lnTo>
                        <a:pt x="27" y="79"/>
                      </a:lnTo>
                      <a:lnTo>
                        <a:pt x="27" y="82"/>
                      </a:lnTo>
                      <a:lnTo>
                        <a:pt x="26" y="86"/>
                      </a:lnTo>
                      <a:lnTo>
                        <a:pt x="26" y="91"/>
                      </a:lnTo>
                      <a:lnTo>
                        <a:pt x="26" y="96"/>
                      </a:lnTo>
                      <a:lnTo>
                        <a:pt x="26" y="101"/>
                      </a:lnTo>
                      <a:lnTo>
                        <a:pt x="26" y="107"/>
                      </a:lnTo>
                      <a:lnTo>
                        <a:pt x="26" y="113"/>
                      </a:lnTo>
                      <a:lnTo>
                        <a:pt x="26" y="119"/>
                      </a:lnTo>
                      <a:lnTo>
                        <a:pt x="26" y="126"/>
                      </a:lnTo>
                      <a:lnTo>
                        <a:pt x="26" y="133"/>
                      </a:lnTo>
                      <a:lnTo>
                        <a:pt x="26" y="140"/>
                      </a:lnTo>
                      <a:lnTo>
                        <a:pt x="26" y="149"/>
                      </a:lnTo>
                      <a:lnTo>
                        <a:pt x="26" y="156"/>
                      </a:lnTo>
                      <a:lnTo>
                        <a:pt x="26" y="165"/>
                      </a:lnTo>
                      <a:lnTo>
                        <a:pt x="26" y="174"/>
                      </a:lnTo>
                      <a:lnTo>
                        <a:pt x="26" y="183"/>
                      </a:lnTo>
                      <a:lnTo>
                        <a:pt x="26" y="193"/>
                      </a:lnTo>
                      <a:lnTo>
                        <a:pt x="26" y="202"/>
                      </a:lnTo>
                      <a:lnTo>
                        <a:pt x="26" y="213"/>
                      </a:lnTo>
                      <a:lnTo>
                        <a:pt x="26" y="222"/>
                      </a:lnTo>
                      <a:lnTo>
                        <a:pt x="26" y="234"/>
                      </a:lnTo>
                      <a:lnTo>
                        <a:pt x="26" y="245"/>
                      </a:lnTo>
                      <a:lnTo>
                        <a:pt x="26" y="257"/>
                      </a:lnTo>
                      <a:lnTo>
                        <a:pt x="26" y="268"/>
                      </a:lnTo>
                      <a:lnTo>
                        <a:pt x="0" y="268"/>
                      </a:lnTo>
                      <a:lnTo>
                        <a:pt x="0" y="0"/>
                      </a:lnTo>
                      <a:lnTo>
                        <a:pt x="8" y="6"/>
                      </a:lnTo>
                      <a:lnTo>
                        <a:pt x="15" y="12"/>
                      </a:lnTo>
                      <a:lnTo>
                        <a:pt x="20" y="18"/>
                      </a:lnTo>
                      <a:lnTo>
                        <a:pt x="25" y="23"/>
                      </a:lnTo>
                      <a:lnTo>
                        <a:pt x="28" y="28"/>
                      </a:lnTo>
                      <a:lnTo>
                        <a:pt x="32" y="31"/>
                      </a:lnTo>
                      <a:lnTo>
                        <a:pt x="33" y="34"/>
                      </a:lnTo>
                      <a:lnTo>
                        <a:pt x="33" y="36"/>
                      </a:lnTo>
                      <a:lnTo>
                        <a:pt x="33" y="41"/>
                      </a:lnTo>
                      <a:lnTo>
                        <a:pt x="32" y="46"/>
                      </a:lnTo>
                      <a:lnTo>
                        <a:pt x="29" y="51"/>
                      </a:lnTo>
                      <a:lnTo>
                        <a:pt x="28" y="60"/>
                      </a:lnTo>
                      <a:lnTo>
                        <a:pt x="28" y="60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1" name="Freeform 151"/>
                <p:cNvSpPr/>
                <p:nvPr/>
              </p:nvSpPr>
              <p:spPr bwMode="auto">
                <a:xfrm>
                  <a:off x="3440113" y="3862388"/>
                  <a:ext cx="211138" cy="58738"/>
                </a:xfrm>
                <a:custGeom>
                  <a:avLst/>
                  <a:gdLst>
                    <a:gd name="T0" fmla="*/ 11 w 133"/>
                    <a:gd name="T1" fmla="*/ 34 h 37"/>
                    <a:gd name="T2" fmla="*/ 3 w 133"/>
                    <a:gd name="T3" fmla="*/ 31 h 37"/>
                    <a:gd name="T4" fmla="*/ 0 w 133"/>
                    <a:gd name="T5" fmla="*/ 27 h 37"/>
                    <a:gd name="T6" fmla="*/ 2 w 133"/>
                    <a:gd name="T7" fmla="*/ 26 h 37"/>
                    <a:gd name="T8" fmla="*/ 4 w 133"/>
                    <a:gd name="T9" fmla="*/ 25 h 37"/>
                    <a:gd name="T10" fmla="*/ 9 w 133"/>
                    <a:gd name="T11" fmla="*/ 23 h 37"/>
                    <a:gd name="T12" fmla="*/ 15 w 133"/>
                    <a:gd name="T13" fmla="*/ 20 h 37"/>
                    <a:gd name="T14" fmla="*/ 23 w 133"/>
                    <a:gd name="T15" fmla="*/ 18 h 37"/>
                    <a:gd name="T16" fmla="*/ 34 w 133"/>
                    <a:gd name="T17" fmla="*/ 14 h 37"/>
                    <a:gd name="T18" fmla="*/ 45 w 133"/>
                    <a:gd name="T19" fmla="*/ 12 h 37"/>
                    <a:gd name="T20" fmla="*/ 60 w 133"/>
                    <a:gd name="T21" fmla="*/ 8 h 37"/>
                    <a:gd name="T22" fmla="*/ 72 w 133"/>
                    <a:gd name="T23" fmla="*/ 6 h 37"/>
                    <a:gd name="T24" fmla="*/ 83 w 133"/>
                    <a:gd name="T25" fmla="*/ 5 h 37"/>
                    <a:gd name="T26" fmla="*/ 93 w 133"/>
                    <a:gd name="T27" fmla="*/ 2 h 37"/>
                    <a:gd name="T28" fmla="*/ 101 w 133"/>
                    <a:gd name="T29" fmla="*/ 1 h 37"/>
                    <a:gd name="T30" fmla="*/ 108 w 133"/>
                    <a:gd name="T31" fmla="*/ 1 h 37"/>
                    <a:gd name="T32" fmla="*/ 114 w 133"/>
                    <a:gd name="T33" fmla="*/ 0 h 37"/>
                    <a:gd name="T34" fmla="*/ 119 w 133"/>
                    <a:gd name="T35" fmla="*/ 0 h 37"/>
                    <a:gd name="T36" fmla="*/ 122 w 133"/>
                    <a:gd name="T37" fmla="*/ 0 h 37"/>
                    <a:gd name="T38" fmla="*/ 127 w 133"/>
                    <a:gd name="T39" fmla="*/ 1 h 37"/>
                    <a:gd name="T40" fmla="*/ 131 w 133"/>
                    <a:gd name="T41" fmla="*/ 2 h 37"/>
                    <a:gd name="T42" fmla="*/ 133 w 133"/>
                    <a:gd name="T43" fmla="*/ 4 h 37"/>
                    <a:gd name="T44" fmla="*/ 133 w 133"/>
                    <a:gd name="T45" fmla="*/ 7 h 37"/>
                    <a:gd name="T46" fmla="*/ 131 w 133"/>
                    <a:gd name="T47" fmla="*/ 11 h 37"/>
                    <a:gd name="T48" fmla="*/ 127 w 133"/>
                    <a:gd name="T49" fmla="*/ 14 h 37"/>
                    <a:gd name="T50" fmla="*/ 122 w 133"/>
                    <a:gd name="T51" fmla="*/ 19 h 37"/>
                    <a:gd name="T52" fmla="*/ 117 w 133"/>
                    <a:gd name="T53" fmla="*/ 23 h 37"/>
                    <a:gd name="T54" fmla="*/ 107 w 133"/>
                    <a:gd name="T55" fmla="*/ 26 h 37"/>
                    <a:gd name="T56" fmla="*/ 94 w 133"/>
                    <a:gd name="T57" fmla="*/ 30 h 37"/>
                    <a:gd name="T58" fmla="*/ 77 w 133"/>
                    <a:gd name="T59" fmla="*/ 32 h 37"/>
                    <a:gd name="T60" fmla="*/ 58 w 133"/>
                    <a:gd name="T61" fmla="*/ 34 h 37"/>
                    <a:gd name="T62" fmla="*/ 43 w 133"/>
                    <a:gd name="T63" fmla="*/ 36 h 37"/>
                    <a:gd name="T64" fmla="*/ 30 w 133"/>
                    <a:gd name="T65" fmla="*/ 37 h 37"/>
                    <a:gd name="T66" fmla="*/ 19 w 133"/>
                    <a:gd name="T67" fmla="*/ 37 h 37"/>
                    <a:gd name="T68" fmla="*/ 17 w 133"/>
                    <a:gd name="T6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33" h="37">
                      <a:moveTo>
                        <a:pt x="17" y="36"/>
                      </a:moveTo>
                      <a:lnTo>
                        <a:pt x="11" y="34"/>
                      </a:lnTo>
                      <a:lnTo>
                        <a:pt x="6" y="32"/>
                      </a:lnTo>
                      <a:lnTo>
                        <a:pt x="3" y="31"/>
                      </a:lnTo>
                      <a:lnTo>
                        <a:pt x="0" y="29"/>
                      </a:lnTo>
                      <a:lnTo>
                        <a:pt x="0" y="27"/>
                      </a:lnTo>
                      <a:lnTo>
                        <a:pt x="0" y="27"/>
                      </a:lnTo>
                      <a:lnTo>
                        <a:pt x="2" y="26"/>
                      </a:lnTo>
                      <a:lnTo>
                        <a:pt x="3" y="25"/>
                      </a:lnTo>
                      <a:lnTo>
                        <a:pt x="4" y="25"/>
                      </a:lnTo>
                      <a:lnTo>
                        <a:pt x="6" y="24"/>
                      </a:lnTo>
                      <a:lnTo>
                        <a:pt x="9" y="23"/>
                      </a:lnTo>
                      <a:lnTo>
                        <a:pt x="11" y="21"/>
                      </a:lnTo>
                      <a:lnTo>
                        <a:pt x="15" y="20"/>
                      </a:lnTo>
                      <a:lnTo>
                        <a:pt x="18" y="19"/>
                      </a:lnTo>
                      <a:lnTo>
                        <a:pt x="23" y="18"/>
                      </a:lnTo>
                      <a:lnTo>
                        <a:pt x="28" y="15"/>
                      </a:lnTo>
                      <a:lnTo>
                        <a:pt x="34" y="14"/>
                      </a:lnTo>
                      <a:lnTo>
                        <a:pt x="40" y="13"/>
                      </a:lnTo>
                      <a:lnTo>
                        <a:pt x="45" y="12"/>
                      </a:lnTo>
                      <a:lnTo>
                        <a:pt x="53" y="11"/>
                      </a:lnTo>
                      <a:lnTo>
                        <a:pt x="60" y="8"/>
                      </a:lnTo>
                      <a:lnTo>
                        <a:pt x="66" y="7"/>
                      </a:lnTo>
                      <a:lnTo>
                        <a:pt x="72" y="6"/>
                      </a:lnTo>
                      <a:lnTo>
                        <a:pt x="77" y="5"/>
                      </a:lnTo>
                      <a:lnTo>
                        <a:pt x="83" y="5"/>
                      </a:lnTo>
                      <a:lnTo>
                        <a:pt x="88" y="4"/>
                      </a:lnTo>
                      <a:lnTo>
                        <a:pt x="93" y="2"/>
                      </a:lnTo>
                      <a:lnTo>
                        <a:pt x="98" y="2"/>
                      </a:lnTo>
                      <a:lnTo>
                        <a:pt x="101" y="1"/>
                      </a:lnTo>
                      <a:lnTo>
                        <a:pt x="105" y="1"/>
                      </a:lnTo>
                      <a:lnTo>
                        <a:pt x="108" y="1"/>
                      </a:lnTo>
                      <a:lnTo>
                        <a:pt x="112" y="0"/>
                      </a:lnTo>
                      <a:lnTo>
                        <a:pt x="114" y="0"/>
                      </a:lnTo>
                      <a:lnTo>
                        <a:pt x="117" y="0"/>
                      </a:lnTo>
                      <a:lnTo>
                        <a:pt x="119" y="0"/>
                      </a:lnTo>
                      <a:lnTo>
                        <a:pt x="120" y="0"/>
                      </a:lnTo>
                      <a:lnTo>
                        <a:pt x="122" y="0"/>
                      </a:lnTo>
                      <a:lnTo>
                        <a:pt x="126" y="0"/>
                      </a:lnTo>
                      <a:lnTo>
                        <a:pt x="127" y="1"/>
                      </a:lnTo>
                      <a:lnTo>
                        <a:pt x="130" y="1"/>
                      </a:lnTo>
                      <a:lnTo>
                        <a:pt x="131" y="2"/>
                      </a:lnTo>
                      <a:lnTo>
                        <a:pt x="132" y="4"/>
                      </a:lnTo>
                      <a:lnTo>
                        <a:pt x="133" y="4"/>
                      </a:lnTo>
                      <a:lnTo>
                        <a:pt x="133" y="5"/>
                      </a:lnTo>
                      <a:lnTo>
                        <a:pt x="133" y="7"/>
                      </a:lnTo>
                      <a:lnTo>
                        <a:pt x="132" y="10"/>
                      </a:lnTo>
                      <a:lnTo>
                        <a:pt x="131" y="11"/>
                      </a:lnTo>
                      <a:lnTo>
                        <a:pt x="130" y="13"/>
                      </a:lnTo>
                      <a:lnTo>
                        <a:pt x="127" y="14"/>
                      </a:lnTo>
                      <a:lnTo>
                        <a:pt x="126" y="17"/>
                      </a:lnTo>
                      <a:lnTo>
                        <a:pt x="122" y="19"/>
                      </a:lnTo>
                      <a:lnTo>
                        <a:pt x="120" y="20"/>
                      </a:lnTo>
                      <a:lnTo>
                        <a:pt x="117" y="23"/>
                      </a:lnTo>
                      <a:lnTo>
                        <a:pt x="113" y="25"/>
                      </a:lnTo>
                      <a:lnTo>
                        <a:pt x="107" y="26"/>
                      </a:lnTo>
                      <a:lnTo>
                        <a:pt x="101" y="29"/>
                      </a:lnTo>
                      <a:lnTo>
                        <a:pt x="94" y="30"/>
                      </a:lnTo>
                      <a:lnTo>
                        <a:pt x="87" y="31"/>
                      </a:lnTo>
                      <a:lnTo>
                        <a:pt x="77" y="32"/>
                      </a:lnTo>
                      <a:lnTo>
                        <a:pt x="68" y="33"/>
                      </a:lnTo>
                      <a:lnTo>
                        <a:pt x="58" y="34"/>
                      </a:lnTo>
                      <a:lnTo>
                        <a:pt x="50" y="36"/>
                      </a:lnTo>
                      <a:lnTo>
                        <a:pt x="43" y="36"/>
                      </a:lnTo>
                      <a:lnTo>
                        <a:pt x="36" y="37"/>
                      </a:lnTo>
                      <a:lnTo>
                        <a:pt x="30" y="37"/>
                      </a:lnTo>
                      <a:lnTo>
                        <a:pt x="24" y="37"/>
                      </a:lnTo>
                      <a:lnTo>
                        <a:pt x="19" y="37"/>
                      </a:lnTo>
                      <a:lnTo>
                        <a:pt x="17" y="36"/>
                      </a:lnTo>
                      <a:lnTo>
                        <a:pt x="17" y="3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2" name="Freeform 152"/>
                <p:cNvSpPr/>
                <p:nvPr/>
              </p:nvSpPr>
              <p:spPr bwMode="auto">
                <a:xfrm>
                  <a:off x="3413125" y="3960813"/>
                  <a:ext cx="276225" cy="65088"/>
                </a:xfrm>
                <a:custGeom>
                  <a:avLst/>
                  <a:gdLst>
                    <a:gd name="T0" fmla="*/ 0 w 174"/>
                    <a:gd name="T1" fmla="*/ 18 h 41"/>
                    <a:gd name="T2" fmla="*/ 3 w 174"/>
                    <a:gd name="T3" fmla="*/ 18 h 41"/>
                    <a:gd name="T4" fmla="*/ 8 w 174"/>
                    <a:gd name="T5" fmla="*/ 18 h 41"/>
                    <a:gd name="T6" fmla="*/ 13 w 174"/>
                    <a:gd name="T7" fmla="*/ 16 h 41"/>
                    <a:gd name="T8" fmla="*/ 20 w 174"/>
                    <a:gd name="T9" fmla="*/ 16 h 41"/>
                    <a:gd name="T10" fmla="*/ 27 w 174"/>
                    <a:gd name="T11" fmla="*/ 15 h 41"/>
                    <a:gd name="T12" fmla="*/ 35 w 174"/>
                    <a:gd name="T13" fmla="*/ 14 h 41"/>
                    <a:gd name="T14" fmla="*/ 43 w 174"/>
                    <a:gd name="T15" fmla="*/ 12 h 41"/>
                    <a:gd name="T16" fmla="*/ 54 w 174"/>
                    <a:gd name="T17" fmla="*/ 10 h 41"/>
                    <a:gd name="T18" fmla="*/ 65 w 174"/>
                    <a:gd name="T19" fmla="*/ 9 h 41"/>
                    <a:gd name="T20" fmla="*/ 78 w 174"/>
                    <a:gd name="T21" fmla="*/ 8 h 41"/>
                    <a:gd name="T22" fmla="*/ 91 w 174"/>
                    <a:gd name="T23" fmla="*/ 7 h 41"/>
                    <a:gd name="T24" fmla="*/ 105 w 174"/>
                    <a:gd name="T25" fmla="*/ 6 h 41"/>
                    <a:gd name="T26" fmla="*/ 121 w 174"/>
                    <a:gd name="T27" fmla="*/ 3 h 41"/>
                    <a:gd name="T28" fmla="*/ 137 w 174"/>
                    <a:gd name="T29" fmla="*/ 2 h 41"/>
                    <a:gd name="T30" fmla="*/ 145 w 174"/>
                    <a:gd name="T31" fmla="*/ 2 h 41"/>
                    <a:gd name="T32" fmla="*/ 155 w 174"/>
                    <a:gd name="T33" fmla="*/ 1 h 41"/>
                    <a:gd name="T34" fmla="*/ 164 w 174"/>
                    <a:gd name="T35" fmla="*/ 1 h 41"/>
                    <a:gd name="T36" fmla="*/ 174 w 174"/>
                    <a:gd name="T37" fmla="*/ 0 h 41"/>
                    <a:gd name="T38" fmla="*/ 172 w 174"/>
                    <a:gd name="T39" fmla="*/ 21 h 41"/>
                    <a:gd name="T40" fmla="*/ 166 w 174"/>
                    <a:gd name="T41" fmla="*/ 21 h 41"/>
                    <a:gd name="T42" fmla="*/ 160 w 174"/>
                    <a:gd name="T43" fmla="*/ 21 h 41"/>
                    <a:gd name="T44" fmla="*/ 154 w 174"/>
                    <a:gd name="T45" fmla="*/ 21 h 41"/>
                    <a:gd name="T46" fmla="*/ 145 w 174"/>
                    <a:gd name="T47" fmla="*/ 22 h 41"/>
                    <a:gd name="T48" fmla="*/ 137 w 174"/>
                    <a:gd name="T49" fmla="*/ 22 h 41"/>
                    <a:gd name="T50" fmla="*/ 129 w 174"/>
                    <a:gd name="T51" fmla="*/ 23 h 41"/>
                    <a:gd name="T52" fmla="*/ 119 w 174"/>
                    <a:gd name="T53" fmla="*/ 25 h 41"/>
                    <a:gd name="T54" fmla="*/ 109 w 174"/>
                    <a:gd name="T55" fmla="*/ 26 h 41"/>
                    <a:gd name="T56" fmla="*/ 98 w 174"/>
                    <a:gd name="T57" fmla="*/ 27 h 41"/>
                    <a:gd name="T58" fmla="*/ 86 w 174"/>
                    <a:gd name="T59" fmla="*/ 29 h 41"/>
                    <a:gd name="T60" fmla="*/ 73 w 174"/>
                    <a:gd name="T61" fmla="*/ 31 h 41"/>
                    <a:gd name="T62" fmla="*/ 60 w 174"/>
                    <a:gd name="T63" fmla="*/ 33 h 41"/>
                    <a:gd name="T64" fmla="*/ 46 w 174"/>
                    <a:gd name="T65" fmla="*/ 34 h 41"/>
                    <a:gd name="T66" fmla="*/ 32 w 174"/>
                    <a:gd name="T67" fmla="*/ 36 h 41"/>
                    <a:gd name="T68" fmla="*/ 16 w 174"/>
                    <a:gd name="T69" fmla="*/ 39 h 41"/>
                    <a:gd name="T70" fmla="*/ 0 w 174"/>
                    <a:gd name="T71" fmla="*/ 41 h 41"/>
                    <a:gd name="T72" fmla="*/ 0 w 174"/>
                    <a:gd name="T73" fmla="*/ 18 h 41"/>
                    <a:gd name="T74" fmla="*/ 0 w 174"/>
                    <a:gd name="T7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4" h="41">
                      <a:moveTo>
                        <a:pt x="0" y="18"/>
                      </a:moveTo>
                      <a:lnTo>
                        <a:pt x="3" y="18"/>
                      </a:lnTo>
                      <a:lnTo>
                        <a:pt x="8" y="18"/>
                      </a:lnTo>
                      <a:lnTo>
                        <a:pt x="13" y="16"/>
                      </a:lnTo>
                      <a:lnTo>
                        <a:pt x="20" y="16"/>
                      </a:lnTo>
                      <a:lnTo>
                        <a:pt x="27" y="15"/>
                      </a:lnTo>
                      <a:lnTo>
                        <a:pt x="35" y="14"/>
                      </a:lnTo>
                      <a:lnTo>
                        <a:pt x="43" y="12"/>
                      </a:lnTo>
                      <a:lnTo>
                        <a:pt x="54" y="10"/>
                      </a:lnTo>
                      <a:lnTo>
                        <a:pt x="65" y="9"/>
                      </a:lnTo>
                      <a:lnTo>
                        <a:pt x="78" y="8"/>
                      </a:lnTo>
                      <a:lnTo>
                        <a:pt x="91" y="7"/>
                      </a:lnTo>
                      <a:lnTo>
                        <a:pt x="105" y="6"/>
                      </a:lnTo>
                      <a:lnTo>
                        <a:pt x="121" y="3"/>
                      </a:lnTo>
                      <a:lnTo>
                        <a:pt x="137" y="2"/>
                      </a:lnTo>
                      <a:lnTo>
                        <a:pt x="145" y="2"/>
                      </a:lnTo>
                      <a:lnTo>
                        <a:pt x="155" y="1"/>
                      </a:lnTo>
                      <a:lnTo>
                        <a:pt x="164" y="1"/>
                      </a:lnTo>
                      <a:lnTo>
                        <a:pt x="174" y="0"/>
                      </a:lnTo>
                      <a:lnTo>
                        <a:pt x="172" y="21"/>
                      </a:lnTo>
                      <a:lnTo>
                        <a:pt x="166" y="21"/>
                      </a:lnTo>
                      <a:lnTo>
                        <a:pt x="160" y="21"/>
                      </a:lnTo>
                      <a:lnTo>
                        <a:pt x="154" y="21"/>
                      </a:lnTo>
                      <a:lnTo>
                        <a:pt x="145" y="22"/>
                      </a:lnTo>
                      <a:lnTo>
                        <a:pt x="137" y="22"/>
                      </a:lnTo>
                      <a:lnTo>
                        <a:pt x="129" y="23"/>
                      </a:lnTo>
                      <a:lnTo>
                        <a:pt x="119" y="25"/>
                      </a:lnTo>
                      <a:lnTo>
                        <a:pt x="109" y="26"/>
                      </a:lnTo>
                      <a:lnTo>
                        <a:pt x="98" y="27"/>
                      </a:lnTo>
                      <a:lnTo>
                        <a:pt x="86" y="29"/>
                      </a:lnTo>
                      <a:lnTo>
                        <a:pt x="73" y="31"/>
                      </a:lnTo>
                      <a:lnTo>
                        <a:pt x="60" y="33"/>
                      </a:lnTo>
                      <a:lnTo>
                        <a:pt x="46" y="34"/>
                      </a:lnTo>
                      <a:lnTo>
                        <a:pt x="32" y="36"/>
                      </a:lnTo>
                      <a:lnTo>
                        <a:pt x="16" y="39"/>
                      </a:lnTo>
                      <a:lnTo>
                        <a:pt x="0" y="41"/>
                      </a:lnTo>
                      <a:lnTo>
                        <a:pt x="0" y="18"/>
                      </a:lnTo>
                      <a:lnTo>
                        <a:pt x="0" y="1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3" name="Freeform 153"/>
                <p:cNvSpPr/>
                <p:nvPr/>
              </p:nvSpPr>
              <p:spPr bwMode="auto">
                <a:xfrm>
                  <a:off x="3400425" y="4067175"/>
                  <a:ext cx="276225" cy="52388"/>
                </a:xfrm>
                <a:custGeom>
                  <a:avLst/>
                  <a:gdLst>
                    <a:gd name="T0" fmla="*/ 75 w 174"/>
                    <a:gd name="T1" fmla="*/ 32 h 33"/>
                    <a:gd name="T2" fmla="*/ 56 w 174"/>
                    <a:gd name="T3" fmla="*/ 33 h 33"/>
                    <a:gd name="T4" fmla="*/ 41 w 174"/>
                    <a:gd name="T5" fmla="*/ 33 h 33"/>
                    <a:gd name="T6" fmla="*/ 27 w 174"/>
                    <a:gd name="T7" fmla="*/ 33 h 33"/>
                    <a:gd name="T8" fmla="*/ 16 w 174"/>
                    <a:gd name="T9" fmla="*/ 32 h 33"/>
                    <a:gd name="T10" fmla="*/ 9 w 174"/>
                    <a:gd name="T11" fmla="*/ 31 h 33"/>
                    <a:gd name="T12" fmla="*/ 3 w 174"/>
                    <a:gd name="T13" fmla="*/ 30 h 33"/>
                    <a:gd name="T14" fmla="*/ 0 w 174"/>
                    <a:gd name="T15" fmla="*/ 28 h 33"/>
                    <a:gd name="T16" fmla="*/ 0 w 174"/>
                    <a:gd name="T17" fmla="*/ 24 h 33"/>
                    <a:gd name="T18" fmla="*/ 2 w 174"/>
                    <a:gd name="T19" fmla="*/ 22 h 33"/>
                    <a:gd name="T20" fmla="*/ 4 w 174"/>
                    <a:gd name="T21" fmla="*/ 19 h 33"/>
                    <a:gd name="T22" fmla="*/ 9 w 174"/>
                    <a:gd name="T23" fmla="*/ 17 h 33"/>
                    <a:gd name="T24" fmla="*/ 15 w 174"/>
                    <a:gd name="T25" fmla="*/ 15 h 33"/>
                    <a:gd name="T26" fmla="*/ 23 w 174"/>
                    <a:gd name="T27" fmla="*/ 12 h 33"/>
                    <a:gd name="T28" fmla="*/ 32 w 174"/>
                    <a:gd name="T29" fmla="*/ 11 h 33"/>
                    <a:gd name="T30" fmla="*/ 43 w 174"/>
                    <a:gd name="T31" fmla="*/ 9 h 33"/>
                    <a:gd name="T32" fmla="*/ 61 w 174"/>
                    <a:gd name="T33" fmla="*/ 6 h 33"/>
                    <a:gd name="T34" fmla="*/ 82 w 174"/>
                    <a:gd name="T35" fmla="*/ 3 h 33"/>
                    <a:gd name="T36" fmla="*/ 101 w 174"/>
                    <a:gd name="T37" fmla="*/ 1 h 33"/>
                    <a:gd name="T38" fmla="*/ 118 w 174"/>
                    <a:gd name="T39" fmla="*/ 0 h 33"/>
                    <a:gd name="T40" fmla="*/ 131 w 174"/>
                    <a:gd name="T41" fmla="*/ 0 h 33"/>
                    <a:gd name="T42" fmla="*/ 143 w 174"/>
                    <a:gd name="T43" fmla="*/ 0 h 33"/>
                    <a:gd name="T44" fmla="*/ 152 w 174"/>
                    <a:gd name="T45" fmla="*/ 0 h 33"/>
                    <a:gd name="T46" fmla="*/ 161 w 174"/>
                    <a:gd name="T47" fmla="*/ 1 h 33"/>
                    <a:gd name="T48" fmla="*/ 166 w 174"/>
                    <a:gd name="T49" fmla="*/ 4 h 33"/>
                    <a:gd name="T50" fmla="*/ 170 w 174"/>
                    <a:gd name="T51" fmla="*/ 6 h 33"/>
                    <a:gd name="T52" fmla="*/ 172 w 174"/>
                    <a:gd name="T53" fmla="*/ 10 h 33"/>
                    <a:gd name="T54" fmla="*/ 174 w 174"/>
                    <a:gd name="T55" fmla="*/ 12 h 33"/>
                    <a:gd name="T56" fmla="*/ 174 w 174"/>
                    <a:gd name="T57" fmla="*/ 13 h 33"/>
                    <a:gd name="T58" fmla="*/ 171 w 174"/>
                    <a:gd name="T59" fmla="*/ 16 h 33"/>
                    <a:gd name="T60" fmla="*/ 165 w 174"/>
                    <a:gd name="T61" fmla="*/ 18 h 33"/>
                    <a:gd name="T62" fmla="*/ 157 w 174"/>
                    <a:gd name="T63" fmla="*/ 20 h 33"/>
                    <a:gd name="T64" fmla="*/ 146 w 174"/>
                    <a:gd name="T65" fmla="*/ 22 h 33"/>
                    <a:gd name="T66" fmla="*/ 132 w 174"/>
                    <a:gd name="T67" fmla="*/ 24 h 33"/>
                    <a:gd name="T68" fmla="*/ 115 w 174"/>
                    <a:gd name="T69" fmla="*/ 26 h 33"/>
                    <a:gd name="T70" fmla="*/ 97 w 174"/>
                    <a:gd name="T71" fmla="*/ 30 h 33"/>
                    <a:gd name="T72" fmla="*/ 86 w 174"/>
                    <a:gd name="T73" fmla="*/ 3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74" h="33">
                      <a:moveTo>
                        <a:pt x="86" y="31"/>
                      </a:moveTo>
                      <a:lnTo>
                        <a:pt x="75" y="32"/>
                      </a:lnTo>
                      <a:lnTo>
                        <a:pt x="66" y="32"/>
                      </a:lnTo>
                      <a:lnTo>
                        <a:pt x="56" y="33"/>
                      </a:lnTo>
                      <a:lnTo>
                        <a:pt x="48" y="33"/>
                      </a:lnTo>
                      <a:lnTo>
                        <a:pt x="41" y="33"/>
                      </a:lnTo>
                      <a:lnTo>
                        <a:pt x="34" y="33"/>
                      </a:lnTo>
                      <a:lnTo>
                        <a:pt x="27" y="33"/>
                      </a:lnTo>
                      <a:lnTo>
                        <a:pt x="22" y="33"/>
                      </a:lnTo>
                      <a:lnTo>
                        <a:pt x="16" y="32"/>
                      </a:lnTo>
                      <a:lnTo>
                        <a:pt x="12" y="32"/>
                      </a:lnTo>
                      <a:lnTo>
                        <a:pt x="9" y="31"/>
                      </a:lnTo>
                      <a:lnTo>
                        <a:pt x="5" y="31"/>
                      </a:lnTo>
                      <a:lnTo>
                        <a:pt x="3" y="30"/>
                      </a:lnTo>
                      <a:lnTo>
                        <a:pt x="2" y="29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0" y="23"/>
                      </a:lnTo>
                      <a:lnTo>
                        <a:pt x="2" y="22"/>
                      </a:lnTo>
                      <a:lnTo>
                        <a:pt x="3" y="20"/>
                      </a:lnTo>
                      <a:lnTo>
                        <a:pt x="4" y="19"/>
                      </a:lnTo>
                      <a:lnTo>
                        <a:pt x="6" y="18"/>
                      </a:lnTo>
                      <a:lnTo>
                        <a:pt x="9" y="17"/>
                      </a:lnTo>
                      <a:lnTo>
                        <a:pt x="12" y="16"/>
                      </a:lnTo>
                      <a:lnTo>
                        <a:pt x="15" y="15"/>
                      </a:lnTo>
                      <a:lnTo>
                        <a:pt x="18" y="13"/>
                      </a:lnTo>
                      <a:lnTo>
                        <a:pt x="23" y="12"/>
                      </a:lnTo>
                      <a:lnTo>
                        <a:pt x="28" y="12"/>
                      </a:lnTo>
                      <a:lnTo>
                        <a:pt x="32" y="11"/>
                      </a:lnTo>
                      <a:lnTo>
                        <a:pt x="37" y="10"/>
                      </a:lnTo>
                      <a:lnTo>
                        <a:pt x="43" y="9"/>
                      </a:lnTo>
                      <a:lnTo>
                        <a:pt x="49" y="7"/>
                      </a:lnTo>
                      <a:lnTo>
                        <a:pt x="61" y="6"/>
                      </a:lnTo>
                      <a:lnTo>
                        <a:pt x="72" y="4"/>
                      </a:lnTo>
                      <a:lnTo>
                        <a:pt x="82" y="3"/>
                      </a:lnTo>
                      <a:lnTo>
                        <a:pt x="92" y="1"/>
                      </a:lnTo>
                      <a:lnTo>
                        <a:pt x="101" y="1"/>
                      </a:lnTo>
                      <a:lnTo>
                        <a:pt x="110" y="0"/>
                      </a:lnTo>
                      <a:lnTo>
                        <a:pt x="118" y="0"/>
                      </a:lnTo>
                      <a:lnTo>
                        <a:pt x="125" y="0"/>
                      </a:lnTo>
                      <a:lnTo>
                        <a:pt x="131" y="0"/>
                      </a:lnTo>
                      <a:lnTo>
                        <a:pt x="137" y="0"/>
                      </a:lnTo>
                      <a:lnTo>
                        <a:pt x="143" y="0"/>
                      </a:lnTo>
                      <a:lnTo>
                        <a:pt x="147" y="0"/>
                      </a:lnTo>
                      <a:lnTo>
                        <a:pt x="152" y="0"/>
                      </a:lnTo>
                      <a:lnTo>
                        <a:pt x="157" y="1"/>
                      </a:lnTo>
                      <a:lnTo>
                        <a:pt x="161" y="1"/>
                      </a:lnTo>
                      <a:lnTo>
                        <a:pt x="163" y="3"/>
                      </a:lnTo>
                      <a:lnTo>
                        <a:pt x="166" y="4"/>
                      </a:lnTo>
                      <a:lnTo>
                        <a:pt x="169" y="5"/>
                      </a:lnTo>
                      <a:lnTo>
                        <a:pt x="170" y="6"/>
                      </a:lnTo>
                      <a:lnTo>
                        <a:pt x="171" y="7"/>
                      </a:lnTo>
                      <a:lnTo>
                        <a:pt x="172" y="10"/>
                      </a:lnTo>
                      <a:lnTo>
                        <a:pt x="174" y="11"/>
                      </a:lnTo>
                      <a:lnTo>
                        <a:pt x="174" y="12"/>
                      </a:lnTo>
                      <a:lnTo>
                        <a:pt x="174" y="13"/>
                      </a:lnTo>
                      <a:lnTo>
                        <a:pt x="174" y="13"/>
                      </a:lnTo>
                      <a:lnTo>
                        <a:pt x="172" y="15"/>
                      </a:lnTo>
                      <a:lnTo>
                        <a:pt x="171" y="16"/>
                      </a:lnTo>
                      <a:lnTo>
                        <a:pt x="169" y="17"/>
                      </a:lnTo>
                      <a:lnTo>
                        <a:pt x="165" y="18"/>
                      </a:lnTo>
                      <a:lnTo>
                        <a:pt x="162" y="19"/>
                      </a:lnTo>
                      <a:lnTo>
                        <a:pt x="157" y="20"/>
                      </a:lnTo>
                      <a:lnTo>
                        <a:pt x="152" y="20"/>
                      </a:lnTo>
                      <a:lnTo>
                        <a:pt x="146" y="22"/>
                      </a:lnTo>
                      <a:lnTo>
                        <a:pt x="139" y="23"/>
                      </a:lnTo>
                      <a:lnTo>
                        <a:pt x="132" y="24"/>
                      </a:lnTo>
                      <a:lnTo>
                        <a:pt x="125" y="25"/>
                      </a:lnTo>
                      <a:lnTo>
                        <a:pt x="115" y="26"/>
                      </a:lnTo>
                      <a:lnTo>
                        <a:pt x="106" y="28"/>
                      </a:lnTo>
                      <a:lnTo>
                        <a:pt x="97" y="30"/>
                      </a:lnTo>
                      <a:lnTo>
                        <a:pt x="86" y="31"/>
                      </a:lnTo>
                      <a:lnTo>
                        <a:pt x="86" y="3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4" name="Freeform 154"/>
                <p:cNvSpPr/>
                <p:nvPr/>
              </p:nvSpPr>
              <p:spPr bwMode="auto">
                <a:xfrm>
                  <a:off x="3263900" y="4170363"/>
                  <a:ext cx="587375" cy="93663"/>
                </a:xfrm>
                <a:custGeom>
                  <a:avLst/>
                  <a:gdLst>
                    <a:gd name="T0" fmla="*/ 309 w 370"/>
                    <a:gd name="T1" fmla="*/ 2 h 59"/>
                    <a:gd name="T2" fmla="*/ 322 w 370"/>
                    <a:gd name="T3" fmla="*/ 2 h 59"/>
                    <a:gd name="T4" fmla="*/ 334 w 370"/>
                    <a:gd name="T5" fmla="*/ 3 h 59"/>
                    <a:gd name="T6" fmla="*/ 344 w 370"/>
                    <a:gd name="T7" fmla="*/ 8 h 59"/>
                    <a:gd name="T8" fmla="*/ 356 w 370"/>
                    <a:gd name="T9" fmla="*/ 15 h 59"/>
                    <a:gd name="T10" fmla="*/ 362 w 370"/>
                    <a:gd name="T11" fmla="*/ 19 h 59"/>
                    <a:gd name="T12" fmla="*/ 366 w 370"/>
                    <a:gd name="T13" fmla="*/ 24 h 59"/>
                    <a:gd name="T14" fmla="*/ 369 w 370"/>
                    <a:gd name="T15" fmla="*/ 28 h 59"/>
                    <a:gd name="T16" fmla="*/ 370 w 370"/>
                    <a:gd name="T17" fmla="*/ 34 h 59"/>
                    <a:gd name="T18" fmla="*/ 369 w 370"/>
                    <a:gd name="T19" fmla="*/ 37 h 59"/>
                    <a:gd name="T20" fmla="*/ 366 w 370"/>
                    <a:gd name="T21" fmla="*/ 41 h 59"/>
                    <a:gd name="T22" fmla="*/ 362 w 370"/>
                    <a:gd name="T23" fmla="*/ 43 h 59"/>
                    <a:gd name="T24" fmla="*/ 347 w 370"/>
                    <a:gd name="T25" fmla="*/ 46 h 59"/>
                    <a:gd name="T26" fmla="*/ 330 w 370"/>
                    <a:gd name="T27" fmla="*/ 43 h 59"/>
                    <a:gd name="T28" fmla="*/ 325 w 370"/>
                    <a:gd name="T29" fmla="*/ 42 h 59"/>
                    <a:gd name="T30" fmla="*/ 311 w 370"/>
                    <a:gd name="T31" fmla="*/ 41 h 59"/>
                    <a:gd name="T32" fmla="*/ 292 w 370"/>
                    <a:gd name="T33" fmla="*/ 40 h 59"/>
                    <a:gd name="T34" fmla="*/ 269 w 370"/>
                    <a:gd name="T35" fmla="*/ 38 h 59"/>
                    <a:gd name="T36" fmla="*/ 244 w 370"/>
                    <a:gd name="T37" fmla="*/ 38 h 59"/>
                    <a:gd name="T38" fmla="*/ 216 w 370"/>
                    <a:gd name="T39" fmla="*/ 40 h 59"/>
                    <a:gd name="T40" fmla="*/ 183 w 370"/>
                    <a:gd name="T41" fmla="*/ 42 h 59"/>
                    <a:gd name="T42" fmla="*/ 148 w 370"/>
                    <a:gd name="T43" fmla="*/ 46 h 59"/>
                    <a:gd name="T44" fmla="*/ 121 w 370"/>
                    <a:gd name="T45" fmla="*/ 49 h 59"/>
                    <a:gd name="T46" fmla="*/ 103 w 370"/>
                    <a:gd name="T47" fmla="*/ 51 h 59"/>
                    <a:gd name="T48" fmla="*/ 88 w 370"/>
                    <a:gd name="T49" fmla="*/ 53 h 59"/>
                    <a:gd name="T50" fmla="*/ 75 w 370"/>
                    <a:gd name="T51" fmla="*/ 54 h 59"/>
                    <a:gd name="T52" fmla="*/ 64 w 370"/>
                    <a:gd name="T53" fmla="*/ 55 h 59"/>
                    <a:gd name="T54" fmla="*/ 56 w 370"/>
                    <a:gd name="T55" fmla="*/ 56 h 59"/>
                    <a:gd name="T56" fmla="*/ 49 w 370"/>
                    <a:gd name="T57" fmla="*/ 57 h 59"/>
                    <a:gd name="T58" fmla="*/ 44 w 370"/>
                    <a:gd name="T59" fmla="*/ 59 h 59"/>
                    <a:gd name="T60" fmla="*/ 35 w 370"/>
                    <a:gd name="T61" fmla="*/ 59 h 59"/>
                    <a:gd name="T62" fmla="*/ 24 w 370"/>
                    <a:gd name="T63" fmla="*/ 55 h 59"/>
                    <a:gd name="T64" fmla="*/ 12 w 370"/>
                    <a:gd name="T65" fmla="*/ 48 h 59"/>
                    <a:gd name="T66" fmla="*/ 6 w 370"/>
                    <a:gd name="T67" fmla="*/ 43 h 59"/>
                    <a:gd name="T68" fmla="*/ 2 w 370"/>
                    <a:gd name="T69" fmla="*/ 40 h 59"/>
                    <a:gd name="T70" fmla="*/ 0 w 370"/>
                    <a:gd name="T71" fmla="*/ 37 h 59"/>
                    <a:gd name="T72" fmla="*/ 0 w 370"/>
                    <a:gd name="T73" fmla="*/ 35 h 59"/>
                    <a:gd name="T74" fmla="*/ 2 w 370"/>
                    <a:gd name="T75" fmla="*/ 34 h 59"/>
                    <a:gd name="T76" fmla="*/ 8 w 370"/>
                    <a:gd name="T77" fmla="*/ 33 h 59"/>
                    <a:gd name="T78" fmla="*/ 18 w 370"/>
                    <a:gd name="T79" fmla="*/ 31 h 59"/>
                    <a:gd name="T80" fmla="*/ 30 w 370"/>
                    <a:gd name="T81" fmla="*/ 29 h 59"/>
                    <a:gd name="T82" fmla="*/ 45 w 370"/>
                    <a:gd name="T83" fmla="*/ 27 h 59"/>
                    <a:gd name="T84" fmla="*/ 63 w 370"/>
                    <a:gd name="T85" fmla="*/ 24 h 59"/>
                    <a:gd name="T86" fmla="*/ 84 w 370"/>
                    <a:gd name="T87" fmla="*/ 22 h 59"/>
                    <a:gd name="T88" fmla="*/ 108 w 370"/>
                    <a:gd name="T89" fmla="*/ 19 h 59"/>
                    <a:gd name="T90" fmla="*/ 130 w 370"/>
                    <a:gd name="T91" fmla="*/ 17 h 59"/>
                    <a:gd name="T92" fmla="*/ 152 w 370"/>
                    <a:gd name="T93" fmla="*/ 16 h 59"/>
                    <a:gd name="T94" fmla="*/ 171 w 370"/>
                    <a:gd name="T95" fmla="*/ 14 h 59"/>
                    <a:gd name="T96" fmla="*/ 188 w 370"/>
                    <a:gd name="T97" fmla="*/ 12 h 59"/>
                    <a:gd name="T98" fmla="*/ 204 w 370"/>
                    <a:gd name="T99" fmla="*/ 10 h 59"/>
                    <a:gd name="T100" fmla="*/ 217 w 370"/>
                    <a:gd name="T101" fmla="*/ 9 h 59"/>
                    <a:gd name="T102" fmla="*/ 229 w 370"/>
                    <a:gd name="T103" fmla="*/ 8 h 59"/>
                    <a:gd name="T104" fmla="*/ 251 w 370"/>
                    <a:gd name="T105" fmla="*/ 5 h 59"/>
                    <a:gd name="T106" fmla="*/ 286 w 370"/>
                    <a:gd name="T107" fmla="*/ 3 h 59"/>
                    <a:gd name="T108" fmla="*/ 301 w 370"/>
                    <a:gd name="T109" fmla="*/ 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70" h="59">
                      <a:moveTo>
                        <a:pt x="301" y="2"/>
                      </a:moveTo>
                      <a:lnTo>
                        <a:pt x="309" y="2"/>
                      </a:lnTo>
                      <a:lnTo>
                        <a:pt x="316" y="0"/>
                      </a:lnTo>
                      <a:lnTo>
                        <a:pt x="322" y="2"/>
                      </a:lnTo>
                      <a:lnTo>
                        <a:pt x="328" y="2"/>
                      </a:lnTo>
                      <a:lnTo>
                        <a:pt x="334" y="3"/>
                      </a:lnTo>
                      <a:lnTo>
                        <a:pt x="339" y="5"/>
                      </a:lnTo>
                      <a:lnTo>
                        <a:pt x="344" y="8"/>
                      </a:lnTo>
                      <a:lnTo>
                        <a:pt x="349" y="10"/>
                      </a:lnTo>
                      <a:lnTo>
                        <a:pt x="356" y="15"/>
                      </a:lnTo>
                      <a:lnTo>
                        <a:pt x="358" y="17"/>
                      </a:lnTo>
                      <a:lnTo>
                        <a:pt x="362" y="19"/>
                      </a:lnTo>
                      <a:lnTo>
                        <a:pt x="364" y="22"/>
                      </a:lnTo>
                      <a:lnTo>
                        <a:pt x="366" y="24"/>
                      </a:lnTo>
                      <a:lnTo>
                        <a:pt x="367" y="25"/>
                      </a:lnTo>
                      <a:lnTo>
                        <a:pt x="369" y="28"/>
                      </a:lnTo>
                      <a:lnTo>
                        <a:pt x="370" y="30"/>
                      </a:lnTo>
                      <a:lnTo>
                        <a:pt x="370" y="34"/>
                      </a:lnTo>
                      <a:lnTo>
                        <a:pt x="370" y="36"/>
                      </a:lnTo>
                      <a:lnTo>
                        <a:pt x="369" y="37"/>
                      </a:lnTo>
                      <a:lnTo>
                        <a:pt x="367" y="40"/>
                      </a:lnTo>
                      <a:lnTo>
                        <a:pt x="366" y="41"/>
                      </a:lnTo>
                      <a:lnTo>
                        <a:pt x="364" y="42"/>
                      </a:lnTo>
                      <a:lnTo>
                        <a:pt x="362" y="43"/>
                      </a:lnTo>
                      <a:lnTo>
                        <a:pt x="354" y="44"/>
                      </a:lnTo>
                      <a:lnTo>
                        <a:pt x="347" y="46"/>
                      </a:lnTo>
                      <a:lnTo>
                        <a:pt x="339" y="44"/>
                      </a:lnTo>
                      <a:lnTo>
                        <a:pt x="330" y="43"/>
                      </a:lnTo>
                      <a:lnTo>
                        <a:pt x="327" y="43"/>
                      </a:lnTo>
                      <a:lnTo>
                        <a:pt x="325" y="42"/>
                      </a:lnTo>
                      <a:lnTo>
                        <a:pt x="318" y="42"/>
                      </a:lnTo>
                      <a:lnTo>
                        <a:pt x="311" y="41"/>
                      </a:lnTo>
                      <a:lnTo>
                        <a:pt x="301" y="40"/>
                      </a:lnTo>
                      <a:lnTo>
                        <a:pt x="292" y="40"/>
                      </a:lnTo>
                      <a:lnTo>
                        <a:pt x="281" y="38"/>
                      </a:lnTo>
                      <a:lnTo>
                        <a:pt x="269" y="38"/>
                      </a:lnTo>
                      <a:lnTo>
                        <a:pt x="257" y="38"/>
                      </a:lnTo>
                      <a:lnTo>
                        <a:pt x="244" y="38"/>
                      </a:lnTo>
                      <a:lnTo>
                        <a:pt x="230" y="38"/>
                      </a:lnTo>
                      <a:lnTo>
                        <a:pt x="216" y="40"/>
                      </a:lnTo>
                      <a:lnTo>
                        <a:pt x="199" y="41"/>
                      </a:lnTo>
                      <a:lnTo>
                        <a:pt x="183" y="42"/>
                      </a:lnTo>
                      <a:lnTo>
                        <a:pt x="166" y="43"/>
                      </a:lnTo>
                      <a:lnTo>
                        <a:pt x="148" y="46"/>
                      </a:lnTo>
                      <a:lnTo>
                        <a:pt x="130" y="49"/>
                      </a:lnTo>
                      <a:lnTo>
                        <a:pt x="121" y="49"/>
                      </a:lnTo>
                      <a:lnTo>
                        <a:pt x="111" y="50"/>
                      </a:lnTo>
                      <a:lnTo>
                        <a:pt x="103" y="51"/>
                      </a:lnTo>
                      <a:lnTo>
                        <a:pt x="96" y="51"/>
                      </a:lnTo>
                      <a:lnTo>
                        <a:pt x="88" y="53"/>
                      </a:lnTo>
                      <a:lnTo>
                        <a:pt x="82" y="54"/>
                      </a:lnTo>
                      <a:lnTo>
                        <a:pt x="75" y="54"/>
                      </a:lnTo>
                      <a:lnTo>
                        <a:pt x="70" y="55"/>
                      </a:lnTo>
                      <a:lnTo>
                        <a:pt x="64" y="55"/>
                      </a:lnTo>
                      <a:lnTo>
                        <a:pt x="59" y="56"/>
                      </a:lnTo>
                      <a:lnTo>
                        <a:pt x="56" y="56"/>
                      </a:lnTo>
                      <a:lnTo>
                        <a:pt x="52" y="57"/>
                      </a:lnTo>
                      <a:lnTo>
                        <a:pt x="49" y="57"/>
                      </a:lnTo>
                      <a:lnTo>
                        <a:pt x="46" y="57"/>
                      </a:lnTo>
                      <a:lnTo>
                        <a:pt x="44" y="59"/>
                      </a:lnTo>
                      <a:lnTo>
                        <a:pt x="41" y="59"/>
                      </a:lnTo>
                      <a:lnTo>
                        <a:pt x="35" y="59"/>
                      </a:lnTo>
                      <a:lnTo>
                        <a:pt x="30" y="57"/>
                      </a:lnTo>
                      <a:lnTo>
                        <a:pt x="24" y="55"/>
                      </a:lnTo>
                      <a:lnTo>
                        <a:pt x="15" y="51"/>
                      </a:lnTo>
                      <a:lnTo>
                        <a:pt x="12" y="48"/>
                      </a:lnTo>
                      <a:lnTo>
                        <a:pt x="9" y="46"/>
                      </a:lnTo>
                      <a:lnTo>
                        <a:pt x="6" y="43"/>
                      </a:lnTo>
                      <a:lnTo>
                        <a:pt x="5" y="42"/>
                      </a:lnTo>
                      <a:lnTo>
                        <a:pt x="2" y="40"/>
                      </a:lnTo>
                      <a:lnTo>
                        <a:pt x="1" y="38"/>
                      </a:lnTo>
                      <a:lnTo>
                        <a:pt x="0" y="37"/>
                      </a:lnTo>
                      <a:lnTo>
                        <a:pt x="0" y="36"/>
                      </a:lnTo>
                      <a:lnTo>
                        <a:pt x="0" y="35"/>
                      </a:lnTo>
                      <a:lnTo>
                        <a:pt x="1" y="35"/>
                      </a:lnTo>
                      <a:lnTo>
                        <a:pt x="2" y="34"/>
                      </a:lnTo>
                      <a:lnTo>
                        <a:pt x="5" y="34"/>
                      </a:lnTo>
                      <a:lnTo>
                        <a:pt x="8" y="33"/>
                      </a:lnTo>
                      <a:lnTo>
                        <a:pt x="13" y="31"/>
                      </a:lnTo>
                      <a:lnTo>
                        <a:pt x="18" y="31"/>
                      </a:lnTo>
                      <a:lnTo>
                        <a:pt x="22" y="30"/>
                      </a:lnTo>
                      <a:lnTo>
                        <a:pt x="30" y="29"/>
                      </a:lnTo>
                      <a:lnTo>
                        <a:pt x="37" y="28"/>
                      </a:lnTo>
                      <a:lnTo>
                        <a:pt x="45" y="27"/>
                      </a:lnTo>
                      <a:lnTo>
                        <a:pt x="53" y="25"/>
                      </a:lnTo>
                      <a:lnTo>
                        <a:pt x="63" y="24"/>
                      </a:lnTo>
                      <a:lnTo>
                        <a:pt x="73" y="23"/>
                      </a:lnTo>
                      <a:lnTo>
                        <a:pt x="84" y="22"/>
                      </a:lnTo>
                      <a:lnTo>
                        <a:pt x="96" y="21"/>
                      </a:lnTo>
                      <a:lnTo>
                        <a:pt x="108" y="19"/>
                      </a:lnTo>
                      <a:lnTo>
                        <a:pt x="120" y="18"/>
                      </a:lnTo>
                      <a:lnTo>
                        <a:pt x="130" y="17"/>
                      </a:lnTo>
                      <a:lnTo>
                        <a:pt x="141" y="16"/>
                      </a:lnTo>
                      <a:lnTo>
                        <a:pt x="152" y="16"/>
                      </a:lnTo>
                      <a:lnTo>
                        <a:pt x="161" y="15"/>
                      </a:lnTo>
                      <a:lnTo>
                        <a:pt x="171" y="14"/>
                      </a:lnTo>
                      <a:lnTo>
                        <a:pt x="180" y="12"/>
                      </a:lnTo>
                      <a:lnTo>
                        <a:pt x="188" y="12"/>
                      </a:lnTo>
                      <a:lnTo>
                        <a:pt x="196" y="11"/>
                      </a:lnTo>
                      <a:lnTo>
                        <a:pt x="204" y="10"/>
                      </a:lnTo>
                      <a:lnTo>
                        <a:pt x="211" y="10"/>
                      </a:lnTo>
                      <a:lnTo>
                        <a:pt x="217" y="9"/>
                      </a:lnTo>
                      <a:lnTo>
                        <a:pt x="223" y="9"/>
                      </a:lnTo>
                      <a:lnTo>
                        <a:pt x="229" y="8"/>
                      </a:lnTo>
                      <a:lnTo>
                        <a:pt x="233" y="8"/>
                      </a:lnTo>
                      <a:lnTo>
                        <a:pt x="251" y="5"/>
                      </a:lnTo>
                      <a:lnTo>
                        <a:pt x="269" y="4"/>
                      </a:lnTo>
                      <a:lnTo>
                        <a:pt x="286" y="3"/>
                      </a:lnTo>
                      <a:lnTo>
                        <a:pt x="301" y="2"/>
                      </a:lnTo>
                      <a:lnTo>
                        <a:pt x="301" y="2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" name="组合 28"/>
            <p:cNvGrpSpPr/>
            <p:nvPr/>
          </p:nvGrpSpPr>
          <p:grpSpPr>
            <a:xfrm>
              <a:off x="6393832" y="3630096"/>
              <a:ext cx="1091844" cy="1097566"/>
              <a:chOff x="7748586" y="3271713"/>
              <a:chExt cx="1091844" cy="1097566"/>
            </a:xfrm>
          </p:grpSpPr>
          <p:pic>
            <p:nvPicPr>
              <p:cNvPr id="142" name="图片 141">
                <a:hlinkClick r:id="rId11" action="ppaction://hlinkfile"/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48586" y="3271713"/>
                <a:ext cx="1091844" cy="1097566"/>
              </a:xfrm>
              <a:prstGeom prst="rect">
                <a:avLst/>
              </a:prstGeom>
            </p:spPr>
          </p:pic>
          <p:grpSp>
            <p:nvGrpSpPr>
              <p:cNvPr id="414" name="组合 413"/>
              <p:cNvGrpSpPr/>
              <p:nvPr/>
            </p:nvGrpSpPr>
            <p:grpSpPr>
              <a:xfrm>
                <a:off x="7877681" y="3460717"/>
                <a:ext cx="833654" cy="719558"/>
                <a:chOff x="5092700" y="3484563"/>
                <a:chExt cx="869951" cy="750887"/>
              </a:xfrm>
            </p:grpSpPr>
            <p:sp>
              <p:nvSpPr>
                <p:cNvPr id="415" name="Freeform 163"/>
                <p:cNvSpPr/>
                <p:nvPr/>
              </p:nvSpPr>
              <p:spPr bwMode="auto">
                <a:xfrm>
                  <a:off x="5092700" y="3560763"/>
                  <a:ext cx="71438" cy="608013"/>
                </a:xfrm>
                <a:custGeom>
                  <a:avLst/>
                  <a:gdLst>
                    <a:gd name="T0" fmla="*/ 38 w 45"/>
                    <a:gd name="T1" fmla="*/ 12 h 383"/>
                    <a:gd name="T2" fmla="*/ 40 w 45"/>
                    <a:gd name="T3" fmla="*/ 18 h 383"/>
                    <a:gd name="T4" fmla="*/ 40 w 45"/>
                    <a:gd name="T5" fmla="*/ 29 h 383"/>
                    <a:gd name="T6" fmla="*/ 41 w 45"/>
                    <a:gd name="T7" fmla="*/ 42 h 383"/>
                    <a:gd name="T8" fmla="*/ 42 w 45"/>
                    <a:gd name="T9" fmla="*/ 58 h 383"/>
                    <a:gd name="T10" fmla="*/ 43 w 45"/>
                    <a:gd name="T11" fmla="*/ 79 h 383"/>
                    <a:gd name="T12" fmla="*/ 44 w 45"/>
                    <a:gd name="T13" fmla="*/ 102 h 383"/>
                    <a:gd name="T14" fmla="*/ 44 w 45"/>
                    <a:gd name="T15" fmla="*/ 130 h 383"/>
                    <a:gd name="T16" fmla="*/ 44 w 45"/>
                    <a:gd name="T17" fmla="*/ 160 h 383"/>
                    <a:gd name="T18" fmla="*/ 45 w 45"/>
                    <a:gd name="T19" fmla="*/ 194 h 383"/>
                    <a:gd name="T20" fmla="*/ 45 w 45"/>
                    <a:gd name="T21" fmla="*/ 232 h 383"/>
                    <a:gd name="T22" fmla="*/ 45 w 45"/>
                    <a:gd name="T23" fmla="*/ 267 h 383"/>
                    <a:gd name="T24" fmla="*/ 44 w 45"/>
                    <a:gd name="T25" fmla="*/ 298 h 383"/>
                    <a:gd name="T26" fmla="*/ 44 w 45"/>
                    <a:gd name="T27" fmla="*/ 323 h 383"/>
                    <a:gd name="T28" fmla="*/ 44 w 45"/>
                    <a:gd name="T29" fmla="*/ 342 h 383"/>
                    <a:gd name="T30" fmla="*/ 43 w 45"/>
                    <a:gd name="T31" fmla="*/ 355 h 383"/>
                    <a:gd name="T32" fmla="*/ 41 w 45"/>
                    <a:gd name="T33" fmla="*/ 369 h 383"/>
                    <a:gd name="T34" fmla="*/ 37 w 45"/>
                    <a:gd name="T35" fmla="*/ 380 h 383"/>
                    <a:gd name="T36" fmla="*/ 32 w 45"/>
                    <a:gd name="T37" fmla="*/ 383 h 383"/>
                    <a:gd name="T38" fmla="*/ 26 w 45"/>
                    <a:gd name="T39" fmla="*/ 381 h 383"/>
                    <a:gd name="T40" fmla="*/ 22 w 45"/>
                    <a:gd name="T41" fmla="*/ 371 h 383"/>
                    <a:gd name="T42" fmla="*/ 18 w 45"/>
                    <a:gd name="T43" fmla="*/ 358 h 383"/>
                    <a:gd name="T44" fmla="*/ 16 w 45"/>
                    <a:gd name="T45" fmla="*/ 345 h 383"/>
                    <a:gd name="T46" fmla="*/ 13 w 45"/>
                    <a:gd name="T47" fmla="*/ 337 h 383"/>
                    <a:gd name="T48" fmla="*/ 12 w 45"/>
                    <a:gd name="T49" fmla="*/ 331 h 383"/>
                    <a:gd name="T50" fmla="*/ 12 w 45"/>
                    <a:gd name="T51" fmla="*/ 319 h 383"/>
                    <a:gd name="T52" fmla="*/ 13 w 45"/>
                    <a:gd name="T53" fmla="*/ 302 h 383"/>
                    <a:gd name="T54" fmla="*/ 15 w 45"/>
                    <a:gd name="T55" fmla="*/ 288 h 383"/>
                    <a:gd name="T56" fmla="*/ 16 w 45"/>
                    <a:gd name="T57" fmla="*/ 272 h 383"/>
                    <a:gd name="T58" fmla="*/ 16 w 45"/>
                    <a:gd name="T59" fmla="*/ 251 h 383"/>
                    <a:gd name="T60" fmla="*/ 16 w 45"/>
                    <a:gd name="T61" fmla="*/ 226 h 383"/>
                    <a:gd name="T62" fmla="*/ 17 w 45"/>
                    <a:gd name="T63" fmla="*/ 196 h 383"/>
                    <a:gd name="T64" fmla="*/ 16 w 45"/>
                    <a:gd name="T65" fmla="*/ 163 h 383"/>
                    <a:gd name="T66" fmla="*/ 16 w 45"/>
                    <a:gd name="T67" fmla="*/ 133 h 383"/>
                    <a:gd name="T68" fmla="*/ 15 w 45"/>
                    <a:gd name="T69" fmla="*/ 106 h 383"/>
                    <a:gd name="T70" fmla="*/ 12 w 45"/>
                    <a:gd name="T71" fmla="*/ 82 h 383"/>
                    <a:gd name="T72" fmla="*/ 9 w 45"/>
                    <a:gd name="T73" fmla="*/ 61 h 383"/>
                    <a:gd name="T74" fmla="*/ 5 w 45"/>
                    <a:gd name="T75" fmla="*/ 43 h 383"/>
                    <a:gd name="T76" fmla="*/ 2 w 45"/>
                    <a:gd name="T77" fmla="*/ 29 h 383"/>
                    <a:gd name="T78" fmla="*/ 0 w 45"/>
                    <a:gd name="T79" fmla="*/ 18 h 383"/>
                    <a:gd name="T80" fmla="*/ 0 w 45"/>
                    <a:gd name="T81" fmla="*/ 10 h 383"/>
                    <a:gd name="T82" fmla="*/ 2 w 45"/>
                    <a:gd name="T83" fmla="*/ 4 h 383"/>
                    <a:gd name="T84" fmla="*/ 4 w 45"/>
                    <a:gd name="T85" fmla="*/ 2 h 383"/>
                    <a:gd name="T86" fmla="*/ 9 w 45"/>
                    <a:gd name="T87" fmla="*/ 0 h 383"/>
                    <a:gd name="T88" fmla="*/ 13 w 45"/>
                    <a:gd name="T89" fmla="*/ 4 h 383"/>
                    <a:gd name="T90" fmla="*/ 19 w 45"/>
                    <a:gd name="T91" fmla="*/ 9 h 383"/>
                    <a:gd name="T92" fmla="*/ 29 w 45"/>
                    <a:gd name="T93" fmla="*/ 10 h 383"/>
                    <a:gd name="T94" fmla="*/ 37 w 45"/>
                    <a:gd name="T95" fmla="*/ 1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5" h="383">
                      <a:moveTo>
                        <a:pt x="37" y="10"/>
                      </a:moveTo>
                      <a:lnTo>
                        <a:pt x="37" y="10"/>
                      </a:lnTo>
                      <a:lnTo>
                        <a:pt x="38" y="12"/>
                      </a:lnTo>
                      <a:lnTo>
                        <a:pt x="38" y="13"/>
                      </a:lnTo>
                      <a:lnTo>
                        <a:pt x="38" y="16"/>
                      </a:lnTo>
                      <a:lnTo>
                        <a:pt x="40" y="18"/>
                      </a:lnTo>
                      <a:lnTo>
                        <a:pt x="40" y="22"/>
                      </a:lnTo>
                      <a:lnTo>
                        <a:pt x="40" y="25"/>
                      </a:lnTo>
                      <a:lnTo>
                        <a:pt x="40" y="29"/>
                      </a:lnTo>
                      <a:lnTo>
                        <a:pt x="40" y="32"/>
                      </a:lnTo>
                      <a:lnTo>
                        <a:pt x="41" y="37"/>
                      </a:lnTo>
                      <a:lnTo>
                        <a:pt x="41" y="42"/>
                      </a:lnTo>
                      <a:lnTo>
                        <a:pt x="41" y="47"/>
                      </a:lnTo>
                      <a:lnTo>
                        <a:pt x="41" y="53"/>
                      </a:lnTo>
                      <a:lnTo>
                        <a:pt x="42" y="58"/>
                      </a:lnTo>
                      <a:lnTo>
                        <a:pt x="42" y="64"/>
                      </a:lnTo>
                      <a:lnTo>
                        <a:pt x="42" y="72"/>
                      </a:lnTo>
                      <a:lnTo>
                        <a:pt x="43" y="79"/>
                      </a:lnTo>
                      <a:lnTo>
                        <a:pt x="43" y="87"/>
                      </a:lnTo>
                      <a:lnTo>
                        <a:pt x="43" y="94"/>
                      </a:lnTo>
                      <a:lnTo>
                        <a:pt x="44" y="102"/>
                      </a:lnTo>
                      <a:lnTo>
                        <a:pt x="44" y="112"/>
                      </a:lnTo>
                      <a:lnTo>
                        <a:pt x="44" y="120"/>
                      </a:lnTo>
                      <a:lnTo>
                        <a:pt x="44" y="130"/>
                      </a:lnTo>
                      <a:lnTo>
                        <a:pt x="44" y="140"/>
                      </a:lnTo>
                      <a:lnTo>
                        <a:pt x="44" y="150"/>
                      </a:lnTo>
                      <a:lnTo>
                        <a:pt x="44" y="160"/>
                      </a:lnTo>
                      <a:lnTo>
                        <a:pt x="45" y="171"/>
                      </a:lnTo>
                      <a:lnTo>
                        <a:pt x="45" y="182"/>
                      </a:lnTo>
                      <a:lnTo>
                        <a:pt x="45" y="194"/>
                      </a:lnTo>
                      <a:lnTo>
                        <a:pt x="45" y="205"/>
                      </a:lnTo>
                      <a:lnTo>
                        <a:pt x="45" y="219"/>
                      </a:lnTo>
                      <a:lnTo>
                        <a:pt x="45" y="232"/>
                      </a:lnTo>
                      <a:lnTo>
                        <a:pt x="45" y="245"/>
                      </a:lnTo>
                      <a:lnTo>
                        <a:pt x="45" y="256"/>
                      </a:lnTo>
                      <a:lnTo>
                        <a:pt x="45" y="267"/>
                      </a:lnTo>
                      <a:lnTo>
                        <a:pt x="45" y="278"/>
                      </a:lnTo>
                      <a:lnTo>
                        <a:pt x="45" y="288"/>
                      </a:lnTo>
                      <a:lnTo>
                        <a:pt x="44" y="298"/>
                      </a:lnTo>
                      <a:lnTo>
                        <a:pt x="44" y="306"/>
                      </a:lnTo>
                      <a:lnTo>
                        <a:pt x="44" y="315"/>
                      </a:lnTo>
                      <a:lnTo>
                        <a:pt x="44" y="323"/>
                      </a:lnTo>
                      <a:lnTo>
                        <a:pt x="44" y="329"/>
                      </a:lnTo>
                      <a:lnTo>
                        <a:pt x="44" y="336"/>
                      </a:lnTo>
                      <a:lnTo>
                        <a:pt x="44" y="342"/>
                      </a:lnTo>
                      <a:lnTo>
                        <a:pt x="43" y="347"/>
                      </a:lnTo>
                      <a:lnTo>
                        <a:pt x="43" y="350"/>
                      </a:lnTo>
                      <a:lnTo>
                        <a:pt x="43" y="355"/>
                      </a:lnTo>
                      <a:lnTo>
                        <a:pt x="42" y="357"/>
                      </a:lnTo>
                      <a:lnTo>
                        <a:pt x="42" y="364"/>
                      </a:lnTo>
                      <a:lnTo>
                        <a:pt x="41" y="369"/>
                      </a:lnTo>
                      <a:lnTo>
                        <a:pt x="40" y="374"/>
                      </a:lnTo>
                      <a:lnTo>
                        <a:pt x="38" y="377"/>
                      </a:lnTo>
                      <a:lnTo>
                        <a:pt x="37" y="380"/>
                      </a:lnTo>
                      <a:lnTo>
                        <a:pt x="36" y="382"/>
                      </a:lnTo>
                      <a:lnTo>
                        <a:pt x="34" y="383"/>
                      </a:lnTo>
                      <a:lnTo>
                        <a:pt x="32" y="383"/>
                      </a:lnTo>
                      <a:lnTo>
                        <a:pt x="30" y="383"/>
                      </a:lnTo>
                      <a:lnTo>
                        <a:pt x="28" y="382"/>
                      </a:lnTo>
                      <a:lnTo>
                        <a:pt x="26" y="381"/>
                      </a:lnTo>
                      <a:lnTo>
                        <a:pt x="24" y="379"/>
                      </a:lnTo>
                      <a:lnTo>
                        <a:pt x="23" y="375"/>
                      </a:lnTo>
                      <a:lnTo>
                        <a:pt x="22" y="371"/>
                      </a:lnTo>
                      <a:lnTo>
                        <a:pt x="21" y="368"/>
                      </a:lnTo>
                      <a:lnTo>
                        <a:pt x="19" y="363"/>
                      </a:lnTo>
                      <a:lnTo>
                        <a:pt x="18" y="358"/>
                      </a:lnTo>
                      <a:lnTo>
                        <a:pt x="17" y="354"/>
                      </a:lnTo>
                      <a:lnTo>
                        <a:pt x="16" y="350"/>
                      </a:lnTo>
                      <a:lnTo>
                        <a:pt x="16" y="345"/>
                      </a:lnTo>
                      <a:lnTo>
                        <a:pt x="15" y="342"/>
                      </a:lnTo>
                      <a:lnTo>
                        <a:pt x="15" y="339"/>
                      </a:lnTo>
                      <a:lnTo>
                        <a:pt x="13" y="337"/>
                      </a:lnTo>
                      <a:lnTo>
                        <a:pt x="13" y="335"/>
                      </a:lnTo>
                      <a:lnTo>
                        <a:pt x="13" y="334"/>
                      </a:lnTo>
                      <a:lnTo>
                        <a:pt x="12" y="331"/>
                      </a:lnTo>
                      <a:lnTo>
                        <a:pt x="12" y="328"/>
                      </a:lnTo>
                      <a:lnTo>
                        <a:pt x="12" y="324"/>
                      </a:lnTo>
                      <a:lnTo>
                        <a:pt x="12" y="319"/>
                      </a:lnTo>
                      <a:lnTo>
                        <a:pt x="12" y="313"/>
                      </a:lnTo>
                      <a:lnTo>
                        <a:pt x="13" y="307"/>
                      </a:lnTo>
                      <a:lnTo>
                        <a:pt x="13" y="302"/>
                      </a:lnTo>
                      <a:lnTo>
                        <a:pt x="15" y="297"/>
                      </a:lnTo>
                      <a:lnTo>
                        <a:pt x="15" y="293"/>
                      </a:lnTo>
                      <a:lnTo>
                        <a:pt x="15" y="288"/>
                      </a:lnTo>
                      <a:lnTo>
                        <a:pt x="16" y="284"/>
                      </a:lnTo>
                      <a:lnTo>
                        <a:pt x="16" y="278"/>
                      </a:lnTo>
                      <a:lnTo>
                        <a:pt x="16" y="272"/>
                      </a:lnTo>
                      <a:lnTo>
                        <a:pt x="16" y="266"/>
                      </a:lnTo>
                      <a:lnTo>
                        <a:pt x="16" y="259"/>
                      </a:lnTo>
                      <a:lnTo>
                        <a:pt x="16" y="251"/>
                      </a:lnTo>
                      <a:lnTo>
                        <a:pt x="16" y="243"/>
                      </a:lnTo>
                      <a:lnTo>
                        <a:pt x="16" y="234"/>
                      </a:lnTo>
                      <a:lnTo>
                        <a:pt x="16" y="226"/>
                      </a:lnTo>
                      <a:lnTo>
                        <a:pt x="17" y="216"/>
                      </a:lnTo>
                      <a:lnTo>
                        <a:pt x="17" y="205"/>
                      </a:lnTo>
                      <a:lnTo>
                        <a:pt x="17" y="196"/>
                      </a:lnTo>
                      <a:lnTo>
                        <a:pt x="17" y="185"/>
                      </a:lnTo>
                      <a:lnTo>
                        <a:pt x="16" y="173"/>
                      </a:lnTo>
                      <a:lnTo>
                        <a:pt x="16" y="163"/>
                      </a:lnTo>
                      <a:lnTo>
                        <a:pt x="16" y="153"/>
                      </a:lnTo>
                      <a:lnTo>
                        <a:pt x="16" y="143"/>
                      </a:lnTo>
                      <a:lnTo>
                        <a:pt x="16" y="133"/>
                      </a:lnTo>
                      <a:lnTo>
                        <a:pt x="15" y="124"/>
                      </a:lnTo>
                      <a:lnTo>
                        <a:pt x="15" y="114"/>
                      </a:lnTo>
                      <a:lnTo>
                        <a:pt x="15" y="106"/>
                      </a:lnTo>
                      <a:lnTo>
                        <a:pt x="13" y="98"/>
                      </a:lnTo>
                      <a:lnTo>
                        <a:pt x="12" y="89"/>
                      </a:lnTo>
                      <a:lnTo>
                        <a:pt x="12" y="82"/>
                      </a:lnTo>
                      <a:lnTo>
                        <a:pt x="11" y="74"/>
                      </a:lnTo>
                      <a:lnTo>
                        <a:pt x="10" y="67"/>
                      </a:lnTo>
                      <a:lnTo>
                        <a:pt x="9" y="61"/>
                      </a:lnTo>
                      <a:lnTo>
                        <a:pt x="8" y="54"/>
                      </a:lnTo>
                      <a:lnTo>
                        <a:pt x="6" y="48"/>
                      </a:lnTo>
                      <a:lnTo>
                        <a:pt x="5" y="43"/>
                      </a:lnTo>
                      <a:lnTo>
                        <a:pt x="4" y="38"/>
                      </a:lnTo>
                      <a:lnTo>
                        <a:pt x="3" y="34"/>
                      </a:lnTo>
                      <a:lnTo>
                        <a:pt x="2" y="29"/>
                      </a:lnTo>
                      <a:lnTo>
                        <a:pt x="2" y="25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2" y="3"/>
                      </a:lnTo>
                      <a:lnTo>
                        <a:pt x="3" y="3"/>
                      </a:lnTo>
                      <a:lnTo>
                        <a:pt x="4" y="2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0"/>
                      </a:lnTo>
                      <a:lnTo>
                        <a:pt x="12" y="3"/>
                      </a:lnTo>
                      <a:lnTo>
                        <a:pt x="13" y="4"/>
                      </a:lnTo>
                      <a:lnTo>
                        <a:pt x="15" y="6"/>
                      </a:lnTo>
                      <a:lnTo>
                        <a:pt x="17" y="8"/>
                      </a:lnTo>
                      <a:lnTo>
                        <a:pt x="19" y="9"/>
                      </a:lnTo>
                      <a:lnTo>
                        <a:pt x="22" y="10"/>
                      </a:lnTo>
                      <a:lnTo>
                        <a:pt x="25" y="10"/>
                      </a:lnTo>
                      <a:lnTo>
                        <a:pt x="29" y="10"/>
                      </a:lnTo>
                      <a:lnTo>
                        <a:pt x="32" y="10"/>
                      </a:lnTo>
                      <a:lnTo>
                        <a:pt x="37" y="10"/>
                      </a:lnTo>
                      <a:lnTo>
                        <a:pt x="37" y="10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6" name="Freeform 164"/>
                <p:cNvSpPr/>
                <p:nvPr/>
              </p:nvSpPr>
              <p:spPr bwMode="auto">
                <a:xfrm>
                  <a:off x="5119688" y="3530600"/>
                  <a:ext cx="225425" cy="627063"/>
                </a:xfrm>
                <a:custGeom>
                  <a:avLst/>
                  <a:gdLst>
                    <a:gd name="T0" fmla="*/ 130 w 142"/>
                    <a:gd name="T1" fmla="*/ 201 h 395"/>
                    <a:gd name="T2" fmla="*/ 130 w 142"/>
                    <a:gd name="T3" fmla="*/ 240 h 395"/>
                    <a:gd name="T4" fmla="*/ 132 w 142"/>
                    <a:gd name="T5" fmla="*/ 273 h 395"/>
                    <a:gd name="T6" fmla="*/ 132 w 142"/>
                    <a:gd name="T7" fmla="*/ 298 h 395"/>
                    <a:gd name="T8" fmla="*/ 132 w 142"/>
                    <a:gd name="T9" fmla="*/ 317 h 395"/>
                    <a:gd name="T10" fmla="*/ 132 w 142"/>
                    <a:gd name="T11" fmla="*/ 332 h 395"/>
                    <a:gd name="T12" fmla="*/ 132 w 142"/>
                    <a:gd name="T13" fmla="*/ 350 h 395"/>
                    <a:gd name="T14" fmla="*/ 130 w 142"/>
                    <a:gd name="T15" fmla="*/ 364 h 395"/>
                    <a:gd name="T16" fmla="*/ 127 w 142"/>
                    <a:gd name="T17" fmla="*/ 377 h 395"/>
                    <a:gd name="T18" fmla="*/ 122 w 142"/>
                    <a:gd name="T19" fmla="*/ 387 h 395"/>
                    <a:gd name="T20" fmla="*/ 119 w 142"/>
                    <a:gd name="T21" fmla="*/ 393 h 395"/>
                    <a:gd name="T22" fmla="*/ 113 w 142"/>
                    <a:gd name="T23" fmla="*/ 395 h 395"/>
                    <a:gd name="T24" fmla="*/ 107 w 142"/>
                    <a:gd name="T25" fmla="*/ 389 h 395"/>
                    <a:gd name="T26" fmla="*/ 102 w 142"/>
                    <a:gd name="T27" fmla="*/ 377 h 395"/>
                    <a:gd name="T28" fmla="*/ 100 w 142"/>
                    <a:gd name="T29" fmla="*/ 364 h 395"/>
                    <a:gd name="T30" fmla="*/ 100 w 142"/>
                    <a:gd name="T31" fmla="*/ 350 h 395"/>
                    <a:gd name="T32" fmla="*/ 102 w 142"/>
                    <a:gd name="T33" fmla="*/ 335 h 395"/>
                    <a:gd name="T34" fmla="*/ 103 w 142"/>
                    <a:gd name="T35" fmla="*/ 310 h 395"/>
                    <a:gd name="T36" fmla="*/ 103 w 142"/>
                    <a:gd name="T37" fmla="*/ 289 h 395"/>
                    <a:gd name="T38" fmla="*/ 103 w 142"/>
                    <a:gd name="T39" fmla="*/ 272 h 395"/>
                    <a:gd name="T40" fmla="*/ 103 w 142"/>
                    <a:gd name="T41" fmla="*/ 248 h 395"/>
                    <a:gd name="T42" fmla="*/ 102 w 142"/>
                    <a:gd name="T43" fmla="*/ 219 h 395"/>
                    <a:gd name="T44" fmla="*/ 102 w 142"/>
                    <a:gd name="T45" fmla="*/ 182 h 395"/>
                    <a:gd name="T46" fmla="*/ 100 w 142"/>
                    <a:gd name="T47" fmla="*/ 140 h 395"/>
                    <a:gd name="T48" fmla="*/ 98 w 142"/>
                    <a:gd name="T49" fmla="*/ 104 h 395"/>
                    <a:gd name="T50" fmla="*/ 97 w 142"/>
                    <a:gd name="T51" fmla="*/ 75 h 395"/>
                    <a:gd name="T52" fmla="*/ 95 w 142"/>
                    <a:gd name="T53" fmla="*/ 54 h 395"/>
                    <a:gd name="T54" fmla="*/ 92 w 142"/>
                    <a:gd name="T55" fmla="*/ 42 h 395"/>
                    <a:gd name="T56" fmla="*/ 90 w 142"/>
                    <a:gd name="T57" fmla="*/ 36 h 395"/>
                    <a:gd name="T58" fmla="*/ 82 w 142"/>
                    <a:gd name="T59" fmla="*/ 36 h 395"/>
                    <a:gd name="T60" fmla="*/ 69 w 142"/>
                    <a:gd name="T61" fmla="*/ 37 h 395"/>
                    <a:gd name="T62" fmla="*/ 43 w 142"/>
                    <a:gd name="T63" fmla="*/ 41 h 395"/>
                    <a:gd name="T64" fmla="*/ 0 w 142"/>
                    <a:gd name="T65" fmla="*/ 44 h 395"/>
                    <a:gd name="T66" fmla="*/ 27 w 142"/>
                    <a:gd name="T67" fmla="*/ 27 h 395"/>
                    <a:gd name="T68" fmla="*/ 60 w 142"/>
                    <a:gd name="T69" fmla="*/ 18 h 395"/>
                    <a:gd name="T70" fmla="*/ 76 w 142"/>
                    <a:gd name="T71" fmla="*/ 13 h 395"/>
                    <a:gd name="T72" fmla="*/ 84 w 142"/>
                    <a:gd name="T73" fmla="*/ 8 h 395"/>
                    <a:gd name="T74" fmla="*/ 90 w 142"/>
                    <a:gd name="T75" fmla="*/ 2 h 395"/>
                    <a:gd name="T76" fmla="*/ 101 w 142"/>
                    <a:gd name="T77" fmla="*/ 0 h 395"/>
                    <a:gd name="T78" fmla="*/ 108 w 142"/>
                    <a:gd name="T79" fmla="*/ 2 h 395"/>
                    <a:gd name="T80" fmla="*/ 120 w 142"/>
                    <a:gd name="T81" fmla="*/ 8 h 395"/>
                    <a:gd name="T82" fmla="*/ 133 w 142"/>
                    <a:gd name="T83" fmla="*/ 16 h 395"/>
                    <a:gd name="T84" fmla="*/ 140 w 142"/>
                    <a:gd name="T85" fmla="*/ 24 h 395"/>
                    <a:gd name="T86" fmla="*/ 142 w 142"/>
                    <a:gd name="T87" fmla="*/ 29 h 395"/>
                    <a:gd name="T88" fmla="*/ 139 w 142"/>
                    <a:gd name="T89" fmla="*/ 36 h 395"/>
                    <a:gd name="T90" fmla="*/ 135 w 142"/>
                    <a:gd name="T91" fmla="*/ 42 h 395"/>
                    <a:gd name="T92" fmla="*/ 133 w 142"/>
                    <a:gd name="T93" fmla="*/ 54 h 395"/>
                    <a:gd name="T94" fmla="*/ 132 w 142"/>
                    <a:gd name="T95" fmla="*/ 74 h 395"/>
                    <a:gd name="T96" fmla="*/ 130 w 142"/>
                    <a:gd name="T97" fmla="*/ 102 h 395"/>
                    <a:gd name="T98" fmla="*/ 129 w 142"/>
                    <a:gd name="T99" fmla="*/ 140 h 395"/>
                    <a:gd name="T100" fmla="*/ 129 w 142"/>
                    <a:gd name="T101" fmla="*/ 170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2" h="395">
                      <a:moveTo>
                        <a:pt x="129" y="170"/>
                      </a:moveTo>
                      <a:lnTo>
                        <a:pt x="129" y="185"/>
                      </a:lnTo>
                      <a:lnTo>
                        <a:pt x="130" y="201"/>
                      </a:lnTo>
                      <a:lnTo>
                        <a:pt x="130" y="215"/>
                      </a:lnTo>
                      <a:lnTo>
                        <a:pt x="130" y="228"/>
                      </a:lnTo>
                      <a:lnTo>
                        <a:pt x="130" y="240"/>
                      </a:lnTo>
                      <a:lnTo>
                        <a:pt x="132" y="252"/>
                      </a:lnTo>
                      <a:lnTo>
                        <a:pt x="132" y="262"/>
                      </a:lnTo>
                      <a:lnTo>
                        <a:pt x="132" y="273"/>
                      </a:lnTo>
                      <a:lnTo>
                        <a:pt x="132" y="283"/>
                      </a:lnTo>
                      <a:lnTo>
                        <a:pt x="132" y="291"/>
                      </a:lnTo>
                      <a:lnTo>
                        <a:pt x="132" y="298"/>
                      </a:lnTo>
                      <a:lnTo>
                        <a:pt x="132" y="305"/>
                      </a:lnTo>
                      <a:lnTo>
                        <a:pt x="132" y="311"/>
                      </a:lnTo>
                      <a:lnTo>
                        <a:pt x="132" y="317"/>
                      </a:lnTo>
                      <a:lnTo>
                        <a:pt x="132" y="322"/>
                      </a:lnTo>
                      <a:lnTo>
                        <a:pt x="132" y="325"/>
                      </a:lnTo>
                      <a:lnTo>
                        <a:pt x="132" y="332"/>
                      </a:lnTo>
                      <a:lnTo>
                        <a:pt x="132" y="338"/>
                      </a:lnTo>
                      <a:lnTo>
                        <a:pt x="132" y="344"/>
                      </a:lnTo>
                      <a:lnTo>
                        <a:pt x="132" y="350"/>
                      </a:lnTo>
                      <a:lnTo>
                        <a:pt x="132" y="355"/>
                      </a:lnTo>
                      <a:lnTo>
                        <a:pt x="130" y="361"/>
                      </a:lnTo>
                      <a:lnTo>
                        <a:pt x="130" y="364"/>
                      </a:lnTo>
                      <a:lnTo>
                        <a:pt x="129" y="369"/>
                      </a:lnTo>
                      <a:lnTo>
                        <a:pt x="128" y="374"/>
                      </a:lnTo>
                      <a:lnTo>
                        <a:pt x="127" y="377"/>
                      </a:lnTo>
                      <a:lnTo>
                        <a:pt x="126" y="381"/>
                      </a:lnTo>
                      <a:lnTo>
                        <a:pt x="124" y="385"/>
                      </a:lnTo>
                      <a:lnTo>
                        <a:pt x="122" y="387"/>
                      </a:lnTo>
                      <a:lnTo>
                        <a:pt x="121" y="389"/>
                      </a:lnTo>
                      <a:lnTo>
                        <a:pt x="120" y="390"/>
                      </a:lnTo>
                      <a:lnTo>
                        <a:pt x="119" y="393"/>
                      </a:lnTo>
                      <a:lnTo>
                        <a:pt x="117" y="394"/>
                      </a:lnTo>
                      <a:lnTo>
                        <a:pt x="115" y="395"/>
                      </a:lnTo>
                      <a:lnTo>
                        <a:pt x="113" y="395"/>
                      </a:lnTo>
                      <a:lnTo>
                        <a:pt x="111" y="394"/>
                      </a:lnTo>
                      <a:lnTo>
                        <a:pt x="109" y="392"/>
                      </a:lnTo>
                      <a:lnTo>
                        <a:pt x="107" y="389"/>
                      </a:lnTo>
                      <a:lnTo>
                        <a:pt x="106" y="386"/>
                      </a:lnTo>
                      <a:lnTo>
                        <a:pt x="103" y="382"/>
                      </a:lnTo>
                      <a:lnTo>
                        <a:pt x="102" y="377"/>
                      </a:lnTo>
                      <a:lnTo>
                        <a:pt x="101" y="374"/>
                      </a:lnTo>
                      <a:lnTo>
                        <a:pt x="100" y="369"/>
                      </a:lnTo>
                      <a:lnTo>
                        <a:pt x="100" y="364"/>
                      </a:lnTo>
                      <a:lnTo>
                        <a:pt x="100" y="360"/>
                      </a:lnTo>
                      <a:lnTo>
                        <a:pt x="100" y="355"/>
                      </a:lnTo>
                      <a:lnTo>
                        <a:pt x="100" y="350"/>
                      </a:lnTo>
                      <a:lnTo>
                        <a:pt x="101" y="345"/>
                      </a:lnTo>
                      <a:lnTo>
                        <a:pt x="102" y="341"/>
                      </a:lnTo>
                      <a:lnTo>
                        <a:pt x="102" y="335"/>
                      </a:lnTo>
                      <a:lnTo>
                        <a:pt x="103" y="329"/>
                      </a:lnTo>
                      <a:lnTo>
                        <a:pt x="103" y="323"/>
                      </a:lnTo>
                      <a:lnTo>
                        <a:pt x="103" y="310"/>
                      </a:lnTo>
                      <a:lnTo>
                        <a:pt x="103" y="297"/>
                      </a:lnTo>
                      <a:lnTo>
                        <a:pt x="103" y="293"/>
                      </a:lnTo>
                      <a:lnTo>
                        <a:pt x="103" y="289"/>
                      </a:lnTo>
                      <a:lnTo>
                        <a:pt x="103" y="284"/>
                      </a:lnTo>
                      <a:lnTo>
                        <a:pt x="103" y="278"/>
                      </a:lnTo>
                      <a:lnTo>
                        <a:pt x="103" y="272"/>
                      </a:lnTo>
                      <a:lnTo>
                        <a:pt x="103" y="265"/>
                      </a:lnTo>
                      <a:lnTo>
                        <a:pt x="103" y="256"/>
                      </a:lnTo>
                      <a:lnTo>
                        <a:pt x="103" y="248"/>
                      </a:lnTo>
                      <a:lnTo>
                        <a:pt x="103" y="239"/>
                      </a:lnTo>
                      <a:lnTo>
                        <a:pt x="103" y="229"/>
                      </a:lnTo>
                      <a:lnTo>
                        <a:pt x="102" y="219"/>
                      </a:lnTo>
                      <a:lnTo>
                        <a:pt x="102" y="207"/>
                      </a:lnTo>
                      <a:lnTo>
                        <a:pt x="102" y="195"/>
                      </a:lnTo>
                      <a:lnTo>
                        <a:pt x="102" y="182"/>
                      </a:lnTo>
                      <a:lnTo>
                        <a:pt x="101" y="169"/>
                      </a:lnTo>
                      <a:lnTo>
                        <a:pt x="101" y="155"/>
                      </a:lnTo>
                      <a:lnTo>
                        <a:pt x="100" y="140"/>
                      </a:lnTo>
                      <a:lnTo>
                        <a:pt x="100" y="127"/>
                      </a:lnTo>
                      <a:lnTo>
                        <a:pt x="100" y="115"/>
                      </a:lnTo>
                      <a:lnTo>
                        <a:pt x="98" y="104"/>
                      </a:lnTo>
                      <a:lnTo>
                        <a:pt x="98" y="93"/>
                      </a:lnTo>
                      <a:lnTo>
                        <a:pt x="97" y="83"/>
                      </a:lnTo>
                      <a:lnTo>
                        <a:pt x="97" y="75"/>
                      </a:lnTo>
                      <a:lnTo>
                        <a:pt x="96" y="67"/>
                      </a:lnTo>
                      <a:lnTo>
                        <a:pt x="96" y="61"/>
                      </a:lnTo>
                      <a:lnTo>
                        <a:pt x="95" y="54"/>
                      </a:lnTo>
                      <a:lnTo>
                        <a:pt x="95" y="49"/>
                      </a:lnTo>
                      <a:lnTo>
                        <a:pt x="94" y="44"/>
                      </a:lnTo>
                      <a:lnTo>
                        <a:pt x="92" y="42"/>
                      </a:lnTo>
                      <a:lnTo>
                        <a:pt x="92" y="38"/>
                      </a:lnTo>
                      <a:lnTo>
                        <a:pt x="91" y="37"/>
                      </a:lnTo>
                      <a:lnTo>
                        <a:pt x="90" y="36"/>
                      </a:lnTo>
                      <a:lnTo>
                        <a:pt x="88" y="36"/>
                      </a:lnTo>
                      <a:lnTo>
                        <a:pt x="85" y="36"/>
                      </a:lnTo>
                      <a:lnTo>
                        <a:pt x="82" y="36"/>
                      </a:lnTo>
                      <a:lnTo>
                        <a:pt x="78" y="36"/>
                      </a:lnTo>
                      <a:lnTo>
                        <a:pt x="74" y="37"/>
                      </a:lnTo>
                      <a:lnTo>
                        <a:pt x="69" y="37"/>
                      </a:lnTo>
                      <a:lnTo>
                        <a:pt x="63" y="38"/>
                      </a:lnTo>
                      <a:lnTo>
                        <a:pt x="57" y="38"/>
                      </a:lnTo>
                      <a:lnTo>
                        <a:pt x="43" y="41"/>
                      </a:lnTo>
                      <a:lnTo>
                        <a:pt x="28" y="42"/>
                      </a:lnTo>
                      <a:lnTo>
                        <a:pt x="13" y="43"/>
                      </a:lnTo>
                      <a:lnTo>
                        <a:pt x="0" y="44"/>
                      </a:lnTo>
                      <a:lnTo>
                        <a:pt x="0" y="29"/>
                      </a:lnTo>
                      <a:lnTo>
                        <a:pt x="13" y="28"/>
                      </a:lnTo>
                      <a:lnTo>
                        <a:pt x="27" y="27"/>
                      </a:lnTo>
                      <a:lnTo>
                        <a:pt x="40" y="24"/>
                      </a:lnTo>
                      <a:lnTo>
                        <a:pt x="55" y="21"/>
                      </a:lnTo>
                      <a:lnTo>
                        <a:pt x="60" y="18"/>
                      </a:lnTo>
                      <a:lnTo>
                        <a:pt x="66" y="17"/>
                      </a:lnTo>
                      <a:lnTo>
                        <a:pt x="71" y="15"/>
                      </a:lnTo>
                      <a:lnTo>
                        <a:pt x="76" y="13"/>
                      </a:lnTo>
                      <a:lnTo>
                        <a:pt x="79" y="11"/>
                      </a:lnTo>
                      <a:lnTo>
                        <a:pt x="82" y="9"/>
                      </a:lnTo>
                      <a:lnTo>
                        <a:pt x="84" y="8"/>
                      </a:lnTo>
                      <a:lnTo>
                        <a:pt x="85" y="5"/>
                      </a:lnTo>
                      <a:lnTo>
                        <a:pt x="88" y="3"/>
                      </a:lnTo>
                      <a:lnTo>
                        <a:pt x="90" y="2"/>
                      </a:lnTo>
                      <a:lnTo>
                        <a:pt x="95" y="0"/>
                      </a:lnTo>
                      <a:lnTo>
                        <a:pt x="98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6" y="2"/>
                      </a:lnTo>
                      <a:lnTo>
                        <a:pt x="108" y="2"/>
                      </a:lnTo>
                      <a:lnTo>
                        <a:pt x="111" y="4"/>
                      </a:lnTo>
                      <a:lnTo>
                        <a:pt x="115" y="5"/>
                      </a:lnTo>
                      <a:lnTo>
                        <a:pt x="120" y="8"/>
                      </a:lnTo>
                      <a:lnTo>
                        <a:pt x="124" y="10"/>
                      </a:lnTo>
                      <a:lnTo>
                        <a:pt x="128" y="13"/>
                      </a:lnTo>
                      <a:lnTo>
                        <a:pt x="133" y="16"/>
                      </a:lnTo>
                      <a:lnTo>
                        <a:pt x="135" y="18"/>
                      </a:lnTo>
                      <a:lnTo>
                        <a:pt x="138" y="22"/>
                      </a:lnTo>
                      <a:lnTo>
                        <a:pt x="140" y="24"/>
                      </a:lnTo>
                      <a:lnTo>
                        <a:pt x="141" y="25"/>
                      </a:lnTo>
                      <a:lnTo>
                        <a:pt x="142" y="28"/>
                      </a:lnTo>
                      <a:lnTo>
                        <a:pt x="142" y="29"/>
                      </a:lnTo>
                      <a:lnTo>
                        <a:pt x="142" y="31"/>
                      </a:lnTo>
                      <a:lnTo>
                        <a:pt x="141" y="34"/>
                      </a:lnTo>
                      <a:lnTo>
                        <a:pt x="139" y="36"/>
                      </a:lnTo>
                      <a:lnTo>
                        <a:pt x="138" y="38"/>
                      </a:lnTo>
                      <a:lnTo>
                        <a:pt x="136" y="40"/>
                      </a:lnTo>
                      <a:lnTo>
                        <a:pt x="135" y="42"/>
                      </a:lnTo>
                      <a:lnTo>
                        <a:pt x="134" y="44"/>
                      </a:lnTo>
                      <a:lnTo>
                        <a:pt x="134" y="48"/>
                      </a:lnTo>
                      <a:lnTo>
                        <a:pt x="133" y="54"/>
                      </a:lnTo>
                      <a:lnTo>
                        <a:pt x="133" y="59"/>
                      </a:lnTo>
                      <a:lnTo>
                        <a:pt x="132" y="66"/>
                      </a:lnTo>
                      <a:lnTo>
                        <a:pt x="132" y="74"/>
                      </a:lnTo>
                      <a:lnTo>
                        <a:pt x="130" y="82"/>
                      </a:lnTo>
                      <a:lnTo>
                        <a:pt x="130" y="92"/>
                      </a:lnTo>
                      <a:lnTo>
                        <a:pt x="130" y="102"/>
                      </a:lnTo>
                      <a:lnTo>
                        <a:pt x="129" y="114"/>
                      </a:lnTo>
                      <a:lnTo>
                        <a:pt x="129" y="127"/>
                      </a:lnTo>
                      <a:lnTo>
                        <a:pt x="129" y="140"/>
                      </a:lnTo>
                      <a:lnTo>
                        <a:pt x="129" y="155"/>
                      </a:lnTo>
                      <a:lnTo>
                        <a:pt x="129" y="170"/>
                      </a:lnTo>
                      <a:lnTo>
                        <a:pt x="129" y="170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7" name="Freeform 165"/>
                <p:cNvSpPr/>
                <p:nvPr/>
              </p:nvSpPr>
              <p:spPr bwMode="auto">
                <a:xfrm>
                  <a:off x="5151438" y="3803650"/>
                  <a:ext cx="111125" cy="55563"/>
                </a:xfrm>
                <a:custGeom>
                  <a:avLst/>
                  <a:gdLst>
                    <a:gd name="T0" fmla="*/ 59 w 70"/>
                    <a:gd name="T1" fmla="*/ 4 h 35"/>
                    <a:gd name="T2" fmla="*/ 63 w 70"/>
                    <a:gd name="T3" fmla="*/ 5 h 35"/>
                    <a:gd name="T4" fmla="*/ 65 w 70"/>
                    <a:gd name="T5" fmla="*/ 6 h 35"/>
                    <a:gd name="T6" fmla="*/ 67 w 70"/>
                    <a:gd name="T7" fmla="*/ 7 h 35"/>
                    <a:gd name="T8" fmla="*/ 68 w 70"/>
                    <a:gd name="T9" fmla="*/ 9 h 35"/>
                    <a:gd name="T10" fmla="*/ 69 w 70"/>
                    <a:gd name="T11" fmla="*/ 10 h 35"/>
                    <a:gd name="T12" fmla="*/ 70 w 70"/>
                    <a:gd name="T13" fmla="*/ 11 h 35"/>
                    <a:gd name="T14" fmla="*/ 70 w 70"/>
                    <a:gd name="T15" fmla="*/ 12 h 35"/>
                    <a:gd name="T16" fmla="*/ 70 w 70"/>
                    <a:gd name="T17" fmla="*/ 13 h 35"/>
                    <a:gd name="T18" fmla="*/ 70 w 70"/>
                    <a:gd name="T19" fmla="*/ 16 h 35"/>
                    <a:gd name="T20" fmla="*/ 69 w 70"/>
                    <a:gd name="T21" fmla="*/ 18 h 35"/>
                    <a:gd name="T22" fmla="*/ 67 w 70"/>
                    <a:gd name="T23" fmla="*/ 19 h 35"/>
                    <a:gd name="T24" fmla="*/ 64 w 70"/>
                    <a:gd name="T25" fmla="*/ 22 h 35"/>
                    <a:gd name="T26" fmla="*/ 61 w 70"/>
                    <a:gd name="T27" fmla="*/ 23 h 35"/>
                    <a:gd name="T28" fmla="*/ 57 w 70"/>
                    <a:gd name="T29" fmla="*/ 24 h 35"/>
                    <a:gd name="T30" fmla="*/ 52 w 70"/>
                    <a:gd name="T31" fmla="*/ 25 h 35"/>
                    <a:gd name="T32" fmla="*/ 48 w 70"/>
                    <a:gd name="T33" fmla="*/ 26 h 35"/>
                    <a:gd name="T34" fmla="*/ 33 w 70"/>
                    <a:gd name="T35" fmla="*/ 30 h 35"/>
                    <a:gd name="T36" fmla="*/ 21 w 70"/>
                    <a:gd name="T37" fmla="*/ 32 h 35"/>
                    <a:gd name="T38" fmla="*/ 11 w 70"/>
                    <a:gd name="T39" fmla="*/ 34 h 35"/>
                    <a:gd name="T40" fmla="*/ 0 w 70"/>
                    <a:gd name="T41" fmla="*/ 35 h 35"/>
                    <a:gd name="T42" fmla="*/ 0 w 70"/>
                    <a:gd name="T43" fmla="*/ 6 h 35"/>
                    <a:gd name="T44" fmla="*/ 7 w 70"/>
                    <a:gd name="T45" fmla="*/ 6 h 35"/>
                    <a:gd name="T46" fmla="*/ 13 w 70"/>
                    <a:gd name="T47" fmla="*/ 5 h 35"/>
                    <a:gd name="T48" fmla="*/ 18 w 70"/>
                    <a:gd name="T49" fmla="*/ 5 h 35"/>
                    <a:gd name="T50" fmla="*/ 24 w 70"/>
                    <a:gd name="T51" fmla="*/ 4 h 35"/>
                    <a:gd name="T52" fmla="*/ 29 w 70"/>
                    <a:gd name="T53" fmla="*/ 4 h 35"/>
                    <a:gd name="T54" fmla="*/ 32 w 70"/>
                    <a:gd name="T55" fmla="*/ 3 h 35"/>
                    <a:gd name="T56" fmla="*/ 36 w 70"/>
                    <a:gd name="T57" fmla="*/ 2 h 35"/>
                    <a:gd name="T58" fmla="*/ 39 w 70"/>
                    <a:gd name="T59" fmla="*/ 2 h 35"/>
                    <a:gd name="T60" fmla="*/ 42 w 70"/>
                    <a:gd name="T61" fmla="*/ 0 h 35"/>
                    <a:gd name="T62" fmla="*/ 45 w 70"/>
                    <a:gd name="T63" fmla="*/ 0 h 35"/>
                    <a:gd name="T64" fmla="*/ 48 w 70"/>
                    <a:gd name="T65" fmla="*/ 0 h 35"/>
                    <a:gd name="T66" fmla="*/ 50 w 70"/>
                    <a:gd name="T67" fmla="*/ 0 h 35"/>
                    <a:gd name="T68" fmla="*/ 55 w 70"/>
                    <a:gd name="T69" fmla="*/ 2 h 35"/>
                    <a:gd name="T70" fmla="*/ 59 w 70"/>
                    <a:gd name="T71" fmla="*/ 4 h 35"/>
                    <a:gd name="T72" fmla="*/ 59 w 70"/>
                    <a:gd name="T73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0" h="35">
                      <a:moveTo>
                        <a:pt x="59" y="4"/>
                      </a:moveTo>
                      <a:lnTo>
                        <a:pt x="63" y="5"/>
                      </a:lnTo>
                      <a:lnTo>
                        <a:pt x="65" y="6"/>
                      </a:lnTo>
                      <a:lnTo>
                        <a:pt x="67" y="7"/>
                      </a:lnTo>
                      <a:lnTo>
                        <a:pt x="68" y="9"/>
                      </a:lnTo>
                      <a:lnTo>
                        <a:pt x="69" y="10"/>
                      </a:lnTo>
                      <a:lnTo>
                        <a:pt x="70" y="11"/>
                      </a:lnTo>
                      <a:lnTo>
                        <a:pt x="70" y="12"/>
                      </a:lnTo>
                      <a:lnTo>
                        <a:pt x="70" y="13"/>
                      </a:lnTo>
                      <a:lnTo>
                        <a:pt x="70" y="16"/>
                      </a:lnTo>
                      <a:lnTo>
                        <a:pt x="69" y="18"/>
                      </a:lnTo>
                      <a:lnTo>
                        <a:pt x="67" y="19"/>
                      </a:lnTo>
                      <a:lnTo>
                        <a:pt x="64" y="22"/>
                      </a:lnTo>
                      <a:lnTo>
                        <a:pt x="61" y="23"/>
                      </a:lnTo>
                      <a:lnTo>
                        <a:pt x="57" y="24"/>
                      </a:lnTo>
                      <a:lnTo>
                        <a:pt x="52" y="25"/>
                      </a:lnTo>
                      <a:lnTo>
                        <a:pt x="48" y="26"/>
                      </a:lnTo>
                      <a:lnTo>
                        <a:pt x="33" y="30"/>
                      </a:lnTo>
                      <a:lnTo>
                        <a:pt x="21" y="32"/>
                      </a:lnTo>
                      <a:lnTo>
                        <a:pt x="11" y="34"/>
                      </a:lnTo>
                      <a:lnTo>
                        <a:pt x="0" y="35"/>
                      </a:lnTo>
                      <a:lnTo>
                        <a:pt x="0" y="6"/>
                      </a:lnTo>
                      <a:lnTo>
                        <a:pt x="7" y="6"/>
                      </a:lnTo>
                      <a:lnTo>
                        <a:pt x="13" y="5"/>
                      </a:lnTo>
                      <a:lnTo>
                        <a:pt x="18" y="5"/>
                      </a:lnTo>
                      <a:lnTo>
                        <a:pt x="24" y="4"/>
                      </a:lnTo>
                      <a:lnTo>
                        <a:pt x="29" y="4"/>
                      </a:lnTo>
                      <a:lnTo>
                        <a:pt x="32" y="3"/>
                      </a:lnTo>
                      <a:lnTo>
                        <a:pt x="36" y="2"/>
                      </a:lnTo>
                      <a:lnTo>
                        <a:pt x="39" y="2"/>
                      </a:lnTo>
                      <a:lnTo>
                        <a:pt x="42" y="0"/>
                      </a:lnTo>
                      <a:lnTo>
                        <a:pt x="45" y="0"/>
                      </a:lnTo>
                      <a:lnTo>
                        <a:pt x="48" y="0"/>
                      </a:lnTo>
                      <a:lnTo>
                        <a:pt x="50" y="0"/>
                      </a:lnTo>
                      <a:lnTo>
                        <a:pt x="55" y="2"/>
                      </a:lnTo>
                      <a:lnTo>
                        <a:pt x="59" y="4"/>
                      </a:lnTo>
                      <a:lnTo>
                        <a:pt x="59" y="4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8" name="Freeform 166"/>
                <p:cNvSpPr/>
                <p:nvPr/>
              </p:nvSpPr>
              <p:spPr bwMode="auto">
                <a:xfrm>
                  <a:off x="5151438" y="4048125"/>
                  <a:ext cx="144463" cy="44450"/>
                </a:xfrm>
                <a:custGeom>
                  <a:avLst/>
                  <a:gdLst>
                    <a:gd name="T0" fmla="*/ 91 w 91"/>
                    <a:gd name="T1" fmla="*/ 28 h 28"/>
                    <a:gd name="T2" fmla="*/ 0 w 91"/>
                    <a:gd name="T3" fmla="*/ 28 h 28"/>
                    <a:gd name="T4" fmla="*/ 0 w 91"/>
                    <a:gd name="T5" fmla="*/ 6 h 28"/>
                    <a:gd name="T6" fmla="*/ 13 w 91"/>
                    <a:gd name="T7" fmla="*/ 5 h 28"/>
                    <a:gd name="T8" fmla="*/ 27 w 91"/>
                    <a:gd name="T9" fmla="*/ 4 h 28"/>
                    <a:gd name="T10" fmla="*/ 40 w 91"/>
                    <a:gd name="T11" fmla="*/ 3 h 28"/>
                    <a:gd name="T12" fmla="*/ 52 w 91"/>
                    <a:gd name="T13" fmla="*/ 2 h 28"/>
                    <a:gd name="T14" fmla="*/ 57 w 91"/>
                    <a:gd name="T15" fmla="*/ 0 h 28"/>
                    <a:gd name="T16" fmla="*/ 62 w 91"/>
                    <a:gd name="T17" fmla="*/ 0 h 28"/>
                    <a:gd name="T18" fmla="*/ 65 w 91"/>
                    <a:gd name="T19" fmla="*/ 0 h 28"/>
                    <a:gd name="T20" fmla="*/ 70 w 91"/>
                    <a:gd name="T21" fmla="*/ 2 h 28"/>
                    <a:gd name="T22" fmla="*/ 77 w 91"/>
                    <a:gd name="T23" fmla="*/ 3 h 28"/>
                    <a:gd name="T24" fmla="*/ 83 w 91"/>
                    <a:gd name="T25" fmla="*/ 4 h 28"/>
                    <a:gd name="T26" fmla="*/ 87 w 91"/>
                    <a:gd name="T27" fmla="*/ 9 h 28"/>
                    <a:gd name="T28" fmla="*/ 89 w 91"/>
                    <a:gd name="T29" fmla="*/ 13 h 28"/>
                    <a:gd name="T30" fmla="*/ 90 w 91"/>
                    <a:gd name="T31" fmla="*/ 21 h 28"/>
                    <a:gd name="T32" fmla="*/ 91 w 91"/>
                    <a:gd name="T33" fmla="*/ 28 h 28"/>
                    <a:gd name="T34" fmla="*/ 91 w 91"/>
                    <a:gd name="T35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28">
                      <a:moveTo>
                        <a:pt x="91" y="28"/>
                      </a:moveTo>
                      <a:lnTo>
                        <a:pt x="0" y="28"/>
                      </a:lnTo>
                      <a:lnTo>
                        <a:pt x="0" y="6"/>
                      </a:lnTo>
                      <a:lnTo>
                        <a:pt x="13" y="5"/>
                      </a:lnTo>
                      <a:lnTo>
                        <a:pt x="27" y="4"/>
                      </a:lnTo>
                      <a:lnTo>
                        <a:pt x="40" y="3"/>
                      </a:lnTo>
                      <a:lnTo>
                        <a:pt x="52" y="2"/>
                      </a:lnTo>
                      <a:lnTo>
                        <a:pt x="57" y="0"/>
                      </a:lnTo>
                      <a:lnTo>
                        <a:pt x="62" y="0"/>
                      </a:lnTo>
                      <a:lnTo>
                        <a:pt x="65" y="0"/>
                      </a:lnTo>
                      <a:lnTo>
                        <a:pt x="70" y="2"/>
                      </a:lnTo>
                      <a:lnTo>
                        <a:pt x="77" y="3"/>
                      </a:lnTo>
                      <a:lnTo>
                        <a:pt x="83" y="4"/>
                      </a:lnTo>
                      <a:lnTo>
                        <a:pt x="87" y="9"/>
                      </a:lnTo>
                      <a:lnTo>
                        <a:pt x="89" y="13"/>
                      </a:lnTo>
                      <a:lnTo>
                        <a:pt x="90" y="21"/>
                      </a:lnTo>
                      <a:lnTo>
                        <a:pt x="91" y="28"/>
                      </a:lnTo>
                      <a:lnTo>
                        <a:pt x="91" y="2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9" name="Freeform 167"/>
                <p:cNvSpPr/>
                <p:nvPr/>
              </p:nvSpPr>
              <p:spPr bwMode="auto">
                <a:xfrm>
                  <a:off x="5384800" y="3787775"/>
                  <a:ext cx="76200" cy="411163"/>
                </a:xfrm>
                <a:custGeom>
                  <a:avLst/>
                  <a:gdLst>
                    <a:gd name="T0" fmla="*/ 42 w 48"/>
                    <a:gd name="T1" fmla="*/ 32 h 259"/>
                    <a:gd name="T2" fmla="*/ 43 w 48"/>
                    <a:gd name="T3" fmla="*/ 71 h 259"/>
                    <a:gd name="T4" fmla="*/ 44 w 48"/>
                    <a:gd name="T5" fmla="*/ 106 h 259"/>
                    <a:gd name="T6" fmla="*/ 45 w 48"/>
                    <a:gd name="T7" fmla="*/ 137 h 259"/>
                    <a:gd name="T8" fmla="*/ 46 w 48"/>
                    <a:gd name="T9" fmla="*/ 163 h 259"/>
                    <a:gd name="T10" fmla="*/ 48 w 48"/>
                    <a:gd name="T11" fmla="*/ 186 h 259"/>
                    <a:gd name="T12" fmla="*/ 48 w 48"/>
                    <a:gd name="T13" fmla="*/ 204 h 259"/>
                    <a:gd name="T14" fmla="*/ 48 w 48"/>
                    <a:gd name="T15" fmla="*/ 217 h 259"/>
                    <a:gd name="T16" fmla="*/ 48 w 48"/>
                    <a:gd name="T17" fmla="*/ 227 h 259"/>
                    <a:gd name="T18" fmla="*/ 48 w 48"/>
                    <a:gd name="T19" fmla="*/ 236 h 259"/>
                    <a:gd name="T20" fmla="*/ 46 w 48"/>
                    <a:gd name="T21" fmla="*/ 243 h 259"/>
                    <a:gd name="T22" fmla="*/ 45 w 48"/>
                    <a:gd name="T23" fmla="*/ 249 h 259"/>
                    <a:gd name="T24" fmla="*/ 43 w 48"/>
                    <a:gd name="T25" fmla="*/ 253 h 259"/>
                    <a:gd name="T26" fmla="*/ 42 w 48"/>
                    <a:gd name="T27" fmla="*/ 257 h 259"/>
                    <a:gd name="T28" fmla="*/ 39 w 48"/>
                    <a:gd name="T29" fmla="*/ 258 h 259"/>
                    <a:gd name="T30" fmla="*/ 36 w 48"/>
                    <a:gd name="T31" fmla="*/ 259 h 259"/>
                    <a:gd name="T32" fmla="*/ 33 w 48"/>
                    <a:gd name="T33" fmla="*/ 258 h 259"/>
                    <a:gd name="T34" fmla="*/ 31 w 48"/>
                    <a:gd name="T35" fmla="*/ 256 h 259"/>
                    <a:gd name="T36" fmla="*/ 29 w 48"/>
                    <a:gd name="T37" fmla="*/ 250 h 259"/>
                    <a:gd name="T38" fmla="*/ 26 w 48"/>
                    <a:gd name="T39" fmla="*/ 243 h 259"/>
                    <a:gd name="T40" fmla="*/ 24 w 48"/>
                    <a:gd name="T41" fmla="*/ 232 h 259"/>
                    <a:gd name="T42" fmla="*/ 23 w 48"/>
                    <a:gd name="T43" fmla="*/ 219 h 259"/>
                    <a:gd name="T44" fmla="*/ 22 w 48"/>
                    <a:gd name="T45" fmla="*/ 204 h 259"/>
                    <a:gd name="T46" fmla="*/ 20 w 48"/>
                    <a:gd name="T47" fmla="*/ 186 h 259"/>
                    <a:gd name="T48" fmla="*/ 18 w 48"/>
                    <a:gd name="T49" fmla="*/ 156 h 259"/>
                    <a:gd name="T50" fmla="*/ 16 w 48"/>
                    <a:gd name="T51" fmla="*/ 119 h 259"/>
                    <a:gd name="T52" fmla="*/ 14 w 48"/>
                    <a:gd name="T53" fmla="*/ 103 h 259"/>
                    <a:gd name="T54" fmla="*/ 12 w 48"/>
                    <a:gd name="T55" fmla="*/ 87 h 259"/>
                    <a:gd name="T56" fmla="*/ 10 w 48"/>
                    <a:gd name="T57" fmla="*/ 73 h 259"/>
                    <a:gd name="T58" fmla="*/ 8 w 48"/>
                    <a:gd name="T59" fmla="*/ 61 h 259"/>
                    <a:gd name="T60" fmla="*/ 6 w 48"/>
                    <a:gd name="T61" fmla="*/ 49 h 259"/>
                    <a:gd name="T62" fmla="*/ 3 w 48"/>
                    <a:gd name="T63" fmla="*/ 30 h 259"/>
                    <a:gd name="T64" fmla="*/ 0 w 48"/>
                    <a:gd name="T65" fmla="*/ 19 h 259"/>
                    <a:gd name="T66" fmla="*/ 0 w 48"/>
                    <a:gd name="T67" fmla="*/ 13 h 259"/>
                    <a:gd name="T68" fmla="*/ 0 w 48"/>
                    <a:gd name="T69" fmla="*/ 8 h 259"/>
                    <a:gd name="T70" fmla="*/ 1 w 48"/>
                    <a:gd name="T71" fmla="*/ 3 h 259"/>
                    <a:gd name="T72" fmla="*/ 3 w 48"/>
                    <a:gd name="T73" fmla="*/ 1 h 259"/>
                    <a:gd name="T74" fmla="*/ 5 w 48"/>
                    <a:gd name="T75" fmla="*/ 0 h 259"/>
                    <a:gd name="T76" fmla="*/ 11 w 48"/>
                    <a:gd name="T77" fmla="*/ 1 h 259"/>
                    <a:gd name="T78" fmla="*/ 20 w 48"/>
                    <a:gd name="T79" fmla="*/ 3 h 259"/>
                    <a:gd name="T80" fmla="*/ 33 w 48"/>
                    <a:gd name="T81" fmla="*/ 8 h 259"/>
                    <a:gd name="T82" fmla="*/ 40 w 48"/>
                    <a:gd name="T83" fmla="*/ 12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8" h="259">
                      <a:moveTo>
                        <a:pt x="40" y="12"/>
                      </a:moveTo>
                      <a:lnTo>
                        <a:pt x="42" y="32"/>
                      </a:lnTo>
                      <a:lnTo>
                        <a:pt x="42" y="52"/>
                      </a:lnTo>
                      <a:lnTo>
                        <a:pt x="43" y="71"/>
                      </a:lnTo>
                      <a:lnTo>
                        <a:pt x="44" y="90"/>
                      </a:lnTo>
                      <a:lnTo>
                        <a:pt x="44" y="106"/>
                      </a:lnTo>
                      <a:lnTo>
                        <a:pt x="45" y="122"/>
                      </a:lnTo>
                      <a:lnTo>
                        <a:pt x="45" y="137"/>
                      </a:lnTo>
                      <a:lnTo>
                        <a:pt x="46" y="150"/>
                      </a:lnTo>
                      <a:lnTo>
                        <a:pt x="46" y="163"/>
                      </a:lnTo>
                      <a:lnTo>
                        <a:pt x="46" y="175"/>
                      </a:lnTo>
                      <a:lnTo>
                        <a:pt x="48" y="186"/>
                      </a:lnTo>
                      <a:lnTo>
                        <a:pt x="48" y="195"/>
                      </a:lnTo>
                      <a:lnTo>
                        <a:pt x="48" y="204"/>
                      </a:lnTo>
                      <a:lnTo>
                        <a:pt x="48" y="211"/>
                      </a:lnTo>
                      <a:lnTo>
                        <a:pt x="48" y="217"/>
                      </a:lnTo>
                      <a:lnTo>
                        <a:pt x="48" y="223"/>
                      </a:lnTo>
                      <a:lnTo>
                        <a:pt x="48" y="227"/>
                      </a:lnTo>
                      <a:lnTo>
                        <a:pt x="48" y="232"/>
                      </a:lnTo>
                      <a:lnTo>
                        <a:pt x="48" y="236"/>
                      </a:lnTo>
                      <a:lnTo>
                        <a:pt x="46" y="239"/>
                      </a:lnTo>
                      <a:lnTo>
                        <a:pt x="46" y="243"/>
                      </a:lnTo>
                      <a:lnTo>
                        <a:pt x="46" y="246"/>
                      </a:lnTo>
                      <a:lnTo>
                        <a:pt x="45" y="249"/>
                      </a:lnTo>
                      <a:lnTo>
                        <a:pt x="44" y="251"/>
                      </a:lnTo>
                      <a:lnTo>
                        <a:pt x="43" y="253"/>
                      </a:lnTo>
                      <a:lnTo>
                        <a:pt x="43" y="256"/>
                      </a:lnTo>
                      <a:lnTo>
                        <a:pt x="42" y="257"/>
                      </a:lnTo>
                      <a:lnTo>
                        <a:pt x="40" y="258"/>
                      </a:lnTo>
                      <a:lnTo>
                        <a:pt x="39" y="258"/>
                      </a:lnTo>
                      <a:lnTo>
                        <a:pt x="38" y="259"/>
                      </a:lnTo>
                      <a:lnTo>
                        <a:pt x="36" y="259"/>
                      </a:lnTo>
                      <a:lnTo>
                        <a:pt x="35" y="258"/>
                      </a:lnTo>
                      <a:lnTo>
                        <a:pt x="33" y="258"/>
                      </a:lnTo>
                      <a:lnTo>
                        <a:pt x="32" y="257"/>
                      </a:lnTo>
                      <a:lnTo>
                        <a:pt x="31" y="256"/>
                      </a:lnTo>
                      <a:lnTo>
                        <a:pt x="30" y="253"/>
                      </a:lnTo>
                      <a:lnTo>
                        <a:pt x="29" y="250"/>
                      </a:lnTo>
                      <a:lnTo>
                        <a:pt x="27" y="246"/>
                      </a:lnTo>
                      <a:lnTo>
                        <a:pt x="26" y="243"/>
                      </a:lnTo>
                      <a:lnTo>
                        <a:pt x="25" y="238"/>
                      </a:lnTo>
                      <a:lnTo>
                        <a:pt x="24" y="232"/>
                      </a:lnTo>
                      <a:lnTo>
                        <a:pt x="24" y="226"/>
                      </a:lnTo>
                      <a:lnTo>
                        <a:pt x="23" y="219"/>
                      </a:lnTo>
                      <a:lnTo>
                        <a:pt x="22" y="212"/>
                      </a:lnTo>
                      <a:lnTo>
                        <a:pt x="22" y="204"/>
                      </a:lnTo>
                      <a:lnTo>
                        <a:pt x="20" y="195"/>
                      </a:lnTo>
                      <a:lnTo>
                        <a:pt x="20" y="186"/>
                      </a:lnTo>
                      <a:lnTo>
                        <a:pt x="19" y="176"/>
                      </a:lnTo>
                      <a:lnTo>
                        <a:pt x="18" y="156"/>
                      </a:lnTo>
                      <a:lnTo>
                        <a:pt x="17" y="137"/>
                      </a:lnTo>
                      <a:lnTo>
                        <a:pt x="16" y="119"/>
                      </a:lnTo>
                      <a:lnTo>
                        <a:pt x="14" y="111"/>
                      </a:lnTo>
                      <a:lnTo>
                        <a:pt x="14" y="103"/>
                      </a:lnTo>
                      <a:lnTo>
                        <a:pt x="13" y="96"/>
                      </a:lnTo>
                      <a:lnTo>
                        <a:pt x="12" y="87"/>
                      </a:lnTo>
                      <a:lnTo>
                        <a:pt x="11" y="80"/>
                      </a:lnTo>
                      <a:lnTo>
                        <a:pt x="10" y="73"/>
                      </a:lnTo>
                      <a:lnTo>
                        <a:pt x="10" y="67"/>
                      </a:lnTo>
                      <a:lnTo>
                        <a:pt x="8" y="61"/>
                      </a:lnTo>
                      <a:lnTo>
                        <a:pt x="7" y="55"/>
                      </a:lnTo>
                      <a:lnTo>
                        <a:pt x="6" y="49"/>
                      </a:lnTo>
                      <a:lnTo>
                        <a:pt x="4" y="40"/>
                      </a:lnTo>
                      <a:lnTo>
                        <a:pt x="3" y="30"/>
                      </a:lnTo>
                      <a:lnTo>
                        <a:pt x="1" y="22"/>
                      </a:lnTo>
                      <a:lnTo>
                        <a:pt x="0" y="19"/>
                      </a:lnTo>
                      <a:lnTo>
                        <a:pt x="0" y="15"/>
                      </a:lnTo>
                      <a:lnTo>
                        <a:pt x="0" y="13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1" y="6"/>
                      </a:lnTo>
                      <a:lnTo>
                        <a:pt x="1" y="3"/>
                      </a:lnTo>
                      <a:lnTo>
                        <a:pt x="3" y="2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5" y="0"/>
                      </a:lnTo>
                      <a:lnTo>
                        <a:pt x="7" y="0"/>
                      </a:lnTo>
                      <a:lnTo>
                        <a:pt x="11" y="1"/>
                      </a:lnTo>
                      <a:lnTo>
                        <a:pt x="16" y="2"/>
                      </a:lnTo>
                      <a:lnTo>
                        <a:pt x="20" y="3"/>
                      </a:lnTo>
                      <a:lnTo>
                        <a:pt x="26" y="6"/>
                      </a:lnTo>
                      <a:lnTo>
                        <a:pt x="33" y="8"/>
                      </a:lnTo>
                      <a:lnTo>
                        <a:pt x="40" y="12"/>
                      </a:lnTo>
                      <a:lnTo>
                        <a:pt x="40" y="12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0" name="Freeform 168"/>
                <p:cNvSpPr/>
                <p:nvPr/>
              </p:nvSpPr>
              <p:spPr bwMode="auto">
                <a:xfrm>
                  <a:off x="5414963" y="3727450"/>
                  <a:ext cx="547688" cy="508000"/>
                </a:xfrm>
                <a:custGeom>
                  <a:avLst/>
                  <a:gdLst>
                    <a:gd name="T0" fmla="*/ 250 w 345"/>
                    <a:gd name="T1" fmla="*/ 279 h 320"/>
                    <a:gd name="T2" fmla="*/ 241 w 345"/>
                    <a:gd name="T3" fmla="*/ 246 h 320"/>
                    <a:gd name="T4" fmla="*/ 250 w 345"/>
                    <a:gd name="T5" fmla="*/ 236 h 320"/>
                    <a:gd name="T6" fmla="*/ 263 w 345"/>
                    <a:gd name="T7" fmla="*/ 231 h 320"/>
                    <a:gd name="T8" fmla="*/ 268 w 345"/>
                    <a:gd name="T9" fmla="*/ 224 h 320"/>
                    <a:gd name="T10" fmla="*/ 274 w 345"/>
                    <a:gd name="T11" fmla="*/ 198 h 320"/>
                    <a:gd name="T12" fmla="*/ 281 w 345"/>
                    <a:gd name="T13" fmla="*/ 134 h 320"/>
                    <a:gd name="T14" fmla="*/ 284 w 345"/>
                    <a:gd name="T15" fmla="*/ 71 h 320"/>
                    <a:gd name="T16" fmla="*/ 282 w 345"/>
                    <a:gd name="T17" fmla="*/ 53 h 320"/>
                    <a:gd name="T18" fmla="*/ 282 w 345"/>
                    <a:gd name="T19" fmla="*/ 45 h 320"/>
                    <a:gd name="T20" fmla="*/ 280 w 345"/>
                    <a:gd name="T21" fmla="*/ 40 h 320"/>
                    <a:gd name="T22" fmla="*/ 266 w 345"/>
                    <a:gd name="T23" fmla="*/ 39 h 320"/>
                    <a:gd name="T24" fmla="*/ 244 w 345"/>
                    <a:gd name="T25" fmla="*/ 39 h 320"/>
                    <a:gd name="T26" fmla="*/ 233 w 345"/>
                    <a:gd name="T27" fmla="*/ 40 h 320"/>
                    <a:gd name="T28" fmla="*/ 215 w 345"/>
                    <a:gd name="T29" fmla="*/ 41 h 320"/>
                    <a:gd name="T30" fmla="*/ 191 w 345"/>
                    <a:gd name="T31" fmla="*/ 45 h 320"/>
                    <a:gd name="T32" fmla="*/ 161 w 345"/>
                    <a:gd name="T33" fmla="*/ 50 h 320"/>
                    <a:gd name="T34" fmla="*/ 126 w 345"/>
                    <a:gd name="T35" fmla="*/ 54 h 320"/>
                    <a:gd name="T36" fmla="*/ 86 w 345"/>
                    <a:gd name="T37" fmla="*/ 61 h 320"/>
                    <a:gd name="T38" fmla="*/ 39 w 345"/>
                    <a:gd name="T39" fmla="*/ 68 h 320"/>
                    <a:gd name="T40" fmla="*/ 0 w 345"/>
                    <a:gd name="T41" fmla="*/ 50 h 320"/>
                    <a:gd name="T42" fmla="*/ 55 w 345"/>
                    <a:gd name="T43" fmla="*/ 45 h 320"/>
                    <a:gd name="T44" fmla="*/ 99 w 345"/>
                    <a:gd name="T45" fmla="*/ 38 h 320"/>
                    <a:gd name="T46" fmla="*/ 155 w 345"/>
                    <a:gd name="T47" fmla="*/ 28 h 320"/>
                    <a:gd name="T48" fmla="*/ 199 w 345"/>
                    <a:gd name="T49" fmla="*/ 21 h 320"/>
                    <a:gd name="T50" fmla="*/ 229 w 345"/>
                    <a:gd name="T51" fmla="*/ 16 h 320"/>
                    <a:gd name="T52" fmla="*/ 252 w 345"/>
                    <a:gd name="T53" fmla="*/ 12 h 320"/>
                    <a:gd name="T54" fmla="*/ 263 w 345"/>
                    <a:gd name="T55" fmla="*/ 8 h 320"/>
                    <a:gd name="T56" fmla="*/ 269 w 345"/>
                    <a:gd name="T57" fmla="*/ 3 h 320"/>
                    <a:gd name="T58" fmla="*/ 278 w 345"/>
                    <a:gd name="T59" fmla="*/ 0 h 320"/>
                    <a:gd name="T60" fmla="*/ 292 w 345"/>
                    <a:gd name="T61" fmla="*/ 4 h 320"/>
                    <a:gd name="T62" fmla="*/ 313 w 345"/>
                    <a:gd name="T63" fmla="*/ 14 h 320"/>
                    <a:gd name="T64" fmla="*/ 336 w 345"/>
                    <a:gd name="T65" fmla="*/ 31 h 320"/>
                    <a:gd name="T66" fmla="*/ 345 w 345"/>
                    <a:gd name="T67" fmla="*/ 40 h 320"/>
                    <a:gd name="T68" fmla="*/ 342 w 345"/>
                    <a:gd name="T69" fmla="*/ 50 h 320"/>
                    <a:gd name="T70" fmla="*/ 334 w 345"/>
                    <a:gd name="T71" fmla="*/ 55 h 320"/>
                    <a:gd name="T72" fmla="*/ 330 w 345"/>
                    <a:gd name="T73" fmla="*/ 66 h 320"/>
                    <a:gd name="T74" fmla="*/ 327 w 345"/>
                    <a:gd name="T75" fmla="*/ 85 h 320"/>
                    <a:gd name="T76" fmla="*/ 325 w 345"/>
                    <a:gd name="T77" fmla="*/ 111 h 320"/>
                    <a:gd name="T78" fmla="*/ 314 w 345"/>
                    <a:gd name="T79" fmla="*/ 207 h 320"/>
                    <a:gd name="T80" fmla="*/ 305 w 345"/>
                    <a:gd name="T81" fmla="*/ 255 h 320"/>
                    <a:gd name="T82" fmla="*/ 298 w 345"/>
                    <a:gd name="T83" fmla="*/ 277 h 320"/>
                    <a:gd name="T84" fmla="*/ 291 w 345"/>
                    <a:gd name="T85" fmla="*/ 293 h 320"/>
                    <a:gd name="T86" fmla="*/ 282 w 345"/>
                    <a:gd name="T87" fmla="*/ 303 h 320"/>
                    <a:gd name="T88" fmla="*/ 268 w 345"/>
                    <a:gd name="T89" fmla="*/ 314 h 320"/>
                    <a:gd name="T90" fmla="*/ 257 w 345"/>
                    <a:gd name="T91" fmla="*/ 320 h 320"/>
                    <a:gd name="T92" fmla="*/ 249 w 345"/>
                    <a:gd name="T93" fmla="*/ 315 h 320"/>
                    <a:gd name="T94" fmla="*/ 249 w 345"/>
                    <a:gd name="T95" fmla="*/ 301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45" h="320">
                      <a:moveTo>
                        <a:pt x="249" y="296"/>
                      </a:moveTo>
                      <a:lnTo>
                        <a:pt x="250" y="291"/>
                      </a:lnTo>
                      <a:lnTo>
                        <a:pt x="250" y="285"/>
                      </a:lnTo>
                      <a:lnTo>
                        <a:pt x="250" y="279"/>
                      </a:lnTo>
                      <a:lnTo>
                        <a:pt x="249" y="271"/>
                      </a:lnTo>
                      <a:lnTo>
                        <a:pt x="247" y="264"/>
                      </a:lnTo>
                      <a:lnTo>
                        <a:pt x="244" y="256"/>
                      </a:lnTo>
                      <a:lnTo>
                        <a:pt x="241" y="246"/>
                      </a:lnTo>
                      <a:lnTo>
                        <a:pt x="236" y="237"/>
                      </a:lnTo>
                      <a:lnTo>
                        <a:pt x="241" y="237"/>
                      </a:lnTo>
                      <a:lnTo>
                        <a:pt x="246" y="237"/>
                      </a:lnTo>
                      <a:lnTo>
                        <a:pt x="250" y="236"/>
                      </a:lnTo>
                      <a:lnTo>
                        <a:pt x="254" y="236"/>
                      </a:lnTo>
                      <a:lnTo>
                        <a:pt x="257" y="234"/>
                      </a:lnTo>
                      <a:lnTo>
                        <a:pt x="260" y="233"/>
                      </a:lnTo>
                      <a:lnTo>
                        <a:pt x="263" y="231"/>
                      </a:lnTo>
                      <a:lnTo>
                        <a:pt x="266" y="230"/>
                      </a:lnTo>
                      <a:lnTo>
                        <a:pt x="266" y="229"/>
                      </a:lnTo>
                      <a:lnTo>
                        <a:pt x="266" y="227"/>
                      </a:lnTo>
                      <a:lnTo>
                        <a:pt x="268" y="224"/>
                      </a:lnTo>
                      <a:lnTo>
                        <a:pt x="269" y="218"/>
                      </a:lnTo>
                      <a:lnTo>
                        <a:pt x="270" y="212"/>
                      </a:lnTo>
                      <a:lnTo>
                        <a:pt x="273" y="205"/>
                      </a:lnTo>
                      <a:lnTo>
                        <a:pt x="274" y="198"/>
                      </a:lnTo>
                      <a:lnTo>
                        <a:pt x="276" y="188"/>
                      </a:lnTo>
                      <a:lnTo>
                        <a:pt x="278" y="178"/>
                      </a:lnTo>
                      <a:lnTo>
                        <a:pt x="280" y="156"/>
                      </a:lnTo>
                      <a:lnTo>
                        <a:pt x="281" y="134"/>
                      </a:lnTo>
                      <a:lnTo>
                        <a:pt x="284" y="112"/>
                      </a:lnTo>
                      <a:lnTo>
                        <a:pt x="284" y="90"/>
                      </a:lnTo>
                      <a:lnTo>
                        <a:pt x="284" y="80"/>
                      </a:lnTo>
                      <a:lnTo>
                        <a:pt x="284" y="71"/>
                      </a:lnTo>
                      <a:lnTo>
                        <a:pt x="284" y="63"/>
                      </a:lnTo>
                      <a:lnTo>
                        <a:pt x="284" y="59"/>
                      </a:lnTo>
                      <a:lnTo>
                        <a:pt x="284" y="55"/>
                      </a:lnTo>
                      <a:lnTo>
                        <a:pt x="282" y="53"/>
                      </a:lnTo>
                      <a:lnTo>
                        <a:pt x="282" y="51"/>
                      </a:lnTo>
                      <a:lnTo>
                        <a:pt x="282" y="48"/>
                      </a:lnTo>
                      <a:lnTo>
                        <a:pt x="282" y="46"/>
                      </a:lnTo>
                      <a:lnTo>
                        <a:pt x="282" y="45"/>
                      </a:lnTo>
                      <a:lnTo>
                        <a:pt x="281" y="42"/>
                      </a:lnTo>
                      <a:lnTo>
                        <a:pt x="281" y="41"/>
                      </a:lnTo>
                      <a:lnTo>
                        <a:pt x="281" y="41"/>
                      </a:lnTo>
                      <a:lnTo>
                        <a:pt x="280" y="40"/>
                      </a:lnTo>
                      <a:lnTo>
                        <a:pt x="278" y="40"/>
                      </a:lnTo>
                      <a:lnTo>
                        <a:pt x="274" y="39"/>
                      </a:lnTo>
                      <a:lnTo>
                        <a:pt x="270" y="39"/>
                      </a:lnTo>
                      <a:lnTo>
                        <a:pt x="266" y="39"/>
                      </a:lnTo>
                      <a:lnTo>
                        <a:pt x="261" y="39"/>
                      </a:lnTo>
                      <a:lnTo>
                        <a:pt x="254" y="39"/>
                      </a:lnTo>
                      <a:lnTo>
                        <a:pt x="247" y="39"/>
                      </a:lnTo>
                      <a:lnTo>
                        <a:pt x="244" y="39"/>
                      </a:lnTo>
                      <a:lnTo>
                        <a:pt x="242" y="39"/>
                      </a:lnTo>
                      <a:lnTo>
                        <a:pt x="240" y="39"/>
                      </a:lnTo>
                      <a:lnTo>
                        <a:pt x="236" y="39"/>
                      </a:lnTo>
                      <a:lnTo>
                        <a:pt x="233" y="40"/>
                      </a:lnTo>
                      <a:lnTo>
                        <a:pt x="229" y="40"/>
                      </a:lnTo>
                      <a:lnTo>
                        <a:pt x="224" y="40"/>
                      </a:lnTo>
                      <a:lnTo>
                        <a:pt x="219" y="41"/>
                      </a:lnTo>
                      <a:lnTo>
                        <a:pt x="215" y="41"/>
                      </a:lnTo>
                      <a:lnTo>
                        <a:pt x="209" y="42"/>
                      </a:lnTo>
                      <a:lnTo>
                        <a:pt x="204" y="42"/>
                      </a:lnTo>
                      <a:lnTo>
                        <a:pt x="197" y="44"/>
                      </a:lnTo>
                      <a:lnTo>
                        <a:pt x="191" y="45"/>
                      </a:lnTo>
                      <a:lnTo>
                        <a:pt x="184" y="46"/>
                      </a:lnTo>
                      <a:lnTo>
                        <a:pt x="177" y="47"/>
                      </a:lnTo>
                      <a:lnTo>
                        <a:pt x="170" y="48"/>
                      </a:lnTo>
                      <a:lnTo>
                        <a:pt x="161" y="50"/>
                      </a:lnTo>
                      <a:lnTo>
                        <a:pt x="153" y="51"/>
                      </a:lnTo>
                      <a:lnTo>
                        <a:pt x="145" y="52"/>
                      </a:lnTo>
                      <a:lnTo>
                        <a:pt x="135" y="53"/>
                      </a:lnTo>
                      <a:lnTo>
                        <a:pt x="126" y="54"/>
                      </a:lnTo>
                      <a:lnTo>
                        <a:pt x="116" y="55"/>
                      </a:lnTo>
                      <a:lnTo>
                        <a:pt x="107" y="58"/>
                      </a:lnTo>
                      <a:lnTo>
                        <a:pt x="96" y="59"/>
                      </a:lnTo>
                      <a:lnTo>
                        <a:pt x="86" y="61"/>
                      </a:lnTo>
                      <a:lnTo>
                        <a:pt x="75" y="63"/>
                      </a:lnTo>
                      <a:lnTo>
                        <a:pt x="63" y="65"/>
                      </a:lnTo>
                      <a:lnTo>
                        <a:pt x="51" y="66"/>
                      </a:lnTo>
                      <a:lnTo>
                        <a:pt x="39" y="68"/>
                      </a:lnTo>
                      <a:lnTo>
                        <a:pt x="26" y="71"/>
                      </a:lnTo>
                      <a:lnTo>
                        <a:pt x="13" y="72"/>
                      </a:lnTo>
                      <a:lnTo>
                        <a:pt x="0" y="74"/>
                      </a:lnTo>
                      <a:lnTo>
                        <a:pt x="0" y="50"/>
                      </a:lnTo>
                      <a:lnTo>
                        <a:pt x="18" y="48"/>
                      </a:lnTo>
                      <a:lnTo>
                        <a:pt x="36" y="47"/>
                      </a:lnTo>
                      <a:lnTo>
                        <a:pt x="45" y="46"/>
                      </a:lnTo>
                      <a:lnTo>
                        <a:pt x="55" y="45"/>
                      </a:lnTo>
                      <a:lnTo>
                        <a:pt x="65" y="42"/>
                      </a:lnTo>
                      <a:lnTo>
                        <a:pt x="76" y="41"/>
                      </a:lnTo>
                      <a:lnTo>
                        <a:pt x="87" y="39"/>
                      </a:lnTo>
                      <a:lnTo>
                        <a:pt x="99" y="38"/>
                      </a:lnTo>
                      <a:lnTo>
                        <a:pt x="112" y="35"/>
                      </a:lnTo>
                      <a:lnTo>
                        <a:pt x="125" y="33"/>
                      </a:lnTo>
                      <a:lnTo>
                        <a:pt x="140" y="31"/>
                      </a:lnTo>
                      <a:lnTo>
                        <a:pt x="155" y="28"/>
                      </a:lnTo>
                      <a:lnTo>
                        <a:pt x="172" y="26"/>
                      </a:lnTo>
                      <a:lnTo>
                        <a:pt x="180" y="25"/>
                      </a:lnTo>
                      <a:lnTo>
                        <a:pt x="190" y="23"/>
                      </a:lnTo>
                      <a:lnTo>
                        <a:pt x="199" y="21"/>
                      </a:lnTo>
                      <a:lnTo>
                        <a:pt x="208" y="20"/>
                      </a:lnTo>
                      <a:lnTo>
                        <a:pt x="215" y="19"/>
                      </a:lnTo>
                      <a:lnTo>
                        <a:pt x="223" y="18"/>
                      </a:lnTo>
                      <a:lnTo>
                        <a:pt x="229" y="16"/>
                      </a:lnTo>
                      <a:lnTo>
                        <a:pt x="236" y="15"/>
                      </a:lnTo>
                      <a:lnTo>
                        <a:pt x="241" y="14"/>
                      </a:lnTo>
                      <a:lnTo>
                        <a:pt x="247" y="13"/>
                      </a:lnTo>
                      <a:lnTo>
                        <a:pt x="252" y="12"/>
                      </a:lnTo>
                      <a:lnTo>
                        <a:pt x="255" y="10"/>
                      </a:lnTo>
                      <a:lnTo>
                        <a:pt x="259" y="10"/>
                      </a:lnTo>
                      <a:lnTo>
                        <a:pt x="261" y="9"/>
                      </a:lnTo>
                      <a:lnTo>
                        <a:pt x="263" y="8"/>
                      </a:lnTo>
                      <a:lnTo>
                        <a:pt x="266" y="7"/>
                      </a:lnTo>
                      <a:lnTo>
                        <a:pt x="267" y="6"/>
                      </a:lnTo>
                      <a:lnTo>
                        <a:pt x="268" y="6"/>
                      </a:lnTo>
                      <a:lnTo>
                        <a:pt x="269" y="3"/>
                      </a:lnTo>
                      <a:lnTo>
                        <a:pt x="273" y="1"/>
                      </a:lnTo>
                      <a:lnTo>
                        <a:pt x="274" y="1"/>
                      </a:lnTo>
                      <a:lnTo>
                        <a:pt x="276" y="1"/>
                      </a:lnTo>
                      <a:lnTo>
                        <a:pt x="278" y="0"/>
                      </a:lnTo>
                      <a:lnTo>
                        <a:pt x="281" y="0"/>
                      </a:lnTo>
                      <a:lnTo>
                        <a:pt x="284" y="1"/>
                      </a:lnTo>
                      <a:lnTo>
                        <a:pt x="287" y="2"/>
                      </a:lnTo>
                      <a:lnTo>
                        <a:pt x="292" y="4"/>
                      </a:lnTo>
                      <a:lnTo>
                        <a:pt x="297" y="6"/>
                      </a:lnTo>
                      <a:lnTo>
                        <a:pt x="301" y="8"/>
                      </a:lnTo>
                      <a:lnTo>
                        <a:pt x="307" y="12"/>
                      </a:lnTo>
                      <a:lnTo>
                        <a:pt x="313" y="14"/>
                      </a:lnTo>
                      <a:lnTo>
                        <a:pt x="320" y="18"/>
                      </a:lnTo>
                      <a:lnTo>
                        <a:pt x="326" y="22"/>
                      </a:lnTo>
                      <a:lnTo>
                        <a:pt x="331" y="27"/>
                      </a:lnTo>
                      <a:lnTo>
                        <a:pt x="336" y="31"/>
                      </a:lnTo>
                      <a:lnTo>
                        <a:pt x="339" y="33"/>
                      </a:lnTo>
                      <a:lnTo>
                        <a:pt x="342" y="36"/>
                      </a:lnTo>
                      <a:lnTo>
                        <a:pt x="344" y="38"/>
                      </a:lnTo>
                      <a:lnTo>
                        <a:pt x="345" y="40"/>
                      </a:lnTo>
                      <a:lnTo>
                        <a:pt x="345" y="41"/>
                      </a:lnTo>
                      <a:lnTo>
                        <a:pt x="345" y="44"/>
                      </a:lnTo>
                      <a:lnTo>
                        <a:pt x="344" y="46"/>
                      </a:lnTo>
                      <a:lnTo>
                        <a:pt x="342" y="50"/>
                      </a:lnTo>
                      <a:lnTo>
                        <a:pt x="338" y="52"/>
                      </a:lnTo>
                      <a:lnTo>
                        <a:pt x="337" y="52"/>
                      </a:lnTo>
                      <a:lnTo>
                        <a:pt x="336" y="53"/>
                      </a:lnTo>
                      <a:lnTo>
                        <a:pt x="334" y="55"/>
                      </a:lnTo>
                      <a:lnTo>
                        <a:pt x="333" y="58"/>
                      </a:lnTo>
                      <a:lnTo>
                        <a:pt x="332" y="60"/>
                      </a:lnTo>
                      <a:lnTo>
                        <a:pt x="331" y="63"/>
                      </a:lnTo>
                      <a:lnTo>
                        <a:pt x="330" y="66"/>
                      </a:lnTo>
                      <a:lnTo>
                        <a:pt x="330" y="71"/>
                      </a:lnTo>
                      <a:lnTo>
                        <a:pt x="329" y="74"/>
                      </a:lnTo>
                      <a:lnTo>
                        <a:pt x="329" y="80"/>
                      </a:lnTo>
                      <a:lnTo>
                        <a:pt x="327" y="85"/>
                      </a:lnTo>
                      <a:lnTo>
                        <a:pt x="327" y="91"/>
                      </a:lnTo>
                      <a:lnTo>
                        <a:pt x="326" y="97"/>
                      </a:lnTo>
                      <a:lnTo>
                        <a:pt x="326" y="104"/>
                      </a:lnTo>
                      <a:lnTo>
                        <a:pt x="325" y="111"/>
                      </a:lnTo>
                      <a:lnTo>
                        <a:pt x="325" y="118"/>
                      </a:lnTo>
                      <a:lnTo>
                        <a:pt x="323" y="149"/>
                      </a:lnTo>
                      <a:lnTo>
                        <a:pt x="319" y="179"/>
                      </a:lnTo>
                      <a:lnTo>
                        <a:pt x="314" y="207"/>
                      </a:lnTo>
                      <a:lnTo>
                        <a:pt x="310" y="234"/>
                      </a:lnTo>
                      <a:lnTo>
                        <a:pt x="308" y="242"/>
                      </a:lnTo>
                      <a:lnTo>
                        <a:pt x="306" y="249"/>
                      </a:lnTo>
                      <a:lnTo>
                        <a:pt x="305" y="255"/>
                      </a:lnTo>
                      <a:lnTo>
                        <a:pt x="302" y="261"/>
                      </a:lnTo>
                      <a:lnTo>
                        <a:pt x="301" y="266"/>
                      </a:lnTo>
                      <a:lnTo>
                        <a:pt x="300" y="271"/>
                      </a:lnTo>
                      <a:lnTo>
                        <a:pt x="298" y="277"/>
                      </a:lnTo>
                      <a:lnTo>
                        <a:pt x="297" y="281"/>
                      </a:lnTo>
                      <a:lnTo>
                        <a:pt x="294" y="285"/>
                      </a:lnTo>
                      <a:lnTo>
                        <a:pt x="292" y="289"/>
                      </a:lnTo>
                      <a:lnTo>
                        <a:pt x="291" y="293"/>
                      </a:lnTo>
                      <a:lnTo>
                        <a:pt x="288" y="296"/>
                      </a:lnTo>
                      <a:lnTo>
                        <a:pt x="287" y="298"/>
                      </a:lnTo>
                      <a:lnTo>
                        <a:pt x="285" y="301"/>
                      </a:lnTo>
                      <a:lnTo>
                        <a:pt x="282" y="303"/>
                      </a:lnTo>
                      <a:lnTo>
                        <a:pt x="281" y="304"/>
                      </a:lnTo>
                      <a:lnTo>
                        <a:pt x="276" y="308"/>
                      </a:lnTo>
                      <a:lnTo>
                        <a:pt x="272" y="312"/>
                      </a:lnTo>
                      <a:lnTo>
                        <a:pt x="268" y="314"/>
                      </a:lnTo>
                      <a:lnTo>
                        <a:pt x="265" y="316"/>
                      </a:lnTo>
                      <a:lnTo>
                        <a:pt x="262" y="317"/>
                      </a:lnTo>
                      <a:lnTo>
                        <a:pt x="260" y="319"/>
                      </a:lnTo>
                      <a:lnTo>
                        <a:pt x="257" y="320"/>
                      </a:lnTo>
                      <a:lnTo>
                        <a:pt x="255" y="320"/>
                      </a:lnTo>
                      <a:lnTo>
                        <a:pt x="253" y="319"/>
                      </a:lnTo>
                      <a:lnTo>
                        <a:pt x="250" y="317"/>
                      </a:lnTo>
                      <a:lnTo>
                        <a:pt x="249" y="315"/>
                      </a:lnTo>
                      <a:lnTo>
                        <a:pt x="248" y="312"/>
                      </a:lnTo>
                      <a:lnTo>
                        <a:pt x="248" y="309"/>
                      </a:lnTo>
                      <a:lnTo>
                        <a:pt x="248" y="306"/>
                      </a:lnTo>
                      <a:lnTo>
                        <a:pt x="249" y="301"/>
                      </a:lnTo>
                      <a:lnTo>
                        <a:pt x="249" y="296"/>
                      </a:lnTo>
                      <a:lnTo>
                        <a:pt x="249" y="29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1" name="Freeform 169"/>
                <p:cNvSpPr/>
                <p:nvPr/>
              </p:nvSpPr>
              <p:spPr bwMode="auto">
                <a:xfrm>
                  <a:off x="5414963" y="3484563"/>
                  <a:ext cx="446088" cy="111125"/>
                </a:xfrm>
                <a:custGeom>
                  <a:avLst/>
                  <a:gdLst>
                    <a:gd name="T0" fmla="*/ 141 w 281"/>
                    <a:gd name="T1" fmla="*/ 20 h 70"/>
                    <a:gd name="T2" fmla="*/ 165 w 281"/>
                    <a:gd name="T3" fmla="*/ 15 h 70"/>
                    <a:gd name="T4" fmla="*/ 187 w 281"/>
                    <a:gd name="T5" fmla="*/ 9 h 70"/>
                    <a:gd name="T6" fmla="*/ 206 w 281"/>
                    <a:gd name="T7" fmla="*/ 6 h 70"/>
                    <a:gd name="T8" fmla="*/ 223 w 281"/>
                    <a:gd name="T9" fmla="*/ 3 h 70"/>
                    <a:gd name="T10" fmla="*/ 236 w 281"/>
                    <a:gd name="T11" fmla="*/ 1 h 70"/>
                    <a:gd name="T12" fmla="*/ 247 w 281"/>
                    <a:gd name="T13" fmla="*/ 0 h 70"/>
                    <a:gd name="T14" fmla="*/ 255 w 281"/>
                    <a:gd name="T15" fmla="*/ 0 h 70"/>
                    <a:gd name="T16" fmla="*/ 262 w 281"/>
                    <a:gd name="T17" fmla="*/ 2 h 70"/>
                    <a:gd name="T18" fmla="*/ 269 w 281"/>
                    <a:gd name="T19" fmla="*/ 7 h 70"/>
                    <a:gd name="T20" fmla="*/ 275 w 281"/>
                    <a:gd name="T21" fmla="*/ 10 h 70"/>
                    <a:gd name="T22" fmla="*/ 280 w 281"/>
                    <a:gd name="T23" fmla="*/ 14 h 70"/>
                    <a:gd name="T24" fmla="*/ 281 w 281"/>
                    <a:gd name="T25" fmla="*/ 18 h 70"/>
                    <a:gd name="T26" fmla="*/ 281 w 281"/>
                    <a:gd name="T27" fmla="*/ 21 h 70"/>
                    <a:gd name="T28" fmla="*/ 280 w 281"/>
                    <a:gd name="T29" fmla="*/ 24 h 70"/>
                    <a:gd name="T30" fmla="*/ 275 w 281"/>
                    <a:gd name="T31" fmla="*/ 26 h 70"/>
                    <a:gd name="T32" fmla="*/ 272 w 281"/>
                    <a:gd name="T33" fmla="*/ 27 h 70"/>
                    <a:gd name="T34" fmla="*/ 265 w 281"/>
                    <a:gd name="T35" fmla="*/ 28 h 70"/>
                    <a:gd name="T36" fmla="*/ 256 w 281"/>
                    <a:gd name="T37" fmla="*/ 31 h 70"/>
                    <a:gd name="T38" fmla="*/ 243 w 281"/>
                    <a:gd name="T39" fmla="*/ 33 h 70"/>
                    <a:gd name="T40" fmla="*/ 228 w 281"/>
                    <a:gd name="T41" fmla="*/ 35 h 70"/>
                    <a:gd name="T42" fmla="*/ 209 w 281"/>
                    <a:gd name="T43" fmla="*/ 39 h 70"/>
                    <a:gd name="T44" fmla="*/ 187 w 281"/>
                    <a:gd name="T45" fmla="*/ 42 h 70"/>
                    <a:gd name="T46" fmla="*/ 163 w 281"/>
                    <a:gd name="T47" fmla="*/ 47 h 70"/>
                    <a:gd name="T48" fmla="*/ 134 w 281"/>
                    <a:gd name="T49" fmla="*/ 52 h 70"/>
                    <a:gd name="T50" fmla="*/ 109 w 281"/>
                    <a:gd name="T51" fmla="*/ 57 h 70"/>
                    <a:gd name="T52" fmla="*/ 88 w 281"/>
                    <a:gd name="T53" fmla="*/ 60 h 70"/>
                    <a:gd name="T54" fmla="*/ 69 w 281"/>
                    <a:gd name="T55" fmla="*/ 64 h 70"/>
                    <a:gd name="T56" fmla="*/ 55 w 281"/>
                    <a:gd name="T57" fmla="*/ 66 h 70"/>
                    <a:gd name="T58" fmla="*/ 43 w 281"/>
                    <a:gd name="T59" fmla="*/ 69 h 70"/>
                    <a:gd name="T60" fmla="*/ 35 w 281"/>
                    <a:gd name="T61" fmla="*/ 70 h 70"/>
                    <a:gd name="T62" fmla="*/ 30 w 281"/>
                    <a:gd name="T63" fmla="*/ 70 h 70"/>
                    <a:gd name="T64" fmla="*/ 26 w 281"/>
                    <a:gd name="T65" fmla="*/ 70 h 70"/>
                    <a:gd name="T66" fmla="*/ 21 w 281"/>
                    <a:gd name="T67" fmla="*/ 70 h 70"/>
                    <a:gd name="T68" fmla="*/ 13 w 281"/>
                    <a:gd name="T69" fmla="*/ 67 h 70"/>
                    <a:gd name="T70" fmla="*/ 5 w 281"/>
                    <a:gd name="T71" fmla="*/ 66 h 70"/>
                    <a:gd name="T72" fmla="*/ 0 w 281"/>
                    <a:gd name="T73" fmla="*/ 63 h 70"/>
                    <a:gd name="T74" fmla="*/ 1 w 281"/>
                    <a:gd name="T75" fmla="*/ 59 h 70"/>
                    <a:gd name="T76" fmla="*/ 4 w 281"/>
                    <a:gd name="T77" fmla="*/ 56 h 70"/>
                    <a:gd name="T78" fmla="*/ 8 w 281"/>
                    <a:gd name="T79" fmla="*/ 53 h 70"/>
                    <a:gd name="T80" fmla="*/ 12 w 281"/>
                    <a:gd name="T81" fmla="*/ 52 h 70"/>
                    <a:gd name="T82" fmla="*/ 18 w 281"/>
                    <a:gd name="T83" fmla="*/ 51 h 70"/>
                    <a:gd name="T84" fmla="*/ 27 w 281"/>
                    <a:gd name="T85" fmla="*/ 48 h 70"/>
                    <a:gd name="T86" fmla="*/ 39 w 281"/>
                    <a:gd name="T87" fmla="*/ 46 h 70"/>
                    <a:gd name="T88" fmla="*/ 53 w 281"/>
                    <a:gd name="T89" fmla="*/ 42 h 70"/>
                    <a:gd name="T90" fmla="*/ 71 w 281"/>
                    <a:gd name="T91" fmla="*/ 38 h 70"/>
                    <a:gd name="T92" fmla="*/ 91 w 281"/>
                    <a:gd name="T93" fmla="*/ 33 h 70"/>
                    <a:gd name="T94" fmla="*/ 115 w 281"/>
                    <a:gd name="T95" fmla="*/ 27 h 70"/>
                    <a:gd name="T96" fmla="*/ 128 w 281"/>
                    <a:gd name="T97" fmla="*/ 24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81" h="70">
                      <a:moveTo>
                        <a:pt x="128" y="24"/>
                      </a:moveTo>
                      <a:lnTo>
                        <a:pt x="141" y="20"/>
                      </a:lnTo>
                      <a:lnTo>
                        <a:pt x="153" y="18"/>
                      </a:lnTo>
                      <a:lnTo>
                        <a:pt x="165" y="15"/>
                      </a:lnTo>
                      <a:lnTo>
                        <a:pt x="177" y="12"/>
                      </a:lnTo>
                      <a:lnTo>
                        <a:pt x="187" y="9"/>
                      </a:lnTo>
                      <a:lnTo>
                        <a:pt x="197" y="8"/>
                      </a:lnTo>
                      <a:lnTo>
                        <a:pt x="206" y="6"/>
                      </a:lnTo>
                      <a:lnTo>
                        <a:pt x="215" y="5"/>
                      </a:lnTo>
                      <a:lnTo>
                        <a:pt x="223" y="3"/>
                      </a:lnTo>
                      <a:lnTo>
                        <a:pt x="230" y="2"/>
                      </a:lnTo>
                      <a:lnTo>
                        <a:pt x="236" y="1"/>
                      </a:lnTo>
                      <a:lnTo>
                        <a:pt x="242" y="1"/>
                      </a:lnTo>
                      <a:lnTo>
                        <a:pt x="247" y="0"/>
                      </a:lnTo>
                      <a:lnTo>
                        <a:pt x="252" y="0"/>
                      </a:lnTo>
                      <a:lnTo>
                        <a:pt x="255" y="0"/>
                      </a:lnTo>
                      <a:lnTo>
                        <a:pt x="257" y="1"/>
                      </a:lnTo>
                      <a:lnTo>
                        <a:pt x="262" y="2"/>
                      </a:lnTo>
                      <a:lnTo>
                        <a:pt x="266" y="5"/>
                      </a:lnTo>
                      <a:lnTo>
                        <a:pt x="269" y="7"/>
                      </a:lnTo>
                      <a:lnTo>
                        <a:pt x="273" y="8"/>
                      </a:lnTo>
                      <a:lnTo>
                        <a:pt x="275" y="10"/>
                      </a:lnTo>
                      <a:lnTo>
                        <a:pt x="278" y="13"/>
                      </a:lnTo>
                      <a:lnTo>
                        <a:pt x="280" y="14"/>
                      </a:lnTo>
                      <a:lnTo>
                        <a:pt x="281" y="16"/>
                      </a:lnTo>
                      <a:lnTo>
                        <a:pt x="281" y="18"/>
                      </a:lnTo>
                      <a:lnTo>
                        <a:pt x="281" y="20"/>
                      </a:lnTo>
                      <a:lnTo>
                        <a:pt x="281" y="21"/>
                      </a:lnTo>
                      <a:lnTo>
                        <a:pt x="281" y="22"/>
                      </a:lnTo>
                      <a:lnTo>
                        <a:pt x="280" y="24"/>
                      </a:lnTo>
                      <a:lnTo>
                        <a:pt x="278" y="25"/>
                      </a:lnTo>
                      <a:lnTo>
                        <a:pt x="275" y="26"/>
                      </a:lnTo>
                      <a:lnTo>
                        <a:pt x="273" y="26"/>
                      </a:lnTo>
                      <a:lnTo>
                        <a:pt x="272" y="27"/>
                      </a:lnTo>
                      <a:lnTo>
                        <a:pt x="268" y="27"/>
                      </a:lnTo>
                      <a:lnTo>
                        <a:pt x="265" y="28"/>
                      </a:lnTo>
                      <a:lnTo>
                        <a:pt x="261" y="29"/>
                      </a:lnTo>
                      <a:lnTo>
                        <a:pt x="256" y="31"/>
                      </a:lnTo>
                      <a:lnTo>
                        <a:pt x="250" y="32"/>
                      </a:lnTo>
                      <a:lnTo>
                        <a:pt x="243" y="33"/>
                      </a:lnTo>
                      <a:lnTo>
                        <a:pt x="236" y="34"/>
                      </a:lnTo>
                      <a:lnTo>
                        <a:pt x="228" y="35"/>
                      </a:lnTo>
                      <a:lnTo>
                        <a:pt x="218" y="38"/>
                      </a:lnTo>
                      <a:lnTo>
                        <a:pt x="209" y="39"/>
                      </a:lnTo>
                      <a:lnTo>
                        <a:pt x="198" y="41"/>
                      </a:lnTo>
                      <a:lnTo>
                        <a:pt x="187" y="42"/>
                      </a:lnTo>
                      <a:lnTo>
                        <a:pt x="174" y="45"/>
                      </a:lnTo>
                      <a:lnTo>
                        <a:pt x="163" y="47"/>
                      </a:lnTo>
                      <a:lnTo>
                        <a:pt x="148" y="50"/>
                      </a:lnTo>
                      <a:lnTo>
                        <a:pt x="134" y="52"/>
                      </a:lnTo>
                      <a:lnTo>
                        <a:pt x="122" y="54"/>
                      </a:lnTo>
                      <a:lnTo>
                        <a:pt x="109" y="57"/>
                      </a:lnTo>
                      <a:lnTo>
                        <a:pt x="99" y="58"/>
                      </a:lnTo>
                      <a:lnTo>
                        <a:pt x="88" y="60"/>
                      </a:lnTo>
                      <a:lnTo>
                        <a:pt x="78" y="61"/>
                      </a:lnTo>
                      <a:lnTo>
                        <a:pt x="69" y="64"/>
                      </a:lnTo>
                      <a:lnTo>
                        <a:pt x="62" y="65"/>
                      </a:lnTo>
                      <a:lnTo>
                        <a:pt x="55" y="66"/>
                      </a:lnTo>
                      <a:lnTo>
                        <a:pt x="48" y="67"/>
                      </a:lnTo>
                      <a:lnTo>
                        <a:pt x="43" y="69"/>
                      </a:lnTo>
                      <a:lnTo>
                        <a:pt x="38" y="69"/>
                      </a:lnTo>
                      <a:lnTo>
                        <a:pt x="35" y="70"/>
                      </a:lnTo>
                      <a:lnTo>
                        <a:pt x="32" y="70"/>
                      </a:lnTo>
                      <a:lnTo>
                        <a:pt x="30" y="70"/>
                      </a:lnTo>
                      <a:lnTo>
                        <a:pt x="29" y="70"/>
                      </a:lnTo>
                      <a:lnTo>
                        <a:pt x="26" y="70"/>
                      </a:lnTo>
                      <a:lnTo>
                        <a:pt x="24" y="70"/>
                      </a:lnTo>
                      <a:lnTo>
                        <a:pt x="21" y="70"/>
                      </a:lnTo>
                      <a:lnTo>
                        <a:pt x="18" y="69"/>
                      </a:lnTo>
                      <a:lnTo>
                        <a:pt x="13" y="67"/>
                      </a:lnTo>
                      <a:lnTo>
                        <a:pt x="10" y="67"/>
                      </a:lnTo>
                      <a:lnTo>
                        <a:pt x="5" y="66"/>
                      </a:lnTo>
                      <a:lnTo>
                        <a:pt x="0" y="65"/>
                      </a:lnTo>
                      <a:lnTo>
                        <a:pt x="0" y="63"/>
                      </a:lnTo>
                      <a:lnTo>
                        <a:pt x="1" y="61"/>
                      </a:lnTo>
                      <a:lnTo>
                        <a:pt x="1" y="59"/>
                      </a:lnTo>
                      <a:lnTo>
                        <a:pt x="3" y="58"/>
                      </a:lnTo>
                      <a:lnTo>
                        <a:pt x="4" y="56"/>
                      </a:lnTo>
                      <a:lnTo>
                        <a:pt x="6" y="54"/>
                      </a:lnTo>
                      <a:lnTo>
                        <a:pt x="8" y="53"/>
                      </a:lnTo>
                      <a:lnTo>
                        <a:pt x="11" y="52"/>
                      </a:lnTo>
                      <a:lnTo>
                        <a:pt x="12" y="52"/>
                      </a:lnTo>
                      <a:lnTo>
                        <a:pt x="16" y="51"/>
                      </a:lnTo>
                      <a:lnTo>
                        <a:pt x="18" y="51"/>
                      </a:lnTo>
                      <a:lnTo>
                        <a:pt x="23" y="50"/>
                      </a:lnTo>
                      <a:lnTo>
                        <a:pt x="27" y="48"/>
                      </a:lnTo>
                      <a:lnTo>
                        <a:pt x="32" y="47"/>
                      </a:lnTo>
                      <a:lnTo>
                        <a:pt x="39" y="46"/>
                      </a:lnTo>
                      <a:lnTo>
                        <a:pt x="46" y="44"/>
                      </a:lnTo>
                      <a:lnTo>
                        <a:pt x="53" y="42"/>
                      </a:lnTo>
                      <a:lnTo>
                        <a:pt x="62" y="40"/>
                      </a:lnTo>
                      <a:lnTo>
                        <a:pt x="71" y="38"/>
                      </a:lnTo>
                      <a:lnTo>
                        <a:pt x="81" y="35"/>
                      </a:lnTo>
                      <a:lnTo>
                        <a:pt x="91" y="33"/>
                      </a:lnTo>
                      <a:lnTo>
                        <a:pt x="103" y="31"/>
                      </a:lnTo>
                      <a:lnTo>
                        <a:pt x="115" y="27"/>
                      </a:lnTo>
                      <a:lnTo>
                        <a:pt x="128" y="24"/>
                      </a:lnTo>
                      <a:lnTo>
                        <a:pt x="128" y="24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2" name="Freeform 170"/>
                <p:cNvSpPr/>
                <p:nvPr/>
              </p:nvSpPr>
              <p:spPr bwMode="auto">
                <a:xfrm>
                  <a:off x="5487988" y="3567113"/>
                  <a:ext cx="100013" cy="484188"/>
                </a:xfrm>
                <a:custGeom>
                  <a:avLst/>
                  <a:gdLst>
                    <a:gd name="T0" fmla="*/ 30 w 63"/>
                    <a:gd name="T1" fmla="*/ 136 h 305"/>
                    <a:gd name="T2" fmla="*/ 30 w 63"/>
                    <a:gd name="T3" fmla="*/ 102 h 305"/>
                    <a:gd name="T4" fmla="*/ 29 w 63"/>
                    <a:gd name="T5" fmla="*/ 64 h 305"/>
                    <a:gd name="T6" fmla="*/ 26 w 63"/>
                    <a:gd name="T7" fmla="*/ 22 h 305"/>
                    <a:gd name="T8" fmla="*/ 29 w 63"/>
                    <a:gd name="T9" fmla="*/ 2 h 305"/>
                    <a:gd name="T10" fmla="*/ 40 w 63"/>
                    <a:gd name="T11" fmla="*/ 9 h 305"/>
                    <a:gd name="T12" fmla="*/ 50 w 63"/>
                    <a:gd name="T13" fmla="*/ 17 h 305"/>
                    <a:gd name="T14" fmla="*/ 57 w 63"/>
                    <a:gd name="T15" fmla="*/ 22 h 305"/>
                    <a:gd name="T16" fmla="*/ 61 w 63"/>
                    <a:gd name="T17" fmla="*/ 26 h 305"/>
                    <a:gd name="T18" fmla="*/ 62 w 63"/>
                    <a:gd name="T19" fmla="*/ 28 h 305"/>
                    <a:gd name="T20" fmla="*/ 62 w 63"/>
                    <a:gd name="T21" fmla="*/ 33 h 305"/>
                    <a:gd name="T22" fmla="*/ 63 w 63"/>
                    <a:gd name="T23" fmla="*/ 39 h 305"/>
                    <a:gd name="T24" fmla="*/ 63 w 63"/>
                    <a:gd name="T25" fmla="*/ 47 h 305"/>
                    <a:gd name="T26" fmla="*/ 63 w 63"/>
                    <a:gd name="T27" fmla="*/ 56 h 305"/>
                    <a:gd name="T28" fmla="*/ 63 w 63"/>
                    <a:gd name="T29" fmla="*/ 68 h 305"/>
                    <a:gd name="T30" fmla="*/ 63 w 63"/>
                    <a:gd name="T31" fmla="*/ 79 h 305"/>
                    <a:gd name="T32" fmla="*/ 63 w 63"/>
                    <a:gd name="T33" fmla="*/ 94 h 305"/>
                    <a:gd name="T34" fmla="*/ 61 w 63"/>
                    <a:gd name="T35" fmla="*/ 122 h 305"/>
                    <a:gd name="T36" fmla="*/ 60 w 63"/>
                    <a:gd name="T37" fmla="*/ 149 h 305"/>
                    <a:gd name="T38" fmla="*/ 56 w 63"/>
                    <a:gd name="T39" fmla="*/ 173 h 305"/>
                    <a:gd name="T40" fmla="*/ 53 w 63"/>
                    <a:gd name="T41" fmla="*/ 193 h 305"/>
                    <a:gd name="T42" fmla="*/ 48 w 63"/>
                    <a:gd name="T43" fmla="*/ 215 h 305"/>
                    <a:gd name="T44" fmla="*/ 42 w 63"/>
                    <a:gd name="T45" fmla="*/ 235 h 305"/>
                    <a:gd name="T46" fmla="*/ 34 w 63"/>
                    <a:gd name="T47" fmla="*/ 254 h 305"/>
                    <a:gd name="T48" fmla="*/ 19 w 63"/>
                    <a:gd name="T49" fmla="*/ 280 h 305"/>
                    <a:gd name="T50" fmla="*/ 12 w 63"/>
                    <a:gd name="T51" fmla="*/ 293 h 305"/>
                    <a:gd name="T52" fmla="*/ 9 w 63"/>
                    <a:gd name="T53" fmla="*/ 298 h 305"/>
                    <a:gd name="T54" fmla="*/ 6 w 63"/>
                    <a:gd name="T55" fmla="*/ 301 h 305"/>
                    <a:gd name="T56" fmla="*/ 4 w 63"/>
                    <a:gd name="T57" fmla="*/ 303 h 305"/>
                    <a:gd name="T58" fmla="*/ 3 w 63"/>
                    <a:gd name="T59" fmla="*/ 305 h 305"/>
                    <a:gd name="T60" fmla="*/ 2 w 63"/>
                    <a:gd name="T61" fmla="*/ 305 h 305"/>
                    <a:gd name="T62" fmla="*/ 0 w 63"/>
                    <a:gd name="T63" fmla="*/ 303 h 305"/>
                    <a:gd name="T64" fmla="*/ 0 w 63"/>
                    <a:gd name="T65" fmla="*/ 300 h 305"/>
                    <a:gd name="T66" fmla="*/ 0 w 63"/>
                    <a:gd name="T67" fmla="*/ 296 h 305"/>
                    <a:gd name="T68" fmla="*/ 2 w 63"/>
                    <a:gd name="T69" fmla="*/ 292 h 305"/>
                    <a:gd name="T70" fmla="*/ 3 w 63"/>
                    <a:gd name="T71" fmla="*/ 284 h 305"/>
                    <a:gd name="T72" fmla="*/ 5 w 63"/>
                    <a:gd name="T73" fmla="*/ 277 h 305"/>
                    <a:gd name="T74" fmla="*/ 7 w 63"/>
                    <a:gd name="T75" fmla="*/ 268 h 305"/>
                    <a:gd name="T76" fmla="*/ 11 w 63"/>
                    <a:gd name="T77" fmla="*/ 258 h 305"/>
                    <a:gd name="T78" fmla="*/ 18 w 63"/>
                    <a:gd name="T79" fmla="*/ 236 h 305"/>
                    <a:gd name="T80" fmla="*/ 23 w 63"/>
                    <a:gd name="T81" fmla="*/ 210 h 305"/>
                    <a:gd name="T82" fmla="*/ 28 w 63"/>
                    <a:gd name="T83" fmla="*/ 183 h 305"/>
                    <a:gd name="T84" fmla="*/ 30 w 63"/>
                    <a:gd name="T85" fmla="*/ 153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3" h="305">
                      <a:moveTo>
                        <a:pt x="30" y="153"/>
                      </a:moveTo>
                      <a:lnTo>
                        <a:pt x="30" y="136"/>
                      </a:lnTo>
                      <a:lnTo>
                        <a:pt x="31" y="120"/>
                      </a:lnTo>
                      <a:lnTo>
                        <a:pt x="30" y="102"/>
                      </a:lnTo>
                      <a:lnTo>
                        <a:pt x="30" y="83"/>
                      </a:lnTo>
                      <a:lnTo>
                        <a:pt x="29" y="64"/>
                      </a:lnTo>
                      <a:lnTo>
                        <a:pt x="28" y="44"/>
                      </a:lnTo>
                      <a:lnTo>
                        <a:pt x="26" y="22"/>
                      </a:lnTo>
                      <a:lnTo>
                        <a:pt x="24" y="0"/>
                      </a:lnTo>
                      <a:lnTo>
                        <a:pt x="29" y="2"/>
                      </a:lnTo>
                      <a:lnTo>
                        <a:pt x="32" y="5"/>
                      </a:lnTo>
                      <a:lnTo>
                        <a:pt x="40" y="9"/>
                      </a:lnTo>
                      <a:lnTo>
                        <a:pt x="45" y="13"/>
                      </a:lnTo>
                      <a:lnTo>
                        <a:pt x="50" y="17"/>
                      </a:lnTo>
                      <a:lnTo>
                        <a:pt x="54" y="20"/>
                      </a:lnTo>
                      <a:lnTo>
                        <a:pt x="57" y="22"/>
                      </a:lnTo>
                      <a:lnTo>
                        <a:pt x="60" y="25"/>
                      </a:lnTo>
                      <a:lnTo>
                        <a:pt x="61" y="26"/>
                      </a:lnTo>
                      <a:lnTo>
                        <a:pt x="61" y="27"/>
                      </a:lnTo>
                      <a:lnTo>
                        <a:pt x="62" y="28"/>
                      </a:lnTo>
                      <a:lnTo>
                        <a:pt x="62" y="31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3" y="39"/>
                      </a:lnTo>
                      <a:lnTo>
                        <a:pt x="63" y="43"/>
                      </a:lnTo>
                      <a:lnTo>
                        <a:pt x="63" y="47"/>
                      </a:lnTo>
                      <a:lnTo>
                        <a:pt x="63" y="51"/>
                      </a:lnTo>
                      <a:lnTo>
                        <a:pt x="63" y="56"/>
                      </a:lnTo>
                      <a:lnTo>
                        <a:pt x="63" y="62"/>
                      </a:lnTo>
                      <a:lnTo>
                        <a:pt x="63" y="68"/>
                      </a:lnTo>
                      <a:lnTo>
                        <a:pt x="63" y="73"/>
                      </a:lnTo>
                      <a:lnTo>
                        <a:pt x="63" y="79"/>
                      </a:lnTo>
                      <a:lnTo>
                        <a:pt x="63" y="86"/>
                      </a:lnTo>
                      <a:lnTo>
                        <a:pt x="63" y="94"/>
                      </a:lnTo>
                      <a:lnTo>
                        <a:pt x="62" y="108"/>
                      </a:lnTo>
                      <a:lnTo>
                        <a:pt x="61" y="122"/>
                      </a:lnTo>
                      <a:lnTo>
                        <a:pt x="61" y="136"/>
                      </a:lnTo>
                      <a:lnTo>
                        <a:pt x="60" y="149"/>
                      </a:lnTo>
                      <a:lnTo>
                        <a:pt x="57" y="161"/>
                      </a:lnTo>
                      <a:lnTo>
                        <a:pt x="56" y="173"/>
                      </a:lnTo>
                      <a:lnTo>
                        <a:pt x="55" y="184"/>
                      </a:lnTo>
                      <a:lnTo>
                        <a:pt x="53" y="193"/>
                      </a:lnTo>
                      <a:lnTo>
                        <a:pt x="51" y="204"/>
                      </a:lnTo>
                      <a:lnTo>
                        <a:pt x="48" y="215"/>
                      </a:lnTo>
                      <a:lnTo>
                        <a:pt x="45" y="224"/>
                      </a:lnTo>
                      <a:lnTo>
                        <a:pt x="42" y="235"/>
                      </a:lnTo>
                      <a:lnTo>
                        <a:pt x="38" y="244"/>
                      </a:lnTo>
                      <a:lnTo>
                        <a:pt x="34" y="254"/>
                      </a:lnTo>
                      <a:lnTo>
                        <a:pt x="24" y="271"/>
                      </a:lnTo>
                      <a:lnTo>
                        <a:pt x="19" y="280"/>
                      </a:lnTo>
                      <a:lnTo>
                        <a:pt x="16" y="287"/>
                      </a:lnTo>
                      <a:lnTo>
                        <a:pt x="12" y="293"/>
                      </a:lnTo>
                      <a:lnTo>
                        <a:pt x="11" y="295"/>
                      </a:lnTo>
                      <a:lnTo>
                        <a:pt x="9" y="298"/>
                      </a:lnTo>
                      <a:lnTo>
                        <a:pt x="7" y="300"/>
                      </a:lnTo>
                      <a:lnTo>
                        <a:pt x="6" y="301"/>
                      </a:lnTo>
                      <a:lnTo>
                        <a:pt x="5" y="302"/>
                      </a:lnTo>
                      <a:lnTo>
                        <a:pt x="4" y="303"/>
                      </a:lnTo>
                      <a:lnTo>
                        <a:pt x="3" y="305"/>
                      </a:lnTo>
                      <a:lnTo>
                        <a:pt x="3" y="305"/>
                      </a:lnTo>
                      <a:lnTo>
                        <a:pt x="2" y="305"/>
                      </a:lnTo>
                      <a:lnTo>
                        <a:pt x="2" y="305"/>
                      </a:lnTo>
                      <a:lnTo>
                        <a:pt x="0" y="303"/>
                      </a:lnTo>
                      <a:lnTo>
                        <a:pt x="0" y="303"/>
                      </a:lnTo>
                      <a:lnTo>
                        <a:pt x="0" y="302"/>
                      </a:lnTo>
                      <a:lnTo>
                        <a:pt x="0" y="300"/>
                      </a:lnTo>
                      <a:lnTo>
                        <a:pt x="0" y="299"/>
                      </a:lnTo>
                      <a:lnTo>
                        <a:pt x="0" y="296"/>
                      </a:lnTo>
                      <a:lnTo>
                        <a:pt x="0" y="294"/>
                      </a:lnTo>
                      <a:lnTo>
                        <a:pt x="2" y="292"/>
                      </a:lnTo>
                      <a:lnTo>
                        <a:pt x="3" y="288"/>
                      </a:lnTo>
                      <a:lnTo>
                        <a:pt x="3" y="284"/>
                      </a:lnTo>
                      <a:lnTo>
                        <a:pt x="4" y="281"/>
                      </a:lnTo>
                      <a:lnTo>
                        <a:pt x="5" y="277"/>
                      </a:lnTo>
                      <a:lnTo>
                        <a:pt x="6" y="273"/>
                      </a:lnTo>
                      <a:lnTo>
                        <a:pt x="7" y="268"/>
                      </a:lnTo>
                      <a:lnTo>
                        <a:pt x="10" y="263"/>
                      </a:lnTo>
                      <a:lnTo>
                        <a:pt x="11" y="258"/>
                      </a:lnTo>
                      <a:lnTo>
                        <a:pt x="15" y="248"/>
                      </a:lnTo>
                      <a:lnTo>
                        <a:pt x="18" y="236"/>
                      </a:lnTo>
                      <a:lnTo>
                        <a:pt x="21" y="223"/>
                      </a:lnTo>
                      <a:lnTo>
                        <a:pt x="23" y="210"/>
                      </a:lnTo>
                      <a:lnTo>
                        <a:pt x="25" y="197"/>
                      </a:lnTo>
                      <a:lnTo>
                        <a:pt x="28" y="183"/>
                      </a:lnTo>
                      <a:lnTo>
                        <a:pt x="29" y="167"/>
                      </a:lnTo>
                      <a:lnTo>
                        <a:pt x="30" y="153"/>
                      </a:lnTo>
                      <a:lnTo>
                        <a:pt x="30" y="153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3" name="Freeform 171"/>
                <p:cNvSpPr/>
                <p:nvPr/>
              </p:nvSpPr>
              <p:spPr bwMode="auto">
                <a:xfrm>
                  <a:off x="5657850" y="3535363"/>
                  <a:ext cx="165100" cy="446088"/>
                </a:xfrm>
                <a:custGeom>
                  <a:avLst/>
                  <a:gdLst>
                    <a:gd name="T0" fmla="*/ 33 w 104"/>
                    <a:gd name="T1" fmla="*/ 88 h 281"/>
                    <a:gd name="T2" fmla="*/ 32 w 104"/>
                    <a:gd name="T3" fmla="*/ 108 h 281"/>
                    <a:gd name="T4" fmla="*/ 32 w 104"/>
                    <a:gd name="T5" fmla="*/ 131 h 281"/>
                    <a:gd name="T6" fmla="*/ 32 w 104"/>
                    <a:gd name="T7" fmla="*/ 156 h 281"/>
                    <a:gd name="T8" fmla="*/ 32 w 104"/>
                    <a:gd name="T9" fmla="*/ 176 h 281"/>
                    <a:gd name="T10" fmla="*/ 32 w 104"/>
                    <a:gd name="T11" fmla="*/ 189 h 281"/>
                    <a:gd name="T12" fmla="*/ 32 w 104"/>
                    <a:gd name="T13" fmla="*/ 201 h 281"/>
                    <a:gd name="T14" fmla="*/ 33 w 104"/>
                    <a:gd name="T15" fmla="*/ 211 h 281"/>
                    <a:gd name="T16" fmla="*/ 34 w 104"/>
                    <a:gd name="T17" fmla="*/ 219 h 281"/>
                    <a:gd name="T18" fmla="*/ 36 w 104"/>
                    <a:gd name="T19" fmla="*/ 226 h 281"/>
                    <a:gd name="T20" fmla="*/ 38 w 104"/>
                    <a:gd name="T21" fmla="*/ 231 h 281"/>
                    <a:gd name="T22" fmla="*/ 40 w 104"/>
                    <a:gd name="T23" fmla="*/ 236 h 281"/>
                    <a:gd name="T24" fmla="*/ 44 w 104"/>
                    <a:gd name="T25" fmla="*/ 239 h 281"/>
                    <a:gd name="T26" fmla="*/ 49 w 104"/>
                    <a:gd name="T27" fmla="*/ 244 h 281"/>
                    <a:gd name="T28" fmla="*/ 56 w 104"/>
                    <a:gd name="T29" fmla="*/ 246 h 281"/>
                    <a:gd name="T30" fmla="*/ 63 w 104"/>
                    <a:gd name="T31" fmla="*/ 248 h 281"/>
                    <a:gd name="T32" fmla="*/ 75 w 104"/>
                    <a:gd name="T33" fmla="*/ 248 h 281"/>
                    <a:gd name="T34" fmla="*/ 88 w 104"/>
                    <a:gd name="T35" fmla="*/ 249 h 281"/>
                    <a:gd name="T36" fmla="*/ 96 w 104"/>
                    <a:gd name="T37" fmla="*/ 251 h 281"/>
                    <a:gd name="T38" fmla="*/ 101 w 104"/>
                    <a:gd name="T39" fmla="*/ 253 h 281"/>
                    <a:gd name="T40" fmla="*/ 103 w 104"/>
                    <a:gd name="T41" fmla="*/ 256 h 281"/>
                    <a:gd name="T42" fmla="*/ 104 w 104"/>
                    <a:gd name="T43" fmla="*/ 259 h 281"/>
                    <a:gd name="T44" fmla="*/ 104 w 104"/>
                    <a:gd name="T45" fmla="*/ 262 h 281"/>
                    <a:gd name="T46" fmla="*/ 102 w 104"/>
                    <a:gd name="T47" fmla="*/ 265 h 281"/>
                    <a:gd name="T48" fmla="*/ 99 w 104"/>
                    <a:gd name="T49" fmla="*/ 269 h 281"/>
                    <a:gd name="T50" fmla="*/ 93 w 104"/>
                    <a:gd name="T51" fmla="*/ 272 h 281"/>
                    <a:gd name="T52" fmla="*/ 80 w 104"/>
                    <a:gd name="T53" fmla="*/ 276 h 281"/>
                    <a:gd name="T54" fmla="*/ 63 w 104"/>
                    <a:gd name="T55" fmla="*/ 281 h 281"/>
                    <a:gd name="T56" fmla="*/ 48 w 104"/>
                    <a:gd name="T57" fmla="*/ 281 h 281"/>
                    <a:gd name="T58" fmla="*/ 34 w 104"/>
                    <a:gd name="T59" fmla="*/ 276 h 281"/>
                    <a:gd name="T60" fmla="*/ 26 w 104"/>
                    <a:gd name="T61" fmla="*/ 271 h 281"/>
                    <a:gd name="T62" fmla="*/ 21 w 104"/>
                    <a:gd name="T63" fmla="*/ 268 h 281"/>
                    <a:gd name="T64" fmla="*/ 18 w 104"/>
                    <a:gd name="T65" fmla="*/ 263 h 281"/>
                    <a:gd name="T66" fmla="*/ 13 w 104"/>
                    <a:gd name="T67" fmla="*/ 252 h 281"/>
                    <a:gd name="T68" fmla="*/ 13 w 104"/>
                    <a:gd name="T69" fmla="*/ 249 h 281"/>
                    <a:gd name="T70" fmla="*/ 12 w 104"/>
                    <a:gd name="T71" fmla="*/ 243 h 281"/>
                    <a:gd name="T72" fmla="*/ 11 w 104"/>
                    <a:gd name="T73" fmla="*/ 235 h 281"/>
                    <a:gd name="T74" fmla="*/ 10 w 104"/>
                    <a:gd name="T75" fmla="*/ 224 h 281"/>
                    <a:gd name="T76" fmla="*/ 10 w 104"/>
                    <a:gd name="T77" fmla="*/ 211 h 281"/>
                    <a:gd name="T78" fmla="*/ 8 w 104"/>
                    <a:gd name="T79" fmla="*/ 195 h 281"/>
                    <a:gd name="T80" fmla="*/ 8 w 104"/>
                    <a:gd name="T81" fmla="*/ 179 h 281"/>
                    <a:gd name="T82" fmla="*/ 8 w 104"/>
                    <a:gd name="T83" fmla="*/ 160 h 281"/>
                    <a:gd name="T84" fmla="*/ 6 w 104"/>
                    <a:gd name="T85" fmla="*/ 80 h 281"/>
                    <a:gd name="T86" fmla="*/ 0 w 104"/>
                    <a:gd name="T87" fmla="*/ 0 h 281"/>
                    <a:gd name="T88" fmla="*/ 11 w 104"/>
                    <a:gd name="T89" fmla="*/ 6 h 281"/>
                    <a:gd name="T90" fmla="*/ 19 w 104"/>
                    <a:gd name="T91" fmla="*/ 10 h 281"/>
                    <a:gd name="T92" fmla="*/ 26 w 104"/>
                    <a:gd name="T93" fmla="*/ 15 h 281"/>
                    <a:gd name="T94" fmla="*/ 32 w 104"/>
                    <a:gd name="T95" fmla="*/ 19 h 281"/>
                    <a:gd name="T96" fmla="*/ 37 w 104"/>
                    <a:gd name="T97" fmla="*/ 22 h 281"/>
                    <a:gd name="T98" fmla="*/ 39 w 104"/>
                    <a:gd name="T99" fmla="*/ 26 h 281"/>
                    <a:gd name="T100" fmla="*/ 42 w 104"/>
                    <a:gd name="T101" fmla="*/ 28 h 281"/>
                    <a:gd name="T102" fmla="*/ 42 w 104"/>
                    <a:gd name="T103" fmla="*/ 31 h 281"/>
                    <a:gd name="T104" fmla="*/ 40 w 104"/>
                    <a:gd name="T105" fmla="*/ 37 h 281"/>
                    <a:gd name="T106" fmla="*/ 38 w 104"/>
                    <a:gd name="T107" fmla="*/ 46 h 281"/>
                    <a:gd name="T108" fmla="*/ 36 w 104"/>
                    <a:gd name="T109" fmla="*/ 59 h 281"/>
                    <a:gd name="T110" fmla="*/ 34 w 104"/>
                    <a:gd name="T111" fmla="*/ 77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4" h="281">
                      <a:moveTo>
                        <a:pt x="34" y="77"/>
                      </a:moveTo>
                      <a:lnTo>
                        <a:pt x="33" y="88"/>
                      </a:lnTo>
                      <a:lnTo>
                        <a:pt x="33" y="97"/>
                      </a:lnTo>
                      <a:lnTo>
                        <a:pt x="32" y="108"/>
                      </a:lnTo>
                      <a:lnTo>
                        <a:pt x="32" y="120"/>
                      </a:lnTo>
                      <a:lnTo>
                        <a:pt x="32" y="131"/>
                      </a:lnTo>
                      <a:lnTo>
                        <a:pt x="32" y="143"/>
                      </a:lnTo>
                      <a:lnTo>
                        <a:pt x="32" y="156"/>
                      </a:lnTo>
                      <a:lnTo>
                        <a:pt x="32" y="171"/>
                      </a:lnTo>
                      <a:lnTo>
                        <a:pt x="32" y="176"/>
                      </a:lnTo>
                      <a:lnTo>
                        <a:pt x="32" y="184"/>
                      </a:lnTo>
                      <a:lnTo>
                        <a:pt x="32" y="189"/>
                      </a:lnTo>
                      <a:lnTo>
                        <a:pt x="32" y="195"/>
                      </a:lnTo>
                      <a:lnTo>
                        <a:pt x="32" y="201"/>
                      </a:lnTo>
                      <a:lnTo>
                        <a:pt x="33" y="206"/>
                      </a:lnTo>
                      <a:lnTo>
                        <a:pt x="33" y="211"/>
                      </a:lnTo>
                      <a:lnTo>
                        <a:pt x="34" y="216"/>
                      </a:lnTo>
                      <a:lnTo>
                        <a:pt x="34" y="219"/>
                      </a:lnTo>
                      <a:lnTo>
                        <a:pt x="36" y="223"/>
                      </a:lnTo>
                      <a:lnTo>
                        <a:pt x="36" y="226"/>
                      </a:lnTo>
                      <a:lnTo>
                        <a:pt x="37" y="229"/>
                      </a:lnTo>
                      <a:lnTo>
                        <a:pt x="38" y="231"/>
                      </a:lnTo>
                      <a:lnTo>
                        <a:pt x="39" y="233"/>
                      </a:lnTo>
                      <a:lnTo>
                        <a:pt x="40" y="236"/>
                      </a:lnTo>
                      <a:lnTo>
                        <a:pt x="42" y="237"/>
                      </a:lnTo>
                      <a:lnTo>
                        <a:pt x="44" y="239"/>
                      </a:lnTo>
                      <a:lnTo>
                        <a:pt x="46" y="242"/>
                      </a:lnTo>
                      <a:lnTo>
                        <a:pt x="49" y="244"/>
                      </a:lnTo>
                      <a:lnTo>
                        <a:pt x="52" y="245"/>
                      </a:lnTo>
                      <a:lnTo>
                        <a:pt x="56" y="246"/>
                      </a:lnTo>
                      <a:lnTo>
                        <a:pt x="59" y="246"/>
                      </a:lnTo>
                      <a:lnTo>
                        <a:pt x="63" y="248"/>
                      </a:lnTo>
                      <a:lnTo>
                        <a:pt x="68" y="248"/>
                      </a:lnTo>
                      <a:lnTo>
                        <a:pt x="75" y="248"/>
                      </a:lnTo>
                      <a:lnTo>
                        <a:pt x="82" y="248"/>
                      </a:lnTo>
                      <a:lnTo>
                        <a:pt x="88" y="249"/>
                      </a:lnTo>
                      <a:lnTo>
                        <a:pt x="94" y="250"/>
                      </a:lnTo>
                      <a:lnTo>
                        <a:pt x="96" y="251"/>
                      </a:lnTo>
                      <a:lnTo>
                        <a:pt x="99" y="252"/>
                      </a:lnTo>
                      <a:lnTo>
                        <a:pt x="101" y="253"/>
                      </a:lnTo>
                      <a:lnTo>
                        <a:pt x="102" y="255"/>
                      </a:lnTo>
                      <a:lnTo>
                        <a:pt x="103" y="256"/>
                      </a:lnTo>
                      <a:lnTo>
                        <a:pt x="103" y="258"/>
                      </a:lnTo>
                      <a:lnTo>
                        <a:pt x="104" y="259"/>
                      </a:lnTo>
                      <a:lnTo>
                        <a:pt x="104" y="261"/>
                      </a:lnTo>
                      <a:lnTo>
                        <a:pt x="104" y="262"/>
                      </a:lnTo>
                      <a:lnTo>
                        <a:pt x="103" y="264"/>
                      </a:lnTo>
                      <a:lnTo>
                        <a:pt x="102" y="265"/>
                      </a:lnTo>
                      <a:lnTo>
                        <a:pt x="101" y="268"/>
                      </a:lnTo>
                      <a:lnTo>
                        <a:pt x="99" y="269"/>
                      </a:lnTo>
                      <a:lnTo>
                        <a:pt x="96" y="270"/>
                      </a:lnTo>
                      <a:lnTo>
                        <a:pt x="93" y="272"/>
                      </a:lnTo>
                      <a:lnTo>
                        <a:pt x="89" y="274"/>
                      </a:lnTo>
                      <a:lnTo>
                        <a:pt x="80" y="276"/>
                      </a:lnTo>
                      <a:lnTo>
                        <a:pt x="71" y="278"/>
                      </a:lnTo>
                      <a:lnTo>
                        <a:pt x="63" y="281"/>
                      </a:lnTo>
                      <a:lnTo>
                        <a:pt x="55" y="281"/>
                      </a:lnTo>
                      <a:lnTo>
                        <a:pt x="48" y="281"/>
                      </a:lnTo>
                      <a:lnTo>
                        <a:pt x="42" y="278"/>
                      </a:lnTo>
                      <a:lnTo>
                        <a:pt x="34" y="276"/>
                      </a:lnTo>
                      <a:lnTo>
                        <a:pt x="30" y="274"/>
                      </a:lnTo>
                      <a:lnTo>
                        <a:pt x="26" y="271"/>
                      </a:lnTo>
                      <a:lnTo>
                        <a:pt x="24" y="270"/>
                      </a:lnTo>
                      <a:lnTo>
                        <a:pt x="21" y="268"/>
                      </a:lnTo>
                      <a:lnTo>
                        <a:pt x="19" y="265"/>
                      </a:lnTo>
                      <a:lnTo>
                        <a:pt x="18" y="263"/>
                      </a:lnTo>
                      <a:lnTo>
                        <a:pt x="16" y="259"/>
                      </a:lnTo>
                      <a:lnTo>
                        <a:pt x="13" y="252"/>
                      </a:lnTo>
                      <a:lnTo>
                        <a:pt x="13" y="251"/>
                      </a:lnTo>
                      <a:lnTo>
                        <a:pt x="13" y="249"/>
                      </a:lnTo>
                      <a:lnTo>
                        <a:pt x="12" y="245"/>
                      </a:lnTo>
                      <a:lnTo>
                        <a:pt x="12" y="243"/>
                      </a:lnTo>
                      <a:lnTo>
                        <a:pt x="11" y="238"/>
                      </a:lnTo>
                      <a:lnTo>
                        <a:pt x="11" y="235"/>
                      </a:lnTo>
                      <a:lnTo>
                        <a:pt x="11" y="229"/>
                      </a:lnTo>
                      <a:lnTo>
                        <a:pt x="10" y="224"/>
                      </a:lnTo>
                      <a:lnTo>
                        <a:pt x="10" y="217"/>
                      </a:lnTo>
                      <a:lnTo>
                        <a:pt x="10" y="211"/>
                      </a:lnTo>
                      <a:lnTo>
                        <a:pt x="8" y="204"/>
                      </a:lnTo>
                      <a:lnTo>
                        <a:pt x="8" y="195"/>
                      </a:lnTo>
                      <a:lnTo>
                        <a:pt x="8" y="187"/>
                      </a:lnTo>
                      <a:lnTo>
                        <a:pt x="8" y="179"/>
                      </a:lnTo>
                      <a:lnTo>
                        <a:pt x="8" y="169"/>
                      </a:lnTo>
                      <a:lnTo>
                        <a:pt x="8" y="160"/>
                      </a:lnTo>
                      <a:lnTo>
                        <a:pt x="7" y="121"/>
                      </a:lnTo>
                      <a:lnTo>
                        <a:pt x="6" y="80"/>
                      </a:lnTo>
                      <a:lnTo>
                        <a:pt x="4" y="40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1" y="6"/>
                      </a:lnTo>
                      <a:lnTo>
                        <a:pt x="16" y="8"/>
                      </a:lnTo>
                      <a:lnTo>
                        <a:pt x="19" y="10"/>
                      </a:lnTo>
                      <a:lnTo>
                        <a:pt x="23" y="13"/>
                      </a:lnTo>
                      <a:lnTo>
                        <a:pt x="26" y="15"/>
                      </a:lnTo>
                      <a:lnTo>
                        <a:pt x="30" y="16"/>
                      </a:lnTo>
                      <a:lnTo>
                        <a:pt x="32" y="19"/>
                      </a:lnTo>
                      <a:lnTo>
                        <a:pt x="34" y="21"/>
                      </a:lnTo>
                      <a:lnTo>
                        <a:pt x="37" y="22"/>
                      </a:lnTo>
                      <a:lnTo>
                        <a:pt x="38" y="25"/>
                      </a:lnTo>
                      <a:lnTo>
                        <a:pt x="39" y="26"/>
                      </a:lnTo>
                      <a:lnTo>
                        <a:pt x="40" y="27"/>
                      </a:lnTo>
                      <a:lnTo>
                        <a:pt x="42" y="28"/>
                      </a:lnTo>
                      <a:lnTo>
                        <a:pt x="42" y="29"/>
                      </a:lnTo>
                      <a:lnTo>
                        <a:pt x="42" y="31"/>
                      </a:lnTo>
                      <a:lnTo>
                        <a:pt x="42" y="33"/>
                      </a:lnTo>
                      <a:lnTo>
                        <a:pt x="40" y="37"/>
                      </a:lnTo>
                      <a:lnTo>
                        <a:pt x="39" y="40"/>
                      </a:lnTo>
                      <a:lnTo>
                        <a:pt x="38" y="46"/>
                      </a:lnTo>
                      <a:lnTo>
                        <a:pt x="37" y="52"/>
                      </a:lnTo>
                      <a:lnTo>
                        <a:pt x="36" y="59"/>
                      </a:lnTo>
                      <a:lnTo>
                        <a:pt x="36" y="67"/>
                      </a:lnTo>
                      <a:lnTo>
                        <a:pt x="34" y="77"/>
                      </a:lnTo>
                      <a:lnTo>
                        <a:pt x="34" y="77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4" name="Freeform 172"/>
                <p:cNvSpPr/>
                <p:nvPr/>
              </p:nvSpPr>
              <p:spPr bwMode="auto">
                <a:xfrm>
                  <a:off x="5435600" y="4078288"/>
                  <a:ext cx="384175" cy="79375"/>
                </a:xfrm>
                <a:custGeom>
                  <a:avLst/>
                  <a:gdLst>
                    <a:gd name="T0" fmla="*/ 99 w 242"/>
                    <a:gd name="T1" fmla="*/ 16 h 50"/>
                    <a:gd name="T2" fmla="*/ 109 w 242"/>
                    <a:gd name="T3" fmla="*/ 15 h 50"/>
                    <a:gd name="T4" fmla="*/ 119 w 242"/>
                    <a:gd name="T5" fmla="*/ 12 h 50"/>
                    <a:gd name="T6" fmla="*/ 127 w 242"/>
                    <a:gd name="T7" fmla="*/ 11 h 50"/>
                    <a:gd name="T8" fmla="*/ 135 w 242"/>
                    <a:gd name="T9" fmla="*/ 10 h 50"/>
                    <a:gd name="T10" fmla="*/ 144 w 242"/>
                    <a:gd name="T11" fmla="*/ 8 h 50"/>
                    <a:gd name="T12" fmla="*/ 151 w 242"/>
                    <a:gd name="T13" fmla="*/ 6 h 50"/>
                    <a:gd name="T14" fmla="*/ 158 w 242"/>
                    <a:gd name="T15" fmla="*/ 5 h 50"/>
                    <a:gd name="T16" fmla="*/ 164 w 242"/>
                    <a:gd name="T17" fmla="*/ 5 h 50"/>
                    <a:gd name="T18" fmla="*/ 170 w 242"/>
                    <a:gd name="T19" fmla="*/ 4 h 50"/>
                    <a:gd name="T20" fmla="*/ 174 w 242"/>
                    <a:gd name="T21" fmla="*/ 3 h 50"/>
                    <a:gd name="T22" fmla="*/ 179 w 242"/>
                    <a:gd name="T23" fmla="*/ 3 h 50"/>
                    <a:gd name="T24" fmla="*/ 183 w 242"/>
                    <a:gd name="T25" fmla="*/ 2 h 50"/>
                    <a:gd name="T26" fmla="*/ 188 w 242"/>
                    <a:gd name="T27" fmla="*/ 2 h 50"/>
                    <a:gd name="T28" fmla="*/ 190 w 242"/>
                    <a:gd name="T29" fmla="*/ 0 h 50"/>
                    <a:gd name="T30" fmla="*/ 192 w 242"/>
                    <a:gd name="T31" fmla="*/ 0 h 50"/>
                    <a:gd name="T32" fmla="*/ 195 w 242"/>
                    <a:gd name="T33" fmla="*/ 0 h 50"/>
                    <a:gd name="T34" fmla="*/ 198 w 242"/>
                    <a:gd name="T35" fmla="*/ 2 h 50"/>
                    <a:gd name="T36" fmla="*/ 202 w 242"/>
                    <a:gd name="T37" fmla="*/ 3 h 50"/>
                    <a:gd name="T38" fmla="*/ 208 w 242"/>
                    <a:gd name="T39" fmla="*/ 5 h 50"/>
                    <a:gd name="T40" fmla="*/ 212 w 242"/>
                    <a:gd name="T41" fmla="*/ 9 h 50"/>
                    <a:gd name="T42" fmla="*/ 218 w 242"/>
                    <a:gd name="T43" fmla="*/ 13 h 50"/>
                    <a:gd name="T44" fmla="*/ 225 w 242"/>
                    <a:gd name="T45" fmla="*/ 19 h 50"/>
                    <a:gd name="T46" fmla="*/ 229 w 242"/>
                    <a:gd name="T47" fmla="*/ 23 h 50"/>
                    <a:gd name="T48" fmla="*/ 234 w 242"/>
                    <a:gd name="T49" fmla="*/ 26 h 50"/>
                    <a:gd name="T50" fmla="*/ 237 w 242"/>
                    <a:gd name="T51" fmla="*/ 30 h 50"/>
                    <a:gd name="T52" fmla="*/ 242 w 242"/>
                    <a:gd name="T53" fmla="*/ 35 h 50"/>
                    <a:gd name="T54" fmla="*/ 228 w 242"/>
                    <a:gd name="T55" fmla="*/ 35 h 50"/>
                    <a:gd name="T56" fmla="*/ 214 w 242"/>
                    <a:gd name="T57" fmla="*/ 35 h 50"/>
                    <a:gd name="T58" fmla="*/ 199 w 242"/>
                    <a:gd name="T59" fmla="*/ 36 h 50"/>
                    <a:gd name="T60" fmla="*/ 185 w 242"/>
                    <a:gd name="T61" fmla="*/ 36 h 50"/>
                    <a:gd name="T62" fmla="*/ 170 w 242"/>
                    <a:gd name="T63" fmla="*/ 37 h 50"/>
                    <a:gd name="T64" fmla="*/ 154 w 242"/>
                    <a:gd name="T65" fmla="*/ 38 h 50"/>
                    <a:gd name="T66" fmla="*/ 139 w 242"/>
                    <a:gd name="T67" fmla="*/ 41 h 50"/>
                    <a:gd name="T68" fmla="*/ 122 w 242"/>
                    <a:gd name="T69" fmla="*/ 42 h 50"/>
                    <a:gd name="T70" fmla="*/ 90 w 242"/>
                    <a:gd name="T71" fmla="*/ 45 h 50"/>
                    <a:gd name="T72" fmla="*/ 74 w 242"/>
                    <a:gd name="T73" fmla="*/ 47 h 50"/>
                    <a:gd name="T74" fmla="*/ 58 w 242"/>
                    <a:gd name="T75" fmla="*/ 48 h 50"/>
                    <a:gd name="T76" fmla="*/ 43 w 242"/>
                    <a:gd name="T77" fmla="*/ 49 h 50"/>
                    <a:gd name="T78" fmla="*/ 29 w 242"/>
                    <a:gd name="T79" fmla="*/ 49 h 50"/>
                    <a:gd name="T80" fmla="*/ 14 w 242"/>
                    <a:gd name="T81" fmla="*/ 50 h 50"/>
                    <a:gd name="T82" fmla="*/ 0 w 242"/>
                    <a:gd name="T83" fmla="*/ 50 h 50"/>
                    <a:gd name="T84" fmla="*/ 0 w 242"/>
                    <a:gd name="T85" fmla="*/ 29 h 50"/>
                    <a:gd name="T86" fmla="*/ 3 w 242"/>
                    <a:gd name="T87" fmla="*/ 29 h 50"/>
                    <a:gd name="T88" fmla="*/ 6 w 242"/>
                    <a:gd name="T89" fmla="*/ 29 h 50"/>
                    <a:gd name="T90" fmla="*/ 10 w 242"/>
                    <a:gd name="T91" fmla="*/ 29 h 50"/>
                    <a:gd name="T92" fmla="*/ 14 w 242"/>
                    <a:gd name="T93" fmla="*/ 29 h 50"/>
                    <a:gd name="T94" fmla="*/ 18 w 242"/>
                    <a:gd name="T95" fmla="*/ 28 h 50"/>
                    <a:gd name="T96" fmla="*/ 24 w 242"/>
                    <a:gd name="T97" fmla="*/ 28 h 50"/>
                    <a:gd name="T98" fmla="*/ 29 w 242"/>
                    <a:gd name="T99" fmla="*/ 26 h 50"/>
                    <a:gd name="T100" fmla="*/ 35 w 242"/>
                    <a:gd name="T101" fmla="*/ 25 h 50"/>
                    <a:gd name="T102" fmla="*/ 42 w 242"/>
                    <a:gd name="T103" fmla="*/ 25 h 50"/>
                    <a:gd name="T104" fmla="*/ 49 w 242"/>
                    <a:gd name="T105" fmla="*/ 24 h 50"/>
                    <a:gd name="T106" fmla="*/ 56 w 242"/>
                    <a:gd name="T107" fmla="*/ 23 h 50"/>
                    <a:gd name="T108" fmla="*/ 63 w 242"/>
                    <a:gd name="T109" fmla="*/ 22 h 50"/>
                    <a:gd name="T110" fmla="*/ 71 w 242"/>
                    <a:gd name="T111" fmla="*/ 21 h 50"/>
                    <a:gd name="T112" fmla="*/ 81 w 242"/>
                    <a:gd name="T113" fmla="*/ 19 h 50"/>
                    <a:gd name="T114" fmla="*/ 89 w 242"/>
                    <a:gd name="T115" fmla="*/ 18 h 50"/>
                    <a:gd name="T116" fmla="*/ 99 w 242"/>
                    <a:gd name="T117" fmla="*/ 16 h 50"/>
                    <a:gd name="T118" fmla="*/ 99 w 242"/>
                    <a:gd name="T119" fmla="*/ 1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42" h="50">
                      <a:moveTo>
                        <a:pt x="99" y="16"/>
                      </a:moveTo>
                      <a:lnTo>
                        <a:pt x="109" y="15"/>
                      </a:lnTo>
                      <a:lnTo>
                        <a:pt x="119" y="12"/>
                      </a:lnTo>
                      <a:lnTo>
                        <a:pt x="127" y="11"/>
                      </a:lnTo>
                      <a:lnTo>
                        <a:pt x="135" y="10"/>
                      </a:lnTo>
                      <a:lnTo>
                        <a:pt x="144" y="8"/>
                      </a:lnTo>
                      <a:lnTo>
                        <a:pt x="151" y="6"/>
                      </a:lnTo>
                      <a:lnTo>
                        <a:pt x="158" y="5"/>
                      </a:lnTo>
                      <a:lnTo>
                        <a:pt x="164" y="5"/>
                      </a:lnTo>
                      <a:lnTo>
                        <a:pt x="170" y="4"/>
                      </a:lnTo>
                      <a:lnTo>
                        <a:pt x="174" y="3"/>
                      </a:lnTo>
                      <a:lnTo>
                        <a:pt x="179" y="3"/>
                      </a:lnTo>
                      <a:lnTo>
                        <a:pt x="183" y="2"/>
                      </a:lnTo>
                      <a:lnTo>
                        <a:pt x="188" y="2"/>
                      </a:lnTo>
                      <a:lnTo>
                        <a:pt x="190" y="0"/>
                      </a:lnTo>
                      <a:lnTo>
                        <a:pt x="192" y="0"/>
                      </a:lnTo>
                      <a:lnTo>
                        <a:pt x="195" y="0"/>
                      </a:lnTo>
                      <a:lnTo>
                        <a:pt x="198" y="2"/>
                      </a:lnTo>
                      <a:lnTo>
                        <a:pt x="202" y="3"/>
                      </a:lnTo>
                      <a:lnTo>
                        <a:pt x="208" y="5"/>
                      </a:lnTo>
                      <a:lnTo>
                        <a:pt x="212" y="9"/>
                      </a:lnTo>
                      <a:lnTo>
                        <a:pt x="218" y="13"/>
                      </a:lnTo>
                      <a:lnTo>
                        <a:pt x="225" y="19"/>
                      </a:lnTo>
                      <a:lnTo>
                        <a:pt x="229" y="23"/>
                      </a:lnTo>
                      <a:lnTo>
                        <a:pt x="234" y="26"/>
                      </a:lnTo>
                      <a:lnTo>
                        <a:pt x="237" y="30"/>
                      </a:lnTo>
                      <a:lnTo>
                        <a:pt x="242" y="35"/>
                      </a:lnTo>
                      <a:lnTo>
                        <a:pt x="228" y="35"/>
                      </a:lnTo>
                      <a:lnTo>
                        <a:pt x="214" y="35"/>
                      </a:lnTo>
                      <a:lnTo>
                        <a:pt x="199" y="36"/>
                      </a:lnTo>
                      <a:lnTo>
                        <a:pt x="185" y="36"/>
                      </a:lnTo>
                      <a:lnTo>
                        <a:pt x="170" y="37"/>
                      </a:lnTo>
                      <a:lnTo>
                        <a:pt x="154" y="38"/>
                      </a:lnTo>
                      <a:lnTo>
                        <a:pt x="139" y="41"/>
                      </a:lnTo>
                      <a:lnTo>
                        <a:pt x="122" y="42"/>
                      </a:lnTo>
                      <a:lnTo>
                        <a:pt x="90" y="45"/>
                      </a:lnTo>
                      <a:lnTo>
                        <a:pt x="74" y="47"/>
                      </a:lnTo>
                      <a:lnTo>
                        <a:pt x="58" y="48"/>
                      </a:lnTo>
                      <a:lnTo>
                        <a:pt x="43" y="49"/>
                      </a:lnTo>
                      <a:lnTo>
                        <a:pt x="29" y="49"/>
                      </a:lnTo>
                      <a:lnTo>
                        <a:pt x="14" y="50"/>
                      </a:lnTo>
                      <a:lnTo>
                        <a:pt x="0" y="50"/>
                      </a:lnTo>
                      <a:lnTo>
                        <a:pt x="0" y="29"/>
                      </a:lnTo>
                      <a:lnTo>
                        <a:pt x="3" y="29"/>
                      </a:lnTo>
                      <a:lnTo>
                        <a:pt x="6" y="29"/>
                      </a:lnTo>
                      <a:lnTo>
                        <a:pt x="10" y="29"/>
                      </a:lnTo>
                      <a:lnTo>
                        <a:pt x="14" y="29"/>
                      </a:lnTo>
                      <a:lnTo>
                        <a:pt x="18" y="28"/>
                      </a:lnTo>
                      <a:lnTo>
                        <a:pt x="24" y="28"/>
                      </a:lnTo>
                      <a:lnTo>
                        <a:pt x="29" y="26"/>
                      </a:lnTo>
                      <a:lnTo>
                        <a:pt x="35" y="25"/>
                      </a:lnTo>
                      <a:lnTo>
                        <a:pt x="42" y="25"/>
                      </a:lnTo>
                      <a:lnTo>
                        <a:pt x="49" y="24"/>
                      </a:lnTo>
                      <a:lnTo>
                        <a:pt x="56" y="23"/>
                      </a:lnTo>
                      <a:lnTo>
                        <a:pt x="63" y="22"/>
                      </a:lnTo>
                      <a:lnTo>
                        <a:pt x="71" y="21"/>
                      </a:lnTo>
                      <a:lnTo>
                        <a:pt x="81" y="19"/>
                      </a:lnTo>
                      <a:lnTo>
                        <a:pt x="89" y="18"/>
                      </a:lnTo>
                      <a:lnTo>
                        <a:pt x="99" y="16"/>
                      </a:lnTo>
                      <a:lnTo>
                        <a:pt x="99" y="16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5121066" y="3630096"/>
              <a:ext cx="1091844" cy="1097566"/>
              <a:chOff x="4347501" y="3136003"/>
              <a:chExt cx="1091844" cy="1097566"/>
            </a:xfrm>
          </p:grpSpPr>
          <p:pic>
            <p:nvPicPr>
              <p:cNvPr id="139" name="图片 138">
                <a:hlinkClick r:id="rId12" action="ppaction://hlinkfile"/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47501" y="3136003"/>
                <a:ext cx="1091844" cy="1097566"/>
              </a:xfrm>
              <a:prstGeom prst="rect">
                <a:avLst/>
              </a:prstGeom>
            </p:spPr>
          </p:pic>
          <p:grpSp>
            <p:nvGrpSpPr>
              <p:cNvPr id="572" name="组合 571"/>
              <p:cNvGrpSpPr/>
              <p:nvPr/>
            </p:nvGrpSpPr>
            <p:grpSpPr>
              <a:xfrm>
                <a:off x="4407379" y="3263396"/>
                <a:ext cx="972088" cy="842781"/>
                <a:chOff x="3946525" y="3386138"/>
                <a:chExt cx="1014413" cy="879475"/>
              </a:xfrm>
            </p:grpSpPr>
            <p:sp>
              <p:nvSpPr>
                <p:cNvPr id="573" name="Freeform 155"/>
                <p:cNvSpPr/>
                <p:nvPr/>
              </p:nvSpPr>
              <p:spPr bwMode="auto">
                <a:xfrm>
                  <a:off x="4129088" y="3773488"/>
                  <a:ext cx="239713" cy="461963"/>
                </a:xfrm>
                <a:custGeom>
                  <a:avLst/>
                  <a:gdLst>
                    <a:gd name="T0" fmla="*/ 86 w 151"/>
                    <a:gd name="T1" fmla="*/ 227 h 291"/>
                    <a:gd name="T2" fmla="*/ 61 w 151"/>
                    <a:gd name="T3" fmla="*/ 253 h 291"/>
                    <a:gd name="T4" fmla="*/ 50 w 151"/>
                    <a:gd name="T5" fmla="*/ 265 h 291"/>
                    <a:gd name="T6" fmla="*/ 44 w 151"/>
                    <a:gd name="T7" fmla="*/ 274 h 291"/>
                    <a:gd name="T8" fmla="*/ 36 w 151"/>
                    <a:gd name="T9" fmla="*/ 285 h 291"/>
                    <a:gd name="T10" fmla="*/ 30 w 151"/>
                    <a:gd name="T11" fmla="*/ 291 h 291"/>
                    <a:gd name="T12" fmla="*/ 26 w 151"/>
                    <a:gd name="T13" fmla="*/ 290 h 291"/>
                    <a:gd name="T14" fmla="*/ 20 w 151"/>
                    <a:gd name="T15" fmla="*/ 285 h 291"/>
                    <a:gd name="T16" fmla="*/ 13 w 151"/>
                    <a:gd name="T17" fmla="*/ 275 h 291"/>
                    <a:gd name="T18" fmla="*/ 4 w 151"/>
                    <a:gd name="T19" fmla="*/ 264 h 291"/>
                    <a:gd name="T20" fmla="*/ 0 w 151"/>
                    <a:gd name="T21" fmla="*/ 256 h 291"/>
                    <a:gd name="T22" fmla="*/ 2 w 151"/>
                    <a:gd name="T23" fmla="*/ 252 h 291"/>
                    <a:gd name="T24" fmla="*/ 6 w 151"/>
                    <a:gd name="T25" fmla="*/ 245 h 291"/>
                    <a:gd name="T26" fmla="*/ 16 w 151"/>
                    <a:gd name="T27" fmla="*/ 233 h 291"/>
                    <a:gd name="T28" fmla="*/ 22 w 151"/>
                    <a:gd name="T29" fmla="*/ 220 h 291"/>
                    <a:gd name="T30" fmla="*/ 25 w 151"/>
                    <a:gd name="T31" fmla="*/ 209 h 291"/>
                    <a:gd name="T32" fmla="*/ 28 w 151"/>
                    <a:gd name="T33" fmla="*/ 195 h 291"/>
                    <a:gd name="T34" fmla="*/ 29 w 151"/>
                    <a:gd name="T35" fmla="*/ 177 h 291"/>
                    <a:gd name="T36" fmla="*/ 32 w 151"/>
                    <a:gd name="T37" fmla="*/ 105 h 291"/>
                    <a:gd name="T38" fmla="*/ 34 w 151"/>
                    <a:gd name="T39" fmla="*/ 68 h 291"/>
                    <a:gd name="T40" fmla="*/ 34 w 151"/>
                    <a:gd name="T41" fmla="*/ 53 h 291"/>
                    <a:gd name="T42" fmla="*/ 32 w 151"/>
                    <a:gd name="T43" fmla="*/ 39 h 291"/>
                    <a:gd name="T44" fmla="*/ 29 w 151"/>
                    <a:gd name="T45" fmla="*/ 28 h 291"/>
                    <a:gd name="T46" fmla="*/ 22 w 151"/>
                    <a:gd name="T47" fmla="*/ 17 h 291"/>
                    <a:gd name="T48" fmla="*/ 18 w 151"/>
                    <a:gd name="T49" fmla="*/ 10 h 291"/>
                    <a:gd name="T50" fmla="*/ 19 w 151"/>
                    <a:gd name="T51" fmla="*/ 4 h 291"/>
                    <a:gd name="T52" fmla="*/ 26 w 151"/>
                    <a:gd name="T53" fmla="*/ 0 h 291"/>
                    <a:gd name="T54" fmla="*/ 36 w 151"/>
                    <a:gd name="T55" fmla="*/ 2 h 291"/>
                    <a:gd name="T56" fmla="*/ 50 w 151"/>
                    <a:gd name="T57" fmla="*/ 7 h 291"/>
                    <a:gd name="T58" fmla="*/ 62 w 151"/>
                    <a:gd name="T59" fmla="*/ 16 h 291"/>
                    <a:gd name="T60" fmla="*/ 69 w 151"/>
                    <a:gd name="T61" fmla="*/ 22 h 291"/>
                    <a:gd name="T62" fmla="*/ 70 w 151"/>
                    <a:gd name="T63" fmla="*/ 28 h 291"/>
                    <a:gd name="T64" fmla="*/ 69 w 151"/>
                    <a:gd name="T65" fmla="*/ 41 h 291"/>
                    <a:gd name="T66" fmla="*/ 67 w 151"/>
                    <a:gd name="T67" fmla="*/ 64 h 291"/>
                    <a:gd name="T68" fmla="*/ 62 w 151"/>
                    <a:gd name="T69" fmla="*/ 95 h 291"/>
                    <a:gd name="T70" fmla="*/ 57 w 151"/>
                    <a:gd name="T71" fmla="*/ 159 h 291"/>
                    <a:gd name="T72" fmla="*/ 56 w 151"/>
                    <a:gd name="T73" fmla="*/ 173 h 291"/>
                    <a:gd name="T74" fmla="*/ 56 w 151"/>
                    <a:gd name="T75" fmla="*/ 185 h 291"/>
                    <a:gd name="T76" fmla="*/ 57 w 151"/>
                    <a:gd name="T77" fmla="*/ 194 h 291"/>
                    <a:gd name="T78" fmla="*/ 60 w 151"/>
                    <a:gd name="T79" fmla="*/ 202 h 291"/>
                    <a:gd name="T80" fmla="*/ 64 w 151"/>
                    <a:gd name="T81" fmla="*/ 203 h 291"/>
                    <a:gd name="T82" fmla="*/ 73 w 151"/>
                    <a:gd name="T83" fmla="*/ 197 h 291"/>
                    <a:gd name="T84" fmla="*/ 82 w 151"/>
                    <a:gd name="T85" fmla="*/ 191 h 291"/>
                    <a:gd name="T86" fmla="*/ 94 w 151"/>
                    <a:gd name="T87" fmla="*/ 182 h 291"/>
                    <a:gd name="T88" fmla="*/ 109 w 151"/>
                    <a:gd name="T89" fmla="*/ 171 h 291"/>
                    <a:gd name="T90" fmla="*/ 124 w 151"/>
                    <a:gd name="T91" fmla="*/ 162 h 291"/>
                    <a:gd name="T92" fmla="*/ 134 w 151"/>
                    <a:gd name="T93" fmla="*/ 154 h 291"/>
                    <a:gd name="T94" fmla="*/ 143 w 151"/>
                    <a:gd name="T95" fmla="*/ 151 h 291"/>
                    <a:gd name="T96" fmla="*/ 149 w 151"/>
                    <a:gd name="T97" fmla="*/ 149 h 291"/>
                    <a:gd name="T98" fmla="*/ 151 w 151"/>
                    <a:gd name="T99" fmla="*/ 149 h 291"/>
                    <a:gd name="T100" fmla="*/ 151 w 151"/>
                    <a:gd name="T101" fmla="*/ 153 h 291"/>
                    <a:gd name="T102" fmla="*/ 146 w 151"/>
                    <a:gd name="T103" fmla="*/ 160 h 291"/>
                    <a:gd name="T104" fmla="*/ 138 w 151"/>
                    <a:gd name="T105" fmla="*/ 170 h 291"/>
                    <a:gd name="T106" fmla="*/ 127 w 151"/>
                    <a:gd name="T107" fmla="*/ 183 h 291"/>
                    <a:gd name="T108" fmla="*/ 113 w 151"/>
                    <a:gd name="T109" fmla="*/ 20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1" h="291">
                      <a:moveTo>
                        <a:pt x="107" y="205"/>
                      </a:moveTo>
                      <a:lnTo>
                        <a:pt x="95" y="217"/>
                      </a:lnTo>
                      <a:lnTo>
                        <a:pt x="86" y="227"/>
                      </a:lnTo>
                      <a:lnTo>
                        <a:pt x="76" y="236"/>
                      </a:lnTo>
                      <a:lnTo>
                        <a:pt x="68" y="245"/>
                      </a:lnTo>
                      <a:lnTo>
                        <a:pt x="61" y="253"/>
                      </a:lnTo>
                      <a:lnTo>
                        <a:pt x="55" y="259"/>
                      </a:lnTo>
                      <a:lnTo>
                        <a:pt x="52" y="262"/>
                      </a:lnTo>
                      <a:lnTo>
                        <a:pt x="50" y="265"/>
                      </a:lnTo>
                      <a:lnTo>
                        <a:pt x="49" y="267"/>
                      </a:lnTo>
                      <a:lnTo>
                        <a:pt x="47" y="271"/>
                      </a:lnTo>
                      <a:lnTo>
                        <a:pt x="44" y="274"/>
                      </a:lnTo>
                      <a:lnTo>
                        <a:pt x="42" y="279"/>
                      </a:lnTo>
                      <a:lnTo>
                        <a:pt x="38" y="283"/>
                      </a:lnTo>
                      <a:lnTo>
                        <a:pt x="36" y="285"/>
                      </a:lnTo>
                      <a:lnTo>
                        <a:pt x="34" y="287"/>
                      </a:lnTo>
                      <a:lnTo>
                        <a:pt x="32" y="290"/>
                      </a:lnTo>
                      <a:lnTo>
                        <a:pt x="30" y="291"/>
                      </a:lnTo>
                      <a:lnTo>
                        <a:pt x="29" y="291"/>
                      </a:lnTo>
                      <a:lnTo>
                        <a:pt x="28" y="291"/>
                      </a:lnTo>
                      <a:lnTo>
                        <a:pt x="26" y="290"/>
                      </a:lnTo>
                      <a:lnTo>
                        <a:pt x="25" y="288"/>
                      </a:lnTo>
                      <a:lnTo>
                        <a:pt x="23" y="287"/>
                      </a:lnTo>
                      <a:lnTo>
                        <a:pt x="20" y="285"/>
                      </a:lnTo>
                      <a:lnTo>
                        <a:pt x="18" y="283"/>
                      </a:lnTo>
                      <a:lnTo>
                        <a:pt x="16" y="279"/>
                      </a:lnTo>
                      <a:lnTo>
                        <a:pt x="13" y="275"/>
                      </a:lnTo>
                      <a:lnTo>
                        <a:pt x="9" y="269"/>
                      </a:lnTo>
                      <a:lnTo>
                        <a:pt x="6" y="267"/>
                      </a:lnTo>
                      <a:lnTo>
                        <a:pt x="4" y="264"/>
                      </a:lnTo>
                      <a:lnTo>
                        <a:pt x="3" y="261"/>
                      </a:lnTo>
                      <a:lnTo>
                        <a:pt x="2" y="259"/>
                      </a:lnTo>
                      <a:lnTo>
                        <a:pt x="0" y="256"/>
                      </a:lnTo>
                      <a:lnTo>
                        <a:pt x="0" y="255"/>
                      </a:lnTo>
                      <a:lnTo>
                        <a:pt x="0" y="254"/>
                      </a:lnTo>
                      <a:lnTo>
                        <a:pt x="2" y="252"/>
                      </a:lnTo>
                      <a:lnTo>
                        <a:pt x="3" y="249"/>
                      </a:lnTo>
                      <a:lnTo>
                        <a:pt x="4" y="248"/>
                      </a:lnTo>
                      <a:lnTo>
                        <a:pt x="6" y="245"/>
                      </a:lnTo>
                      <a:lnTo>
                        <a:pt x="9" y="242"/>
                      </a:lnTo>
                      <a:lnTo>
                        <a:pt x="13" y="236"/>
                      </a:lnTo>
                      <a:lnTo>
                        <a:pt x="16" y="233"/>
                      </a:lnTo>
                      <a:lnTo>
                        <a:pt x="18" y="229"/>
                      </a:lnTo>
                      <a:lnTo>
                        <a:pt x="20" y="223"/>
                      </a:lnTo>
                      <a:lnTo>
                        <a:pt x="22" y="220"/>
                      </a:lnTo>
                      <a:lnTo>
                        <a:pt x="23" y="216"/>
                      </a:lnTo>
                      <a:lnTo>
                        <a:pt x="24" y="213"/>
                      </a:lnTo>
                      <a:lnTo>
                        <a:pt x="25" y="209"/>
                      </a:lnTo>
                      <a:lnTo>
                        <a:pt x="25" y="204"/>
                      </a:lnTo>
                      <a:lnTo>
                        <a:pt x="26" y="200"/>
                      </a:lnTo>
                      <a:lnTo>
                        <a:pt x="28" y="195"/>
                      </a:lnTo>
                      <a:lnTo>
                        <a:pt x="28" y="189"/>
                      </a:lnTo>
                      <a:lnTo>
                        <a:pt x="29" y="183"/>
                      </a:lnTo>
                      <a:lnTo>
                        <a:pt x="29" y="177"/>
                      </a:lnTo>
                      <a:lnTo>
                        <a:pt x="30" y="153"/>
                      </a:lnTo>
                      <a:lnTo>
                        <a:pt x="31" y="130"/>
                      </a:lnTo>
                      <a:lnTo>
                        <a:pt x="32" y="105"/>
                      </a:lnTo>
                      <a:lnTo>
                        <a:pt x="35" y="80"/>
                      </a:lnTo>
                      <a:lnTo>
                        <a:pt x="34" y="73"/>
                      </a:lnTo>
                      <a:lnTo>
                        <a:pt x="34" y="68"/>
                      </a:lnTo>
                      <a:lnTo>
                        <a:pt x="34" y="62"/>
                      </a:lnTo>
                      <a:lnTo>
                        <a:pt x="34" y="57"/>
                      </a:lnTo>
                      <a:lnTo>
                        <a:pt x="34" y="53"/>
                      </a:lnTo>
                      <a:lnTo>
                        <a:pt x="32" y="48"/>
                      </a:lnTo>
                      <a:lnTo>
                        <a:pt x="32" y="44"/>
                      </a:lnTo>
                      <a:lnTo>
                        <a:pt x="32" y="39"/>
                      </a:lnTo>
                      <a:lnTo>
                        <a:pt x="31" y="36"/>
                      </a:lnTo>
                      <a:lnTo>
                        <a:pt x="30" y="34"/>
                      </a:lnTo>
                      <a:lnTo>
                        <a:pt x="29" y="28"/>
                      </a:lnTo>
                      <a:lnTo>
                        <a:pt x="26" y="23"/>
                      </a:lnTo>
                      <a:lnTo>
                        <a:pt x="24" y="19"/>
                      </a:lnTo>
                      <a:lnTo>
                        <a:pt x="22" y="17"/>
                      </a:lnTo>
                      <a:lnTo>
                        <a:pt x="19" y="15"/>
                      </a:lnTo>
                      <a:lnTo>
                        <a:pt x="18" y="12"/>
                      </a:lnTo>
                      <a:lnTo>
                        <a:pt x="18" y="10"/>
                      </a:lnTo>
                      <a:lnTo>
                        <a:pt x="18" y="7"/>
                      </a:lnTo>
                      <a:lnTo>
                        <a:pt x="18" y="5"/>
                      </a:lnTo>
                      <a:lnTo>
                        <a:pt x="19" y="4"/>
                      </a:lnTo>
                      <a:lnTo>
                        <a:pt x="22" y="2"/>
                      </a:lnTo>
                      <a:lnTo>
                        <a:pt x="23" y="0"/>
                      </a:lnTo>
                      <a:lnTo>
                        <a:pt x="26" y="0"/>
                      </a:lnTo>
                      <a:lnTo>
                        <a:pt x="29" y="0"/>
                      </a:lnTo>
                      <a:lnTo>
                        <a:pt x="32" y="0"/>
                      </a:lnTo>
                      <a:lnTo>
                        <a:pt x="36" y="2"/>
                      </a:lnTo>
                      <a:lnTo>
                        <a:pt x="41" y="3"/>
                      </a:lnTo>
                      <a:lnTo>
                        <a:pt x="45" y="4"/>
                      </a:lnTo>
                      <a:lnTo>
                        <a:pt x="50" y="7"/>
                      </a:lnTo>
                      <a:lnTo>
                        <a:pt x="55" y="10"/>
                      </a:lnTo>
                      <a:lnTo>
                        <a:pt x="58" y="12"/>
                      </a:lnTo>
                      <a:lnTo>
                        <a:pt x="62" y="16"/>
                      </a:lnTo>
                      <a:lnTo>
                        <a:pt x="64" y="18"/>
                      </a:lnTo>
                      <a:lnTo>
                        <a:pt x="67" y="21"/>
                      </a:lnTo>
                      <a:lnTo>
                        <a:pt x="69" y="22"/>
                      </a:lnTo>
                      <a:lnTo>
                        <a:pt x="70" y="24"/>
                      </a:lnTo>
                      <a:lnTo>
                        <a:pt x="70" y="25"/>
                      </a:lnTo>
                      <a:lnTo>
                        <a:pt x="70" y="28"/>
                      </a:lnTo>
                      <a:lnTo>
                        <a:pt x="70" y="31"/>
                      </a:lnTo>
                      <a:lnTo>
                        <a:pt x="69" y="35"/>
                      </a:lnTo>
                      <a:lnTo>
                        <a:pt x="69" y="41"/>
                      </a:lnTo>
                      <a:lnTo>
                        <a:pt x="68" y="48"/>
                      </a:lnTo>
                      <a:lnTo>
                        <a:pt x="67" y="55"/>
                      </a:lnTo>
                      <a:lnTo>
                        <a:pt x="67" y="64"/>
                      </a:lnTo>
                      <a:lnTo>
                        <a:pt x="66" y="69"/>
                      </a:lnTo>
                      <a:lnTo>
                        <a:pt x="66" y="74"/>
                      </a:lnTo>
                      <a:lnTo>
                        <a:pt x="62" y="95"/>
                      </a:lnTo>
                      <a:lnTo>
                        <a:pt x="60" y="117"/>
                      </a:lnTo>
                      <a:lnTo>
                        <a:pt x="58" y="138"/>
                      </a:lnTo>
                      <a:lnTo>
                        <a:pt x="57" y="159"/>
                      </a:lnTo>
                      <a:lnTo>
                        <a:pt x="57" y="164"/>
                      </a:lnTo>
                      <a:lnTo>
                        <a:pt x="57" y="169"/>
                      </a:lnTo>
                      <a:lnTo>
                        <a:pt x="56" y="173"/>
                      </a:lnTo>
                      <a:lnTo>
                        <a:pt x="56" y="178"/>
                      </a:lnTo>
                      <a:lnTo>
                        <a:pt x="56" y="182"/>
                      </a:lnTo>
                      <a:lnTo>
                        <a:pt x="56" y="185"/>
                      </a:lnTo>
                      <a:lnTo>
                        <a:pt x="56" y="188"/>
                      </a:lnTo>
                      <a:lnTo>
                        <a:pt x="57" y="191"/>
                      </a:lnTo>
                      <a:lnTo>
                        <a:pt x="57" y="194"/>
                      </a:lnTo>
                      <a:lnTo>
                        <a:pt x="57" y="196"/>
                      </a:lnTo>
                      <a:lnTo>
                        <a:pt x="58" y="200"/>
                      </a:lnTo>
                      <a:lnTo>
                        <a:pt x="60" y="202"/>
                      </a:lnTo>
                      <a:lnTo>
                        <a:pt x="60" y="203"/>
                      </a:lnTo>
                      <a:lnTo>
                        <a:pt x="62" y="203"/>
                      </a:lnTo>
                      <a:lnTo>
                        <a:pt x="64" y="203"/>
                      </a:lnTo>
                      <a:lnTo>
                        <a:pt x="68" y="201"/>
                      </a:lnTo>
                      <a:lnTo>
                        <a:pt x="70" y="200"/>
                      </a:lnTo>
                      <a:lnTo>
                        <a:pt x="73" y="197"/>
                      </a:lnTo>
                      <a:lnTo>
                        <a:pt x="75" y="196"/>
                      </a:lnTo>
                      <a:lnTo>
                        <a:pt x="79" y="194"/>
                      </a:lnTo>
                      <a:lnTo>
                        <a:pt x="82" y="191"/>
                      </a:lnTo>
                      <a:lnTo>
                        <a:pt x="86" y="189"/>
                      </a:lnTo>
                      <a:lnTo>
                        <a:pt x="90" y="185"/>
                      </a:lnTo>
                      <a:lnTo>
                        <a:pt x="94" y="182"/>
                      </a:lnTo>
                      <a:lnTo>
                        <a:pt x="99" y="178"/>
                      </a:lnTo>
                      <a:lnTo>
                        <a:pt x="105" y="175"/>
                      </a:lnTo>
                      <a:lnTo>
                        <a:pt x="109" y="171"/>
                      </a:lnTo>
                      <a:lnTo>
                        <a:pt x="114" y="168"/>
                      </a:lnTo>
                      <a:lnTo>
                        <a:pt x="119" y="164"/>
                      </a:lnTo>
                      <a:lnTo>
                        <a:pt x="124" y="162"/>
                      </a:lnTo>
                      <a:lnTo>
                        <a:pt x="127" y="159"/>
                      </a:lnTo>
                      <a:lnTo>
                        <a:pt x="131" y="157"/>
                      </a:lnTo>
                      <a:lnTo>
                        <a:pt x="134" y="154"/>
                      </a:lnTo>
                      <a:lnTo>
                        <a:pt x="137" y="153"/>
                      </a:lnTo>
                      <a:lnTo>
                        <a:pt x="140" y="152"/>
                      </a:lnTo>
                      <a:lnTo>
                        <a:pt x="143" y="151"/>
                      </a:lnTo>
                      <a:lnTo>
                        <a:pt x="145" y="150"/>
                      </a:lnTo>
                      <a:lnTo>
                        <a:pt x="146" y="149"/>
                      </a:lnTo>
                      <a:lnTo>
                        <a:pt x="149" y="149"/>
                      </a:lnTo>
                      <a:lnTo>
                        <a:pt x="150" y="149"/>
                      </a:lnTo>
                      <a:lnTo>
                        <a:pt x="150" y="149"/>
                      </a:lnTo>
                      <a:lnTo>
                        <a:pt x="151" y="149"/>
                      </a:lnTo>
                      <a:lnTo>
                        <a:pt x="151" y="150"/>
                      </a:lnTo>
                      <a:lnTo>
                        <a:pt x="151" y="151"/>
                      </a:lnTo>
                      <a:lnTo>
                        <a:pt x="151" y="153"/>
                      </a:lnTo>
                      <a:lnTo>
                        <a:pt x="150" y="156"/>
                      </a:lnTo>
                      <a:lnTo>
                        <a:pt x="149" y="158"/>
                      </a:lnTo>
                      <a:lnTo>
                        <a:pt x="146" y="160"/>
                      </a:lnTo>
                      <a:lnTo>
                        <a:pt x="144" y="163"/>
                      </a:lnTo>
                      <a:lnTo>
                        <a:pt x="141" y="166"/>
                      </a:lnTo>
                      <a:lnTo>
                        <a:pt x="138" y="170"/>
                      </a:lnTo>
                      <a:lnTo>
                        <a:pt x="135" y="175"/>
                      </a:lnTo>
                      <a:lnTo>
                        <a:pt x="131" y="178"/>
                      </a:lnTo>
                      <a:lnTo>
                        <a:pt x="127" y="183"/>
                      </a:lnTo>
                      <a:lnTo>
                        <a:pt x="122" y="189"/>
                      </a:lnTo>
                      <a:lnTo>
                        <a:pt x="118" y="194"/>
                      </a:lnTo>
                      <a:lnTo>
                        <a:pt x="113" y="200"/>
                      </a:lnTo>
                      <a:lnTo>
                        <a:pt x="107" y="205"/>
                      </a:lnTo>
                      <a:lnTo>
                        <a:pt x="107" y="205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4" name="Freeform 156"/>
                <p:cNvSpPr/>
                <p:nvPr/>
              </p:nvSpPr>
              <p:spPr bwMode="auto">
                <a:xfrm>
                  <a:off x="3946525" y="3436938"/>
                  <a:ext cx="328613" cy="525463"/>
                </a:xfrm>
                <a:custGeom>
                  <a:avLst/>
                  <a:gdLst>
                    <a:gd name="T0" fmla="*/ 149 w 207"/>
                    <a:gd name="T1" fmla="*/ 18 h 331"/>
                    <a:gd name="T2" fmla="*/ 147 w 207"/>
                    <a:gd name="T3" fmla="*/ 11 h 331"/>
                    <a:gd name="T4" fmla="*/ 149 w 207"/>
                    <a:gd name="T5" fmla="*/ 5 h 331"/>
                    <a:gd name="T6" fmla="*/ 152 w 207"/>
                    <a:gd name="T7" fmla="*/ 1 h 331"/>
                    <a:gd name="T8" fmla="*/ 157 w 207"/>
                    <a:gd name="T9" fmla="*/ 0 h 331"/>
                    <a:gd name="T10" fmla="*/ 164 w 207"/>
                    <a:gd name="T11" fmla="*/ 1 h 331"/>
                    <a:gd name="T12" fmla="*/ 172 w 207"/>
                    <a:gd name="T13" fmla="*/ 5 h 331"/>
                    <a:gd name="T14" fmla="*/ 181 w 207"/>
                    <a:gd name="T15" fmla="*/ 10 h 331"/>
                    <a:gd name="T16" fmla="*/ 190 w 207"/>
                    <a:gd name="T17" fmla="*/ 17 h 331"/>
                    <a:gd name="T18" fmla="*/ 197 w 207"/>
                    <a:gd name="T19" fmla="*/ 23 h 331"/>
                    <a:gd name="T20" fmla="*/ 203 w 207"/>
                    <a:gd name="T21" fmla="*/ 29 h 331"/>
                    <a:gd name="T22" fmla="*/ 205 w 207"/>
                    <a:gd name="T23" fmla="*/ 32 h 331"/>
                    <a:gd name="T24" fmla="*/ 207 w 207"/>
                    <a:gd name="T25" fmla="*/ 36 h 331"/>
                    <a:gd name="T26" fmla="*/ 204 w 207"/>
                    <a:gd name="T27" fmla="*/ 40 h 331"/>
                    <a:gd name="T28" fmla="*/ 201 w 207"/>
                    <a:gd name="T29" fmla="*/ 49 h 331"/>
                    <a:gd name="T30" fmla="*/ 196 w 207"/>
                    <a:gd name="T31" fmla="*/ 57 h 331"/>
                    <a:gd name="T32" fmla="*/ 190 w 207"/>
                    <a:gd name="T33" fmla="*/ 67 h 331"/>
                    <a:gd name="T34" fmla="*/ 183 w 207"/>
                    <a:gd name="T35" fmla="*/ 81 h 331"/>
                    <a:gd name="T36" fmla="*/ 173 w 207"/>
                    <a:gd name="T37" fmla="*/ 97 h 331"/>
                    <a:gd name="T38" fmla="*/ 163 w 207"/>
                    <a:gd name="T39" fmla="*/ 119 h 331"/>
                    <a:gd name="T40" fmla="*/ 151 w 207"/>
                    <a:gd name="T41" fmla="*/ 144 h 331"/>
                    <a:gd name="T42" fmla="*/ 138 w 207"/>
                    <a:gd name="T43" fmla="*/ 168 h 331"/>
                    <a:gd name="T44" fmla="*/ 122 w 207"/>
                    <a:gd name="T45" fmla="*/ 195 h 331"/>
                    <a:gd name="T46" fmla="*/ 98 w 207"/>
                    <a:gd name="T47" fmla="*/ 231 h 331"/>
                    <a:gd name="T48" fmla="*/ 80 w 207"/>
                    <a:gd name="T49" fmla="*/ 256 h 331"/>
                    <a:gd name="T50" fmla="*/ 63 w 207"/>
                    <a:gd name="T51" fmla="*/ 276 h 331"/>
                    <a:gd name="T52" fmla="*/ 47 w 207"/>
                    <a:gd name="T53" fmla="*/ 294 h 331"/>
                    <a:gd name="T54" fmla="*/ 32 w 207"/>
                    <a:gd name="T55" fmla="*/ 310 h 331"/>
                    <a:gd name="T56" fmla="*/ 26 w 207"/>
                    <a:gd name="T57" fmla="*/ 315 h 331"/>
                    <a:gd name="T58" fmla="*/ 16 w 207"/>
                    <a:gd name="T59" fmla="*/ 325 h 331"/>
                    <a:gd name="T60" fmla="*/ 7 w 207"/>
                    <a:gd name="T61" fmla="*/ 330 h 331"/>
                    <a:gd name="T62" fmla="*/ 3 w 207"/>
                    <a:gd name="T63" fmla="*/ 331 h 331"/>
                    <a:gd name="T64" fmla="*/ 0 w 207"/>
                    <a:gd name="T65" fmla="*/ 330 h 331"/>
                    <a:gd name="T66" fmla="*/ 2 w 207"/>
                    <a:gd name="T67" fmla="*/ 326 h 331"/>
                    <a:gd name="T68" fmla="*/ 4 w 207"/>
                    <a:gd name="T69" fmla="*/ 321 h 331"/>
                    <a:gd name="T70" fmla="*/ 9 w 207"/>
                    <a:gd name="T71" fmla="*/ 314 h 331"/>
                    <a:gd name="T72" fmla="*/ 15 w 207"/>
                    <a:gd name="T73" fmla="*/ 305 h 331"/>
                    <a:gd name="T74" fmla="*/ 22 w 207"/>
                    <a:gd name="T75" fmla="*/ 293 h 331"/>
                    <a:gd name="T76" fmla="*/ 31 w 207"/>
                    <a:gd name="T77" fmla="*/ 280 h 331"/>
                    <a:gd name="T78" fmla="*/ 42 w 207"/>
                    <a:gd name="T79" fmla="*/ 266 h 331"/>
                    <a:gd name="T80" fmla="*/ 60 w 207"/>
                    <a:gd name="T81" fmla="*/ 241 h 331"/>
                    <a:gd name="T82" fmla="*/ 81 w 207"/>
                    <a:gd name="T83" fmla="*/ 206 h 331"/>
                    <a:gd name="T84" fmla="*/ 100 w 207"/>
                    <a:gd name="T85" fmla="*/ 172 h 331"/>
                    <a:gd name="T86" fmla="*/ 118 w 207"/>
                    <a:gd name="T87" fmla="*/ 135 h 331"/>
                    <a:gd name="T88" fmla="*/ 130 w 207"/>
                    <a:gd name="T89" fmla="*/ 107 h 331"/>
                    <a:gd name="T90" fmla="*/ 134 w 207"/>
                    <a:gd name="T91" fmla="*/ 90 h 331"/>
                    <a:gd name="T92" fmla="*/ 139 w 207"/>
                    <a:gd name="T93" fmla="*/ 75 h 331"/>
                    <a:gd name="T94" fmla="*/ 144 w 207"/>
                    <a:gd name="T95" fmla="*/ 62 h 331"/>
                    <a:gd name="T96" fmla="*/ 146 w 207"/>
                    <a:gd name="T97" fmla="*/ 50 h 331"/>
                    <a:gd name="T98" fmla="*/ 149 w 207"/>
                    <a:gd name="T99" fmla="*/ 40 h 331"/>
                    <a:gd name="T100" fmla="*/ 150 w 207"/>
                    <a:gd name="T101" fmla="*/ 32 h 331"/>
                    <a:gd name="T102" fmla="*/ 150 w 207"/>
                    <a:gd name="T103" fmla="*/ 25 h 331"/>
                    <a:gd name="T104" fmla="*/ 150 w 207"/>
                    <a:gd name="T105" fmla="*/ 23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7" h="331">
                      <a:moveTo>
                        <a:pt x="150" y="23"/>
                      </a:moveTo>
                      <a:lnTo>
                        <a:pt x="149" y="18"/>
                      </a:lnTo>
                      <a:lnTo>
                        <a:pt x="147" y="14"/>
                      </a:lnTo>
                      <a:lnTo>
                        <a:pt x="147" y="11"/>
                      </a:lnTo>
                      <a:lnTo>
                        <a:pt x="147" y="7"/>
                      </a:lnTo>
                      <a:lnTo>
                        <a:pt x="149" y="5"/>
                      </a:lnTo>
                      <a:lnTo>
                        <a:pt x="150" y="3"/>
                      </a:lnTo>
                      <a:lnTo>
                        <a:pt x="152" y="1"/>
                      </a:lnTo>
                      <a:lnTo>
                        <a:pt x="154" y="0"/>
                      </a:lnTo>
                      <a:lnTo>
                        <a:pt x="157" y="0"/>
                      </a:lnTo>
                      <a:lnTo>
                        <a:pt x="160" y="0"/>
                      </a:lnTo>
                      <a:lnTo>
                        <a:pt x="164" y="1"/>
                      </a:lnTo>
                      <a:lnTo>
                        <a:pt x="167" y="3"/>
                      </a:lnTo>
                      <a:lnTo>
                        <a:pt x="172" y="5"/>
                      </a:lnTo>
                      <a:lnTo>
                        <a:pt x="176" y="7"/>
                      </a:lnTo>
                      <a:lnTo>
                        <a:pt x="181" y="10"/>
                      </a:lnTo>
                      <a:lnTo>
                        <a:pt x="185" y="12"/>
                      </a:lnTo>
                      <a:lnTo>
                        <a:pt x="190" y="17"/>
                      </a:lnTo>
                      <a:lnTo>
                        <a:pt x="194" y="20"/>
                      </a:lnTo>
                      <a:lnTo>
                        <a:pt x="197" y="23"/>
                      </a:lnTo>
                      <a:lnTo>
                        <a:pt x="201" y="26"/>
                      </a:lnTo>
                      <a:lnTo>
                        <a:pt x="203" y="29"/>
                      </a:lnTo>
                      <a:lnTo>
                        <a:pt x="205" y="30"/>
                      </a:lnTo>
                      <a:lnTo>
                        <a:pt x="205" y="32"/>
                      </a:lnTo>
                      <a:lnTo>
                        <a:pt x="207" y="33"/>
                      </a:lnTo>
                      <a:lnTo>
                        <a:pt x="207" y="36"/>
                      </a:lnTo>
                      <a:lnTo>
                        <a:pt x="205" y="38"/>
                      </a:lnTo>
                      <a:lnTo>
                        <a:pt x="204" y="40"/>
                      </a:lnTo>
                      <a:lnTo>
                        <a:pt x="203" y="44"/>
                      </a:lnTo>
                      <a:lnTo>
                        <a:pt x="201" y="49"/>
                      </a:lnTo>
                      <a:lnTo>
                        <a:pt x="198" y="52"/>
                      </a:lnTo>
                      <a:lnTo>
                        <a:pt x="196" y="57"/>
                      </a:lnTo>
                      <a:lnTo>
                        <a:pt x="194" y="62"/>
                      </a:lnTo>
                      <a:lnTo>
                        <a:pt x="190" y="67"/>
                      </a:lnTo>
                      <a:lnTo>
                        <a:pt x="186" y="74"/>
                      </a:lnTo>
                      <a:lnTo>
                        <a:pt x="183" y="81"/>
                      </a:lnTo>
                      <a:lnTo>
                        <a:pt x="178" y="89"/>
                      </a:lnTo>
                      <a:lnTo>
                        <a:pt x="173" y="97"/>
                      </a:lnTo>
                      <a:lnTo>
                        <a:pt x="167" y="108"/>
                      </a:lnTo>
                      <a:lnTo>
                        <a:pt x="163" y="119"/>
                      </a:lnTo>
                      <a:lnTo>
                        <a:pt x="157" y="132"/>
                      </a:lnTo>
                      <a:lnTo>
                        <a:pt x="151" y="144"/>
                      </a:lnTo>
                      <a:lnTo>
                        <a:pt x="144" y="157"/>
                      </a:lnTo>
                      <a:lnTo>
                        <a:pt x="138" y="168"/>
                      </a:lnTo>
                      <a:lnTo>
                        <a:pt x="130" y="182"/>
                      </a:lnTo>
                      <a:lnTo>
                        <a:pt x="122" y="195"/>
                      </a:lnTo>
                      <a:lnTo>
                        <a:pt x="114" y="206"/>
                      </a:lnTo>
                      <a:lnTo>
                        <a:pt x="98" y="231"/>
                      </a:lnTo>
                      <a:lnTo>
                        <a:pt x="88" y="244"/>
                      </a:lnTo>
                      <a:lnTo>
                        <a:pt x="80" y="256"/>
                      </a:lnTo>
                      <a:lnTo>
                        <a:pt x="71" y="267"/>
                      </a:lnTo>
                      <a:lnTo>
                        <a:pt x="63" y="276"/>
                      </a:lnTo>
                      <a:lnTo>
                        <a:pt x="55" y="286"/>
                      </a:lnTo>
                      <a:lnTo>
                        <a:pt x="47" y="294"/>
                      </a:lnTo>
                      <a:lnTo>
                        <a:pt x="39" y="302"/>
                      </a:lnTo>
                      <a:lnTo>
                        <a:pt x="32" y="310"/>
                      </a:lnTo>
                      <a:lnTo>
                        <a:pt x="29" y="312"/>
                      </a:lnTo>
                      <a:lnTo>
                        <a:pt x="26" y="315"/>
                      </a:lnTo>
                      <a:lnTo>
                        <a:pt x="20" y="320"/>
                      </a:lnTo>
                      <a:lnTo>
                        <a:pt x="16" y="325"/>
                      </a:lnTo>
                      <a:lnTo>
                        <a:pt x="11" y="327"/>
                      </a:lnTo>
                      <a:lnTo>
                        <a:pt x="7" y="330"/>
                      </a:lnTo>
                      <a:lnTo>
                        <a:pt x="5" y="331"/>
                      </a:lnTo>
                      <a:lnTo>
                        <a:pt x="3" y="331"/>
                      </a:lnTo>
                      <a:lnTo>
                        <a:pt x="2" y="330"/>
                      </a:lnTo>
                      <a:lnTo>
                        <a:pt x="0" y="330"/>
                      </a:lnTo>
                      <a:lnTo>
                        <a:pt x="2" y="327"/>
                      </a:lnTo>
                      <a:lnTo>
                        <a:pt x="2" y="326"/>
                      </a:lnTo>
                      <a:lnTo>
                        <a:pt x="3" y="324"/>
                      </a:lnTo>
                      <a:lnTo>
                        <a:pt x="4" y="321"/>
                      </a:lnTo>
                      <a:lnTo>
                        <a:pt x="6" y="318"/>
                      </a:lnTo>
                      <a:lnTo>
                        <a:pt x="9" y="314"/>
                      </a:lnTo>
                      <a:lnTo>
                        <a:pt x="11" y="310"/>
                      </a:lnTo>
                      <a:lnTo>
                        <a:pt x="15" y="305"/>
                      </a:lnTo>
                      <a:lnTo>
                        <a:pt x="18" y="299"/>
                      </a:lnTo>
                      <a:lnTo>
                        <a:pt x="22" y="293"/>
                      </a:lnTo>
                      <a:lnTo>
                        <a:pt x="26" y="287"/>
                      </a:lnTo>
                      <a:lnTo>
                        <a:pt x="31" y="280"/>
                      </a:lnTo>
                      <a:lnTo>
                        <a:pt x="36" y="273"/>
                      </a:lnTo>
                      <a:lnTo>
                        <a:pt x="42" y="266"/>
                      </a:lnTo>
                      <a:lnTo>
                        <a:pt x="48" y="257"/>
                      </a:lnTo>
                      <a:lnTo>
                        <a:pt x="60" y="241"/>
                      </a:lnTo>
                      <a:lnTo>
                        <a:pt x="70" y="224"/>
                      </a:lnTo>
                      <a:lnTo>
                        <a:pt x="81" y="206"/>
                      </a:lnTo>
                      <a:lnTo>
                        <a:pt x="90" y="190"/>
                      </a:lnTo>
                      <a:lnTo>
                        <a:pt x="100" y="172"/>
                      </a:lnTo>
                      <a:lnTo>
                        <a:pt x="109" y="153"/>
                      </a:lnTo>
                      <a:lnTo>
                        <a:pt x="118" y="135"/>
                      </a:lnTo>
                      <a:lnTo>
                        <a:pt x="126" y="115"/>
                      </a:lnTo>
                      <a:lnTo>
                        <a:pt x="130" y="107"/>
                      </a:lnTo>
                      <a:lnTo>
                        <a:pt x="132" y="99"/>
                      </a:lnTo>
                      <a:lnTo>
                        <a:pt x="134" y="90"/>
                      </a:lnTo>
                      <a:lnTo>
                        <a:pt x="138" y="82"/>
                      </a:lnTo>
                      <a:lnTo>
                        <a:pt x="139" y="75"/>
                      </a:lnTo>
                      <a:lnTo>
                        <a:pt x="141" y="68"/>
                      </a:lnTo>
                      <a:lnTo>
                        <a:pt x="144" y="62"/>
                      </a:lnTo>
                      <a:lnTo>
                        <a:pt x="145" y="56"/>
                      </a:lnTo>
                      <a:lnTo>
                        <a:pt x="146" y="50"/>
                      </a:lnTo>
                      <a:lnTo>
                        <a:pt x="147" y="45"/>
                      </a:lnTo>
                      <a:lnTo>
                        <a:pt x="149" y="40"/>
                      </a:lnTo>
                      <a:lnTo>
                        <a:pt x="149" y="36"/>
                      </a:lnTo>
                      <a:lnTo>
                        <a:pt x="150" y="32"/>
                      </a:lnTo>
                      <a:lnTo>
                        <a:pt x="150" y="29"/>
                      </a:lnTo>
                      <a:lnTo>
                        <a:pt x="150" y="25"/>
                      </a:lnTo>
                      <a:lnTo>
                        <a:pt x="150" y="23"/>
                      </a:lnTo>
                      <a:lnTo>
                        <a:pt x="150" y="23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5" name="Freeform 157"/>
                <p:cNvSpPr/>
                <p:nvPr/>
              </p:nvSpPr>
              <p:spPr bwMode="auto">
                <a:xfrm>
                  <a:off x="4129088" y="3619500"/>
                  <a:ext cx="293688" cy="149225"/>
                </a:xfrm>
                <a:custGeom>
                  <a:avLst/>
                  <a:gdLst>
                    <a:gd name="T0" fmla="*/ 30 w 185"/>
                    <a:gd name="T1" fmla="*/ 29 h 94"/>
                    <a:gd name="T2" fmla="*/ 62 w 185"/>
                    <a:gd name="T3" fmla="*/ 25 h 94"/>
                    <a:gd name="T4" fmla="*/ 82 w 185"/>
                    <a:gd name="T5" fmla="*/ 19 h 94"/>
                    <a:gd name="T6" fmla="*/ 94 w 185"/>
                    <a:gd name="T7" fmla="*/ 16 h 94"/>
                    <a:gd name="T8" fmla="*/ 103 w 185"/>
                    <a:gd name="T9" fmla="*/ 12 h 94"/>
                    <a:gd name="T10" fmla="*/ 112 w 185"/>
                    <a:gd name="T11" fmla="*/ 7 h 94"/>
                    <a:gd name="T12" fmla="*/ 120 w 185"/>
                    <a:gd name="T13" fmla="*/ 4 h 94"/>
                    <a:gd name="T14" fmla="*/ 128 w 185"/>
                    <a:gd name="T15" fmla="*/ 1 h 94"/>
                    <a:gd name="T16" fmla="*/ 134 w 185"/>
                    <a:gd name="T17" fmla="*/ 1 h 94"/>
                    <a:gd name="T18" fmla="*/ 139 w 185"/>
                    <a:gd name="T19" fmla="*/ 3 h 94"/>
                    <a:gd name="T20" fmla="*/ 147 w 185"/>
                    <a:gd name="T21" fmla="*/ 6 h 94"/>
                    <a:gd name="T22" fmla="*/ 158 w 185"/>
                    <a:gd name="T23" fmla="*/ 11 h 94"/>
                    <a:gd name="T24" fmla="*/ 170 w 185"/>
                    <a:gd name="T25" fmla="*/ 18 h 94"/>
                    <a:gd name="T26" fmla="*/ 178 w 185"/>
                    <a:gd name="T27" fmla="*/ 24 h 94"/>
                    <a:gd name="T28" fmla="*/ 183 w 185"/>
                    <a:gd name="T29" fmla="*/ 30 h 94"/>
                    <a:gd name="T30" fmla="*/ 185 w 185"/>
                    <a:gd name="T31" fmla="*/ 33 h 94"/>
                    <a:gd name="T32" fmla="*/ 184 w 185"/>
                    <a:gd name="T33" fmla="*/ 36 h 94"/>
                    <a:gd name="T34" fmla="*/ 181 w 185"/>
                    <a:gd name="T35" fmla="*/ 38 h 94"/>
                    <a:gd name="T36" fmla="*/ 176 w 185"/>
                    <a:gd name="T37" fmla="*/ 40 h 94"/>
                    <a:gd name="T38" fmla="*/ 169 w 185"/>
                    <a:gd name="T39" fmla="*/ 44 h 94"/>
                    <a:gd name="T40" fmla="*/ 159 w 185"/>
                    <a:gd name="T41" fmla="*/ 46 h 94"/>
                    <a:gd name="T42" fmla="*/ 150 w 185"/>
                    <a:gd name="T43" fmla="*/ 52 h 94"/>
                    <a:gd name="T44" fmla="*/ 139 w 185"/>
                    <a:gd name="T45" fmla="*/ 59 h 94"/>
                    <a:gd name="T46" fmla="*/ 128 w 185"/>
                    <a:gd name="T47" fmla="*/ 68 h 94"/>
                    <a:gd name="T48" fmla="*/ 117 w 185"/>
                    <a:gd name="T49" fmla="*/ 78 h 94"/>
                    <a:gd name="T50" fmla="*/ 106 w 185"/>
                    <a:gd name="T51" fmla="*/ 87 h 94"/>
                    <a:gd name="T52" fmla="*/ 99 w 185"/>
                    <a:gd name="T53" fmla="*/ 93 h 94"/>
                    <a:gd name="T54" fmla="*/ 95 w 185"/>
                    <a:gd name="T55" fmla="*/ 94 h 94"/>
                    <a:gd name="T56" fmla="*/ 93 w 185"/>
                    <a:gd name="T57" fmla="*/ 93 h 94"/>
                    <a:gd name="T58" fmla="*/ 94 w 185"/>
                    <a:gd name="T59" fmla="*/ 88 h 94"/>
                    <a:gd name="T60" fmla="*/ 96 w 185"/>
                    <a:gd name="T61" fmla="*/ 82 h 94"/>
                    <a:gd name="T62" fmla="*/ 101 w 185"/>
                    <a:gd name="T63" fmla="*/ 74 h 94"/>
                    <a:gd name="T64" fmla="*/ 107 w 185"/>
                    <a:gd name="T65" fmla="*/ 62 h 94"/>
                    <a:gd name="T66" fmla="*/ 112 w 185"/>
                    <a:gd name="T67" fmla="*/ 52 h 94"/>
                    <a:gd name="T68" fmla="*/ 114 w 185"/>
                    <a:gd name="T69" fmla="*/ 45 h 94"/>
                    <a:gd name="T70" fmla="*/ 115 w 185"/>
                    <a:gd name="T71" fmla="*/ 40 h 94"/>
                    <a:gd name="T72" fmla="*/ 113 w 185"/>
                    <a:gd name="T73" fmla="*/ 38 h 94"/>
                    <a:gd name="T74" fmla="*/ 107 w 185"/>
                    <a:gd name="T75" fmla="*/ 38 h 94"/>
                    <a:gd name="T76" fmla="*/ 102 w 185"/>
                    <a:gd name="T77" fmla="*/ 39 h 94"/>
                    <a:gd name="T78" fmla="*/ 96 w 185"/>
                    <a:gd name="T79" fmla="*/ 40 h 94"/>
                    <a:gd name="T80" fmla="*/ 89 w 185"/>
                    <a:gd name="T81" fmla="*/ 42 h 94"/>
                    <a:gd name="T82" fmla="*/ 81 w 185"/>
                    <a:gd name="T83" fmla="*/ 43 h 94"/>
                    <a:gd name="T84" fmla="*/ 70 w 185"/>
                    <a:gd name="T85" fmla="*/ 44 h 94"/>
                    <a:gd name="T86" fmla="*/ 50 w 185"/>
                    <a:gd name="T87" fmla="*/ 48 h 94"/>
                    <a:gd name="T88" fmla="*/ 31 w 185"/>
                    <a:gd name="T89" fmla="*/ 50 h 94"/>
                    <a:gd name="T90" fmla="*/ 15 w 185"/>
                    <a:gd name="T91" fmla="*/ 52 h 94"/>
                    <a:gd name="T92" fmla="*/ 0 w 185"/>
                    <a:gd name="T93" fmla="*/ 52 h 94"/>
                    <a:gd name="T94" fmla="*/ 13 w 185"/>
                    <a:gd name="T95" fmla="*/ 2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85" h="94">
                      <a:moveTo>
                        <a:pt x="13" y="29"/>
                      </a:moveTo>
                      <a:lnTo>
                        <a:pt x="30" y="29"/>
                      </a:lnTo>
                      <a:lnTo>
                        <a:pt x="47" y="27"/>
                      </a:lnTo>
                      <a:lnTo>
                        <a:pt x="62" y="25"/>
                      </a:lnTo>
                      <a:lnTo>
                        <a:pt x="76" y="21"/>
                      </a:lnTo>
                      <a:lnTo>
                        <a:pt x="82" y="19"/>
                      </a:lnTo>
                      <a:lnTo>
                        <a:pt x="88" y="18"/>
                      </a:lnTo>
                      <a:lnTo>
                        <a:pt x="94" y="16"/>
                      </a:lnTo>
                      <a:lnTo>
                        <a:pt x="99" y="13"/>
                      </a:lnTo>
                      <a:lnTo>
                        <a:pt x="103" y="12"/>
                      </a:lnTo>
                      <a:lnTo>
                        <a:pt x="108" y="10"/>
                      </a:lnTo>
                      <a:lnTo>
                        <a:pt x="112" y="7"/>
                      </a:lnTo>
                      <a:lnTo>
                        <a:pt x="114" y="6"/>
                      </a:lnTo>
                      <a:lnTo>
                        <a:pt x="120" y="4"/>
                      </a:lnTo>
                      <a:lnTo>
                        <a:pt x="125" y="3"/>
                      </a:lnTo>
                      <a:lnTo>
                        <a:pt x="128" y="1"/>
                      </a:lnTo>
                      <a:lnTo>
                        <a:pt x="133" y="0"/>
                      </a:lnTo>
                      <a:lnTo>
                        <a:pt x="134" y="1"/>
                      </a:lnTo>
                      <a:lnTo>
                        <a:pt x="137" y="1"/>
                      </a:lnTo>
                      <a:lnTo>
                        <a:pt x="139" y="3"/>
                      </a:lnTo>
                      <a:lnTo>
                        <a:pt x="143" y="4"/>
                      </a:lnTo>
                      <a:lnTo>
                        <a:pt x="147" y="6"/>
                      </a:lnTo>
                      <a:lnTo>
                        <a:pt x="152" y="8"/>
                      </a:lnTo>
                      <a:lnTo>
                        <a:pt x="158" y="11"/>
                      </a:lnTo>
                      <a:lnTo>
                        <a:pt x="164" y="13"/>
                      </a:lnTo>
                      <a:lnTo>
                        <a:pt x="170" y="18"/>
                      </a:lnTo>
                      <a:lnTo>
                        <a:pt x="175" y="21"/>
                      </a:lnTo>
                      <a:lnTo>
                        <a:pt x="178" y="24"/>
                      </a:lnTo>
                      <a:lnTo>
                        <a:pt x="181" y="27"/>
                      </a:lnTo>
                      <a:lnTo>
                        <a:pt x="183" y="30"/>
                      </a:lnTo>
                      <a:lnTo>
                        <a:pt x="184" y="31"/>
                      </a:lnTo>
                      <a:lnTo>
                        <a:pt x="185" y="33"/>
                      </a:lnTo>
                      <a:lnTo>
                        <a:pt x="184" y="35"/>
                      </a:lnTo>
                      <a:lnTo>
                        <a:pt x="184" y="36"/>
                      </a:lnTo>
                      <a:lnTo>
                        <a:pt x="182" y="37"/>
                      </a:lnTo>
                      <a:lnTo>
                        <a:pt x="181" y="38"/>
                      </a:lnTo>
                      <a:lnTo>
                        <a:pt x="178" y="39"/>
                      </a:lnTo>
                      <a:lnTo>
                        <a:pt x="176" y="40"/>
                      </a:lnTo>
                      <a:lnTo>
                        <a:pt x="172" y="42"/>
                      </a:lnTo>
                      <a:lnTo>
                        <a:pt x="169" y="44"/>
                      </a:lnTo>
                      <a:lnTo>
                        <a:pt x="164" y="44"/>
                      </a:lnTo>
                      <a:lnTo>
                        <a:pt x="159" y="46"/>
                      </a:lnTo>
                      <a:lnTo>
                        <a:pt x="154" y="50"/>
                      </a:lnTo>
                      <a:lnTo>
                        <a:pt x="150" y="52"/>
                      </a:lnTo>
                      <a:lnTo>
                        <a:pt x="144" y="56"/>
                      </a:lnTo>
                      <a:lnTo>
                        <a:pt x="139" y="59"/>
                      </a:lnTo>
                      <a:lnTo>
                        <a:pt x="133" y="64"/>
                      </a:lnTo>
                      <a:lnTo>
                        <a:pt x="128" y="68"/>
                      </a:lnTo>
                      <a:lnTo>
                        <a:pt x="122" y="72"/>
                      </a:lnTo>
                      <a:lnTo>
                        <a:pt x="117" y="78"/>
                      </a:lnTo>
                      <a:lnTo>
                        <a:pt x="111" y="83"/>
                      </a:lnTo>
                      <a:lnTo>
                        <a:pt x="106" y="87"/>
                      </a:lnTo>
                      <a:lnTo>
                        <a:pt x="102" y="90"/>
                      </a:lnTo>
                      <a:lnTo>
                        <a:pt x="99" y="93"/>
                      </a:lnTo>
                      <a:lnTo>
                        <a:pt x="96" y="94"/>
                      </a:lnTo>
                      <a:lnTo>
                        <a:pt x="95" y="94"/>
                      </a:lnTo>
                      <a:lnTo>
                        <a:pt x="94" y="94"/>
                      </a:lnTo>
                      <a:lnTo>
                        <a:pt x="93" y="93"/>
                      </a:lnTo>
                      <a:lnTo>
                        <a:pt x="93" y="90"/>
                      </a:lnTo>
                      <a:lnTo>
                        <a:pt x="94" y="88"/>
                      </a:lnTo>
                      <a:lnTo>
                        <a:pt x="95" y="86"/>
                      </a:lnTo>
                      <a:lnTo>
                        <a:pt x="96" y="82"/>
                      </a:lnTo>
                      <a:lnTo>
                        <a:pt x="99" y="78"/>
                      </a:lnTo>
                      <a:lnTo>
                        <a:pt x="101" y="74"/>
                      </a:lnTo>
                      <a:lnTo>
                        <a:pt x="105" y="68"/>
                      </a:lnTo>
                      <a:lnTo>
                        <a:pt x="107" y="62"/>
                      </a:lnTo>
                      <a:lnTo>
                        <a:pt x="109" y="57"/>
                      </a:lnTo>
                      <a:lnTo>
                        <a:pt x="112" y="52"/>
                      </a:lnTo>
                      <a:lnTo>
                        <a:pt x="113" y="49"/>
                      </a:lnTo>
                      <a:lnTo>
                        <a:pt x="114" y="45"/>
                      </a:lnTo>
                      <a:lnTo>
                        <a:pt x="115" y="43"/>
                      </a:lnTo>
                      <a:lnTo>
                        <a:pt x="115" y="40"/>
                      </a:lnTo>
                      <a:lnTo>
                        <a:pt x="114" y="39"/>
                      </a:lnTo>
                      <a:lnTo>
                        <a:pt x="113" y="38"/>
                      </a:lnTo>
                      <a:lnTo>
                        <a:pt x="111" y="38"/>
                      </a:lnTo>
                      <a:lnTo>
                        <a:pt x="107" y="38"/>
                      </a:lnTo>
                      <a:lnTo>
                        <a:pt x="105" y="39"/>
                      </a:lnTo>
                      <a:lnTo>
                        <a:pt x="102" y="39"/>
                      </a:lnTo>
                      <a:lnTo>
                        <a:pt x="100" y="39"/>
                      </a:lnTo>
                      <a:lnTo>
                        <a:pt x="96" y="40"/>
                      </a:lnTo>
                      <a:lnTo>
                        <a:pt x="93" y="40"/>
                      </a:lnTo>
                      <a:lnTo>
                        <a:pt x="89" y="42"/>
                      </a:lnTo>
                      <a:lnTo>
                        <a:pt x="85" y="42"/>
                      </a:lnTo>
                      <a:lnTo>
                        <a:pt x="81" y="43"/>
                      </a:lnTo>
                      <a:lnTo>
                        <a:pt x="76" y="44"/>
                      </a:lnTo>
                      <a:lnTo>
                        <a:pt x="70" y="44"/>
                      </a:lnTo>
                      <a:lnTo>
                        <a:pt x="60" y="46"/>
                      </a:lnTo>
                      <a:lnTo>
                        <a:pt x="50" y="48"/>
                      </a:lnTo>
                      <a:lnTo>
                        <a:pt x="41" y="49"/>
                      </a:lnTo>
                      <a:lnTo>
                        <a:pt x="31" y="50"/>
                      </a:lnTo>
                      <a:lnTo>
                        <a:pt x="23" y="51"/>
                      </a:lnTo>
                      <a:lnTo>
                        <a:pt x="15" y="52"/>
                      </a:lnTo>
                      <a:lnTo>
                        <a:pt x="7" y="52"/>
                      </a:lnTo>
                      <a:lnTo>
                        <a:pt x="0" y="52"/>
                      </a:lnTo>
                      <a:lnTo>
                        <a:pt x="7" y="40"/>
                      </a:lnTo>
                      <a:lnTo>
                        <a:pt x="13" y="29"/>
                      </a:lnTo>
                      <a:lnTo>
                        <a:pt x="13" y="2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6" name="Freeform 158"/>
                <p:cNvSpPr/>
                <p:nvPr/>
              </p:nvSpPr>
              <p:spPr bwMode="auto">
                <a:xfrm>
                  <a:off x="4397375" y="3386138"/>
                  <a:ext cx="247650" cy="398463"/>
                </a:xfrm>
                <a:custGeom>
                  <a:avLst/>
                  <a:gdLst>
                    <a:gd name="T0" fmla="*/ 21 w 156"/>
                    <a:gd name="T1" fmla="*/ 212 h 251"/>
                    <a:gd name="T2" fmla="*/ 34 w 156"/>
                    <a:gd name="T3" fmla="*/ 193 h 251"/>
                    <a:gd name="T4" fmla="*/ 47 w 156"/>
                    <a:gd name="T5" fmla="*/ 172 h 251"/>
                    <a:gd name="T6" fmla="*/ 61 w 156"/>
                    <a:gd name="T7" fmla="*/ 148 h 251"/>
                    <a:gd name="T8" fmla="*/ 74 w 156"/>
                    <a:gd name="T9" fmla="*/ 122 h 251"/>
                    <a:gd name="T10" fmla="*/ 85 w 156"/>
                    <a:gd name="T11" fmla="*/ 99 h 251"/>
                    <a:gd name="T12" fmla="*/ 93 w 156"/>
                    <a:gd name="T13" fmla="*/ 78 h 251"/>
                    <a:gd name="T14" fmla="*/ 99 w 156"/>
                    <a:gd name="T15" fmla="*/ 62 h 251"/>
                    <a:gd name="T16" fmla="*/ 102 w 156"/>
                    <a:gd name="T17" fmla="*/ 49 h 251"/>
                    <a:gd name="T18" fmla="*/ 103 w 156"/>
                    <a:gd name="T19" fmla="*/ 37 h 251"/>
                    <a:gd name="T20" fmla="*/ 103 w 156"/>
                    <a:gd name="T21" fmla="*/ 27 h 251"/>
                    <a:gd name="T22" fmla="*/ 102 w 156"/>
                    <a:gd name="T23" fmla="*/ 19 h 251"/>
                    <a:gd name="T24" fmla="*/ 100 w 156"/>
                    <a:gd name="T25" fmla="*/ 13 h 251"/>
                    <a:gd name="T26" fmla="*/ 99 w 156"/>
                    <a:gd name="T27" fmla="*/ 8 h 251"/>
                    <a:gd name="T28" fmla="*/ 100 w 156"/>
                    <a:gd name="T29" fmla="*/ 5 h 251"/>
                    <a:gd name="T30" fmla="*/ 104 w 156"/>
                    <a:gd name="T31" fmla="*/ 1 h 251"/>
                    <a:gd name="T32" fmla="*/ 109 w 156"/>
                    <a:gd name="T33" fmla="*/ 0 h 251"/>
                    <a:gd name="T34" fmla="*/ 115 w 156"/>
                    <a:gd name="T35" fmla="*/ 0 h 251"/>
                    <a:gd name="T36" fmla="*/ 122 w 156"/>
                    <a:gd name="T37" fmla="*/ 4 h 251"/>
                    <a:gd name="T38" fmla="*/ 130 w 156"/>
                    <a:gd name="T39" fmla="*/ 8 h 251"/>
                    <a:gd name="T40" fmla="*/ 140 w 156"/>
                    <a:gd name="T41" fmla="*/ 14 h 251"/>
                    <a:gd name="T42" fmla="*/ 148 w 156"/>
                    <a:gd name="T43" fmla="*/ 20 h 251"/>
                    <a:gd name="T44" fmla="*/ 153 w 156"/>
                    <a:gd name="T45" fmla="*/ 25 h 251"/>
                    <a:gd name="T46" fmla="*/ 155 w 156"/>
                    <a:gd name="T47" fmla="*/ 31 h 251"/>
                    <a:gd name="T48" fmla="*/ 156 w 156"/>
                    <a:gd name="T49" fmla="*/ 36 h 251"/>
                    <a:gd name="T50" fmla="*/ 155 w 156"/>
                    <a:gd name="T51" fmla="*/ 40 h 251"/>
                    <a:gd name="T52" fmla="*/ 151 w 156"/>
                    <a:gd name="T53" fmla="*/ 46 h 251"/>
                    <a:gd name="T54" fmla="*/ 148 w 156"/>
                    <a:gd name="T55" fmla="*/ 55 h 251"/>
                    <a:gd name="T56" fmla="*/ 143 w 156"/>
                    <a:gd name="T57" fmla="*/ 65 h 251"/>
                    <a:gd name="T58" fmla="*/ 136 w 156"/>
                    <a:gd name="T59" fmla="*/ 77 h 251"/>
                    <a:gd name="T60" fmla="*/ 129 w 156"/>
                    <a:gd name="T61" fmla="*/ 91 h 251"/>
                    <a:gd name="T62" fmla="*/ 119 w 156"/>
                    <a:gd name="T63" fmla="*/ 108 h 251"/>
                    <a:gd name="T64" fmla="*/ 109 w 156"/>
                    <a:gd name="T65" fmla="*/ 126 h 251"/>
                    <a:gd name="T66" fmla="*/ 99 w 156"/>
                    <a:gd name="T67" fmla="*/ 142 h 251"/>
                    <a:gd name="T68" fmla="*/ 89 w 156"/>
                    <a:gd name="T69" fmla="*/ 158 h 251"/>
                    <a:gd name="T70" fmla="*/ 78 w 156"/>
                    <a:gd name="T71" fmla="*/ 173 h 251"/>
                    <a:gd name="T72" fmla="*/ 68 w 156"/>
                    <a:gd name="T73" fmla="*/ 186 h 251"/>
                    <a:gd name="T74" fmla="*/ 54 w 156"/>
                    <a:gd name="T75" fmla="*/ 203 h 251"/>
                    <a:gd name="T76" fmla="*/ 36 w 156"/>
                    <a:gd name="T77" fmla="*/ 223 h 251"/>
                    <a:gd name="T78" fmla="*/ 28 w 156"/>
                    <a:gd name="T79" fmla="*/ 230 h 251"/>
                    <a:gd name="T80" fmla="*/ 21 w 156"/>
                    <a:gd name="T81" fmla="*/ 237 h 251"/>
                    <a:gd name="T82" fmla="*/ 15 w 156"/>
                    <a:gd name="T83" fmla="*/ 242 h 251"/>
                    <a:gd name="T84" fmla="*/ 10 w 156"/>
                    <a:gd name="T85" fmla="*/ 247 h 251"/>
                    <a:gd name="T86" fmla="*/ 7 w 156"/>
                    <a:gd name="T87" fmla="*/ 249 h 251"/>
                    <a:gd name="T88" fmla="*/ 1 w 156"/>
                    <a:gd name="T89" fmla="*/ 251 h 251"/>
                    <a:gd name="T90" fmla="*/ 0 w 156"/>
                    <a:gd name="T91" fmla="*/ 249 h 251"/>
                    <a:gd name="T92" fmla="*/ 1 w 156"/>
                    <a:gd name="T93" fmla="*/ 244 h 251"/>
                    <a:gd name="T94" fmla="*/ 4 w 156"/>
                    <a:gd name="T95" fmla="*/ 237 h 251"/>
                    <a:gd name="T96" fmla="*/ 12 w 156"/>
                    <a:gd name="T97" fmla="*/ 227 h 251"/>
                    <a:gd name="T98" fmla="*/ 15 w 156"/>
                    <a:gd name="T99" fmla="*/ 219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56" h="251">
                      <a:moveTo>
                        <a:pt x="15" y="219"/>
                      </a:moveTo>
                      <a:lnTo>
                        <a:pt x="21" y="212"/>
                      </a:lnTo>
                      <a:lnTo>
                        <a:pt x="28" y="203"/>
                      </a:lnTo>
                      <a:lnTo>
                        <a:pt x="34" y="193"/>
                      </a:lnTo>
                      <a:lnTo>
                        <a:pt x="41" y="183"/>
                      </a:lnTo>
                      <a:lnTo>
                        <a:pt x="47" y="172"/>
                      </a:lnTo>
                      <a:lnTo>
                        <a:pt x="54" y="160"/>
                      </a:lnTo>
                      <a:lnTo>
                        <a:pt x="61" y="148"/>
                      </a:lnTo>
                      <a:lnTo>
                        <a:pt x="67" y="135"/>
                      </a:lnTo>
                      <a:lnTo>
                        <a:pt x="74" y="122"/>
                      </a:lnTo>
                      <a:lnTo>
                        <a:pt x="79" y="109"/>
                      </a:lnTo>
                      <a:lnTo>
                        <a:pt x="85" y="99"/>
                      </a:lnTo>
                      <a:lnTo>
                        <a:pt x="90" y="88"/>
                      </a:lnTo>
                      <a:lnTo>
                        <a:pt x="93" y="78"/>
                      </a:lnTo>
                      <a:lnTo>
                        <a:pt x="97" y="70"/>
                      </a:lnTo>
                      <a:lnTo>
                        <a:pt x="99" y="62"/>
                      </a:lnTo>
                      <a:lnTo>
                        <a:pt x="102" y="55"/>
                      </a:lnTo>
                      <a:lnTo>
                        <a:pt x="102" y="49"/>
                      </a:lnTo>
                      <a:lnTo>
                        <a:pt x="103" y="43"/>
                      </a:lnTo>
                      <a:lnTo>
                        <a:pt x="103" y="37"/>
                      </a:lnTo>
                      <a:lnTo>
                        <a:pt x="103" y="32"/>
                      </a:lnTo>
                      <a:lnTo>
                        <a:pt x="103" y="27"/>
                      </a:lnTo>
                      <a:lnTo>
                        <a:pt x="103" y="23"/>
                      </a:lnTo>
                      <a:lnTo>
                        <a:pt x="102" y="19"/>
                      </a:lnTo>
                      <a:lnTo>
                        <a:pt x="102" y="16"/>
                      </a:lnTo>
                      <a:lnTo>
                        <a:pt x="100" y="13"/>
                      </a:lnTo>
                      <a:lnTo>
                        <a:pt x="100" y="11"/>
                      </a:lnTo>
                      <a:lnTo>
                        <a:pt x="99" y="8"/>
                      </a:lnTo>
                      <a:lnTo>
                        <a:pt x="100" y="6"/>
                      </a:lnTo>
                      <a:lnTo>
                        <a:pt x="100" y="5"/>
                      </a:lnTo>
                      <a:lnTo>
                        <a:pt x="102" y="3"/>
                      </a:lnTo>
                      <a:lnTo>
                        <a:pt x="104" y="1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1" y="0"/>
                      </a:lnTo>
                      <a:lnTo>
                        <a:pt x="115" y="0"/>
                      </a:lnTo>
                      <a:lnTo>
                        <a:pt x="118" y="1"/>
                      </a:lnTo>
                      <a:lnTo>
                        <a:pt x="122" y="4"/>
                      </a:lnTo>
                      <a:lnTo>
                        <a:pt x="125" y="6"/>
                      </a:lnTo>
                      <a:lnTo>
                        <a:pt x="130" y="8"/>
                      </a:lnTo>
                      <a:lnTo>
                        <a:pt x="135" y="11"/>
                      </a:lnTo>
                      <a:lnTo>
                        <a:pt x="140" y="14"/>
                      </a:lnTo>
                      <a:lnTo>
                        <a:pt x="144" y="17"/>
                      </a:lnTo>
                      <a:lnTo>
                        <a:pt x="148" y="20"/>
                      </a:lnTo>
                      <a:lnTo>
                        <a:pt x="150" y="23"/>
                      </a:lnTo>
                      <a:lnTo>
                        <a:pt x="153" y="25"/>
                      </a:lnTo>
                      <a:lnTo>
                        <a:pt x="155" y="29"/>
                      </a:lnTo>
                      <a:lnTo>
                        <a:pt x="155" y="31"/>
                      </a:lnTo>
                      <a:lnTo>
                        <a:pt x="156" y="35"/>
                      </a:lnTo>
                      <a:lnTo>
                        <a:pt x="156" y="36"/>
                      </a:lnTo>
                      <a:lnTo>
                        <a:pt x="155" y="38"/>
                      </a:lnTo>
                      <a:lnTo>
                        <a:pt x="155" y="40"/>
                      </a:lnTo>
                      <a:lnTo>
                        <a:pt x="154" y="44"/>
                      </a:lnTo>
                      <a:lnTo>
                        <a:pt x="151" y="46"/>
                      </a:lnTo>
                      <a:lnTo>
                        <a:pt x="150" y="51"/>
                      </a:lnTo>
                      <a:lnTo>
                        <a:pt x="148" y="55"/>
                      </a:lnTo>
                      <a:lnTo>
                        <a:pt x="146" y="59"/>
                      </a:lnTo>
                      <a:lnTo>
                        <a:pt x="143" y="65"/>
                      </a:lnTo>
                      <a:lnTo>
                        <a:pt x="140" y="71"/>
                      </a:lnTo>
                      <a:lnTo>
                        <a:pt x="136" y="77"/>
                      </a:lnTo>
                      <a:lnTo>
                        <a:pt x="132" y="84"/>
                      </a:lnTo>
                      <a:lnTo>
                        <a:pt x="129" y="91"/>
                      </a:lnTo>
                      <a:lnTo>
                        <a:pt x="124" y="100"/>
                      </a:lnTo>
                      <a:lnTo>
                        <a:pt x="119" y="108"/>
                      </a:lnTo>
                      <a:lnTo>
                        <a:pt x="115" y="116"/>
                      </a:lnTo>
                      <a:lnTo>
                        <a:pt x="109" y="126"/>
                      </a:lnTo>
                      <a:lnTo>
                        <a:pt x="104" y="134"/>
                      </a:lnTo>
                      <a:lnTo>
                        <a:pt x="99" y="142"/>
                      </a:lnTo>
                      <a:lnTo>
                        <a:pt x="93" y="151"/>
                      </a:lnTo>
                      <a:lnTo>
                        <a:pt x="89" y="158"/>
                      </a:lnTo>
                      <a:lnTo>
                        <a:pt x="84" y="166"/>
                      </a:lnTo>
                      <a:lnTo>
                        <a:pt x="78" y="173"/>
                      </a:lnTo>
                      <a:lnTo>
                        <a:pt x="73" y="179"/>
                      </a:lnTo>
                      <a:lnTo>
                        <a:pt x="68" y="186"/>
                      </a:lnTo>
                      <a:lnTo>
                        <a:pt x="64" y="192"/>
                      </a:lnTo>
                      <a:lnTo>
                        <a:pt x="54" y="203"/>
                      </a:lnTo>
                      <a:lnTo>
                        <a:pt x="45" y="214"/>
                      </a:lnTo>
                      <a:lnTo>
                        <a:pt x="36" y="223"/>
                      </a:lnTo>
                      <a:lnTo>
                        <a:pt x="32" y="227"/>
                      </a:lnTo>
                      <a:lnTo>
                        <a:pt x="28" y="230"/>
                      </a:lnTo>
                      <a:lnTo>
                        <a:pt x="25" y="234"/>
                      </a:lnTo>
                      <a:lnTo>
                        <a:pt x="21" y="237"/>
                      </a:lnTo>
                      <a:lnTo>
                        <a:pt x="19" y="240"/>
                      </a:lnTo>
                      <a:lnTo>
                        <a:pt x="15" y="242"/>
                      </a:lnTo>
                      <a:lnTo>
                        <a:pt x="13" y="244"/>
                      </a:lnTo>
                      <a:lnTo>
                        <a:pt x="10" y="247"/>
                      </a:lnTo>
                      <a:lnTo>
                        <a:pt x="8" y="248"/>
                      </a:lnTo>
                      <a:lnTo>
                        <a:pt x="7" y="249"/>
                      </a:lnTo>
                      <a:lnTo>
                        <a:pt x="3" y="251"/>
                      </a:lnTo>
                      <a:lnTo>
                        <a:pt x="1" y="251"/>
                      </a:lnTo>
                      <a:lnTo>
                        <a:pt x="0" y="251"/>
                      </a:lnTo>
                      <a:lnTo>
                        <a:pt x="0" y="249"/>
                      </a:lnTo>
                      <a:lnTo>
                        <a:pt x="0" y="248"/>
                      </a:lnTo>
                      <a:lnTo>
                        <a:pt x="1" y="244"/>
                      </a:lnTo>
                      <a:lnTo>
                        <a:pt x="2" y="241"/>
                      </a:lnTo>
                      <a:lnTo>
                        <a:pt x="4" y="237"/>
                      </a:lnTo>
                      <a:lnTo>
                        <a:pt x="8" y="233"/>
                      </a:lnTo>
                      <a:lnTo>
                        <a:pt x="12" y="227"/>
                      </a:lnTo>
                      <a:lnTo>
                        <a:pt x="15" y="219"/>
                      </a:lnTo>
                      <a:lnTo>
                        <a:pt x="15" y="219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7" name="Freeform 159"/>
                <p:cNvSpPr/>
                <p:nvPr/>
              </p:nvSpPr>
              <p:spPr bwMode="auto">
                <a:xfrm>
                  <a:off x="4471988" y="3600450"/>
                  <a:ext cx="361950" cy="434975"/>
                </a:xfrm>
                <a:custGeom>
                  <a:avLst/>
                  <a:gdLst>
                    <a:gd name="T0" fmla="*/ 177 w 228"/>
                    <a:gd name="T1" fmla="*/ 0 h 274"/>
                    <a:gd name="T2" fmla="*/ 187 w 228"/>
                    <a:gd name="T3" fmla="*/ 5 h 274"/>
                    <a:gd name="T4" fmla="*/ 205 w 228"/>
                    <a:gd name="T5" fmla="*/ 12 h 274"/>
                    <a:gd name="T6" fmla="*/ 219 w 228"/>
                    <a:gd name="T7" fmla="*/ 23 h 274"/>
                    <a:gd name="T8" fmla="*/ 227 w 228"/>
                    <a:gd name="T9" fmla="*/ 31 h 274"/>
                    <a:gd name="T10" fmla="*/ 228 w 228"/>
                    <a:gd name="T11" fmla="*/ 37 h 274"/>
                    <a:gd name="T12" fmla="*/ 221 w 228"/>
                    <a:gd name="T13" fmla="*/ 47 h 274"/>
                    <a:gd name="T14" fmla="*/ 216 w 228"/>
                    <a:gd name="T15" fmla="*/ 51 h 274"/>
                    <a:gd name="T16" fmla="*/ 215 w 228"/>
                    <a:gd name="T17" fmla="*/ 58 h 274"/>
                    <a:gd name="T18" fmla="*/ 215 w 228"/>
                    <a:gd name="T19" fmla="*/ 68 h 274"/>
                    <a:gd name="T20" fmla="*/ 215 w 228"/>
                    <a:gd name="T21" fmla="*/ 84 h 274"/>
                    <a:gd name="T22" fmla="*/ 214 w 228"/>
                    <a:gd name="T23" fmla="*/ 105 h 274"/>
                    <a:gd name="T24" fmla="*/ 208 w 228"/>
                    <a:gd name="T25" fmla="*/ 150 h 274"/>
                    <a:gd name="T26" fmla="*/ 203 w 228"/>
                    <a:gd name="T27" fmla="*/ 180 h 274"/>
                    <a:gd name="T28" fmla="*/ 193 w 228"/>
                    <a:gd name="T29" fmla="*/ 211 h 274"/>
                    <a:gd name="T30" fmla="*/ 184 w 228"/>
                    <a:gd name="T31" fmla="*/ 236 h 274"/>
                    <a:gd name="T32" fmla="*/ 171 w 228"/>
                    <a:gd name="T33" fmla="*/ 255 h 274"/>
                    <a:gd name="T34" fmla="*/ 159 w 228"/>
                    <a:gd name="T35" fmla="*/ 267 h 274"/>
                    <a:gd name="T36" fmla="*/ 151 w 228"/>
                    <a:gd name="T37" fmla="*/ 273 h 274"/>
                    <a:gd name="T38" fmla="*/ 147 w 228"/>
                    <a:gd name="T39" fmla="*/ 273 h 274"/>
                    <a:gd name="T40" fmla="*/ 144 w 228"/>
                    <a:gd name="T41" fmla="*/ 268 h 274"/>
                    <a:gd name="T42" fmla="*/ 141 w 228"/>
                    <a:gd name="T43" fmla="*/ 258 h 274"/>
                    <a:gd name="T44" fmla="*/ 138 w 228"/>
                    <a:gd name="T45" fmla="*/ 243 h 274"/>
                    <a:gd name="T46" fmla="*/ 132 w 228"/>
                    <a:gd name="T47" fmla="*/ 231 h 274"/>
                    <a:gd name="T48" fmla="*/ 122 w 228"/>
                    <a:gd name="T49" fmla="*/ 222 h 274"/>
                    <a:gd name="T50" fmla="*/ 113 w 228"/>
                    <a:gd name="T51" fmla="*/ 214 h 274"/>
                    <a:gd name="T52" fmla="*/ 107 w 228"/>
                    <a:gd name="T53" fmla="*/ 209 h 274"/>
                    <a:gd name="T54" fmla="*/ 107 w 228"/>
                    <a:gd name="T55" fmla="*/ 205 h 274"/>
                    <a:gd name="T56" fmla="*/ 112 w 228"/>
                    <a:gd name="T57" fmla="*/ 204 h 274"/>
                    <a:gd name="T58" fmla="*/ 122 w 228"/>
                    <a:gd name="T59" fmla="*/ 205 h 274"/>
                    <a:gd name="T60" fmla="*/ 136 w 228"/>
                    <a:gd name="T61" fmla="*/ 208 h 274"/>
                    <a:gd name="T62" fmla="*/ 148 w 228"/>
                    <a:gd name="T63" fmla="*/ 208 h 274"/>
                    <a:gd name="T64" fmla="*/ 155 w 228"/>
                    <a:gd name="T65" fmla="*/ 204 h 274"/>
                    <a:gd name="T66" fmla="*/ 159 w 228"/>
                    <a:gd name="T67" fmla="*/ 196 h 274"/>
                    <a:gd name="T68" fmla="*/ 165 w 228"/>
                    <a:gd name="T69" fmla="*/ 180 h 274"/>
                    <a:gd name="T70" fmla="*/ 171 w 228"/>
                    <a:gd name="T71" fmla="*/ 147 h 274"/>
                    <a:gd name="T72" fmla="*/ 173 w 228"/>
                    <a:gd name="T73" fmla="*/ 93 h 274"/>
                    <a:gd name="T74" fmla="*/ 173 w 228"/>
                    <a:gd name="T75" fmla="*/ 68 h 274"/>
                    <a:gd name="T76" fmla="*/ 173 w 228"/>
                    <a:gd name="T77" fmla="*/ 52 h 274"/>
                    <a:gd name="T78" fmla="*/ 168 w 228"/>
                    <a:gd name="T79" fmla="*/ 44 h 274"/>
                    <a:gd name="T80" fmla="*/ 155 w 228"/>
                    <a:gd name="T81" fmla="*/ 41 h 274"/>
                    <a:gd name="T82" fmla="*/ 147 w 228"/>
                    <a:gd name="T83" fmla="*/ 42 h 274"/>
                    <a:gd name="T84" fmla="*/ 128 w 228"/>
                    <a:gd name="T85" fmla="*/ 45 h 274"/>
                    <a:gd name="T86" fmla="*/ 101 w 228"/>
                    <a:gd name="T87" fmla="*/ 50 h 274"/>
                    <a:gd name="T88" fmla="*/ 64 w 228"/>
                    <a:gd name="T89" fmla="*/ 57 h 274"/>
                    <a:gd name="T90" fmla="*/ 18 w 228"/>
                    <a:gd name="T91" fmla="*/ 67 h 274"/>
                    <a:gd name="T92" fmla="*/ 13 w 228"/>
                    <a:gd name="T93" fmla="*/ 41 h 274"/>
                    <a:gd name="T94" fmla="*/ 45 w 228"/>
                    <a:gd name="T95" fmla="*/ 39 h 274"/>
                    <a:gd name="T96" fmla="*/ 80 w 228"/>
                    <a:gd name="T97" fmla="*/ 33 h 274"/>
                    <a:gd name="T98" fmla="*/ 110 w 228"/>
                    <a:gd name="T99" fmla="*/ 26 h 274"/>
                    <a:gd name="T100" fmla="*/ 126 w 228"/>
                    <a:gd name="T101" fmla="*/ 23 h 274"/>
                    <a:gd name="T102" fmla="*/ 139 w 228"/>
                    <a:gd name="T103" fmla="*/ 18 h 274"/>
                    <a:gd name="T104" fmla="*/ 150 w 228"/>
                    <a:gd name="T105" fmla="*/ 15 h 274"/>
                    <a:gd name="T106" fmla="*/ 157 w 228"/>
                    <a:gd name="T107" fmla="*/ 11 h 274"/>
                    <a:gd name="T108" fmla="*/ 161 w 228"/>
                    <a:gd name="T109" fmla="*/ 7 h 274"/>
                    <a:gd name="T110" fmla="*/ 171 w 228"/>
                    <a:gd name="T111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8" h="274">
                      <a:moveTo>
                        <a:pt x="173" y="0"/>
                      </a:moveTo>
                      <a:lnTo>
                        <a:pt x="176" y="0"/>
                      </a:lnTo>
                      <a:lnTo>
                        <a:pt x="177" y="0"/>
                      </a:lnTo>
                      <a:lnTo>
                        <a:pt x="180" y="1"/>
                      </a:lnTo>
                      <a:lnTo>
                        <a:pt x="184" y="4"/>
                      </a:lnTo>
                      <a:lnTo>
                        <a:pt x="187" y="5"/>
                      </a:lnTo>
                      <a:lnTo>
                        <a:pt x="192" y="7"/>
                      </a:lnTo>
                      <a:lnTo>
                        <a:pt x="198" y="10"/>
                      </a:lnTo>
                      <a:lnTo>
                        <a:pt x="205" y="12"/>
                      </a:lnTo>
                      <a:lnTo>
                        <a:pt x="210" y="17"/>
                      </a:lnTo>
                      <a:lnTo>
                        <a:pt x="215" y="20"/>
                      </a:lnTo>
                      <a:lnTo>
                        <a:pt x="219" y="23"/>
                      </a:lnTo>
                      <a:lnTo>
                        <a:pt x="223" y="26"/>
                      </a:lnTo>
                      <a:lnTo>
                        <a:pt x="225" y="29"/>
                      </a:lnTo>
                      <a:lnTo>
                        <a:pt x="227" y="31"/>
                      </a:lnTo>
                      <a:lnTo>
                        <a:pt x="228" y="32"/>
                      </a:lnTo>
                      <a:lnTo>
                        <a:pt x="228" y="33"/>
                      </a:lnTo>
                      <a:lnTo>
                        <a:pt x="228" y="37"/>
                      </a:lnTo>
                      <a:lnTo>
                        <a:pt x="227" y="41"/>
                      </a:lnTo>
                      <a:lnTo>
                        <a:pt x="224" y="44"/>
                      </a:lnTo>
                      <a:lnTo>
                        <a:pt x="221" y="47"/>
                      </a:lnTo>
                      <a:lnTo>
                        <a:pt x="218" y="48"/>
                      </a:lnTo>
                      <a:lnTo>
                        <a:pt x="217" y="49"/>
                      </a:lnTo>
                      <a:lnTo>
                        <a:pt x="216" y="51"/>
                      </a:lnTo>
                      <a:lnTo>
                        <a:pt x="215" y="54"/>
                      </a:lnTo>
                      <a:lnTo>
                        <a:pt x="215" y="56"/>
                      </a:lnTo>
                      <a:lnTo>
                        <a:pt x="215" y="58"/>
                      </a:lnTo>
                      <a:lnTo>
                        <a:pt x="215" y="62"/>
                      </a:lnTo>
                      <a:lnTo>
                        <a:pt x="215" y="64"/>
                      </a:lnTo>
                      <a:lnTo>
                        <a:pt x="215" y="68"/>
                      </a:lnTo>
                      <a:lnTo>
                        <a:pt x="215" y="73"/>
                      </a:lnTo>
                      <a:lnTo>
                        <a:pt x="215" y="79"/>
                      </a:lnTo>
                      <a:lnTo>
                        <a:pt x="215" y="84"/>
                      </a:lnTo>
                      <a:lnTo>
                        <a:pt x="215" y="90"/>
                      </a:lnTo>
                      <a:lnTo>
                        <a:pt x="215" y="98"/>
                      </a:lnTo>
                      <a:lnTo>
                        <a:pt x="214" y="105"/>
                      </a:lnTo>
                      <a:lnTo>
                        <a:pt x="212" y="113"/>
                      </a:lnTo>
                      <a:lnTo>
                        <a:pt x="211" y="131"/>
                      </a:lnTo>
                      <a:lnTo>
                        <a:pt x="208" y="150"/>
                      </a:lnTo>
                      <a:lnTo>
                        <a:pt x="206" y="160"/>
                      </a:lnTo>
                      <a:lnTo>
                        <a:pt x="205" y="170"/>
                      </a:lnTo>
                      <a:lnTo>
                        <a:pt x="203" y="180"/>
                      </a:lnTo>
                      <a:lnTo>
                        <a:pt x="199" y="191"/>
                      </a:lnTo>
                      <a:lnTo>
                        <a:pt x="197" y="201"/>
                      </a:lnTo>
                      <a:lnTo>
                        <a:pt x="193" y="211"/>
                      </a:lnTo>
                      <a:lnTo>
                        <a:pt x="191" y="221"/>
                      </a:lnTo>
                      <a:lnTo>
                        <a:pt x="187" y="229"/>
                      </a:lnTo>
                      <a:lnTo>
                        <a:pt x="184" y="236"/>
                      </a:lnTo>
                      <a:lnTo>
                        <a:pt x="180" y="243"/>
                      </a:lnTo>
                      <a:lnTo>
                        <a:pt x="176" y="250"/>
                      </a:lnTo>
                      <a:lnTo>
                        <a:pt x="171" y="255"/>
                      </a:lnTo>
                      <a:lnTo>
                        <a:pt x="166" y="260"/>
                      </a:lnTo>
                      <a:lnTo>
                        <a:pt x="163" y="263"/>
                      </a:lnTo>
                      <a:lnTo>
                        <a:pt x="159" y="267"/>
                      </a:lnTo>
                      <a:lnTo>
                        <a:pt x="155" y="271"/>
                      </a:lnTo>
                      <a:lnTo>
                        <a:pt x="153" y="272"/>
                      </a:lnTo>
                      <a:lnTo>
                        <a:pt x="151" y="273"/>
                      </a:lnTo>
                      <a:lnTo>
                        <a:pt x="150" y="274"/>
                      </a:lnTo>
                      <a:lnTo>
                        <a:pt x="148" y="273"/>
                      </a:lnTo>
                      <a:lnTo>
                        <a:pt x="147" y="273"/>
                      </a:lnTo>
                      <a:lnTo>
                        <a:pt x="146" y="272"/>
                      </a:lnTo>
                      <a:lnTo>
                        <a:pt x="145" y="271"/>
                      </a:lnTo>
                      <a:lnTo>
                        <a:pt x="144" y="268"/>
                      </a:lnTo>
                      <a:lnTo>
                        <a:pt x="142" y="265"/>
                      </a:lnTo>
                      <a:lnTo>
                        <a:pt x="142" y="261"/>
                      </a:lnTo>
                      <a:lnTo>
                        <a:pt x="141" y="258"/>
                      </a:lnTo>
                      <a:lnTo>
                        <a:pt x="140" y="253"/>
                      </a:lnTo>
                      <a:lnTo>
                        <a:pt x="139" y="248"/>
                      </a:lnTo>
                      <a:lnTo>
                        <a:pt x="138" y="243"/>
                      </a:lnTo>
                      <a:lnTo>
                        <a:pt x="136" y="240"/>
                      </a:lnTo>
                      <a:lnTo>
                        <a:pt x="134" y="235"/>
                      </a:lnTo>
                      <a:lnTo>
                        <a:pt x="132" y="231"/>
                      </a:lnTo>
                      <a:lnTo>
                        <a:pt x="128" y="228"/>
                      </a:lnTo>
                      <a:lnTo>
                        <a:pt x="126" y="224"/>
                      </a:lnTo>
                      <a:lnTo>
                        <a:pt x="122" y="222"/>
                      </a:lnTo>
                      <a:lnTo>
                        <a:pt x="119" y="218"/>
                      </a:lnTo>
                      <a:lnTo>
                        <a:pt x="115" y="216"/>
                      </a:lnTo>
                      <a:lnTo>
                        <a:pt x="113" y="214"/>
                      </a:lnTo>
                      <a:lnTo>
                        <a:pt x="110" y="212"/>
                      </a:lnTo>
                      <a:lnTo>
                        <a:pt x="108" y="210"/>
                      </a:lnTo>
                      <a:lnTo>
                        <a:pt x="107" y="209"/>
                      </a:lnTo>
                      <a:lnTo>
                        <a:pt x="107" y="208"/>
                      </a:lnTo>
                      <a:lnTo>
                        <a:pt x="107" y="207"/>
                      </a:lnTo>
                      <a:lnTo>
                        <a:pt x="107" y="205"/>
                      </a:lnTo>
                      <a:lnTo>
                        <a:pt x="108" y="205"/>
                      </a:lnTo>
                      <a:lnTo>
                        <a:pt x="109" y="204"/>
                      </a:lnTo>
                      <a:lnTo>
                        <a:pt x="112" y="204"/>
                      </a:lnTo>
                      <a:lnTo>
                        <a:pt x="115" y="204"/>
                      </a:lnTo>
                      <a:lnTo>
                        <a:pt x="119" y="204"/>
                      </a:lnTo>
                      <a:lnTo>
                        <a:pt x="122" y="205"/>
                      </a:lnTo>
                      <a:lnTo>
                        <a:pt x="127" y="207"/>
                      </a:lnTo>
                      <a:lnTo>
                        <a:pt x="132" y="207"/>
                      </a:lnTo>
                      <a:lnTo>
                        <a:pt x="136" y="208"/>
                      </a:lnTo>
                      <a:lnTo>
                        <a:pt x="140" y="208"/>
                      </a:lnTo>
                      <a:lnTo>
                        <a:pt x="145" y="208"/>
                      </a:lnTo>
                      <a:lnTo>
                        <a:pt x="148" y="208"/>
                      </a:lnTo>
                      <a:lnTo>
                        <a:pt x="151" y="207"/>
                      </a:lnTo>
                      <a:lnTo>
                        <a:pt x="153" y="205"/>
                      </a:lnTo>
                      <a:lnTo>
                        <a:pt x="155" y="204"/>
                      </a:lnTo>
                      <a:lnTo>
                        <a:pt x="157" y="202"/>
                      </a:lnTo>
                      <a:lnTo>
                        <a:pt x="158" y="199"/>
                      </a:lnTo>
                      <a:lnTo>
                        <a:pt x="159" y="196"/>
                      </a:lnTo>
                      <a:lnTo>
                        <a:pt x="161" y="192"/>
                      </a:lnTo>
                      <a:lnTo>
                        <a:pt x="163" y="186"/>
                      </a:lnTo>
                      <a:lnTo>
                        <a:pt x="165" y="180"/>
                      </a:lnTo>
                      <a:lnTo>
                        <a:pt x="167" y="173"/>
                      </a:lnTo>
                      <a:lnTo>
                        <a:pt x="168" y="165"/>
                      </a:lnTo>
                      <a:lnTo>
                        <a:pt x="171" y="147"/>
                      </a:lnTo>
                      <a:lnTo>
                        <a:pt x="172" y="130"/>
                      </a:lnTo>
                      <a:lnTo>
                        <a:pt x="173" y="112"/>
                      </a:lnTo>
                      <a:lnTo>
                        <a:pt x="173" y="93"/>
                      </a:lnTo>
                      <a:lnTo>
                        <a:pt x="173" y="83"/>
                      </a:lnTo>
                      <a:lnTo>
                        <a:pt x="173" y="75"/>
                      </a:lnTo>
                      <a:lnTo>
                        <a:pt x="173" y="68"/>
                      </a:lnTo>
                      <a:lnTo>
                        <a:pt x="173" y="62"/>
                      </a:lnTo>
                      <a:lnTo>
                        <a:pt x="173" y="56"/>
                      </a:lnTo>
                      <a:lnTo>
                        <a:pt x="173" y="52"/>
                      </a:lnTo>
                      <a:lnTo>
                        <a:pt x="172" y="49"/>
                      </a:lnTo>
                      <a:lnTo>
                        <a:pt x="171" y="47"/>
                      </a:lnTo>
                      <a:lnTo>
                        <a:pt x="168" y="44"/>
                      </a:lnTo>
                      <a:lnTo>
                        <a:pt x="165" y="43"/>
                      </a:lnTo>
                      <a:lnTo>
                        <a:pt x="161" y="42"/>
                      </a:lnTo>
                      <a:lnTo>
                        <a:pt x="155" y="41"/>
                      </a:lnTo>
                      <a:lnTo>
                        <a:pt x="153" y="42"/>
                      </a:lnTo>
                      <a:lnTo>
                        <a:pt x="151" y="42"/>
                      </a:lnTo>
                      <a:lnTo>
                        <a:pt x="147" y="42"/>
                      </a:lnTo>
                      <a:lnTo>
                        <a:pt x="141" y="43"/>
                      </a:lnTo>
                      <a:lnTo>
                        <a:pt x="135" y="44"/>
                      </a:lnTo>
                      <a:lnTo>
                        <a:pt x="128" y="45"/>
                      </a:lnTo>
                      <a:lnTo>
                        <a:pt x="120" y="47"/>
                      </a:lnTo>
                      <a:lnTo>
                        <a:pt x="110" y="49"/>
                      </a:lnTo>
                      <a:lnTo>
                        <a:pt x="101" y="50"/>
                      </a:lnTo>
                      <a:lnTo>
                        <a:pt x="89" y="52"/>
                      </a:lnTo>
                      <a:lnTo>
                        <a:pt x="77" y="55"/>
                      </a:lnTo>
                      <a:lnTo>
                        <a:pt x="64" y="57"/>
                      </a:lnTo>
                      <a:lnTo>
                        <a:pt x="49" y="60"/>
                      </a:lnTo>
                      <a:lnTo>
                        <a:pt x="33" y="63"/>
                      </a:lnTo>
                      <a:lnTo>
                        <a:pt x="18" y="67"/>
                      </a:lnTo>
                      <a:lnTo>
                        <a:pt x="0" y="69"/>
                      </a:lnTo>
                      <a:lnTo>
                        <a:pt x="6" y="55"/>
                      </a:lnTo>
                      <a:lnTo>
                        <a:pt x="13" y="41"/>
                      </a:lnTo>
                      <a:lnTo>
                        <a:pt x="24" y="41"/>
                      </a:lnTo>
                      <a:lnTo>
                        <a:pt x="35" y="41"/>
                      </a:lnTo>
                      <a:lnTo>
                        <a:pt x="45" y="39"/>
                      </a:lnTo>
                      <a:lnTo>
                        <a:pt x="56" y="38"/>
                      </a:lnTo>
                      <a:lnTo>
                        <a:pt x="68" y="36"/>
                      </a:lnTo>
                      <a:lnTo>
                        <a:pt x="80" y="33"/>
                      </a:lnTo>
                      <a:lnTo>
                        <a:pt x="91" y="31"/>
                      </a:lnTo>
                      <a:lnTo>
                        <a:pt x="103" y="29"/>
                      </a:lnTo>
                      <a:lnTo>
                        <a:pt x="110" y="26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6" y="23"/>
                      </a:lnTo>
                      <a:lnTo>
                        <a:pt x="131" y="20"/>
                      </a:lnTo>
                      <a:lnTo>
                        <a:pt x="135" y="19"/>
                      </a:lnTo>
                      <a:lnTo>
                        <a:pt x="139" y="18"/>
                      </a:lnTo>
                      <a:lnTo>
                        <a:pt x="142" y="17"/>
                      </a:lnTo>
                      <a:lnTo>
                        <a:pt x="146" y="16"/>
                      </a:lnTo>
                      <a:lnTo>
                        <a:pt x="150" y="15"/>
                      </a:lnTo>
                      <a:lnTo>
                        <a:pt x="152" y="13"/>
                      </a:lnTo>
                      <a:lnTo>
                        <a:pt x="154" y="12"/>
                      </a:lnTo>
                      <a:lnTo>
                        <a:pt x="157" y="11"/>
                      </a:lnTo>
                      <a:lnTo>
                        <a:pt x="158" y="10"/>
                      </a:lnTo>
                      <a:lnTo>
                        <a:pt x="160" y="9"/>
                      </a:lnTo>
                      <a:lnTo>
                        <a:pt x="161" y="7"/>
                      </a:lnTo>
                      <a:lnTo>
                        <a:pt x="165" y="4"/>
                      </a:lnTo>
                      <a:lnTo>
                        <a:pt x="168" y="1"/>
                      </a:lnTo>
                      <a:lnTo>
                        <a:pt x="171" y="0"/>
                      </a:lnTo>
                      <a:lnTo>
                        <a:pt x="173" y="0"/>
                      </a:lnTo>
                      <a:lnTo>
                        <a:pt x="173" y="0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8" name="Freeform 160"/>
                <p:cNvSpPr/>
                <p:nvPr/>
              </p:nvSpPr>
              <p:spPr bwMode="auto">
                <a:xfrm>
                  <a:off x="4403725" y="3806825"/>
                  <a:ext cx="557213" cy="458788"/>
                </a:xfrm>
                <a:custGeom>
                  <a:avLst/>
                  <a:gdLst>
                    <a:gd name="T0" fmla="*/ 106 w 351"/>
                    <a:gd name="T1" fmla="*/ 283 h 289"/>
                    <a:gd name="T2" fmla="*/ 78 w 351"/>
                    <a:gd name="T3" fmla="*/ 272 h 289"/>
                    <a:gd name="T4" fmla="*/ 53 w 351"/>
                    <a:gd name="T5" fmla="*/ 256 h 289"/>
                    <a:gd name="T6" fmla="*/ 36 w 351"/>
                    <a:gd name="T7" fmla="*/ 233 h 289"/>
                    <a:gd name="T8" fmla="*/ 28 w 351"/>
                    <a:gd name="T9" fmla="*/ 214 h 289"/>
                    <a:gd name="T10" fmla="*/ 22 w 351"/>
                    <a:gd name="T11" fmla="*/ 192 h 289"/>
                    <a:gd name="T12" fmla="*/ 18 w 351"/>
                    <a:gd name="T13" fmla="*/ 164 h 289"/>
                    <a:gd name="T14" fmla="*/ 17 w 351"/>
                    <a:gd name="T15" fmla="*/ 130 h 289"/>
                    <a:gd name="T16" fmla="*/ 17 w 351"/>
                    <a:gd name="T17" fmla="*/ 94 h 289"/>
                    <a:gd name="T18" fmla="*/ 17 w 351"/>
                    <a:gd name="T19" fmla="*/ 67 h 289"/>
                    <a:gd name="T20" fmla="*/ 17 w 351"/>
                    <a:gd name="T21" fmla="*/ 48 h 289"/>
                    <a:gd name="T22" fmla="*/ 17 w 351"/>
                    <a:gd name="T23" fmla="*/ 36 h 289"/>
                    <a:gd name="T24" fmla="*/ 10 w 351"/>
                    <a:gd name="T25" fmla="*/ 20 h 289"/>
                    <a:gd name="T26" fmla="*/ 2 w 351"/>
                    <a:gd name="T27" fmla="*/ 8 h 289"/>
                    <a:gd name="T28" fmla="*/ 4 w 351"/>
                    <a:gd name="T29" fmla="*/ 2 h 289"/>
                    <a:gd name="T30" fmla="*/ 25 w 351"/>
                    <a:gd name="T31" fmla="*/ 0 h 289"/>
                    <a:gd name="T32" fmla="*/ 42 w 351"/>
                    <a:gd name="T33" fmla="*/ 5 h 289"/>
                    <a:gd name="T34" fmla="*/ 49 w 351"/>
                    <a:gd name="T35" fmla="*/ 10 h 289"/>
                    <a:gd name="T36" fmla="*/ 50 w 351"/>
                    <a:gd name="T37" fmla="*/ 18 h 289"/>
                    <a:gd name="T38" fmla="*/ 49 w 351"/>
                    <a:gd name="T39" fmla="*/ 36 h 289"/>
                    <a:gd name="T40" fmla="*/ 45 w 351"/>
                    <a:gd name="T41" fmla="*/ 67 h 289"/>
                    <a:gd name="T42" fmla="*/ 44 w 351"/>
                    <a:gd name="T43" fmla="*/ 109 h 289"/>
                    <a:gd name="T44" fmla="*/ 45 w 351"/>
                    <a:gd name="T45" fmla="*/ 138 h 289"/>
                    <a:gd name="T46" fmla="*/ 47 w 351"/>
                    <a:gd name="T47" fmla="*/ 165 h 289"/>
                    <a:gd name="T48" fmla="*/ 50 w 351"/>
                    <a:gd name="T49" fmla="*/ 188 h 289"/>
                    <a:gd name="T50" fmla="*/ 56 w 351"/>
                    <a:gd name="T51" fmla="*/ 206 h 289"/>
                    <a:gd name="T52" fmla="*/ 66 w 351"/>
                    <a:gd name="T53" fmla="*/ 221 h 289"/>
                    <a:gd name="T54" fmla="*/ 89 w 351"/>
                    <a:gd name="T55" fmla="*/ 239 h 289"/>
                    <a:gd name="T56" fmla="*/ 124 w 351"/>
                    <a:gd name="T57" fmla="*/ 248 h 289"/>
                    <a:gd name="T58" fmla="*/ 159 w 351"/>
                    <a:gd name="T59" fmla="*/ 253 h 289"/>
                    <a:gd name="T60" fmla="*/ 198 w 351"/>
                    <a:gd name="T61" fmla="*/ 250 h 289"/>
                    <a:gd name="T62" fmla="*/ 252 w 351"/>
                    <a:gd name="T63" fmla="*/ 239 h 289"/>
                    <a:gd name="T64" fmla="*/ 276 w 351"/>
                    <a:gd name="T65" fmla="*/ 229 h 289"/>
                    <a:gd name="T66" fmla="*/ 289 w 351"/>
                    <a:gd name="T67" fmla="*/ 219 h 289"/>
                    <a:gd name="T68" fmla="*/ 294 w 351"/>
                    <a:gd name="T69" fmla="*/ 209 h 289"/>
                    <a:gd name="T70" fmla="*/ 299 w 351"/>
                    <a:gd name="T71" fmla="*/ 195 h 289"/>
                    <a:gd name="T72" fmla="*/ 304 w 351"/>
                    <a:gd name="T73" fmla="*/ 176 h 289"/>
                    <a:gd name="T74" fmla="*/ 309 w 351"/>
                    <a:gd name="T75" fmla="*/ 152 h 289"/>
                    <a:gd name="T76" fmla="*/ 311 w 351"/>
                    <a:gd name="T77" fmla="*/ 132 h 289"/>
                    <a:gd name="T78" fmla="*/ 313 w 351"/>
                    <a:gd name="T79" fmla="*/ 119 h 289"/>
                    <a:gd name="T80" fmla="*/ 316 w 351"/>
                    <a:gd name="T81" fmla="*/ 111 h 289"/>
                    <a:gd name="T82" fmla="*/ 318 w 351"/>
                    <a:gd name="T83" fmla="*/ 110 h 289"/>
                    <a:gd name="T84" fmla="*/ 321 w 351"/>
                    <a:gd name="T85" fmla="*/ 113 h 289"/>
                    <a:gd name="T86" fmla="*/ 324 w 351"/>
                    <a:gd name="T87" fmla="*/ 123 h 289"/>
                    <a:gd name="T88" fmla="*/ 326 w 351"/>
                    <a:gd name="T89" fmla="*/ 137 h 289"/>
                    <a:gd name="T90" fmla="*/ 330 w 351"/>
                    <a:gd name="T91" fmla="*/ 162 h 289"/>
                    <a:gd name="T92" fmla="*/ 336 w 351"/>
                    <a:gd name="T93" fmla="*/ 194 h 289"/>
                    <a:gd name="T94" fmla="*/ 344 w 351"/>
                    <a:gd name="T95" fmla="*/ 208 h 289"/>
                    <a:gd name="T96" fmla="*/ 351 w 351"/>
                    <a:gd name="T97" fmla="*/ 220 h 289"/>
                    <a:gd name="T98" fmla="*/ 347 w 351"/>
                    <a:gd name="T99" fmla="*/ 231 h 289"/>
                    <a:gd name="T100" fmla="*/ 316 w 351"/>
                    <a:gd name="T101" fmla="*/ 257 h 289"/>
                    <a:gd name="T102" fmla="*/ 302 w 351"/>
                    <a:gd name="T103" fmla="*/ 264 h 289"/>
                    <a:gd name="T104" fmla="*/ 283 w 351"/>
                    <a:gd name="T105" fmla="*/ 271 h 289"/>
                    <a:gd name="T106" fmla="*/ 259 w 351"/>
                    <a:gd name="T107" fmla="*/ 277 h 289"/>
                    <a:gd name="T108" fmla="*/ 229 w 351"/>
                    <a:gd name="T109" fmla="*/ 283 h 289"/>
                    <a:gd name="T110" fmla="*/ 174 w 351"/>
                    <a:gd name="T111" fmla="*/ 289 h 289"/>
                    <a:gd name="T112" fmla="*/ 131 w 351"/>
                    <a:gd name="T113" fmla="*/ 288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1" h="289">
                      <a:moveTo>
                        <a:pt x="131" y="288"/>
                      </a:moveTo>
                      <a:lnTo>
                        <a:pt x="123" y="286"/>
                      </a:lnTo>
                      <a:lnTo>
                        <a:pt x="114" y="285"/>
                      </a:lnTo>
                      <a:lnTo>
                        <a:pt x="106" y="283"/>
                      </a:lnTo>
                      <a:lnTo>
                        <a:pt x="99" y="280"/>
                      </a:lnTo>
                      <a:lnTo>
                        <a:pt x="91" y="278"/>
                      </a:lnTo>
                      <a:lnTo>
                        <a:pt x="83" y="276"/>
                      </a:lnTo>
                      <a:lnTo>
                        <a:pt x="78" y="272"/>
                      </a:lnTo>
                      <a:lnTo>
                        <a:pt x="72" y="270"/>
                      </a:lnTo>
                      <a:lnTo>
                        <a:pt x="64" y="265"/>
                      </a:lnTo>
                      <a:lnTo>
                        <a:pt x="59" y="262"/>
                      </a:lnTo>
                      <a:lnTo>
                        <a:pt x="53" y="256"/>
                      </a:lnTo>
                      <a:lnTo>
                        <a:pt x="48" y="251"/>
                      </a:lnTo>
                      <a:lnTo>
                        <a:pt x="43" y="245"/>
                      </a:lnTo>
                      <a:lnTo>
                        <a:pt x="40" y="239"/>
                      </a:lnTo>
                      <a:lnTo>
                        <a:pt x="36" y="233"/>
                      </a:lnTo>
                      <a:lnTo>
                        <a:pt x="32" y="226"/>
                      </a:lnTo>
                      <a:lnTo>
                        <a:pt x="30" y="222"/>
                      </a:lnTo>
                      <a:lnTo>
                        <a:pt x="29" y="219"/>
                      </a:lnTo>
                      <a:lnTo>
                        <a:pt x="28" y="214"/>
                      </a:lnTo>
                      <a:lnTo>
                        <a:pt x="25" y="209"/>
                      </a:lnTo>
                      <a:lnTo>
                        <a:pt x="24" y="203"/>
                      </a:lnTo>
                      <a:lnTo>
                        <a:pt x="23" y="199"/>
                      </a:lnTo>
                      <a:lnTo>
                        <a:pt x="22" y="192"/>
                      </a:lnTo>
                      <a:lnTo>
                        <a:pt x="21" y="186"/>
                      </a:lnTo>
                      <a:lnTo>
                        <a:pt x="19" y="179"/>
                      </a:lnTo>
                      <a:lnTo>
                        <a:pt x="19" y="171"/>
                      </a:lnTo>
                      <a:lnTo>
                        <a:pt x="18" y="164"/>
                      </a:lnTo>
                      <a:lnTo>
                        <a:pt x="18" y="156"/>
                      </a:lnTo>
                      <a:lnTo>
                        <a:pt x="17" y="148"/>
                      </a:lnTo>
                      <a:lnTo>
                        <a:pt x="17" y="138"/>
                      </a:lnTo>
                      <a:lnTo>
                        <a:pt x="17" y="130"/>
                      </a:lnTo>
                      <a:lnTo>
                        <a:pt x="17" y="120"/>
                      </a:lnTo>
                      <a:lnTo>
                        <a:pt x="17" y="111"/>
                      </a:lnTo>
                      <a:lnTo>
                        <a:pt x="17" y="103"/>
                      </a:lnTo>
                      <a:lnTo>
                        <a:pt x="17" y="94"/>
                      </a:lnTo>
                      <a:lnTo>
                        <a:pt x="17" y="87"/>
                      </a:lnTo>
                      <a:lnTo>
                        <a:pt x="17" y="80"/>
                      </a:lnTo>
                      <a:lnTo>
                        <a:pt x="17" y="74"/>
                      </a:lnTo>
                      <a:lnTo>
                        <a:pt x="17" y="67"/>
                      </a:lnTo>
                      <a:lnTo>
                        <a:pt x="17" y="62"/>
                      </a:lnTo>
                      <a:lnTo>
                        <a:pt x="17" y="56"/>
                      </a:lnTo>
                      <a:lnTo>
                        <a:pt x="17" y="53"/>
                      </a:lnTo>
                      <a:lnTo>
                        <a:pt x="17" y="48"/>
                      </a:lnTo>
                      <a:lnTo>
                        <a:pt x="17" y="45"/>
                      </a:lnTo>
                      <a:lnTo>
                        <a:pt x="17" y="41"/>
                      </a:lnTo>
                      <a:lnTo>
                        <a:pt x="17" y="39"/>
                      </a:lnTo>
                      <a:lnTo>
                        <a:pt x="17" y="36"/>
                      </a:lnTo>
                      <a:lnTo>
                        <a:pt x="17" y="35"/>
                      </a:lnTo>
                      <a:lnTo>
                        <a:pt x="15" y="30"/>
                      </a:lnTo>
                      <a:lnTo>
                        <a:pt x="12" y="26"/>
                      </a:lnTo>
                      <a:lnTo>
                        <a:pt x="10" y="20"/>
                      </a:lnTo>
                      <a:lnTo>
                        <a:pt x="6" y="15"/>
                      </a:lnTo>
                      <a:lnTo>
                        <a:pt x="4" y="11"/>
                      </a:lnTo>
                      <a:lnTo>
                        <a:pt x="2" y="9"/>
                      </a:lnTo>
                      <a:lnTo>
                        <a:pt x="2" y="8"/>
                      </a:lnTo>
                      <a:lnTo>
                        <a:pt x="0" y="5"/>
                      </a:lnTo>
                      <a:lnTo>
                        <a:pt x="2" y="4"/>
                      </a:lnTo>
                      <a:lnTo>
                        <a:pt x="2" y="3"/>
                      </a:lnTo>
                      <a:lnTo>
                        <a:pt x="4" y="2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8" y="0"/>
                      </a:lnTo>
                      <a:lnTo>
                        <a:pt x="25" y="0"/>
                      </a:lnTo>
                      <a:lnTo>
                        <a:pt x="32" y="2"/>
                      </a:lnTo>
                      <a:lnTo>
                        <a:pt x="36" y="3"/>
                      </a:lnTo>
                      <a:lnTo>
                        <a:pt x="40" y="4"/>
                      </a:lnTo>
                      <a:lnTo>
                        <a:pt x="42" y="5"/>
                      </a:lnTo>
                      <a:lnTo>
                        <a:pt x="44" y="7"/>
                      </a:lnTo>
                      <a:lnTo>
                        <a:pt x="47" y="8"/>
                      </a:lnTo>
                      <a:lnTo>
                        <a:pt x="48" y="9"/>
                      </a:lnTo>
                      <a:lnTo>
                        <a:pt x="49" y="10"/>
                      </a:lnTo>
                      <a:lnTo>
                        <a:pt x="50" y="11"/>
                      </a:lnTo>
                      <a:lnTo>
                        <a:pt x="50" y="13"/>
                      </a:lnTo>
                      <a:lnTo>
                        <a:pt x="50" y="15"/>
                      </a:lnTo>
                      <a:lnTo>
                        <a:pt x="50" y="18"/>
                      </a:lnTo>
                      <a:lnTo>
                        <a:pt x="50" y="22"/>
                      </a:lnTo>
                      <a:lnTo>
                        <a:pt x="50" y="26"/>
                      </a:lnTo>
                      <a:lnTo>
                        <a:pt x="49" y="30"/>
                      </a:lnTo>
                      <a:lnTo>
                        <a:pt x="49" y="36"/>
                      </a:lnTo>
                      <a:lnTo>
                        <a:pt x="48" y="42"/>
                      </a:lnTo>
                      <a:lnTo>
                        <a:pt x="47" y="50"/>
                      </a:lnTo>
                      <a:lnTo>
                        <a:pt x="47" y="59"/>
                      </a:lnTo>
                      <a:lnTo>
                        <a:pt x="45" y="67"/>
                      </a:lnTo>
                      <a:lnTo>
                        <a:pt x="44" y="78"/>
                      </a:lnTo>
                      <a:lnTo>
                        <a:pt x="44" y="90"/>
                      </a:lnTo>
                      <a:lnTo>
                        <a:pt x="44" y="101"/>
                      </a:lnTo>
                      <a:lnTo>
                        <a:pt x="44" y="109"/>
                      </a:lnTo>
                      <a:lnTo>
                        <a:pt x="44" y="116"/>
                      </a:lnTo>
                      <a:lnTo>
                        <a:pt x="45" y="123"/>
                      </a:lnTo>
                      <a:lnTo>
                        <a:pt x="45" y="130"/>
                      </a:lnTo>
                      <a:lnTo>
                        <a:pt x="45" y="138"/>
                      </a:lnTo>
                      <a:lnTo>
                        <a:pt x="45" y="145"/>
                      </a:lnTo>
                      <a:lnTo>
                        <a:pt x="45" y="152"/>
                      </a:lnTo>
                      <a:lnTo>
                        <a:pt x="47" y="160"/>
                      </a:lnTo>
                      <a:lnTo>
                        <a:pt x="47" y="165"/>
                      </a:lnTo>
                      <a:lnTo>
                        <a:pt x="48" y="171"/>
                      </a:lnTo>
                      <a:lnTo>
                        <a:pt x="49" y="177"/>
                      </a:lnTo>
                      <a:lnTo>
                        <a:pt x="49" y="183"/>
                      </a:lnTo>
                      <a:lnTo>
                        <a:pt x="50" y="188"/>
                      </a:lnTo>
                      <a:lnTo>
                        <a:pt x="51" y="193"/>
                      </a:lnTo>
                      <a:lnTo>
                        <a:pt x="53" y="197"/>
                      </a:lnTo>
                      <a:lnTo>
                        <a:pt x="54" y="201"/>
                      </a:lnTo>
                      <a:lnTo>
                        <a:pt x="56" y="206"/>
                      </a:lnTo>
                      <a:lnTo>
                        <a:pt x="57" y="209"/>
                      </a:lnTo>
                      <a:lnTo>
                        <a:pt x="60" y="213"/>
                      </a:lnTo>
                      <a:lnTo>
                        <a:pt x="61" y="215"/>
                      </a:lnTo>
                      <a:lnTo>
                        <a:pt x="66" y="221"/>
                      </a:lnTo>
                      <a:lnTo>
                        <a:pt x="70" y="226"/>
                      </a:lnTo>
                      <a:lnTo>
                        <a:pt x="76" y="231"/>
                      </a:lnTo>
                      <a:lnTo>
                        <a:pt x="82" y="235"/>
                      </a:lnTo>
                      <a:lnTo>
                        <a:pt x="89" y="239"/>
                      </a:lnTo>
                      <a:lnTo>
                        <a:pt x="98" y="241"/>
                      </a:lnTo>
                      <a:lnTo>
                        <a:pt x="106" y="245"/>
                      </a:lnTo>
                      <a:lnTo>
                        <a:pt x="115" y="246"/>
                      </a:lnTo>
                      <a:lnTo>
                        <a:pt x="124" y="248"/>
                      </a:lnTo>
                      <a:lnTo>
                        <a:pt x="133" y="250"/>
                      </a:lnTo>
                      <a:lnTo>
                        <a:pt x="142" y="251"/>
                      </a:lnTo>
                      <a:lnTo>
                        <a:pt x="150" y="252"/>
                      </a:lnTo>
                      <a:lnTo>
                        <a:pt x="159" y="253"/>
                      </a:lnTo>
                      <a:lnTo>
                        <a:pt x="168" y="253"/>
                      </a:lnTo>
                      <a:lnTo>
                        <a:pt x="175" y="252"/>
                      </a:lnTo>
                      <a:lnTo>
                        <a:pt x="183" y="252"/>
                      </a:lnTo>
                      <a:lnTo>
                        <a:pt x="198" y="250"/>
                      </a:lnTo>
                      <a:lnTo>
                        <a:pt x="214" y="247"/>
                      </a:lnTo>
                      <a:lnTo>
                        <a:pt x="229" y="245"/>
                      </a:lnTo>
                      <a:lnTo>
                        <a:pt x="246" y="241"/>
                      </a:lnTo>
                      <a:lnTo>
                        <a:pt x="252" y="239"/>
                      </a:lnTo>
                      <a:lnTo>
                        <a:pt x="259" y="237"/>
                      </a:lnTo>
                      <a:lnTo>
                        <a:pt x="265" y="234"/>
                      </a:lnTo>
                      <a:lnTo>
                        <a:pt x="270" y="232"/>
                      </a:lnTo>
                      <a:lnTo>
                        <a:pt x="276" y="229"/>
                      </a:lnTo>
                      <a:lnTo>
                        <a:pt x="280" y="227"/>
                      </a:lnTo>
                      <a:lnTo>
                        <a:pt x="284" y="224"/>
                      </a:lnTo>
                      <a:lnTo>
                        <a:pt x="287" y="221"/>
                      </a:lnTo>
                      <a:lnTo>
                        <a:pt x="289" y="219"/>
                      </a:lnTo>
                      <a:lnTo>
                        <a:pt x="290" y="218"/>
                      </a:lnTo>
                      <a:lnTo>
                        <a:pt x="291" y="215"/>
                      </a:lnTo>
                      <a:lnTo>
                        <a:pt x="292" y="213"/>
                      </a:lnTo>
                      <a:lnTo>
                        <a:pt x="294" y="209"/>
                      </a:lnTo>
                      <a:lnTo>
                        <a:pt x="296" y="207"/>
                      </a:lnTo>
                      <a:lnTo>
                        <a:pt x="297" y="203"/>
                      </a:lnTo>
                      <a:lnTo>
                        <a:pt x="298" y="200"/>
                      </a:lnTo>
                      <a:lnTo>
                        <a:pt x="299" y="195"/>
                      </a:lnTo>
                      <a:lnTo>
                        <a:pt x="300" y="192"/>
                      </a:lnTo>
                      <a:lnTo>
                        <a:pt x="302" y="187"/>
                      </a:lnTo>
                      <a:lnTo>
                        <a:pt x="303" y="182"/>
                      </a:lnTo>
                      <a:lnTo>
                        <a:pt x="304" y="176"/>
                      </a:lnTo>
                      <a:lnTo>
                        <a:pt x="305" y="171"/>
                      </a:lnTo>
                      <a:lnTo>
                        <a:pt x="306" y="165"/>
                      </a:lnTo>
                      <a:lnTo>
                        <a:pt x="308" y="158"/>
                      </a:lnTo>
                      <a:lnTo>
                        <a:pt x="309" y="152"/>
                      </a:lnTo>
                      <a:lnTo>
                        <a:pt x="309" y="147"/>
                      </a:lnTo>
                      <a:lnTo>
                        <a:pt x="310" y="142"/>
                      </a:lnTo>
                      <a:lnTo>
                        <a:pt x="310" y="137"/>
                      </a:lnTo>
                      <a:lnTo>
                        <a:pt x="311" y="132"/>
                      </a:lnTo>
                      <a:lnTo>
                        <a:pt x="311" y="129"/>
                      </a:lnTo>
                      <a:lnTo>
                        <a:pt x="312" y="125"/>
                      </a:lnTo>
                      <a:lnTo>
                        <a:pt x="312" y="122"/>
                      </a:lnTo>
                      <a:lnTo>
                        <a:pt x="313" y="119"/>
                      </a:lnTo>
                      <a:lnTo>
                        <a:pt x="315" y="117"/>
                      </a:lnTo>
                      <a:lnTo>
                        <a:pt x="315" y="115"/>
                      </a:lnTo>
                      <a:lnTo>
                        <a:pt x="316" y="113"/>
                      </a:lnTo>
                      <a:lnTo>
                        <a:pt x="316" y="111"/>
                      </a:lnTo>
                      <a:lnTo>
                        <a:pt x="317" y="111"/>
                      </a:lnTo>
                      <a:lnTo>
                        <a:pt x="317" y="110"/>
                      </a:lnTo>
                      <a:lnTo>
                        <a:pt x="318" y="110"/>
                      </a:lnTo>
                      <a:lnTo>
                        <a:pt x="318" y="110"/>
                      </a:lnTo>
                      <a:lnTo>
                        <a:pt x="319" y="111"/>
                      </a:lnTo>
                      <a:lnTo>
                        <a:pt x="319" y="111"/>
                      </a:lnTo>
                      <a:lnTo>
                        <a:pt x="321" y="112"/>
                      </a:lnTo>
                      <a:lnTo>
                        <a:pt x="321" y="113"/>
                      </a:lnTo>
                      <a:lnTo>
                        <a:pt x="322" y="116"/>
                      </a:lnTo>
                      <a:lnTo>
                        <a:pt x="323" y="117"/>
                      </a:lnTo>
                      <a:lnTo>
                        <a:pt x="323" y="119"/>
                      </a:lnTo>
                      <a:lnTo>
                        <a:pt x="324" y="123"/>
                      </a:lnTo>
                      <a:lnTo>
                        <a:pt x="324" y="125"/>
                      </a:lnTo>
                      <a:lnTo>
                        <a:pt x="325" y="129"/>
                      </a:lnTo>
                      <a:lnTo>
                        <a:pt x="326" y="132"/>
                      </a:lnTo>
                      <a:lnTo>
                        <a:pt x="326" y="137"/>
                      </a:lnTo>
                      <a:lnTo>
                        <a:pt x="328" y="141"/>
                      </a:lnTo>
                      <a:lnTo>
                        <a:pt x="328" y="147"/>
                      </a:lnTo>
                      <a:lnTo>
                        <a:pt x="329" y="151"/>
                      </a:lnTo>
                      <a:lnTo>
                        <a:pt x="330" y="162"/>
                      </a:lnTo>
                      <a:lnTo>
                        <a:pt x="331" y="171"/>
                      </a:lnTo>
                      <a:lnTo>
                        <a:pt x="332" y="180"/>
                      </a:lnTo>
                      <a:lnTo>
                        <a:pt x="335" y="187"/>
                      </a:lnTo>
                      <a:lnTo>
                        <a:pt x="336" y="194"/>
                      </a:lnTo>
                      <a:lnTo>
                        <a:pt x="338" y="200"/>
                      </a:lnTo>
                      <a:lnTo>
                        <a:pt x="341" y="205"/>
                      </a:lnTo>
                      <a:lnTo>
                        <a:pt x="343" y="206"/>
                      </a:lnTo>
                      <a:lnTo>
                        <a:pt x="344" y="208"/>
                      </a:lnTo>
                      <a:lnTo>
                        <a:pt x="347" y="211"/>
                      </a:lnTo>
                      <a:lnTo>
                        <a:pt x="349" y="214"/>
                      </a:lnTo>
                      <a:lnTo>
                        <a:pt x="350" y="216"/>
                      </a:lnTo>
                      <a:lnTo>
                        <a:pt x="351" y="220"/>
                      </a:lnTo>
                      <a:lnTo>
                        <a:pt x="351" y="222"/>
                      </a:lnTo>
                      <a:lnTo>
                        <a:pt x="350" y="225"/>
                      </a:lnTo>
                      <a:lnTo>
                        <a:pt x="349" y="228"/>
                      </a:lnTo>
                      <a:lnTo>
                        <a:pt x="347" y="231"/>
                      </a:lnTo>
                      <a:lnTo>
                        <a:pt x="341" y="237"/>
                      </a:lnTo>
                      <a:lnTo>
                        <a:pt x="332" y="243"/>
                      </a:lnTo>
                      <a:lnTo>
                        <a:pt x="324" y="250"/>
                      </a:lnTo>
                      <a:lnTo>
                        <a:pt x="316" y="257"/>
                      </a:lnTo>
                      <a:lnTo>
                        <a:pt x="312" y="259"/>
                      </a:lnTo>
                      <a:lnTo>
                        <a:pt x="309" y="260"/>
                      </a:lnTo>
                      <a:lnTo>
                        <a:pt x="305" y="263"/>
                      </a:lnTo>
                      <a:lnTo>
                        <a:pt x="302" y="264"/>
                      </a:lnTo>
                      <a:lnTo>
                        <a:pt x="297" y="266"/>
                      </a:lnTo>
                      <a:lnTo>
                        <a:pt x="292" y="267"/>
                      </a:lnTo>
                      <a:lnTo>
                        <a:pt x="287" y="269"/>
                      </a:lnTo>
                      <a:lnTo>
                        <a:pt x="283" y="271"/>
                      </a:lnTo>
                      <a:lnTo>
                        <a:pt x="277" y="272"/>
                      </a:lnTo>
                      <a:lnTo>
                        <a:pt x="271" y="273"/>
                      </a:lnTo>
                      <a:lnTo>
                        <a:pt x="265" y="276"/>
                      </a:lnTo>
                      <a:lnTo>
                        <a:pt x="259" y="277"/>
                      </a:lnTo>
                      <a:lnTo>
                        <a:pt x="252" y="278"/>
                      </a:lnTo>
                      <a:lnTo>
                        <a:pt x="245" y="279"/>
                      </a:lnTo>
                      <a:lnTo>
                        <a:pt x="238" y="282"/>
                      </a:lnTo>
                      <a:lnTo>
                        <a:pt x="229" y="283"/>
                      </a:lnTo>
                      <a:lnTo>
                        <a:pt x="215" y="284"/>
                      </a:lnTo>
                      <a:lnTo>
                        <a:pt x="200" y="286"/>
                      </a:lnTo>
                      <a:lnTo>
                        <a:pt x="187" y="288"/>
                      </a:lnTo>
                      <a:lnTo>
                        <a:pt x="174" y="289"/>
                      </a:lnTo>
                      <a:lnTo>
                        <a:pt x="162" y="289"/>
                      </a:lnTo>
                      <a:lnTo>
                        <a:pt x="151" y="289"/>
                      </a:lnTo>
                      <a:lnTo>
                        <a:pt x="140" y="289"/>
                      </a:lnTo>
                      <a:lnTo>
                        <a:pt x="131" y="288"/>
                      </a:lnTo>
                      <a:lnTo>
                        <a:pt x="131" y="288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9" name="Freeform 161"/>
                <p:cNvSpPr/>
                <p:nvPr/>
              </p:nvSpPr>
              <p:spPr bwMode="auto">
                <a:xfrm>
                  <a:off x="4459288" y="3781425"/>
                  <a:ext cx="192088" cy="168275"/>
                </a:xfrm>
                <a:custGeom>
                  <a:avLst/>
                  <a:gdLst>
                    <a:gd name="T0" fmla="*/ 103 w 121"/>
                    <a:gd name="T1" fmla="*/ 55 h 106"/>
                    <a:gd name="T2" fmla="*/ 101 w 121"/>
                    <a:gd name="T3" fmla="*/ 64 h 106"/>
                    <a:gd name="T4" fmla="*/ 97 w 121"/>
                    <a:gd name="T5" fmla="*/ 77 h 106"/>
                    <a:gd name="T6" fmla="*/ 92 w 121"/>
                    <a:gd name="T7" fmla="*/ 95 h 106"/>
                    <a:gd name="T8" fmla="*/ 65 w 121"/>
                    <a:gd name="T9" fmla="*/ 106 h 106"/>
                    <a:gd name="T10" fmla="*/ 67 w 121"/>
                    <a:gd name="T11" fmla="*/ 89 h 106"/>
                    <a:gd name="T12" fmla="*/ 70 w 121"/>
                    <a:gd name="T13" fmla="*/ 75 h 106"/>
                    <a:gd name="T14" fmla="*/ 72 w 121"/>
                    <a:gd name="T15" fmla="*/ 62 h 106"/>
                    <a:gd name="T16" fmla="*/ 75 w 121"/>
                    <a:gd name="T17" fmla="*/ 51 h 106"/>
                    <a:gd name="T18" fmla="*/ 76 w 121"/>
                    <a:gd name="T19" fmla="*/ 43 h 106"/>
                    <a:gd name="T20" fmla="*/ 76 w 121"/>
                    <a:gd name="T21" fmla="*/ 37 h 106"/>
                    <a:gd name="T22" fmla="*/ 76 w 121"/>
                    <a:gd name="T23" fmla="*/ 32 h 106"/>
                    <a:gd name="T24" fmla="*/ 76 w 121"/>
                    <a:gd name="T25" fmla="*/ 31 h 106"/>
                    <a:gd name="T26" fmla="*/ 73 w 121"/>
                    <a:gd name="T27" fmla="*/ 30 h 106"/>
                    <a:gd name="T28" fmla="*/ 69 w 121"/>
                    <a:gd name="T29" fmla="*/ 30 h 106"/>
                    <a:gd name="T30" fmla="*/ 63 w 121"/>
                    <a:gd name="T31" fmla="*/ 31 h 106"/>
                    <a:gd name="T32" fmla="*/ 54 w 121"/>
                    <a:gd name="T33" fmla="*/ 33 h 106"/>
                    <a:gd name="T34" fmla="*/ 44 w 121"/>
                    <a:gd name="T35" fmla="*/ 36 h 106"/>
                    <a:gd name="T36" fmla="*/ 31 w 121"/>
                    <a:gd name="T37" fmla="*/ 39 h 106"/>
                    <a:gd name="T38" fmla="*/ 16 w 121"/>
                    <a:gd name="T39" fmla="*/ 44 h 106"/>
                    <a:gd name="T40" fmla="*/ 0 w 121"/>
                    <a:gd name="T41" fmla="*/ 49 h 106"/>
                    <a:gd name="T42" fmla="*/ 14 w 121"/>
                    <a:gd name="T43" fmla="*/ 23 h 106"/>
                    <a:gd name="T44" fmla="*/ 33 w 121"/>
                    <a:gd name="T45" fmla="*/ 20 h 106"/>
                    <a:gd name="T46" fmla="*/ 44 w 121"/>
                    <a:gd name="T47" fmla="*/ 18 h 106"/>
                    <a:gd name="T48" fmla="*/ 54 w 121"/>
                    <a:gd name="T49" fmla="*/ 17 h 106"/>
                    <a:gd name="T50" fmla="*/ 61 w 121"/>
                    <a:gd name="T51" fmla="*/ 13 h 106"/>
                    <a:gd name="T52" fmla="*/ 69 w 121"/>
                    <a:gd name="T53" fmla="*/ 11 h 106"/>
                    <a:gd name="T54" fmla="*/ 73 w 121"/>
                    <a:gd name="T55" fmla="*/ 6 h 106"/>
                    <a:gd name="T56" fmla="*/ 77 w 121"/>
                    <a:gd name="T57" fmla="*/ 2 h 106"/>
                    <a:gd name="T58" fmla="*/ 83 w 121"/>
                    <a:gd name="T59" fmla="*/ 1 h 106"/>
                    <a:gd name="T60" fmla="*/ 89 w 121"/>
                    <a:gd name="T61" fmla="*/ 1 h 106"/>
                    <a:gd name="T62" fmla="*/ 97 w 121"/>
                    <a:gd name="T63" fmla="*/ 2 h 106"/>
                    <a:gd name="T64" fmla="*/ 105 w 121"/>
                    <a:gd name="T65" fmla="*/ 6 h 106"/>
                    <a:gd name="T66" fmla="*/ 111 w 121"/>
                    <a:gd name="T67" fmla="*/ 11 h 106"/>
                    <a:gd name="T68" fmla="*/ 115 w 121"/>
                    <a:gd name="T69" fmla="*/ 14 h 106"/>
                    <a:gd name="T70" fmla="*/ 118 w 121"/>
                    <a:gd name="T71" fmla="*/ 18 h 106"/>
                    <a:gd name="T72" fmla="*/ 121 w 121"/>
                    <a:gd name="T73" fmla="*/ 23 h 106"/>
                    <a:gd name="T74" fmla="*/ 121 w 121"/>
                    <a:gd name="T75" fmla="*/ 27 h 106"/>
                    <a:gd name="T76" fmla="*/ 118 w 121"/>
                    <a:gd name="T77" fmla="*/ 31 h 106"/>
                    <a:gd name="T78" fmla="*/ 115 w 121"/>
                    <a:gd name="T79" fmla="*/ 34 h 106"/>
                    <a:gd name="T80" fmla="*/ 111 w 121"/>
                    <a:gd name="T81" fmla="*/ 38 h 106"/>
                    <a:gd name="T82" fmla="*/ 107 w 121"/>
                    <a:gd name="T83" fmla="*/ 45 h 106"/>
                    <a:gd name="T84" fmla="*/ 104 w 121"/>
                    <a:gd name="T85" fmla="*/ 51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106">
                      <a:moveTo>
                        <a:pt x="104" y="51"/>
                      </a:moveTo>
                      <a:lnTo>
                        <a:pt x="103" y="55"/>
                      </a:lnTo>
                      <a:lnTo>
                        <a:pt x="102" y="58"/>
                      </a:lnTo>
                      <a:lnTo>
                        <a:pt x="101" y="64"/>
                      </a:lnTo>
                      <a:lnTo>
                        <a:pt x="98" y="70"/>
                      </a:lnTo>
                      <a:lnTo>
                        <a:pt x="97" y="77"/>
                      </a:lnTo>
                      <a:lnTo>
                        <a:pt x="95" y="85"/>
                      </a:lnTo>
                      <a:lnTo>
                        <a:pt x="92" y="95"/>
                      </a:lnTo>
                      <a:lnTo>
                        <a:pt x="91" y="106"/>
                      </a:lnTo>
                      <a:lnTo>
                        <a:pt x="65" y="106"/>
                      </a:lnTo>
                      <a:lnTo>
                        <a:pt x="66" y="96"/>
                      </a:lnTo>
                      <a:lnTo>
                        <a:pt x="67" y="89"/>
                      </a:lnTo>
                      <a:lnTo>
                        <a:pt x="69" y="81"/>
                      </a:lnTo>
                      <a:lnTo>
                        <a:pt x="70" y="75"/>
                      </a:lnTo>
                      <a:lnTo>
                        <a:pt x="71" y="68"/>
                      </a:lnTo>
                      <a:lnTo>
                        <a:pt x="72" y="62"/>
                      </a:lnTo>
                      <a:lnTo>
                        <a:pt x="73" y="56"/>
                      </a:lnTo>
                      <a:lnTo>
                        <a:pt x="75" y="51"/>
                      </a:lnTo>
                      <a:lnTo>
                        <a:pt x="75" y="46"/>
                      </a:lnTo>
                      <a:lnTo>
                        <a:pt x="76" y="43"/>
                      </a:lnTo>
                      <a:lnTo>
                        <a:pt x="76" y="39"/>
                      </a:lnTo>
                      <a:lnTo>
                        <a:pt x="76" y="37"/>
                      </a:lnTo>
                      <a:lnTo>
                        <a:pt x="76" y="34"/>
                      </a:lnTo>
                      <a:lnTo>
                        <a:pt x="76" y="32"/>
                      </a:lnTo>
                      <a:lnTo>
                        <a:pt x="76" y="31"/>
                      </a:lnTo>
                      <a:lnTo>
                        <a:pt x="76" y="31"/>
                      </a:lnTo>
                      <a:lnTo>
                        <a:pt x="75" y="30"/>
                      </a:lnTo>
                      <a:lnTo>
                        <a:pt x="73" y="30"/>
                      </a:lnTo>
                      <a:lnTo>
                        <a:pt x="71" y="30"/>
                      </a:lnTo>
                      <a:lnTo>
                        <a:pt x="69" y="30"/>
                      </a:lnTo>
                      <a:lnTo>
                        <a:pt x="66" y="31"/>
                      </a:lnTo>
                      <a:lnTo>
                        <a:pt x="63" y="31"/>
                      </a:lnTo>
                      <a:lnTo>
                        <a:pt x="59" y="32"/>
                      </a:lnTo>
                      <a:lnTo>
                        <a:pt x="54" y="33"/>
                      </a:lnTo>
                      <a:lnTo>
                        <a:pt x="50" y="34"/>
                      </a:lnTo>
                      <a:lnTo>
                        <a:pt x="44" y="36"/>
                      </a:lnTo>
                      <a:lnTo>
                        <a:pt x="38" y="38"/>
                      </a:lnTo>
                      <a:lnTo>
                        <a:pt x="31" y="39"/>
                      </a:lnTo>
                      <a:lnTo>
                        <a:pt x="25" y="42"/>
                      </a:lnTo>
                      <a:lnTo>
                        <a:pt x="16" y="44"/>
                      </a:lnTo>
                      <a:lnTo>
                        <a:pt x="8" y="46"/>
                      </a:lnTo>
                      <a:lnTo>
                        <a:pt x="0" y="49"/>
                      </a:lnTo>
                      <a:lnTo>
                        <a:pt x="0" y="23"/>
                      </a:lnTo>
                      <a:lnTo>
                        <a:pt x="14" y="23"/>
                      </a:lnTo>
                      <a:lnTo>
                        <a:pt x="27" y="21"/>
                      </a:lnTo>
                      <a:lnTo>
                        <a:pt x="33" y="20"/>
                      </a:lnTo>
                      <a:lnTo>
                        <a:pt x="39" y="19"/>
                      </a:lnTo>
                      <a:lnTo>
                        <a:pt x="44" y="18"/>
                      </a:lnTo>
                      <a:lnTo>
                        <a:pt x="50" y="18"/>
                      </a:lnTo>
                      <a:lnTo>
                        <a:pt x="54" y="17"/>
                      </a:lnTo>
                      <a:lnTo>
                        <a:pt x="58" y="16"/>
                      </a:lnTo>
                      <a:lnTo>
                        <a:pt x="61" y="13"/>
                      </a:lnTo>
                      <a:lnTo>
                        <a:pt x="65" y="12"/>
                      </a:lnTo>
                      <a:lnTo>
                        <a:pt x="69" y="11"/>
                      </a:lnTo>
                      <a:lnTo>
                        <a:pt x="71" y="8"/>
                      </a:lnTo>
                      <a:lnTo>
                        <a:pt x="73" y="6"/>
                      </a:lnTo>
                      <a:lnTo>
                        <a:pt x="76" y="5"/>
                      </a:lnTo>
                      <a:lnTo>
                        <a:pt x="77" y="2"/>
                      </a:lnTo>
                      <a:lnTo>
                        <a:pt x="79" y="1"/>
                      </a:lnTo>
                      <a:lnTo>
                        <a:pt x="83" y="1"/>
                      </a:lnTo>
                      <a:lnTo>
                        <a:pt x="85" y="0"/>
                      </a:lnTo>
                      <a:lnTo>
                        <a:pt x="89" y="1"/>
                      </a:lnTo>
                      <a:lnTo>
                        <a:pt x="92" y="1"/>
                      </a:lnTo>
                      <a:lnTo>
                        <a:pt x="97" y="2"/>
                      </a:lnTo>
                      <a:lnTo>
                        <a:pt x="102" y="5"/>
                      </a:lnTo>
                      <a:lnTo>
                        <a:pt x="105" y="6"/>
                      </a:lnTo>
                      <a:lnTo>
                        <a:pt x="108" y="8"/>
                      </a:lnTo>
                      <a:lnTo>
                        <a:pt x="111" y="11"/>
                      </a:lnTo>
                      <a:lnTo>
                        <a:pt x="114" y="12"/>
                      </a:lnTo>
                      <a:lnTo>
                        <a:pt x="115" y="14"/>
                      </a:lnTo>
                      <a:lnTo>
                        <a:pt x="117" y="17"/>
                      </a:lnTo>
                      <a:lnTo>
                        <a:pt x="118" y="18"/>
                      </a:lnTo>
                      <a:lnTo>
                        <a:pt x="120" y="20"/>
                      </a:lnTo>
                      <a:lnTo>
                        <a:pt x="121" y="23"/>
                      </a:lnTo>
                      <a:lnTo>
                        <a:pt x="121" y="25"/>
                      </a:lnTo>
                      <a:lnTo>
                        <a:pt x="121" y="27"/>
                      </a:lnTo>
                      <a:lnTo>
                        <a:pt x="120" y="29"/>
                      </a:lnTo>
                      <a:lnTo>
                        <a:pt x="118" y="31"/>
                      </a:lnTo>
                      <a:lnTo>
                        <a:pt x="117" y="33"/>
                      </a:lnTo>
                      <a:lnTo>
                        <a:pt x="115" y="34"/>
                      </a:lnTo>
                      <a:lnTo>
                        <a:pt x="112" y="36"/>
                      </a:lnTo>
                      <a:lnTo>
                        <a:pt x="111" y="38"/>
                      </a:lnTo>
                      <a:lnTo>
                        <a:pt x="109" y="40"/>
                      </a:lnTo>
                      <a:lnTo>
                        <a:pt x="107" y="45"/>
                      </a:lnTo>
                      <a:lnTo>
                        <a:pt x="104" y="51"/>
                      </a:lnTo>
                      <a:lnTo>
                        <a:pt x="104" y="51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0" name="Freeform 162"/>
                <p:cNvSpPr/>
                <p:nvPr/>
              </p:nvSpPr>
              <p:spPr bwMode="auto">
                <a:xfrm>
                  <a:off x="4448175" y="3935413"/>
                  <a:ext cx="176213" cy="66675"/>
                </a:xfrm>
                <a:custGeom>
                  <a:avLst/>
                  <a:gdLst>
                    <a:gd name="T0" fmla="*/ 0 w 111"/>
                    <a:gd name="T1" fmla="*/ 22 h 42"/>
                    <a:gd name="T2" fmla="*/ 12 w 111"/>
                    <a:gd name="T3" fmla="*/ 18 h 42"/>
                    <a:gd name="T4" fmla="*/ 22 w 111"/>
                    <a:gd name="T5" fmla="*/ 17 h 42"/>
                    <a:gd name="T6" fmla="*/ 33 w 111"/>
                    <a:gd name="T7" fmla="*/ 15 h 42"/>
                    <a:gd name="T8" fmla="*/ 42 w 111"/>
                    <a:gd name="T9" fmla="*/ 12 h 42"/>
                    <a:gd name="T10" fmla="*/ 51 w 111"/>
                    <a:gd name="T11" fmla="*/ 11 h 42"/>
                    <a:gd name="T12" fmla="*/ 59 w 111"/>
                    <a:gd name="T13" fmla="*/ 9 h 42"/>
                    <a:gd name="T14" fmla="*/ 67 w 111"/>
                    <a:gd name="T15" fmla="*/ 7 h 42"/>
                    <a:gd name="T16" fmla="*/ 73 w 111"/>
                    <a:gd name="T17" fmla="*/ 6 h 42"/>
                    <a:gd name="T18" fmla="*/ 79 w 111"/>
                    <a:gd name="T19" fmla="*/ 5 h 42"/>
                    <a:gd name="T20" fmla="*/ 85 w 111"/>
                    <a:gd name="T21" fmla="*/ 4 h 42"/>
                    <a:gd name="T22" fmla="*/ 90 w 111"/>
                    <a:gd name="T23" fmla="*/ 3 h 42"/>
                    <a:gd name="T24" fmla="*/ 93 w 111"/>
                    <a:gd name="T25" fmla="*/ 1 h 42"/>
                    <a:gd name="T26" fmla="*/ 97 w 111"/>
                    <a:gd name="T27" fmla="*/ 1 h 42"/>
                    <a:gd name="T28" fmla="*/ 99 w 111"/>
                    <a:gd name="T29" fmla="*/ 0 h 42"/>
                    <a:gd name="T30" fmla="*/ 102 w 111"/>
                    <a:gd name="T31" fmla="*/ 0 h 42"/>
                    <a:gd name="T32" fmla="*/ 103 w 111"/>
                    <a:gd name="T33" fmla="*/ 0 h 42"/>
                    <a:gd name="T34" fmla="*/ 106 w 111"/>
                    <a:gd name="T35" fmla="*/ 0 h 42"/>
                    <a:gd name="T36" fmla="*/ 109 w 111"/>
                    <a:gd name="T37" fmla="*/ 1 h 42"/>
                    <a:gd name="T38" fmla="*/ 110 w 111"/>
                    <a:gd name="T39" fmla="*/ 4 h 42"/>
                    <a:gd name="T40" fmla="*/ 111 w 111"/>
                    <a:gd name="T41" fmla="*/ 5 h 42"/>
                    <a:gd name="T42" fmla="*/ 111 w 111"/>
                    <a:gd name="T43" fmla="*/ 7 h 42"/>
                    <a:gd name="T44" fmla="*/ 110 w 111"/>
                    <a:gd name="T45" fmla="*/ 9 h 42"/>
                    <a:gd name="T46" fmla="*/ 110 w 111"/>
                    <a:gd name="T47" fmla="*/ 11 h 42"/>
                    <a:gd name="T48" fmla="*/ 109 w 111"/>
                    <a:gd name="T49" fmla="*/ 12 h 42"/>
                    <a:gd name="T50" fmla="*/ 108 w 111"/>
                    <a:gd name="T51" fmla="*/ 13 h 42"/>
                    <a:gd name="T52" fmla="*/ 105 w 111"/>
                    <a:gd name="T53" fmla="*/ 13 h 42"/>
                    <a:gd name="T54" fmla="*/ 103 w 111"/>
                    <a:gd name="T55" fmla="*/ 15 h 42"/>
                    <a:gd name="T56" fmla="*/ 100 w 111"/>
                    <a:gd name="T57" fmla="*/ 16 h 42"/>
                    <a:gd name="T58" fmla="*/ 99 w 111"/>
                    <a:gd name="T59" fmla="*/ 17 h 42"/>
                    <a:gd name="T60" fmla="*/ 97 w 111"/>
                    <a:gd name="T61" fmla="*/ 17 h 42"/>
                    <a:gd name="T62" fmla="*/ 93 w 111"/>
                    <a:gd name="T63" fmla="*/ 18 h 42"/>
                    <a:gd name="T64" fmla="*/ 90 w 111"/>
                    <a:gd name="T65" fmla="*/ 19 h 42"/>
                    <a:gd name="T66" fmla="*/ 85 w 111"/>
                    <a:gd name="T67" fmla="*/ 20 h 42"/>
                    <a:gd name="T68" fmla="*/ 80 w 111"/>
                    <a:gd name="T69" fmla="*/ 22 h 42"/>
                    <a:gd name="T70" fmla="*/ 76 w 111"/>
                    <a:gd name="T71" fmla="*/ 23 h 42"/>
                    <a:gd name="T72" fmla="*/ 70 w 111"/>
                    <a:gd name="T73" fmla="*/ 25 h 42"/>
                    <a:gd name="T74" fmla="*/ 63 w 111"/>
                    <a:gd name="T75" fmla="*/ 26 h 42"/>
                    <a:gd name="T76" fmla="*/ 55 w 111"/>
                    <a:gd name="T77" fmla="*/ 29 h 42"/>
                    <a:gd name="T78" fmla="*/ 47 w 111"/>
                    <a:gd name="T79" fmla="*/ 30 h 42"/>
                    <a:gd name="T80" fmla="*/ 39 w 111"/>
                    <a:gd name="T81" fmla="*/ 32 h 42"/>
                    <a:gd name="T82" fmla="*/ 31 w 111"/>
                    <a:gd name="T83" fmla="*/ 35 h 42"/>
                    <a:gd name="T84" fmla="*/ 20 w 111"/>
                    <a:gd name="T85" fmla="*/ 37 h 42"/>
                    <a:gd name="T86" fmla="*/ 10 w 111"/>
                    <a:gd name="T87" fmla="*/ 39 h 42"/>
                    <a:gd name="T88" fmla="*/ 0 w 111"/>
                    <a:gd name="T89" fmla="*/ 42 h 42"/>
                    <a:gd name="T90" fmla="*/ 0 w 111"/>
                    <a:gd name="T91" fmla="*/ 22 h 42"/>
                    <a:gd name="T92" fmla="*/ 0 w 111"/>
                    <a:gd name="T93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11" h="42">
                      <a:moveTo>
                        <a:pt x="0" y="22"/>
                      </a:moveTo>
                      <a:lnTo>
                        <a:pt x="12" y="18"/>
                      </a:lnTo>
                      <a:lnTo>
                        <a:pt x="22" y="17"/>
                      </a:lnTo>
                      <a:lnTo>
                        <a:pt x="33" y="15"/>
                      </a:lnTo>
                      <a:lnTo>
                        <a:pt x="42" y="12"/>
                      </a:lnTo>
                      <a:lnTo>
                        <a:pt x="51" y="11"/>
                      </a:lnTo>
                      <a:lnTo>
                        <a:pt x="59" y="9"/>
                      </a:lnTo>
                      <a:lnTo>
                        <a:pt x="67" y="7"/>
                      </a:lnTo>
                      <a:lnTo>
                        <a:pt x="73" y="6"/>
                      </a:lnTo>
                      <a:lnTo>
                        <a:pt x="79" y="5"/>
                      </a:lnTo>
                      <a:lnTo>
                        <a:pt x="85" y="4"/>
                      </a:lnTo>
                      <a:lnTo>
                        <a:pt x="90" y="3"/>
                      </a:lnTo>
                      <a:lnTo>
                        <a:pt x="93" y="1"/>
                      </a:lnTo>
                      <a:lnTo>
                        <a:pt x="97" y="1"/>
                      </a:lnTo>
                      <a:lnTo>
                        <a:pt x="99" y="0"/>
                      </a:lnTo>
                      <a:lnTo>
                        <a:pt x="102" y="0"/>
                      </a:lnTo>
                      <a:lnTo>
                        <a:pt x="103" y="0"/>
                      </a:lnTo>
                      <a:lnTo>
                        <a:pt x="106" y="0"/>
                      </a:lnTo>
                      <a:lnTo>
                        <a:pt x="109" y="1"/>
                      </a:lnTo>
                      <a:lnTo>
                        <a:pt x="110" y="4"/>
                      </a:lnTo>
                      <a:lnTo>
                        <a:pt x="111" y="5"/>
                      </a:lnTo>
                      <a:lnTo>
                        <a:pt x="111" y="7"/>
                      </a:lnTo>
                      <a:lnTo>
                        <a:pt x="110" y="9"/>
                      </a:lnTo>
                      <a:lnTo>
                        <a:pt x="110" y="11"/>
                      </a:lnTo>
                      <a:lnTo>
                        <a:pt x="109" y="12"/>
                      </a:lnTo>
                      <a:lnTo>
                        <a:pt x="108" y="13"/>
                      </a:lnTo>
                      <a:lnTo>
                        <a:pt x="105" y="13"/>
                      </a:lnTo>
                      <a:lnTo>
                        <a:pt x="103" y="15"/>
                      </a:lnTo>
                      <a:lnTo>
                        <a:pt x="100" y="16"/>
                      </a:lnTo>
                      <a:lnTo>
                        <a:pt x="99" y="17"/>
                      </a:lnTo>
                      <a:lnTo>
                        <a:pt x="97" y="17"/>
                      </a:lnTo>
                      <a:lnTo>
                        <a:pt x="93" y="18"/>
                      </a:lnTo>
                      <a:lnTo>
                        <a:pt x="90" y="19"/>
                      </a:lnTo>
                      <a:lnTo>
                        <a:pt x="85" y="20"/>
                      </a:lnTo>
                      <a:lnTo>
                        <a:pt x="80" y="22"/>
                      </a:lnTo>
                      <a:lnTo>
                        <a:pt x="76" y="23"/>
                      </a:lnTo>
                      <a:lnTo>
                        <a:pt x="70" y="25"/>
                      </a:lnTo>
                      <a:lnTo>
                        <a:pt x="63" y="26"/>
                      </a:lnTo>
                      <a:lnTo>
                        <a:pt x="55" y="29"/>
                      </a:lnTo>
                      <a:lnTo>
                        <a:pt x="47" y="30"/>
                      </a:lnTo>
                      <a:lnTo>
                        <a:pt x="39" y="32"/>
                      </a:lnTo>
                      <a:lnTo>
                        <a:pt x="31" y="35"/>
                      </a:lnTo>
                      <a:lnTo>
                        <a:pt x="20" y="37"/>
                      </a:lnTo>
                      <a:lnTo>
                        <a:pt x="10" y="39"/>
                      </a:lnTo>
                      <a:lnTo>
                        <a:pt x="0" y="42"/>
                      </a:lnTo>
                      <a:lnTo>
                        <a:pt x="0" y="22"/>
                      </a:lnTo>
                      <a:lnTo>
                        <a:pt x="0" y="22"/>
                      </a:lnTo>
                    </a:path>
                  </a:pathLst>
                </a:custGeom>
                <a:solidFill>
                  <a:schemeClr val="tx1"/>
                </a:solidFill>
                <a:ln w="11113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02" name="椭圆 201"/>
          <p:cNvSpPr/>
          <p:nvPr/>
        </p:nvSpPr>
        <p:spPr>
          <a:xfrm>
            <a:off x="1372981" y="1051055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3880699" y="2317934"/>
            <a:ext cx="107898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1362265" y="3586430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2689566" y="3538225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3948043" y="3603878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5225050" y="3596503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6459784" y="3596502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5171045" y="2338232"/>
            <a:ext cx="1002857" cy="94365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2598197" y="1044664"/>
            <a:ext cx="1066315" cy="9682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5110211" y="1042588"/>
            <a:ext cx="1086307" cy="9700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3" name="椭圆 212"/>
          <p:cNvSpPr/>
          <p:nvPr/>
        </p:nvSpPr>
        <p:spPr>
          <a:xfrm>
            <a:off x="2702255" y="2293952"/>
            <a:ext cx="1009115" cy="9987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17" name="图片 2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9415" y="972485"/>
            <a:ext cx="1103464" cy="1109247"/>
          </a:xfrm>
          <a:prstGeom prst="rect">
            <a:avLst/>
          </a:prstGeom>
        </p:spPr>
      </p:pic>
      <p:sp>
        <p:nvSpPr>
          <p:cNvPr id="218" name="TextBox 217">
            <a:hlinkClick r:id="rId13" action="ppaction://hlinkfile"/>
          </p:cNvPr>
          <p:cNvSpPr txBox="1"/>
          <p:nvPr/>
        </p:nvSpPr>
        <p:spPr>
          <a:xfrm>
            <a:off x="3825654" y="843558"/>
            <a:ext cx="1002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3867059" y="1036840"/>
            <a:ext cx="1039428" cy="967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20" name="图片 2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695" y="972485"/>
            <a:ext cx="1103464" cy="1109247"/>
          </a:xfrm>
          <a:prstGeom prst="rect">
            <a:avLst/>
          </a:prstGeom>
        </p:spPr>
      </p:pic>
      <p:sp>
        <p:nvSpPr>
          <p:cNvPr id="221" name="TextBox 220">
            <a:hlinkClick r:id="rId14" action="ppaction://hlinkfile"/>
          </p:cNvPr>
          <p:cNvSpPr txBox="1"/>
          <p:nvPr/>
        </p:nvSpPr>
        <p:spPr>
          <a:xfrm>
            <a:off x="6345934" y="843558"/>
            <a:ext cx="10028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" name="椭圆 221"/>
          <p:cNvSpPr/>
          <p:nvPr/>
        </p:nvSpPr>
        <p:spPr>
          <a:xfrm>
            <a:off x="6387339" y="1036840"/>
            <a:ext cx="1039428" cy="967525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0" name="圆角矩形 189"/>
          <p:cNvSpPr/>
          <p:nvPr/>
        </p:nvSpPr>
        <p:spPr>
          <a:xfrm>
            <a:off x="4573149" y="474487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91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2" name="图片 19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" grpId="0" animBg="1"/>
      <p:bldP spid="336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10" grpId="0" animBg="1"/>
      <p:bldP spid="211" grpId="0" animBg="1"/>
      <p:bldP spid="212" grpId="0" animBg="1"/>
      <p:bldP spid="213" grpId="0" animBg="1"/>
      <p:bldP spid="219" grpId="0" animBg="1"/>
      <p:bldP spid="2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564659" y="1214284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bào</a:t>
            </a:r>
            <a:endParaRPr lang="zh-CN" altLang="en-US" sz="48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117441" y="2045281"/>
            <a:ext cx="2304000" cy="2304000"/>
          </a:xfrm>
          <a:prstGeom prst="rect">
            <a:avLst/>
          </a:prstGeom>
          <a:solidFill>
            <a:srgbClr val="FFFF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>
            <a:off x="1131988" y="3197281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rot="5400000">
            <a:off x="1090866" y="3219950"/>
            <a:ext cx="2304000" cy="0"/>
          </a:xfrm>
          <a:prstGeom prst="line">
            <a:avLst/>
          </a:prstGeom>
          <a:ln w="5715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318882" y="2293716"/>
            <a:ext cx="1915664" cy="1829799"/>
            <a:chOff x="4948238" y="1220788"/>
            <a:chExt cx="1027113" cy="981075"/>
          </a:xfrm>
        </p:grpSpPr>
        <p:sp>
          <p:nvSpPr>
            <p:cNvPr id="9" name="Freeform 46"/>
            <p:cNvSpPr/>
            <p:nvPr/>
          </p:nvSpPr>
          <p:spPr bwMode="auto">
            <a:xfrm>
              <a:off x="5181600" y="1536700"/>
              <a:ext cx="523875" cy="90488"/>
            </a:xfrm>
            <a:custGeom>
              <a:avLst/>
              <a:gdLst>
                <a:gd name="T0" fmla="*/ 0 w 330"/>
                <a:gd name="T1" fmla="*/ 45 h 57"/>
                <a:gd name="T2" fmla="*/ 0 w 330"/>
                <a:gd name="T3" fmla="*/ 40 h 57"/>
                <a:gd name="T4" fmla="*/ 4 w 330"/>
                <a:gd name="T5" fmla="*/ 38 h 57"/>
                <a:gd name="T6" fmla="*/ 8 w 330"/>
                <a:gd name="T7" fmla="*/ 38 h 57"/>
                <a:gd name="T8" fmla="*/ 12 w 330"/>
                <a:gd name="T9" fmla="*/ 37 h 57"/>
                <a:gd name="T10" fmla="*/ 17 w 330"/>
                <a:gd name="T11" fmla="*/ 35 h 57"/>
                <a:gd name="T12" fmla="*/ 24 w 330"/>
                <a:gd name="T13" fmla="*/ 34 h 57"/>
                <a:gd name="T14" fmla="*/ 33 w 330"/>
                <a:gd name="T15" fmla="*/ 32 h 57"/>
                <a:gd name="T16" fmla="*/ 48 w 330"/>
                <a:gd name="T17" fmla="*/ 31 h 57"/>
                <a:gd name="T18" fmla="*/ 67 w 330"/>
                <a:gd name="T19" fmla="*/ 28 h 57"/>
                <a:gd name="T20" fmla="*/ 88 w 330"/>
                <a:gd name="T21" fmla="*/ 25 h 57"/>
                <a:gd name="T22" fmla="*/ 114 w 330"/>
                <a:gd name="T23" fmla="*/ 21 h 57"/>
                <a:gd name="T24" fmla="*/ 144 w 330"/>
                <a:gd name="T25" fmla="*/ 18 h 57"/>
                <a:gd name="T26" fmla="*/ 177 w 330"/>
                <a:gd name="T27" fmla="*/ 13 h 57"/>
                <a:gd name="T28" fmla="*/ 206 w 330"/>
                <a:gd name="T29" fmla="*/ 9 h 57"/>
                <a:gd name="T30" fmla="*/ 233 w 330"/>
                <a:gd name="T31" fmla="*/ 7 h 57"/>
                <a:gd name="T32" fmla="*/ 255 w 330"/>
                <a:gd name="T33" fmla="*/ 5 h 57"/>
                <a:gd name="T34" fmla="*/ 272 w 330"/>
                <a:gd name="T35" fmla="*/ 2 h 57"/>
                <a:gd name="T36" fmla="*/ 286 w 330"/>
                <a:gd name="T37" fmla="*/ 1 h 57"/>
                <a:gd name="T38" fmla="*/ 295 w 330"/>
                <a:gd name="T39" fmla="*/ 0 h 57"/>
                <a:gd name="T40" fmla="*/ 301 w 330"/>
                <a:gd name="T41" fmla="*/ 0 h 57"/>
                <a:gd name="T42" fmla="*/ 306 w 330"/>
                <a:gd name="T43" fmla="*/ 0 h 57"/>
                <a:gd name="T44" fmla="*/ 313 w 330"/>
                <a:gd name="T45" fmla="*/ 0 h 57"/>
                <a:gd name="T46" fmla="*/ 321 w 330"/>
                <a:gd name="T47" fmla="*/ 3 h 57"/>
                <a:gd name="T48" fmla="*/ 325 w 330"/>
                <a:gd name="T49" fmla="*/ 6 h 57"/>
                <a:gd name="T50" fmla="*/ 327 w 330"/>
                <a:gd name="T51" fmla="*/ 8 h 57"/>
                <a:gd name="T52" fmla="*/ 329 w 330"/>
                <a:gd name="T53" fmla="*/ 12 h 57"/>
                <a:gd name="T54" fmla="*/ 329 w 330"/>
                <a:gd name="T55" fmla="*/ 15 h 57"/>
                <a:gd name="T56" fmla="*/ 326 w 330"/>
                <a:gd name="T57" fmla="*/ 20 h 57"/>
                <a:gd name="T58" fmla="*/ 321 w 330"/>
                <a:gd name="T59" fmla="*/ 24 h 57"/>
                <a:gd name="T60" fmla="*/ 316 w 330"/>
                <a:gd name="T61" fmla="*/ 25 h 57"/>
                <a:gd name="T62" fmla="*/ 308 w 330"/>
                <a:gd name="T63" fmla="*/ 27 h 57"/>
                <a:gd name="T64" fmla="*/ 300 w 330"/>
                <a:gd name="T65" fmla="*/ 27 h 57"/>
                <a:gd name="T66" fmla="*/ 293 w 330"/>
                <a:gd name="T67" fmla="*/ 28 h 57"/>
                <a:gd name="T68" fmla="*/ 285 w 330"/>
                <a:gd name="T69" fmla="*/ 28 h 57"/>
                <a:gd name="T70" fmla="*/ 273 w 330"/>
                <a:gd name="T71" fmla="*/ 29 h 57"/>
                <a:gd name="T72" fmla="*/ 257 w 330"/>
                <a:gd name="T73" fmla="*/ 31 h 57"/>
                <a:gd name="T74" fmla="*/ 240 w 330"/>
                <a:gd name="T75" fmla="*/ 33 h 57"/>
                <a:gd name="T76" fmla="*/ 218 w 330"/>
                <a:gd name="T77" fmla="*/ 35 h 57"/>
                <a:gd name="T78" fmla="*/ 193 w 330"/>
                <a:gd name="T79" fmla="*/ 38 h 57"/>
                <a:gd name="T80" fmla="*/ 165 w 330"/>
                <a:gd name="T81" fmla="*/ 41 h 57"/>
                <a:gd name="T82" fmla="*/ 135 w 330"/>
                <a:gd name="T83" fmla="*/ 45 h 57"/>
                <a:gd name="T84" fmla="*/ 107 w 330"/>
                <a:gd name="T85" fmla="*/ 48 h 57"/>
                <a:gd name="T86" fmla="*/ 83 w 330"/>
                <a:gd name="T87" fmla="*/ 51 h 57"/>
                <a:gd name="T88" fmla="*/ 63 w 330"/>
                <a:gd name="T89" fmla="*/ 53 h 57"/>
                <a:gd name="T90" fmla="*/ 46 w 330"/>
                <a:gd name="T91" fmla="*/ 56 h 57"/>
                <a:gd name="T92" fmla="*/ 33 w 330"/>
                <a:gd name="T93" fmla="*/ 57 h 57"/>
                <a:gd name="T94" fmla="*/ 25 w 330"/>
                <a:gd name="T95" fmla="*/ 57 h 57"/>
                <a:gd name="T96" fmla="*/ 19 w 330"/>
                <a:gd name="T97" fmla="*/ 57 h 57"/>
                <a:gd name="T98" fmla="*/ 12 w 330"/>
                <a:gd name="T99" fmla="*/ 54 h 57"/>
                <a:gd name="T100" fmla="*/ 5 w 330"/>
                <a:gd name="T101" fmla="*/ 51 h 57"/>
                <a:gd name="T102" fmla="*/ 2 w 330"/>
                <a:gd name="T103" fmla="*/ 4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0" h="57">
                  <a:moveTo>
                    <a:pt x="2" y="48"/>
                  </a:moveTo>
                  <a:lnTo>
                    <a:pt x="0" y="45"/>
                  </a:lnTo>
                  <a:lnTo>
                    <a:pt x="0" y="43"/>
                  </a:lnTo>
                  <a:lnTo>
                    <a:pt x="0" y="40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10" y="37"/>
                  </a:lnTo>
                  <a:lnTo>
                    <a:pt x="12" y="37"/>
                  </a:lnTo>
                  <a:lnTo>
                    <a:pt x="16" y="35"/>
                  </a:lnTo>
                  <a:lnTo>
                    <a:pt x="17" y="35"/>
                  </a:lnTo>
                  <a:lnTo>
                    <a:pt x="20" y="34"/>
                  </a:lnTo>
                  <a:lnTo>
                    <a:pt x="24" y="34"/>
                  </a:lnTo>
                  <a:lnTo>
                    <a:pt x="29" y="33"/>
                  </a:lnTo>
                  <a:lnTo>
                    <a:pt x="33" y="32"/>
                  </a:lnTo>
                  <a:lnTo>
                    <a:pt x="40" y="31"/>
                  </a:lnTo>
                  <a:lnTo>
                    <a:pt x="48" y="31"/>
                  </a:lnTo>
                  <a:lnTo>
                    <a:pt x="57" y="29"/>
                  </a:lnTo>
                  <a:lnTo>
                    <a:pt x="67" y="28"/>
                  </a:lnTo>
                  <a:lnTo>
                    <a:pt x="76" y="26"/>
                  </a:lnTo>
                  <a:lnTo>
                    <a:pt x="88" y="25"/>
                  </a:lnTo>
                  <a:lnTo>
                    <a:pt x="101" y="24"/>
                  </a:lnTo>
                  <a:lnTo>
                    <a:pt x="114" y="21"/>
                  </a:lnTo>
                  <a:lnTo>
                    <a:pt x="128" y="19"/>
                  </a:lnTo>
                  <a:lnTo>
                    <a:pt x="144" y="18"/>
                  </a:lnTo>
                  <a:lnTo>
                    <a:pt x="160" y="15"/>
                  </a:lnTo>
                  <a:lnTo>
                    <a:pt x="177" y="13"/>
                  </a:lnTo>
                  <a:lnTo>
                    <a:pt x="192" y="10"/>
                  </a:lnTo>
                  <a:lnTo>
                    <a:pt x="206" y="9"/>
                  </a:lnTo>
                  <a:lnTo>
                    <a:pt x="221" y="8"/>
                  </a:lnTo>
                  <a:lnTo>
                    <a:pt x="233" y="7"/>
                  </a:lnTo>
                  <a:lnTo>
                    <a:pt x="244" y="6"/>
                  </a:lnTo>
                  <a:lnTo>
                    <a:pt x="255" y="5"/>
                  </a:lnTo>
                  <a:lnTo>
                    <a:pt x="263" y="3"/>
                  </a:lnTo>
                  <a:lnTo>
                    <a:pt x="272" y="2"/>
                  </a:lnTo>
                  <a:lnTo>
                    <a:pt x="280" y="1"/>
                  </a:lnTo>
                  <a:lnTo>
                    <a:pt x="286" y="1"/>
                  </a:lnTo>
                  <a:lnTo>
                    <a:pt x="292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1" y="0"/>
                  </a:lnTo>
                  <a:lnTo>
                    <a:pt x="304" y="0"/>
                  </a:lnTo>
                  <a:lnTo>
                    <a:pt x="306" y="0"/>
                  </a:lnTo>
                  <a:lnTo>
                    <a:pt x="308" y="0"/>
                  </a:lnTo>
                  <a:lnTo>
                    <a:pt x="313" y="0"/>
                  </a:lnTo>
                  <a:lnTo>
                    <a:pt x="319" y="2"/>
                  </a:lnTo>
                  <a:lnTo>
                    <a:pt x="321" y="3"/>
                  </a:lnTo>
                  <a:lnTo>
                    <a:pt x="324" y="5"/>
                  </a:lnTo>
                  <a:lnTo>
                    <a:pt x="325" y="6"/>
                  </a:lnTo>
                  <a:lnTo>
                    <a:pt x="327" y="7"/>
                  </a:lnTo>
                  <a:lnTo>
                    <a:pt x="327" y="8"/>
                  </a:lnTo>
                  <a:lnTo>
                    <a:pt x="329" y="9"/>
                  </a:lnTo>
                  <a:lnTo>
                    <a:pt x="329" y="12"/>
                  </a:lnTo>
                  <a:lnTo>
                    <a:pt x="330" y="12"/>
                  </a:lnTo>
                  <a:lnTo>
                    <a:pt x="329" y="15"/>
                  </a:lnTo>
                  <a:lnTo>
                    <a:pt x="327" y="19"/>
                  </a:lnTo>
                  <a:lnTo>
                    <a:pt x="326" y="20"/>
                  </a:lnTo>
                  <a:lnTo>
                    <a:pt x="324" y="22"/>
                  </a:lnTo>
                  <a:lnTo>
                    <a:pt x="321" y="24"/>
                  </a:lnTo>
                  <a:lnTo>
                    <a:pt x="319" y="25"/>
                  </a:lnTo>
                  <a:lnTo>
                    <a:pt x="316" y="25"/>
                  </a:lnTo>
                  <a:lnTo>
                    <a:pt x="312" y="26"/>
                  </a:lnTo>
                  <a:lnTo>
                    <a:pt x="308" y="27"/>
                  </a:lnTo>
                  <a:lnTo>
                    <a:pt x="305" y="27"/>
                  </a:lnTo>
                  <a:lnTo>
                    <a:pt x="300" y="27"/>
                  </a:lnTo>
                  <a:lnTo>
                    <a:pt x="295" y="28"/>
                  </a:lnTo>
                  <a:lnTo>
                    <a:pt x="293" y="28"/>
                  </a:lnTo>
                  <a:lnTo>
                    <a:pt x="288" y="28"/>
                  </a:lnTo>
                  <a:lnTo>
                    <a:pt x="285" y="28"/>
                  </a:lnTo>
                  <a:lnTo>
                    <a:pt x="279" y="28"/>
                  </a:lnTo>
                  <a:lnTo>
                    <a:pt x="273" y="29"/>
                  </a:lnTo>
                  <a:lnTo>
                    <a:pt x="266" y="29"/>
                  </a:lnTo>
                  <a:lnTo>
                    <a:pt x="257" y="31"/>
                  </a:lnTo>
                  <a:lnTo>
                    <a:pt x="249" y="32"/>
                  </a:lnTo>
                  <a:lnTo>
                    <a:pt x="240" y="33"/>
                  </a:lnTo>
                  <a:lnTo>
                    <a:pt x="229" y="34"/>
                  </a:lnTo>
                  <a:lnTo>
                    <a:pt x="218" y="35"/>
                  </a:lnTo>
                  <a:lnTo>
                    <a:pt x="206" y="37"/>
                  </a:lnTo>
                  <a:lnTo>
                    <a:pt x="193" y="38"/>
                  </a:lnTo>
                  <a:lnTo>
                    <a:pt x="179" y="39"/>
                  </a:lnTo>
                  <a:lnTo>
                    <a:pt x="165" y="41"/>
                  </a:lnTo>
                  <a:lnTo>
                    <a:pt x="150" y="44"/>
                  </a:lnTo>
                  <a:lnTo>
                    <a:pt x="135" y="45"/>
                  </a:lnTo>
                  <a:lnTo>
                    <a:pt x="121" y="47"/>
                  </a:lnTo>
                  <a:lnTo>
                    <a:pt x="107" y="48"/>
                  </a:lnTo>
                  <a:lnTo>
                    <a:pt x="95" y="50"/>
                  </a:lnTo>
                  <a:lnTo>
                    <a:pt x="83" y="51"/>
                  </a:lnTo>
                  <a:lnTo>
                    <a:pt x="72" y="52"/>
                  </a:lnTo>
                  <a:lnTo>
                    <a:pt x="63" y="53"/>
                  </a:lnTo>
                  <a:lnTo>
                    <a:pt x="55" y="54"/>
                  </a:lnTo>
                  <a:lnTo>
                    <a:pt x="46" y="56"/>
                  </a:lnTo>
                  <a:lnTo>
                    <a:pt x="39" y="56"/>
                  </a:lnTo>
                  <a:lnTo>
                    <a:pt x="33" y="57"/>
                  </a:lnTo>
                  <a:lnTo>
                    <a:pt x="29" y="57"/>
                  </a:lnTo>
                  <a:lnTo>
                    <a:pt x="25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8" y="56"/>
                  </a:lnTo>
                  <a:lnTo>
                    <a:pt x="12" y="54"/>
                  </a:lnTo>
                  <a:lnTo>
                    <a:pt x="7" y="52"/>
                  </a:lnTo>
                  <a:lnTo>
                    <a:pt x="5" y="51"/>
                  </a:lnTo>
                  <a:lnTo>
                    <a:pt x="2" y="48"/>
                  </a:lnTo>
                  <a:lnTo>
                    <a:pt x="2" y="4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7"/>
            <p:cNvSpPr/>
            <p:nvPr/>
          </p:nvSpPr>
          <p:spPr bwMode="auto">
            <a:xfrm>
              <a:off x="5245100" y="1498600"/>
              <a:ext cx="96838" cy="201613"/>
            </a:xfrm>
            <a:custGeom>
              <a:avLst/>
              <a:gdLst>
                <a:gd name="T0" fmla="*/ 2 w 61"/>
                <a:gd name="T1" fmla="*/ 1 h 127"/>
                <a:gd name="T2" fmla="*/ 6 w 61"/>
                <a:gd name="T3" fmla="*/ 1 h 127"/>
                <a:gd name="T4" fmla="*/ 12 w 61"/>
                <a:gd name="T5" fmla="*/ 1 h 127"/>
                <a:gd name="T6" fmla="*/ 22 w 61"/>
                <a:gd name="T7" fmla="*/ 1 h 127"/>
                <a:gd name="T8" fmla="*/ 31 w 61"/>
                <a:gd name="T9" fmla="*/ 5 h 127"/>
                <a:gd name="T10" fmla="*/ 41 w 61"/>
                <a:gd name="T11" fmla="*/ 8 h 127"/>
                <a:gd name="T12" fmla="*/ 48 w 61"/>
                <a:gd name="T13" fmla="*/ 12 h 127"/>
                <a:gd name="T14" fmla="*/ 54 w 61"/>
                <a:gd name="T15" fmla="*/ 14 h 127"/>
                <a:gd name="T16" fmla="*/ 56 w 61"/>
                <a:gd name="T17" fmla="*/ 18 h 127"/>
                <a:gd name="T18" fmla="*/ 59 w 61"/>
                <a:gd name="T19" fmla="*/ 24 h 127"/>
                <a:gd name="T20" fmla="*/ 60 w 61"/>
                <a:gd name="T21" fmla="*/ 31 h 127"/>
                <a:gd name="T22" fmla="*/ 61 w 61"/>
                <a:gd name="T23" fmla="*/ 39 h 127"/>
                <a:gd name="T24" fmla="*/ 61 w 61"/>
                <a:gd name="T25" fmla="*/ 46 h 127"/>
                <a:gd name="T26" fmla="*/ 61 w 61"/>
                <a:gd name="T27" fmla="*/ 52 h 127"/>
                <a:gd name="T28" fmla="*/ 61 w 61"/>
                <a:gd name="T29" fmla="*/ 61 h 127"/>
                <a:gd name="T30" fmla="*/ 61 w 61"/>
                <a:gd name="T31" fmla="*/ 70 h 127"/>
                <a:gd name="T32" fmla="*/ 61 w 61"/>
                <a:gd name="T33" fmla="*/ 80 h 127"/>
                <a:gd name="T34" fmla="*/ 61 w 61"/>
                <a:gd name="T35" fmla="*/ 91 h 127"/>
                <a:gd name="T36" fmla="*/ 61 w 61"/>
                <a:gd name="T37" fmla="*/ 104 h 127"/>
                <a:gd name="T38" fmla="*/ 61 w 61"/>
                <a:gd name="T39" fmla="*/ 119 h 127"/>
                <a:gd name="T40" fmla="*/ 40 w 61"/>
                <a:gd name="T41" fmla="*/ 127 h 127"/>
                <a:gd name="T42" fmla="*/ 40 w 61"/>
                <a:gd name="T43" fmla="*/ 123 h 127"/>
                <a:gd name="T44" fmla="*/ 38 w 61"/>
                <a:gd name="T45" fmla="*/ 113 h 127"/>
                <a:gd name="T46" fmla="*/ 37 w 61"/>
                <a:gd name="T47" fmla="*/ 99 h 127"/>
                <a:gd name="T48" fmla="*/ 34 w 61"/>
                <a:gd name="T49" fmla="*/ 80 h 127"/>
                <a:gd name="T50" fmla="*/ 29 w 61"/>
                <a:gd name="T51" fmla="*/ 59 h 127"/>
                <a:gd name="T52" fmla="*/ 24 w 61"/>
                <a:gd name="T53" fmla="*/ 42 h 127"/>
                <a:gd name="T54" fmla="*/ 19 w 61"/>
                <a:gd name="T55" fmla="*/ 29 h 127"/>
                <a:gd name="T56" fmla="*/ 15 w 61"/>
                <a:gd name="T57" fmla="*/ 19 h 127"/>
                <a:gd name="T58" fmla="*/ 9 w 61"/>
                <a:gd name="T59" fmla="*/ 13 h 127"/>
                <a:gd name="T60" fmla="*/ 4 w 61"/>
                <a:gd name="T61" fmla="*/ 10 h 127"/>
                <a:gd name="T62" fmla="*/ 2 w 61"/>
                <a:gd name="T63" fmla="*/ 6 h 127"/>
                <a:gd name="T64" fmla="*/ 0 w 61"/>
                <a:gd name="T65" fmla="*/ 4 h 127"/>
                <a:gd name="T66" fmla="*/ 0 w 61"/>
                <a:gd name="T67" fmla="*/ 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127">
                  <a:moveTo>
                    <a:pt x="0" y="2"/>
                  </a:moveTo>
                  <a:lnTo>
                    <a:pt x="2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7" y="1"/>
                  </a:lnTo>
                  <a:lnTo>
                    <a:pt x="22" y="1"/>
                  </a:lnTo>
                  <a:lnTo>
                    <a:pt x="27" y="2"/>
                  </a:lnTo>
                  <a:lnTo>
                    <a:pt x="31" y="5"/>
                  </a:lnTo>
                  <a:lnTo>
                    <a:pt x="36" y="6"/>
                  </a:lnTo>
                  <a:lnTo>
                    <a:pt x="41" y="8"/>
                  </a:lnTo>
                  <a:lnTo>
                    <a:pt x="44" y="10"/>
                  </a:lnTo>
                  <a:lnTo>
                    <a:pt x="48" y="12"/>
                  </a:lnTo>
                  <a:lnTo>
                    <a:pt x="50" y="13"/>
                  </a:lnTo>
                  <a:lnTo>
                    <a:pt x="54" y="14"/>
                  </a:lnTo>
                  <a:lnTo>
                    <a:pt x="55" y="16"/>
                  </a:lnTo>
                  <a:lnTo>
                    <a:pt x="56" y="18"/>
                  </a:lnTo>
                  <a:lnTo>
                    <a:pt x="57" y="20"/>
                  </a:lnTo>
                  <a:lnTo>
                    <a:pt x="59" y="24"/>
                  </a:lnTo>
                  <a:lnTo>
                    <a:pt x="59" y="27"/>
                  </a:lnTo>
                  <a:lnTo>
                    <a:pt x="60" y="31"/>
                  </a:lnTo>
                  <a:lnTo>
                    <a:pt x="60" y="34"/>
                  </a:lnTo>
                  <a:lnTo>
                    <a:pt x="61" y="39"/>
                  </a:lnTo>
                  <a:lnTo>
                    <a:pt x="61" y="44"/>
                  </a:lnTo>
                  <a:lnTo>
                    <a:pt x="61" y="46"/>
                  </a:lnTo>
                  <a:lnTo>
                    <a:pt x="61" y="50"/>
                  </a:lnTo>
                  <a:lnTo>
                    <a:pt x="61" y="52"/>
                  </a:lnTo>
                  <a:lnTo>
                    <a:pt x="61" y="57"/>
                  </a:lnTo>
                  <a:lnTo>
                    <a:pt x="61" y="61"/>
                  </a:lnTo>
                  <a:lnTo>
                    <a:pt x="61" y="65"/>
                  </a:lnTo>
                  <a:lnTo>
                    <a:pt x="61" y="70"/>
                  </a:lnTo>
                  <a:lnTo>
                    <a:pt x="61" y="75"/>
                  </a:lnTo>
                  <a:lnTo>
                    <a:pt x="61" y="80"/>
                  </a:lnTo>
                  <a:lnTo>
                    <a:pt x="61" y="85"/>
                  </a:lnTo>
                  <a:lnTo>
                    <a:pt x="61" y="91"/>
                  </a:lnTo>
                  <a:lnTo>
                    <a:pt x="61" y="99"/>
                  </a:lnTo>
                  <a:lnTo>
                    <a:pt x="61" y="104"/>
                  </a:lnTo>
                  <a:lnTo>
                    <a:pt x="61" y="112"/>
                  </a:lnTo>
                  <a:lnTo>
                    <a:pt x="61" y="119"/>
                  </a:lnTo>
                  <a:lnTo>
                    <a:pt x="61" y="127"/>
                  </a:lnTo>
                  <a:lnTo>
                    <a:pt x="40" y="127"/>
                  </a:lnTo>
                  <a:lnTo>
                    <a:pt x="40" y="125"/>
                  </a:lnTo>
                  <a:lnTo>
                    <a:pt x="40" y="123"/>
                  </a:lnTo>
                  <a:lnTo>
                    <a:pt x="40" y="119"/>
                  </a:lnTo>
                  <a:lnTo>
                    <a:pt x="38" y="113"/>
                  </a:lnTo>
                  <a:lnTo>
                    <a:pt x="38" y="106"/>
                  </a:lnTo>
                  <a:lnTo>
                    <a:pt x="37" y="99"/>
                  </a:lnTo>
                  <a:lnTo>
                    <a:pt x="36" y="89"/>
                  </a:lnTo>
                  <a:lnTo>
                    <a:pt x="34" y="80"/>
                  </a:lnTo>
                  <a:lnTo>
                    <a:pt x="32" y="70"/>
                  </a:lnTo>
                  <a:lnTo>
                    <a:pt x="29" y="59"/>
                  </a:lnTo>
                  <a:lnTo>
                    <a:pt x="27" y="50"/>
                  </a:lnTo>
                  <a:lnTo>
                    <a:pt x="24" y="42"/>
                  </a:lnTo>
                  <a:lnTo>
                    <a:pt x="22" y="34"/>
                  </a:lnTo>
                  <a:lnTo>
                    <a:pt x="19" y="29"/>
                  </a:lnTo>
                  <a:lnTo>
                    <a:pt x="17" y="24"/>
                  </a:lnTo>
                  <a:lnTo>
                    <a:pt x="15" y="19"/>
                  </a:lnTo>
                  <a:lnTo>
                    <a:pt x="11" y="16"/>
                  </a:lnTo>
                  <a:lnTo>
                    <a:pt x="9" y="13"/>
                  </a:lnTo>
                  <a:lnTo>
                    <a:pt x="6" y="12"/>
                  </a:lnTo>
                  <a:lnTo>
                    <a:pt x="4" y="10"/>
                  </a:lnTo>
                  <a:lnTo>
                    <a:pt x="3" y="8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8"/>
            <p:cNvSpPr/>
            <p:nvPr/>
          </p:nvSpPr>
          <p:spPr bwMode="auto">
            <a:xfrm>
              <a:off x="5494338" y="1463675"/>
              <a:ext cx="111125" cy="227013"/>
            </a:xfrm>
            <a:custGeom>
              <a:avLst/>
              <a:gdLst>
                <a:gd name="T0" fmla="*/ 30 w 70"/>
                <a:gd name="T1" fmla="*/ 32 h 143"/>
                <a:gd name="T2" fmla="*/ 30 w 70"/>
                <a:gd name="T3" fmla="*/ 27 h 143"/>
                <a:gd name="T4" fmla="*/ 27 w 70"/>
                <a:gd name="T5" fmla="*/ 19 h 143"/>
                <a:gd name="T6" fmla="*/ 24 w 70"/>
                <a:gd name="T7" fmla="*/ 13 h 143"/>
                <a:gd name="T8" fmla="*/ 22 w 70"/>
                <a:gd name="T9" fmla="*/ 9 h 143"/>
                <a:gd name="T10" fmla="*/ 21 w 70"/>
                <a:gd name="T11" fmla="*/ 6 h 143"/>
                <a:gd name="T12" fmla="*/ 24 w 70"/>
                <a:gd name="T13" fmla="*/ 2 h 143"/>
                <a:gd name="T14" fmla="*/ 26 w 70"/>
                <a:gd name="T15" fmla="*/ 0 h 143"/>
                <a:gd name="T16" fmla="*/ 32 w 70"/>
                <a:gd name="T17" fmla="*/ 0 h 143"/>
                <a:gd name="T18" fmla="*/ 40 w 70"/>
                <a:gd name="T19" fmla="*/ 1 h 143"/>
                <a:gd name="T20" fmla="*/ 49 w 70"/>
                <a:gd name="T21" fmla="*/ 4 h 143"/>
                <a:gd name="T22" fmla="*/ 58 w 70"/>
                <a:gd name="T23" fmla="*/ 9 h 143"/>
                <a:gd name="T24" fmla="*/ 64 w 70"/>
                <a:gd name="T25" fmla="*/ 14 h 143"/>
                <a:gd name="T26" fmla="*/ 69 w 70"/>
                <a:gd name="T27" fmla="*/ 17 h 143"/>
                <a:gd name="T28" fmla="*/ 70 w 70"/>
                <a:gd name="T29" fmla="*/ 20 h 143"/>
                <a:gd name="T30" fmla="*/ 70 w 70"/>
                <a:gd name="T31" fmla="*/ 22 h 143"/>
                <a:gd name="T32" fmla="*/ 69 w 70"/>
                <a:gd name="T33" fmla="*/ 26 h 143"/>
                <a:gd name="T34" fmla="*/ 66 w 70"/>
                <a:gd name="T35" fmla="*/ 32 h 143"/>
                <a:gd name="T36" fmla="*/ 64 w 70"/>
                <a:gd name="T37" fmla="*/ 39 h 143"/>
                <a:gd name="T38" fmla="*/ 62 w 70"/>
                <a:gd name="T39" fmla="*/ 47 h 143"/>
                <a:gd name="T40" fmla="*/ 58 w 70"/>
                <a:gd name="T41" fmla="*/ 58 h 143"/>
                <a:gd name="T42" fmla="*/ 53 w 70"/>
                <a:gd name="T43" fmla="*/ 68 h 143"/>
                <a:gd name="T44" fmla="*/ 49 w 70"/>
                <a:gd name="T45" fmla="*/ 81 h 143"/>
                <a:gd name="T46" fmla="*/ 44 w 70"/>
                <a:gd name="T47" fmla="*/ 94 h 143"/>
                <a:gd name="T48" fmla="*/ 39 w 70"/>
                <a:gd name="T49" fmla="*/ 105 h 143"/>
                <a:gd name="T50" fmla="*/ 33 w 70"/>
                <a:gd name="T51" fmla="*/ 116 h 143"/>
                <a:gd name="T52" fmla="*/ 26 w 70"/>
                <a:gd name="T53" fmla="*/ 124 h 143"/>
                <a:gd name="T54" fmla="*/ 20 w 70"/>
                <a:gd name="T55" fmla="*/ 131 h 143"/>
                <a:gd name="T56" fmla="*/ 13 w 70"/>
                <a:gd name="T57" fmla="*/ 136 h 143"/>
                <a:gd name="T58" fmla="*/ 6 w 70"/>
                <a:gd name="T59" fmla="*/ 141 h 143"/>
                <a:gd name="T60" fmla="*/ 0 w 70"/>
                <a:gd name="T61" fmla="*/ 143 h 143"/>
                <a:gd name="T62" fmla="*/ 6 w 70"/>
                <a:gd name="T63" fmla="*/ 121 h 143"/>
                <a:gd name="T64" fmla="*/ 12 w 70"/>
                <a:gd name="T65" fmla="*/ 100 h 143"/>
                <a:gd name="T66" fmla="*/ 15 w 70"/>
                <a:gd name="T67" fmla="*/ 83 h 143"/>
                <a:gd name="T68" fmla="*/ 20 w 70"/>
                <a:gd name="T69" fmla="*/ 68 h 143"/>
                <a:gd name="T70" fmla="*/ 22 w 70"/>
                <a:gd name="T71" fmla="*/ 55 h 143"/>
                <a:gd name="T72" fmla="*/ 25 w 70"/>
                <a:gd name="T73" fmla="*/ 46 h 143"/>
                <a:gd name="T74" fmla="*/ 27 w 70"/>
                <a:gd name="T75" fmla="*/ 39 h 143"/>
                <a:gd name="T76" fmla="*/ 28 w 70"/>
                <a:gd name="T77" fmla="*/ 3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" h="143">
                  <a:moveTo>
                    <a:pt x="28" y="35"/>
                  </a:moveTo>
                  <a:lnTo>
                    <a:pt x="30" y="32"/>
                  </a:lnTo>
                  <a:lnTo>
                    <a:pt x="30" y="29"/>
                  </a:lnTo>
                  <a:lnTo>
                    <a:pt x="30" y="27"/>
                  </a:lnTo>
                  <a:lnTo>
                    <a:pt x="28" y="23"/>
                  </a:lnTo>
                  <a:lnTo>
                    <a:pt x="27" y="19"/>
                  </a:lnTo>
                  <a:lnTo>
                    <a:pt x="26" y="14"/>
                  </a:lnTo>
                  <a:lnTo>
                    <a:pt x="24" y="13"/>
                  </a:lnTo>
                  <a:lnTo>
                    <a:pt x="22" y="10"/>
                  </a:lnTo>
                  <a:lnTo>
                    <a:pt x="22" y="9"/>
                  </a:lnTo>
                  <a:lnTo>
                    <a:pt x="21" y="7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4" y="2"/>
                  </a:lnTo>
                  <a:lnTo>
                    <a:pt x="25" y="1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1"/>
                  </a:lnTo>
                  <a:lnTo>
                    <a:pt x="44" y="2"/>
                  </a:lnTo>
                  <a:lnTo>
                    <a:pt x="49" y="4"/>
                  </a:lnTo>
                  <a:lnTo>
                    <a:pt x="53" y="7"/>
                  </a:lnTo>
                  <a:lnTo>
                    <a:pt x="58" y="9"/>
                  </a:lnTo>
                  <a:lnTo>
                    <a:pt x="62" y="11"/>
                  </a:lnTo>
                  <a:lnTo>
                    <a:pt x="64" y="14"/>
                  </a:lnTo>
                  <a:lnTo>
                    <a:pt x="66" y="15"/>
                  </a:lnTo>
                  <a:lnTo>
                    <a:pt x="69" y="17"/>
                  </a:lnTo>
                  <a:lnTo>
                    <a:pt x="70" y="19"/>
                  </a:lnTo>
                  <a:lnTo>
                    <a:pt x="70" y="20"/>
                  </a:lnTo>
                  <a:lnTo>
                    <a:pt x="70" y="21"/>
                  </a:lnTo>
                  <a:lnTo>
                    <a:pt x="70" y="22"/>
                  </a:lnTo>
                  <a:lnTo>
                    <a:pt x="69" y="24"/>
                  </a:lnTo>
                  <a:lnTo>
                    <a:pt x="69" y="26"/>
                  </a:lnTo>
                  <a:lnTo>
                    <a:pt x="68" y="29"/>
                  </a:lnTo>
                  <a:lnTo>
                    <a:pt x="66" y="32"/>
                  </a:lnTo>
                  <a:lnTo>
                    <a:pt x="65" y="35"/>
                  </a:lnTo>
                  <a:lnTo>
                    <a:pt x="64" y="39"/>
                  </a:lnTo>
                  <a:lnTo>
                    <a:pt x="63" y="43"/>
                  </a:lnTo>
                  <a:lnTo>
                    <a:pt x="62" y="47"/>
                  </a:lnTo>
                  <a:lnTo>
                    <a:pt x="59" y="52"/>
                  </a:lnTo>
                  <a:lnTo>
                    <a:pt x="58" y="58"/>
                  </a:lnTo>
                  <a:lnTo>
                    <a:pt x="56" y="62"/>
                  </a:lnTo>
                  <a:lnTo>
                    <a:pt x="53" y="68"/>
                  </a:lnTo>
                  <a:lnTo>
                    <a:pt x="51" y="74"/>
                  </a:lnTo>
                  <a:lnTo>
                    <a:pt x="49" y="81"/>
                  </a:lnTo>
                  <a:lnTo>
                    <a:pt x="46" y="89"/>
                  </a:lnTo>
                  <a:lnTo>
                    <a:pt x="44" y="94"/>
                  </a:lnTo>
                  <a:lnTo>
                    <a:pt x="41" y="100"/>
                  </a:lnTo>
                  <a:lnTo>
                    <a:pt x="39" y="105"/>
                  </a:lnTo>
                  <a:lnTo>
                    <a:pt x="36" y="111"/>
                  </a:lnTo>
                  <a:lnTo>
                    <a:pt x="33" y="116"/>
                  </a:lnTo>
                  <a:lnTo>
                    <a:pt x="30" y="119"/>
                  </a:lnTo>
                  <a:lnTo>
                    <a:pt x="26" y="124"/>
                  </a:lnTo>
                  <a:lnTo>
                    <a:pt x="24" y="128"/>
                  </a:lnTo>
                  <a:lnTo>
                    <a:pt x="20" y="131"/>
                  </a:lnTo>
                  <a:lnTo>
                    <a:pt x="17" y="134"/>
                  </a:lnTo>
                  <a:lnTo>
                    <a:pt x="13" y="136"/>
                  </a:lnTo>
                  <a:lnTo>
                    <a:pt x="9" y="138"/>
                  </a:lnTo>
                  <a:lnTo>
                    <a:pt x="6" y="141"/>
                  </a:lnTo>
                  <a:lnTo>
                    <a:pt x="3" y="142"/>
                  </a:lnTo>
                  <a:lnTo>
                    <a:pt x="0" y="143"/>
                  </a:lnTo>
                  <a:lnTo>
                    <a:pt x="2" y="131"/>
                  </a:lnTo>
                  <a:lnTo>
                    <a:pt x="6" y="121"/>
                  </a:lnTo>
                  <a:lnTo>
                    <a:pt x="8" y="110"/>
                  </a:lnTo>
                  <a:lnTo>
                    <a:pt x="12" y="100"/>
                  </a:lnTo>
                  <a:lnTo>
                    <a:pt x="14" y="91"/>
                  </a:lnTo>
                  <a:lnTo>
                    <a:pt x="15" y="83"/>
                  </a:lnTo>
                  <a:lnTo>
                    <a:pt x="18" y="75"/>
                  </a:lnTo>
                  <a:lnTo>
                    <a:pt x="20" y="68"/>
                  </a:lnTo>
                  <a:lnTo>
                    <a:pt x="21" y="61"/>
                  </a:lnTo>
                  <a:lnTo>
                    <a:pt x="22" y="55"/>
                  </a:lnTo>
                  <a:lnTo>
                    <a:pt x="24" y="51"/>
                  </a:lnTo>
                  <a:lnTo>
                    <a:pt x="25" y="46"/>
                  </a:lnTo>
                  <a:lnTo>
                    <a:pt x="26" y="42"/>
                  </a:lnTo>
                  <a:lnTo>
                    <a:pt x="27" y="39"/>
                  </a:lnTo>
                  <a:lnTo>
                    <a:pt x="27" y="36"/>
                  </a:lnTo>
                  <a:lnTo>
                    <a:pt x="28" y="35"/>
                  </a:lnTo>
                  <a:lnTo>
                    <a:pt x="28" y="3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9"/>
            <p:cNvSpPr/>
            <p:nvPr/>
          </p:nvSpPr>
          <p:spPr bwMode="auto">
            <a:xfrm>
              <a:off x="5497513" y="1690688"/>
              <a:ext cx="477838" cy="304800"/>
            </a:xfrm>
            <a:custGeom>
              <a:avLst/>
              <a:gdLst>
                <a:gd name="T0" fmla="*/ 10 w 301"/>
                <a:gd name="T1" fmla="*/ 5 h 192"/>
                <a:gd name="T2" fmla="*/ 24 w 301"/>
                <a:gd name="T3" fmla="*/ 6 h 192"/>
                <a:gd name="T4" fmla="*/ 37 w 301"/>
                <a:gd name="T5" fmla="*/ 17 h 192"/>
                <a:gd name="T6" fmla="*/ 51 w 301"/>
                <a:gd name="T7" fmla="*/ 30 h 192"/>
                <a:gd name="T8" fmla="*/ 67 w 301"/>
                <a:gd name="T9" fmla="*/ 44 h 192"/>
                <a:gd name="T10" fmla="*/ 84 w 301"/>
                <a:gd name="T11" fmla="*/ 60 h 192"/>
                <a:gd name="T12" fmla="*/ 103 w 301"/>
                <a:gd name="T13" fmla="*/ 77 h 192"/>
                <a:gd name="T14" fmla="*/ 124 w 301"/>
                <a:gd name="T15" fmla="*/ 93 h 192"/>
                <a:gd name="T16" fmla="*/ 145 w 301"/>
                <a:gd name="T17" fmla="*/ 107 h 192"/>
                <a:gd name="T18" fmla="*/ 167 w 301"/>
                <a:gd name="T19" fmla="*/ 121 h 192"/>
                <a:gd name="T20" fmla="*/ 192 w 301"/>
                <a:gd name="T21" fmla="*/ 133 h 192"/>
                <a:gd name="T22" fmla="*/ 217 w 301"/>
                <a:gd name="T23" fmla="*/ 145 h 192"/>
                <a:gd name="T24" fmla="*/ 242 w 301"/>
                <a:gd name="T25" fmla="*/ 154 h 192"/>
                <a:gd name="T26" fmla="*/ 261 w 301"/>
                <a:gd name="T27" fmla="*/ 160 h 192"/>
                <a:gd name="T28" fmla="*/ 272 w 301"/>
                <a:gd name="T29" fmla="*/ 164 h 192"/>
                <a:gd name="T30" fmla="*/ 281 w 301"/>
                <a:gd name="T31" fmla="*/ 167 h 192"/>
                <a:gd name="T32" fmla="*/ 288 w 301"/>
                <a:gd name="T33" fmla="*/ 170 h 192"/>
                <a:gd name="T34" fmla="*/ 294 w 301"/>
                <a:gd name="T35" fmla="*/ 172 h 192"/>
                <a:gd name="T36" fmla="*/ 298 w 301"/>
                <a:gd name="T37" fmla="*/ 174 h 192"/>
                <a:gd name="T38" fmla="*/ 301 w 301"/>
                <a:gd name="T39" fmla="*/ 177 h 192"/>
                <a:gd name="T40" fmla="*/ 301 w 301"/>
                <a:gd name="T41" fmla="*/ 178 h 192"/>
                <a:gd name="T42" fmla="*/ 300 w 301"/>
                <a:gd name="T43" fmla="*/ 179 h 192"/>
                <a:gd name="T44" fmla="*/ 297 w 301"/>
                <a:gd name="T45" fmla="*/ 181 h 192"/>
                <a:gd name="T46" fmla="*/ 290 w 301"/>
                <a:gd name="T47" fmla="*/ 184 h 192"/>
                <a:gd name="T48" fmla="*/ 281 w 301"/>
                <a:gd name="T49" fmla="*/ 185 h 192"/>
                <a:gd name="T50" fmla="*/ 262 w 301"/>
                <a:gd name="T51" fmla="*/ 189 h 192"/>
                <a:gd name="T52" fmla="*/ 234 w 301"/>
                <a:gd name="T53" fmla="*/ 191 h 192"/>
                <a:gd name="T54" fmla="*/ 210 w 301"/>
                <a:gd name="T55" fmla="*/ 192 h 192"/>
                <a:gd name="T56" fmla="*/ 195 w 301"/>
                <a:gd name="T57" fmla="*/ 192 h 192"/>
                <a:gd name="T58" fmla="*/ 184 w 301"/>
                <a:gd name="T59" fmla="*/ 190 h 192"/>
                <a:gd name="T60" fmla="*/ 175 w 301"/>
                <a:gd name="T61" fmla="*/ 186 h 192"/>
                <a:gd name="T62" fmla="*/ 169 w 301"/>
                <a:gd name="T63" fmla="*/ 180 h 192"/>
                <a:gd name="T64" fmla="*/ 158 w 301"/>
                <a:gd name="T65" fmla="*/ 172 h 192"/>
                <a:gd name="T66" fmla="*/ 145 w 301"/>
                <a:gd name="T67" fmla="*/ 159 h 192"/>
                <a:gd name="T68" fmla="*/ 127 w 301"/>
                <a:gd name="T69" fmla="*/ 142 h 192"/>
                <a:gd name="T70" fmla="*/ 118 w 301"/>
                <a:gd name="T71" fmla="*/ 132 h 192"/>
                <a:gd name="T72" fmla="*/ 94 w 301"/>
                <a:gd name="T73" fmla="*/ 108 h 192"/>
                <a:gd name="T74" fmla="*/ 81 w 301"/>
                <a:gd name="T75" fmla="*/ 95 h 192"/>
                <a:gd name="T76" fmla="*/ 67 w 301"/>
                <a:gd name="T77" fmla="*/ 79 h 192"/>
                <a:gd name="T78" fmla="*/ 51 w 301"/>
                <a:gd name="T79" fmla="*/ 64 h 192"/>
                <a:gd name="T80" fmla="*/ 35 w 301"/>
                <a:gd name="T81" fmla="*/ 46 h 192"/>
                <a:gd name="T82" fmla="*/ 18 w 301"/>
                <a:gd name="T83" fmla="*/ 28 h 192"/>
                <a:gd name="T84" fmla="*/ 0 w 301"/>
                <a:gd name="T85" fmla="*/ 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192">
                  <a:moveTo>
                    <a:pt x="0" y="8"/>
                  </a:moveTo>
                  <a:lnTo>
                    <a:pt x="10" y="5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31" y="11"/>
                  </a:lnTo>
                  <a:lnTo>
                    <a:pt x="37" y="17"/>
                  </a:lnTo>
                  <a:lnTo>
                    <a:pt x="44" y="24"/>
                  </a:lnTo>
                  <a:lnTo>
                    <a:pt x="51" y="30"/>
                  </a:lnTo>
                  <a:lnTo>
                    <a:pt x="60" y="37"/>
                  </a:lnTo>
                  <a:lnTo>
                    <a:pt x="67" y="44"/>
                  </a:lnTo>
                  <a:lnTo>
                    <a:pt x="76" y="52"/>
                  </a:lnTo>
                  <a:lnTo>
                    <a:pt x="84" y="60"/>
                  </a:lnTo>
                  <a:lnTo>
                    <a:pt x="94" y="69"/>
                  </a:lnTo>
                  <a:lnTo>
                    <a:pt x="103" y="77"/>
                  </a:lnTo>
                  <a:lnTo>
                    <a:pt x="113" y="84"/>
                  </a:lnTo>
                  <a:lnTo>
                    <a:pt x="124" y="93"/>
                  </a:lnTo>
                  <a:lnTo>
                    <a:pt x="133" y="100"/>
                  </a:lnTo>
                  <a:lnTo>
                    <a:pt x="145" y="107"/>
                  </a:lnTo>
                  <a:lnTo>
                    <a:pt x="156" y="114"/>
                  </a:lnTo>
                  <a:lnTo>
                    <a:pt x="167" y="121"/>
                  </a:lnTo>
                  <a:lnTo>
                    <a:pt x="179" y="127"/>
                  </a:lnTo>
                  <a:lnTo>
                    <a:pt x="192" y="133"/>
                  </a:lnTo>
                  <a:lnTo>
                    <a:pt x="204" y="139"/>
                  </a:lnTo>
                  <a:lnTo>
                    <a:pt x="217" y="145"/>
                  </a:lnTo>
                  <a:lnTo>
                    <a:pt x="229" y="149"/>
                  </a:lnTo>
                  <a:lnTo>
                    <a:pt x="242" y="154"/>
                  </a:lnTo>
                  <a:lnTo>
                    <a:pt x="255" y="158"/>
                  </a:lnTo>
                  <a:lnTo>
                    <a:pt x="261" y="160"/>
                  </a:lnTo>
                  <a:lnTo>
                    <a:pt x="266" y="161"/>
                  </a:lnTo>
                  <a:lnTo>
                    <a:pt x="272" y="164"/>
                  </a:lnTo>
                  <a:lnTo>
                    <a:pt x="277" y="165"/>
                  </a:lnTo>
                  <a:lnTo>
                    <a:pt x="281" y="167"/>
                  </a:lnTo>
                  <a:lnTo>
                    <a:pt x="285" y="168"/>
                  </a:lnTo>
                  <a:lnTo>
                    <a:pt x="288" y="170"/>
                  </a:lnTo>
                  <a:lnTo>
                    <a:pt x="292" y="171"/>
                  </a:lnTo>
                  <a:lnTo>
                    <a:pt x="294" y="172"/>
                  </a:lnTo>
                  <a:lnTo>
                    <a:pt x="297" y="173"/>
                  </a:lnTo>
                  <a:lnTo>
                    <a:pt x="298" y="174"/>
                  </a:lnTo>
                  <a:lnTo>
                    <a:pt x="300" y="175"/>
                  </a:lnTo>
                  <a:lnTo>
                    <a:pt x="301" y="177"/>
                  </a:lnTo>
                  <a:lnTo>
                    <a:pt x="301" y="177"/>
                  </a:lnTo>
                  <a:lnTo>
                    <a:pt x="301" y="178"/>
                  </a:lnTo>
                  <a:lnTo>
                    <a:pt x="301" y="178"/>
                  </a:lnTo>
                  <a:lnTo>
                    <a:pt x="300" y="179"/>
                  </a:lnTo>
                  <a:lnTo>
                    <a:pt x="298" y="180"/>
                  </a:lnTo>
                  <a:lnTo>
                    <a:pt x="297" y="181"/>
                  </a:lnTo>
                  <a:lnTo>
                    <a:pt x="293" y="183"/>
                  </a:lnTo>
                  <a:lnTo>
                    <a:pt x="290" y="184"/>
                  </a:lnTo>
                  <a:lnTo>
                    <a:pt x="286" y="184"/>
                  </a:lnTo>
                  <a:lnTo>
                    <a:pt x="281" y="185"/>
                  </a:lnTo>
                  <a:lnTo>
                    <a:pt x="275" y="186"/>
                  </a:lnTo>
                  <a:lnTo>
                    <a:pt x="262" y="189"/>
                  </a:lnTo>
                  <a:lnTo>
                    <a:pt x="248" y="190"/>
                  </a:lnTo>
                  <a:lnTo>
                    <a:pt x="234" y="191"/>
                  </a:lnTo>
                  <a:lnTo>
                    <a:pt x="218" y="191"/>
                  </a:lnTo>
                  <a:lnTo>
                    <a:pt x="210" y="192"/>
                  </a:lnTo>
                  <a:lnTo>
                    <a:pt x="202" y="192"/>
                  </a:lnTo>
                  <a:lnTo>
                    <a:pt x="195" y="192"/>
                  </a:lnTo>
                  <a:lnTo>
                    <a:pt x="189" y="191"/>
                  </a:lnTo>
                  <a:lnTo>
                    <a:pt x="184" y="190"/>
                  </a:lnTo>
                  <a:lnTo>
                    <a:pt x="179" y="189"/>
                  </a:lnTo>
                  <a:lnTo>
                    <a:pt x="175" y="186"/>
                  </a:lnTo>
                  <a:lnTo>
                    <a:pt x="172" y="184"/>
                  </a:lnTo>
                  <a:lnTo>
                    <a:pt x="169" y="180"/>
                  </a:lnTo>
                  <a:lnTo>
                    <a:pt x="164" y="177"/>
                  </a:lnTo>
                  <a:lnTo>
                    <a:pt x="158" y="172"/>
                  </a:lnTo>
                  <a:lnTo>
                    <a:pt x="152" y="166"/>
                  </a:lnTo>
                  <a:lnTo>
                    <a:pt x="145" y="159"/>
                  </a:lnTo>
                  <a:lnTo>
                    <a:pt x="137" y="151"/>
                  </a:lnTo>
                  <a:lnTo>
                    <a:pt x="127" y="142"/>
                  </a:lnTo>
                  <a:lnTo>
                    <a:pt x="122" y="138"/>
                  </a:lnTo>
                  <a:lnTo>
                    <a:pt x="118" y="132"/>
                  </a:lnTo>
                  <a:lnTo>
                    <a:pt x="106" y="121"/>
                  </a:lnTo>
                  <a:lnTo>
                    <a:pt x="94" y="108"/>
                  </a:lnTo>
                  <a:lnTo>
                    <a:pt x="87" y="102"/>
                  </a:lnTo>
                  <a:lnTo>
                    <a:pt x="81" y="95"/>
                  </a:lnTo>
                  <a:lnTo>
                    <a:pt x="74" y="88"/>
                  </a:lnTo>
                  <a:lnTo>
                    <a:pt x="67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3" y="56"/>
                  </a:lnTo>
                  <a:lnTo>
                    <a:pt x="35" y="46"/>
                  </a:lnTo>
                  <a:lnTo>
                    <a:pt x="26" y="37"/>
                  </a:lnTo>
                  <a:lnTo>
                    <a:pt x="18" y="28"/>
                  </a:lnTo>
                  <a:lnTo>
                    <a:pt x="10" y="1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0"/>
            <p:cNvSpPr/>
            <p:nvPr/>
          </p:nvSpPr>
          <p:spPr bwMode="auto">
            <a:xfrm>
              <a:off x="5294313" y="1782763"/>
              <a:ext cx="163513" cy="419100"/>
            </a:xfrm>
            <a:custGeom>
              <a:avLst/>
              <a:gdLst>
                <a:gd name="T0" fmla="*/ 58 w 103"/>
                <a:gd name="T1" fmla="*/ 264 h 264"/>
                <a:gd name="T2" fmla="*/ 55 w 103"/>
                <a:gd name="T3" fmla="*/ 263 h 264"/>
                <a:gd name="T4" fmla="*/ 51 w 103"/>
                <a:gd name="T5" fmla="*/ 259 h 264"/>
                <a:gd name="T6" fmla="*/ 49 w 103"/>
                <a:gd name="T7" fmla="*/ 253 h 264"/>
                <a:gd name="T8" fmla="*/ 46 w 103"/>
                <a:gd name="T9" fmla="*/ 244 h 264"/>
                <a:gd name="T10" fmla="*/ 42 w 103"/>
                <a:gd name="T11" fmla="*/ 236 h 264"/>
                <a:gd name="T12" fmla="*/ 35 w 103"/>
                <a:gd name="T13" fmla="*/ 228 h 264"/>
                <a:gd name="T14" fmla="*/ 26 w 103"/>
                <a:gd name="T15" fmla="*/ 219 h 264"/>
                <a:gd name="T16" fmla="*/ 17 w 103"/>
                <a:gd name="T17" fmla="*/ 212 h 264"/>
                <a:gd name="T18" fmla="*/ 7 w 103"/>
                <a:gd name="T19" fmla="*/ 206 h 264"/>
                <a:gd name="T20" fmla="*/ 3 w 103"/>
                <a:gd name="T21" fmla="*/ 202 h 264"/>
                <a:gd name="T22" fmla="*/ 0 w 103"/>
                <a:gd name="T23" fmla="*/ 199 h 264"/>
                <a:gd name="T24" fmla="*/ 1 w 103"/>
                <a:gd name="T25" fmla="*/ 197 h 264"/>
                <a:gd name="T26" fmla="*/ 4 w 103"/>
                <a:gd name="T27" fmla="*/ 196 h 264"/>
                <a:gd name="T28" fmla="*/ 10 w 103"/>
                <a:gd name="T29" fmla="*/ 196 h 264"/>
                <a:gd name="T30" fmla="*/ 19 w 103"/>
                <a:gd name="T31" fmla="*/ 197 h 264"/>
                <a:gd name="T32" fmla="*/ 30 w 103"/>
                <a:gd name="T33" fmla="*/ 199 h 264"/>
                <a:gd name="T34" fmla="*/ 39 w 103"/>
                <a:gd name="T35" fmla="*/ 200 h 264"/>
                <a:gd name="T36" fmla="*/ 48 w 103"/>
                <a:gd name="T37" fmla="*/ 202 h 264"/>
                <a:gd name="T38" fmla="*/ 55 w 103"/>
                <a:gd name="T39" fmla="*/ 202 h 264"/>
                <a:gd name="T40" fmla="*/ 60 w 103"/>
                <a:gd name="T41" fmla="*/ 199 h 264"/>
                <a:gd name="T42" fmla="*/ 63 w 103"/>
                <a:gd name="T43" fmla="*/ 193 h 264"/>
                <a:gd name="T44" fmla="*/ 65 w 103"/>
                <a:gd name="T45" fmla="*/ 184 h 264"/>
                <a:gd name="T46" fmla="*/ 68 w 103"/>
                <a:gd name="T47" fmla="*/ 172 h 264"/>
                <a:gd name="T48" fmla="*/ 69 w 103"/>
                <a:gd name="T49" fmla="*/ 157 h 264"/>
                <a:gd name="T50" fmla="*/ 69 w 103"/>
                <a:gd name="T51" fmla="*/ 141 h 264"/>
                <a:gd name="T52" fmla="*/ 69 w 103"/>
                <a:gd name="T53" fmla="*/ 122 h 264"/>
                <a:gd name="T54" fmla="*/ 67 w 103"/>
                <a:gd name="T55" fmla="*/ 101 h 264"/>
                <a:gd name="T56" fmla="*/ 65 w 103"/>
                <a:gd name="T57" fmla="*/ 80 h 264"/>
                <a:gd name="T58" fmla="*/ 63 w 103"/>
                <a:gd name="T59" fmla="*/ 62 h 264"/>
                <a:gd name="T60" fmla="*/ 62 w 103"/>
                <a:gd name="T61" fmla="*/ 49 h 264"/>
                <a:gd name="T62" fmla="*/ 61 w 103"/>
                <a:gd name="T63" fmla="*/ 38 h 264"/>
                <a:gd name="T64" fmla="*/ 58 w 103"/>
                <a:gd name="T65" fmla="*/ 31 h 264"/>
                <a:gd name="T66" fmla="*/ 55 w 103"/>
                <a:gd name="T67" fmla="*/ 23 h 264"/>
                <a:gd name="T68" fmla="*/ 51 w 103"/>
                <a:gd name="T69" fmla="*/ 16 h 264"/>
                <a:gd name="T70" fmla="*/ 49 w 103"/>
                <a:gd name="T71" fmla="*/ 11 h 264"/>
                <a:gd name="T72" fmla="*/ 49 w 103"/>
                <a:gd name="T73" fmla="*/ 7 h 264"/>
                <a:gd name="T74" fmla="*/ 50 w 103"/>
                <a:gd name="T75" fmla="*/ 4 h 264"/>
                <a:gd name="T76" fmla="*/ 51 w 103"/>
                <a:gd name="T77" fmla="*/ 1 h 264"/>
                <a:gd name="T78" fmla="*/ 57 w 103"/>
                <a:gd name="T79" fmla="*/ 0 h 264"/>
                <a:gd name="T80" fmla="*/ 64 w 103"/>
                <a:gd name="T81" fmla="*/ 1 h 264"/>
                <a:gd name="T82" fmla="*/ 75 w 103"/>
                <a:gd name="T83" fmla="*/ 4 h 264"/>
                <a:gd name="T84" fmla="*/ 87 w 103"/>
                <a:gd name="T85" fmla="*/ 10 h 264"/>
                <a:gd name="T86" fmla="*/ 95 w 103"/>
                <a:gd name="T87" fmla="*/ 14 h 264"/>
                <a:gd name="T88" fmla="*/ 101 w 103"/>
                <a:gd name="T89" fmla="*/ 19 h 264"/>
                <a:gd name="T90" fmla="*/ 103 w 103"/>
                <a:gd name="T91" fmla="*/ 25 h 264"/>
                <a:gd name="T92" fmla="*/ 100 w 103"/>
                <a:gd name="T93" fmla="*/ 33 h 264"/>
                <a:gd name="T94" fmla="*/ 96 w 103"/>
                <a:gd name="T95" fmla="*/ 44 h 264"/>
                <a:gd name="T96" fmla="*/ 94 w 103"/>
                <a:gd name="T97" fmla="*/ 51 h 264"/>
                <a:gd name="T98" fmla="*/ 94 w 103"/>
                <a:gd name="T99" fmla="*/ 61 h 264"/>
                <a:gd name="T100" fmla="*/ 95 w 103"/>
                <a:gd name="T101" fmla="*/ 72 h 264"/>
                <a:gd name="T102" fmla="*/ 96 w 103"/>
                <a:gd name="T103" fmla="*/ 90 h 264"/>
                <a:gd name="T104" fmla="*/ 97 w 103"/>
                <a:gd name="T105" fmla="*/ 100 h 264"/>
                <a:gd name="T106" fmla="*/ 100 w 103"/>
                <a:gd name="T107" fmla="*/ 141 h 264"/>
                <a:gd name="T108" fmla="*/ 100 w 103"/>
                <a:gd name="T109" fmla="*/ 183 h 264"/>
                <a:gd name="T110" fmla="*/ 97 w 103"/>
                <a:gd name="T111" fmla="*/ 202 h 264"/>
                <a:gd name="T112" fmla="*/ 94 w 103"/>
                <a:gd name="T113" fmla="*/ 219 h 264"/>
                <a:gd name="T114" fmla="*/ 89 w 103"/>
                <a:gd name="T115" fmla="*/ 234 h 264"/>
                <a:gd name="T116" fmla="*/ 84 w 103"/>
                <a:gd name="T117" fmla="*/ 244 h 264"/>
                <a:gd name="T118" fmla="*/ 79 w 103"/>
                <a:gd name="T119" fmla="*/ 253 h 264"/>
                <a:gd name="T120" fmla="*/ 73 w 103"/>
                <a:gd name="T121" fmla="*/ 260 h 264"/>
                <a:gd name="T122" fmla="*/ 67 w 103"/>
                <a:gd name="T123" fmla="*/ 263 h 264"/>
                <a:gd name="T124" fmla="*/ 61 w 103"/>
                <a:gd name="T12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" h="264">
                  <a:moveTo>
                    <a:pt x="61" y="264"/>
                  </a:moveTo>
                  <a:lnTo>
                    <a:pt x="58" y="264"/>
                  </a:lnTo>
                  <a:lnTo>
                    <a:pt x="57" y="264"/>
                  </a:lnTo>
                  <a:lnTo>
                    <a:pt x="55" y="263"/>
                  </a:lnTo>
                  <a:lnTo>
                    <a:pt x="54" y="261"/>
                  </a:lnTo>
                  <a:lnTo>
                    <a:pt x="51" y="259"/>
                  </a:lnTo>
                  <a:lnTo>
                    <a:pt x="50" y="256"/>
                  </a:lnTo>
                  <a:lnTo>
                    <a:pt x="49" y="253"/>
                  </a:lnTo>
                  <a:lnTo>
                    <a:pt x="48" y="249"/>
                  </a:lnTo>
                  <a:lnTo>
                    <a:pt x="46" y="244"/>
                  </a:lnTo>
                  <a:lnTo>
                    <a:pt x="44" y="240"/>
                  </a:lnTo>
                  <a:lnTo>
                    <a:pt x="42" y="236"/>
                  </a:lnTo>
                  <a:lnTo>
                    <a:pt x="38" y="231"/>
                  </a:lnTo>
                  <a:lnTo>
                    <a:pt x="35" y="228"/>
                  </a:lnTo>
                  <a:lnTo>
                    <a:pt x="31" y="224"/>
                  </a:lnTo>
                  <a:lnTo>
                    <a:pt x="26" y="219"/>
                  </a:lnTo>
                  <a:lnTo>
                    <a:pt x="22" y="216"/>
                  </a:lnTo>
                  <a:lnTo>
                    <a:pt x="17" y="212"/>
                  </a:lnTo>
                  <a:lnTo>
                    <a:pt x="12" y="209"/>
                  </a:lnTo>
                  <a:lnTo>
                    <a:pt x="7" y="206"/>
                  </a:lnTo>
                  <a:lnTo>
                    <a:pt x="5" y="204"/>
                  </a:lnTo>
                  <a:lnTo>
                    <a:pt x="3" y="202"/>
                  </a:lnTo>
                  <a:lnTo>
                    <a:pt x="1" y="200"/>
                  </a:lnTo>
                  <a:lnTo>
                    <a:pt x="0" y="199"/>
                  </a:lnTo>
                  <a:lnTo>
                    <a:pt x="1" y="198"/>
                  </a:lnTo>
                  <a:lnTo>
                    <a:pt x="1" y="197"/>
                  </a:lnTo>
                  <a:lnTo>
                    <a:pt x="3" y="197"/>
                  </a:lnTo>
                  <a:lnTo>
                    <a:pt x="4" y="196"/>
                  </a:lnTo>
                  <a:lnTo>
                    <a:pt x="7" y="196"/>
                  </a:lnTo>
                  <a:lnTo>
                    <a:pt x="10" y="196"/>
                  </a:lnTo>
                  <a:lnTo>
                    <a:pt x="14" y="197"/>
                  </a:lnTo>
                  <a:lnTo>
                    <a:pt x="19" y="197"/>
                  </a:lnTo>
                  <a:lnTo>
                    <a:pt x="24" y="198"/>
                  </a:lnTo>
                  <a:lnTo>
                    <a:pt x="30" y="199"/>
                  </a:lnTo>
                  <a:lnTo>
                    <a:pt x="35" y="199"/>
                  </a:lnTo>
                  <a:lnTo>
                    <a:pt x="39" y="200"/>
                  </a:lnTo>
                  <a:lnTo>
                    <a:pt x="44" y="200"/>
                  </a:lnTo>
                  <a:lnTo>
                    <a:pt x="48" y="202"/>
                  </a:lnTo>
                  <a:lnTo>
                    <a:pt x="51" y="202"/>
                  </a:lnTo>
                  <a:lnTo>
                    <a:pt x="55" y="202"/>
                  </a:lnTo>
                  <a:lnTo>
                    <a:pt x="58" y="200"/>
                  </a:lnTo>
                  <a:lnTo>
                    <a:pt x="60" y="199"/>
                  </a:lnTo>
                  <a:lnTo>
                    <a:pt x="62" y="197"/>
                  </a:lnTo>
                  <a:lnTo>
                    <a:pt x="63" y="193"/>
                  </a:lnTo>
                  <a:lnTo>
                    <a:pt x="64" y="189"/>
                  </a:lnTo>
                  <a:lnTo>
                    <a:pt x="65" y="184"/>
                  </a:lnTo>
                  <a:lnTo>
                    <a:pt x="67" y="178"/>
                  </a:lnTo>
                  <a:lnTo>
                    <a:pt x="68" y="172"/>
                  </a:lnTo>
                  <a:lnTo>
                    <a:pt x="69" y="164"/>
                  </a:lnTo>
                  <a:lnTo>
                    <a:pt x="69" y="157"/>
                  </a:lnTo>
                  <a:lnTo>
                    <a:pt x="70" y="149"/>
                  </a:lnTo>
                  <a:lnTo>
                    <a:pt x="69" y="141"/>
                  </a:lnTo>
                  <a:lnTo>
                    <a:pt x="69" y="132"/>
                  </a:lnTo>
                  <a:lnTo>
                    <a:pt x="69" y="122"/>
                  </a:lnTo>
                  <a:lnTo>
                    <a:pt x="68" y="112"/>
                  </a:lnTo>
                  <a:lnTo>
                    <a:pt x="67" y="101"/>
                  </a:lnTo>
                  <a:lnTo>
                    <a:pt x="65" y="89"/>
                  </a:lnTo>
                  <a:lnTo>
                    <a:pt x="65" y="80"/>
                  </a:lnTo>
                  <a:lnTo>
                    <a:pt x="64" y="70"/>
                  </a:lnTo>
                  <a:lnTo>
                    <a:pt x="63" y="62"/>
                  </a:lnTo>
                  <a:lnTo>
                    <a:pt x="62" y="55"/>
                  </a:lnTo>
                  <a:lnTo>
                    <a:pt x="62" y="49"/>
                  </a:lnTo>
                  <a:lnTo>
                    <a:pt x="61" y="43"/>
                  </a:lnTo>
                  <a:lnTo>
                    <a:pt x="61" y="38"/>
                  </a:lnTo>
                  <a:lnTo>
                    <a:pt x="61" y="36"/>
                  </a:lnTo>
                  <a:lnTo>
                    <a:pt x="58" y="31"/>
                  </a:lnTo>
                  <a:lnTo>
                    <a:pt x="57" y="27"/>
                  </a:lnTo>
                  <a:lnTo>
                    <a:pt x="55" y="23"/>
                  </a:lnTo>
                  <a:lnTo>
                    <a:pt x="54" y="17"/>
                  </a:lnTo>
                  <a:lnTo>
                    <a:pt x="51" y="16"/>
                  </a:lnTo>
                  <a:lnTo>
                    <a:pt x="50" y="13"/>
                  </a:lnTo>
                  <a:lnTo>
                    <a:pt x="49" y="11"/>
                  </a:lnTo>
                  <a:lnTo>
                    <a:pt x="49" y="10"/>
                  </a:lnTo>
                  <a:lnTo>
                    <a:pt x="49" y="7"/>
                  </a:lnTo>
                  <a:lnTo>
                    <a:pt x="49" y="6"/>
                  </a:lnTo>
                  <a:lnTo>
                    <a:pt x="50" y="4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4" y="1"/>
                  </a:lnTo>
                  <a:lnTo>
                    <a:pt x="69" y="2"/>
                  </a:lnTo>
                  <a:lnTo>
                    <a:pt x="75" y="4"/>
                  </a:lnTo>
                  <a:lnTo>
                    <a:pt x="82" y="7"/>
                  </a:lnTo>
                  <a:lnTo>
                    <a:pt x="87" y="10"/>
                  </a:lnTo>
                  <a:lnTo>
                    <a:pt x="92" y="12"/>
                  </a:lnTo>
                  <a:lnTo>
                    <a:pt x="95" y="14"/>
                  </a:lnTo>
                  <a:lnTo>
                    <a:pt x="99" y="17"/>
                  </a:lnTo>
                  <a:lnTo>
                    <a:pt x="101" y="19"/>
                  </a:lnTo>
                  <a:lnTo>
                    <a:pt x="102" y="23"/>
                  </a:lnTo>
                  <a:lnTo>
                    <a:pt x="103" y="25"/>
                  </a:lnTo>
                  <a:lnTo>
                    <a:pt x="102" y="27"/>
                  </a:lnTo>
                  <a:lnTo>
                    <a:pt x="100" y="33"/>
                  </a:lnTo>
                  <a:lnTo>
                    <a:pt x="99" y="39"/>
                  </a:lnTo>
                  <a:lnTo>
                    <a:pt x="96" y="44"/>
                  </a:lnTo>
                  <a:lnTo>
                    <a:pt x="95" y="49"/>
                  </a:lnTo>
                  <a:lnTo>
                    <a:pt x="94" y="51"/>
                  </a:lnTo>
                  <a:lnTo>
                    <a:pt x="94" y="56"/>
                  </a:lnTo>
                  <a:lnTo>
                    <a:pt x="94" y="61"/>
                  </a:lnTo>
                  <a:lnTo>
                    <a:pt x="94" y="67"/>
                  </a:lnTo>
                  <a:lnTo>
                    <a:pt x="95" y="72"/>
                  </a:lnTo>
                  <a:lnTo>
                    <a:pt x="95" y="81"/>
                  </a:lnTo>
                  <a:lnTo>
                    <a:pt x="96" y="90"/>
                  </a:lnTo>
                  <a:lnTo>
                    <a:pt x="96" y="95"/>
                  </a:lnTo>
                  <a:lnTo>
                    <a:pt x="97" y="100"/>
                  </a:lnTo>
                  <a:lnTo>
                    <a:pt x="99" y="121"/>
                  </a:lnTo>
                  <a:lnTo>
                    <a:pt x="100" y="141"/>
                  </a:lnTo>
                  <a:lnTo>
                    <a:pt x="100" y="161"/>
                  </a:lnTo>
                  <a:lnTo>
                    <a:pt x="100" y="183"/>
                  </a:lnTo>
                  <a:lnTo>
                    <a:pt x="99" y="192"/>
                  </a:lnTo>
                  <a:lnTo>
                    <a:pt x="97" y="202"/>
                  </a:lnTo>
                  <a:lnTo>
                    <a:pt x="96" y="211"/>
                  </a:lnTo>
                  <a:lnTo>
                    <a:pt x="94" y="219"/>
                  </a:lnTo>
                  <a:lnTo>
                    <a:pt x="92" y="227"/>
                  </a:lnTo>
                  <a:lnTo>
                    <a:pt x="89" y="234"/>
                  </a:lnTo>
                  <a:lnTo>
                    <a:pt x="87" y="240"/>
                  </a:lnTo>
                  <a:lnTo>
                    <a:pt x="84" y="244"/>
                  </a:lnTo>
                  <a:lnTo>
                    <a:pt x="81" y="249"/>
                  </a:lnTo>
                  <a:lnTo>
                    <a:pt x="79" y="253"/>
                  </a:lnTo>
                  <a:lnTo>
                    <a:pt x="75" y="256"/>
                  </a:lnTo>
                  <a:lnTo>
                    <a:pt x="73" y="260"/>
                  </a:lnTo>
                  <a:lnTo>
                    <a:pt x="69" y="262"/>
                  </a:lnTo>
                  <a:lnTo>
                    <a:pt x="67" y="263"/>
                  </a:lnTo>
                  <a:lnTo>
                    <a:pt x="64" y="264"/>
                  </a:lnTo>
                  <a:lnTo>
                    <a:pt x="61" y="264"/>
                  </a:lnTo>
                  <a:lnTo>
                    <a:pt x="61" y="26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1"/>
            <p:cNvSpPr/>
            <p:nvPr/>
          </p:nvSpPr>
          <p:spPr bwMode="auto">
            <a:xfrm>
              <a:off x="5481638" y="1993900"/>
              <a:ext cx="206375" cy="119063"/>
            </a:xfrm>
            <a:custGeom>
              <a:avLst/>
              <a:gdLst>
                <a:gd name="T0" fmla="*/ 0 w 130"/>
                <a:gd name="T1" fmla="*/ 5 h 75"/>
                <a:gd name="T2" fmla="*/ 2 w 130"/>
                <a:gd name="T3" fmla="*/ 2 h 75"/>
                <a:gd name="T4" fmla="*/ 6 w 130"/>
                <a:gd name="T5" fmla="*/ 1 h 75"/>
                <a:gd name="T6" fmla="*/ 11 w 130"/>
                <a:gd name="T7" fmla="*/ 0 h 75"/>
                <a:gd name="T8" fmla="*/ 19 w 130"/>
                <a:gd name="T9" fmla="*/ 0 h 75"/>
                <a:gd name="T10" fmla="*/ 28 w 130"/>
                <a:gd name="T11" fmla="*/ 1 h 75"/>
                <a:gd name="T12" fmla="*/ 39 w 130"/>
                <a:gd name="T13" fmla="*/ 2 h 75"/>
                <a:gd name="T14" fmla="*/ 54 w 130"/>
                <a:gd name="T15" fmla="*/ 5 h 75"/>
                <a:gd name="T16" fmla="*/ 71 w 130"/>
                <a:gd name="T17" fmla="*/ 7 h 75"/>
                <a:gd name="T18" fmla="*/ 85 w 130"/>
                <a:gd name="T19" fmla="*/ 12 h 75"/>
                <a:gd name="T20" fmla="*/ 98 w 130"/>
                <a:gd name="T21" fmla="*/ 18 h 75"/>
                <a:gd name="T22" fmla="*/ 108 w 130"/>
                <a:gd name="T23" fmla="*/ 24 h 75"/>
                <a:gd name="T24" fmla="*/ 117 w 130"/>
                <a:gd name="T25" fmla="*/ 32 h 75"/>
                <a:gd name="T26" fmla="*/ 125 w 130"/>
                <a:gd name="T27" fmla="*/ 44 h 75"/>
                <a:gd name="T28" fmla="*/ 129 w 130"/>
                <a:gd name="T29" fmla="*/ 52 h 75"/>
                <a:gd name="T30" fmla="*/ 130 w 130"/>
                <a:gd name="T31" fmla="*/ 62 h 75"/>
                <a:gd name="T32" fmla="*/ 130 w 130"/>
                <a:gd name="T33" fmla="*/ 69 h 75"/>
                <a:gd name="T34" fmla="*/ 129 w 130"/>
                <a:gd name="T35" fmla="*/ 72 h 75"/>
                <a:gd name="T36" fmla="*/ 124 w 130"/>
                <a:gd name="T37" fmla="*/ 75 h 75"/>
                <a:gd name="T38" fmla="*/ 121 w 130"/>
                <a:gd name="T39" fmla="*/ 75 h 75"/>
                <a:gd name="T40" fmla="*/ 116 w 130"/>
                <a:gd name="T41" fmla="*/ 73 h 75"/>
                <a:gd name="T42" fmla="*/ 111 w 130"/>
                <a:gd name="T43" fmla="*/ 72 h 75"/>
                <a:gd name="T44" fmla="*/ 104 w 130"/>
                <a:gd name="T45" fmla="*/ 69 h 75"/>
                <a:gd name="T46" fmla="*/ 96 w 130"/>
                <a:gd name="T47" fmla="*/ 65 h 75"/>
                <a:gd name="T48" fmla="*/ 86 w 130"/>
                <a:gd name="T49" fmla="*/ 60 h 75"/>
                <a:gd name="T50" fmla="*/ 76 w 130"/>
                <a:gd name="T51" fmla="*/ 53 h 75"/>
                <a:gd name="T52" fmla="*/ 64 w 130"/>
                <a:gd name="T53" fmla="*/ 46 h 75"/>
                <a:gd name="T54" fmla="*/ 49 w 130"/>
                <a:gd name="T55" fmla="*/ 38 h 75"/>
                <a:gd name="T56" fmla="*/ 38 w 130"/>
                <a:gd name="T57" fmla="*/ 31 h 75"/>
                <a:gd name="T58" fmla="*/ 27 w 130"/>
                <a:gd name="T59" fmla="*/ 25 h 75"/>
                <a:gd name="T60" fmla="*/ 17 w 130"/>
                <a:gd name="T61" fmla="*/ 19 h 75"/>
                <a:gd name="T62" fmla="*/ 10 w 130"/>
                <a:gd name="T63" fmla="*/ 14 h 75"/>
                <a:gd name="T64" fmla="*/ 6 w 130"/>
                <a:gd name="T65" fmla="*/ 11 h 75"/>
                <a:gd name="T66" fmla="*/ 2 w 130"/>
                <a:gd name="T67" fmla="*/ 8 h 75"/>
                <a:gd name="T68" fmla="*/ 0 w 130"/>
                <a:gd name="T69" fmla="*/ 6 h 75"/>
                <a:gd name="T70" fmla="*/ 0 w 130"/>
                <a:gd name="T71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" h="75">
                  <a:moveTo>
                    <a:pt x="0" y="6"/>
                  </a:move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1"/>
                  </a:lnTo>
                  <a:lnTo>
                    <a:pt x="28" y="1"/>
                  </a:lnTo>
                  <a:lnTo>
                    <a:pt x="33" y="2"/>
                  </a:lnTo>
                  <a:lnTo>
                    <a:pt x="39" y="2"/>
                  </a:lnTo>
                  <a:lnTo>
                    <a:pt x="46" y="3"/>
                  </a:lnTo>
                  <a:lnTo>
                    <a:pt x="54" y="5"/>
                  </a:lnTo>
                  <a:lnTo>
                    <a:pt x="62" y="6"/>
                  </a:lnTo>
                  <a:lnTo>
                    <a:pt x="71" y="7"/>
                  </a:lnTo>
                  <a:lnTo>
                    <a:pt x="78" y="9"/>
                  </a:lnTo>
                  <a:lnTo>
                    <a:pt x="85" y="12"/>
                  </a:lnTo>
                  <a:lnTo>
                    <a:pt x="92" y="15"/>
                  </a:lnTo>
                  <a:lnTo>
                    <a:pt x="98" y="18"/>
                  </a:lnTo>
                  <a:lnTo>
                    <a:pt x="103" y="20"/>
                  </a:lnTo>
                  <a:lnTo>
                    <a:pt x="108" y="24"/>
                  </a:lnTo>
                  <a:lnTo>
                    <a:pt x="111" y="26"/>
                  </a:lnTo>
                  <a:lnTo>
                    <a:pt x="117" y="32"/>
                  </a:lnTo>
                  <a:lnTo>
                    <a:pt x="123" y="40"/>
                  </a:lnTo>
                  <a:lnTo>
                    <a:pt x="125" y="44"/>
                  </a:lnTo>
                  <a:lnTo>
                    <a:pt x="127" y="47"/>
                  </a:lnTo>
                  <a:lnTo>
                    <a:pt x="129" y="52"/>
                  </a:lnTo>
                  <a:lnTo>
                    <a:pt x="130" y="57"/>
                  </a:lnTo>
                  <a:lnTo>
                    <a:pt x="130" y="62"/>
                  </a:lnTo>
                  <a:lnTo>
                    <a:pt x="130" y="65"/>
                  </a:lnTo>
                  <a:lnTo>
                    <a:pt x="130" y="69"/>
                  </a:lnTo>
                  <a:lnTo>
                    <a:pt x="130" y="71"/>
                  </a:lnTo>
                  <a:lnTo>
                    <a:pt x="129" y="72"/>
                  </a:lnTo>
                  <a:lnTo>
                    <a:pt x="127" y="75"/>
                  </a:lnTo>
                  <a:lnTo>
                    <a:pt x="124" y="75"/>
                  </a:lnTo>
                  <a:lnTo>
                    <a:pt x="122" y="75"/>
                  </a:lnTo>
                  <a:lnTo>
                    <a:pt x="121" y="75"/>
                  </a:lnTo>
                  <a:lnTo>
                    <a:pt x="118" y="75"/>
                  </a:lnTo>
                  <a:lnTo>
                    <a:pt x="116" y="73"/>
                  </a:lnTo>
                  <a:lnTo>
                    <a:pt x="113" y="73"/>
                  </a:lnTo>
                  <a:lnTo>
                    <a:pt x="111" y="72"/>
                  </a:lnTo>
                  <a:lnTo>
                    <a:pt x="108" y="71"/>
                  </a:lnTo>
                  <a:lnTo>
                    <a:pt x="104" y="69"/>
                  </a:lnTo>
                  <a:lnTo>
                    <a:pt x="100" y="67"/>
                  </a:lnTo>
                  <a:lnTo>
                    <a:pt x="96" y="65"/>
                  </a:lnTo>
                  <a:lnTo>
                    <a:pt x="91" y="63"/>
                  </a:lnTo>
                  <a:lnTo>
                    <a:pt x="86" y="60"/>
                  </a:lnTo>
                  <a:lnTo>
                    <a:pt x="81" y="57"/>
                  </a:lnTo>
                  <a:lnTo>
                    <a:pt x="76" y="53"/>
                  </a:lnTo>
                  <a:lnTo>
                    <a:pt x="70" y="50"/>
                  </a:lnTo>
                  <a:lnTo>
                    <a:pt x="64" y="46"/>
                  </a:lnTo>
                  <a:lnTo>
                    <a:pt x="57" y="41"/>
                  </a:lnTo>
                  <a:lnTo>
                    <a:pt x="49" y="38"/>
                  </a:lnTo>
                  <a:lnTo>
                    <a:pt x="44" y="34"/>
                  </a:lnTo>
                  <a:lnTo>
                    <a:pt x="38" y="31"/>
                  </a:lnTo>
                  <a:lnTo>
                    <a:pt x="32" y="27"/>
                  </a:lnTo>
                  <a:lnTo>
                    <a:pt x="27" y="25"/>
                  </a:lnTo>
                  <a:lnTo>
                    <a:pt x="22" y="21"/>
                  </a:lnTo>
                  <a:lnTo>
                    <a:pt x="17" y="19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8" y="13"/>
                  </a:lnTo>
                  <a:lnTo>
                    <a:pt x="6" y="11"/>
                  </a:lnTo>
                  <a:lnTo>
                    <a:pt x="3" y="9"/>
                  </a:lnTo>
                  <a:lnTo>
                    <a:pt x="2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5464175" y="1843088"/>
              <a:ext cx="141288" cy="117475"/>
            </a:xfrm>
            <a:custGeom>
              <a:avLst/>
              <a:gdLst>
                <a:gd name="T0" fmla="*/ 89 w 89"/>
                <a:gd name="T1" fmla="*/ 34 h 74"/>
                <a:gd name="T2" fmla="*/ 85 w 89"/>
                <a:gd name="T3" fmla="*/ 37 h 74"/>
                <a:gd name="T4" fmla="*/ 81 w 89"/>
                <a:gd name="T5" fmla="*/ 42 h 74"/>
                <a:gd name="T6" fmla="*/ 72 w 89"/>
                <a:gd name="T7" fmla="*/ 46 h 74"/>
                <a:gd name="T8" fmla="*/ 57 w 89"/>
                <a:gd name="T9" fmla="*/ 55 h 74"/>
                <a:gd name="T10" fmla="*/ 34 w 89"/>
                <a:gd name="T11" fmla="*/ 65 h 74"/>
                <a:gd name="T12" fmla="*/ 19 w 89"/>
                <a:gd name="T13" fmla="*/ 71 h 74"/>
                <a:gd name="T14" fmla="*/ 12 w 89"/>
                <a:gd name="T15" fmla="*/ 74 h 74"/>
                <a:gd name="T16" fmla="*/ 6 w 89"/>
                <a:gd name="T17" fmla="*/ 74 h 74"/>
                <a:gd name="T18" fmla="*/ 1 w 89"/>
                <a:gd name="T19" fmla="*/ 72 h 74"/>
                <a:gd name="T20" fmla="*/ 0 w 89"/>
                <a:gd name="T21" fmla="*/ 71 h 74"/>
                <a:gd name="T22" fmla="*/ 1 w 89"/>
                <a:gd name="T23" fmla="*/ 68 h 74"/>
                <a:gd name="T24" fmla="*/ 5 w 89"/>
                <a:gd name="T25" fmla="*/ 64 h 74"/>
                <a:gd name="T26" fmla="*/ 9 w 89"/>
                <a:gd name="T27" fmla="*/ 59 h 74"/>
                <a:gd name="T28" fmla="*/ 21 w 89"/>
                <a:gd name="T29" fmla="*/ 51 h 74"/>
                <a:gd name="T30" fmla="*/ 33 w 89"/>
                <a:gd name="T31" fmla="*/ 39 h 74"/>
                <a:gd name="T32" fmla="*/ 43 w 89"/>
                <a:gd name="T33" fmla="*/ 31 h 74"/>
                <a:gd name="T34" fmla="*/ 46 w 89"/>
                <a:gd name="T35" fmla="*/ 25 h 74"/>
                <a:gd name="T36" fmla="*/ 49 w 89"/>
                <a:gd name="T37" fmla="*/ 19 h 74"/>
                <a:gd name="T38" fmla="*/ 50 w 89"/>
                <a:gd name="T39" fmla="*/ 13 h 74"/>
                <a:gd name="T40" fmla="*/ 49 w 89"/>
                <a:gd name="T41" fmla="*/ 7 h 74"/>
                <a:gd name="T42" fmla="*/ 49 w 89"/>
                <a:gd name="T43" fmla="*/ 4 h 74"/>
                <a:gd name="T44" fmla="*/ 51 w 89"/>
                <a:gd name="T45" fmla="*/ 1 h 74"/>
                <a:gd name="T46" fmla="*/ 55 w 89"/>
                <a:gd name="T47" fmla="*/ 0 h 74"/>
                <a:gd name="T48" fmla="*/ 59 w 89"/>
                <a:gd name="T49" fmla="*/ 0 h 74"/>
                <a:gd name="T50" fmla="*/ 64 w 89"/>
                <a:gd name="T51" fmla="*/ 1 h 74"/>
                <a:gd name="T52" fmla="*/ 70 w 89"/>
                <a:gd name="T53" fmla="*/ 5 h 74"/>
                <a:gd name="T54" fmla="*/ 76 w 89"/>
                <a:gd name="T55" fmla="*/ 10 h 74"/>
                <a:gd name="T56" fmla="*/ 81 w 89"/>
                <a:gd name="T57" fmla="*/ 15 h 74"/>
                <a:gd name="T58" fmla="*/ 85 w 89"/>
                <a:gd name="T59" fmla="*/ 21 h 74"/>
                <a:gd name="T60" fmla="*/ 88 w 89"/>
                <a:gd name="T61" fmla="*/ 26 h 74"/>
                <a:gd name="T62" fmla="*/ 89 w 89"/>
                <a:gd name="T63" fmla="*/ 31 h 74"/>
                <a:gd name="T64" fmla="*/ 89 w 89"/>
                <a:gd name="T65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74">
                  <a:moveTo>
                    <a:pt x="89" y="33"/>
                  </a:moveTo>
                  <a:lnTo>
                    <a:pt x="89" y="34"/>
                  </a:lnTo>
                  <a:lnTo>
                    <a:pt x="88" y="36"/>
                  </a:lnTo>
                  <a:lnTo>
                    <a:pt x="85" y="37"/>
                  </a:lnTo>
                  <a:lnTo>
                    <a:pt x="83" y="39"/>
                  </a:lnTo>
                  <a:lnTo>
                    <a:pt x="81" y="42"/>
                  </a:lnTo>
                  <a:lnTo>
                    <a:pt x="77" y="44"/>
                  </a:lnTo>
                  <a:lnTo>
                    <a:pt x="72" y="46"/>
                  </a:lnTo>
                  <a:lnTo>
                    <a:pt x="68" y="49"/>
                  </a:lnTo>
                  <a:lnTo>
                    <a:pt x="57" y="55"/>
                  </a:lnTo>
                  <a:lnTo>
                    <a:pt x="45" y="61"/>
                  </a:lnTo>
                  <a:lnTo>
                    <a:pt x="34" y="65"/>
                  </a:lnTo>
                  <a:lnTo>
                    <a:pt x="24" y="70"/>
                  </a:lnTo>
                  <a:lnTo>
                    <a:pt x="19" y="71"/>
                  </a:lnTo>
                  <a:lnTo>
                    <a:pt x="15" y="72"/>
                  </a:lnTo>
                  <a:lnTo>
                    <a:pt x="12" y="74"/>
                  </a:lnTo>
                  <a:lnTo>
                    <a:pt x="8" y="74"/>
                  </a:lnTo>
                  <a:lnTo>
                    <a:pt x="6" y="74"/>
                  </a:lnTo>
                  <a:lnTo>
                    <a:pt x="4" y="74"/>
                  </a:lnTo>
                  <a:lnTo>
                    <a:pt x="1" y="72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0" y="70"/>
                  </a:lnTo>
                  <a:lnTo>
                    <a:pt x="1" y="68"/>
                  </a:lnTo>
                  <a:lnTo>
                    <a:pt x="2" y="66"/>
                  </a:lnTo>
                  <a:lnTo>
                    <a:pt x="5" y="64"/>
                  </a:lnTo>
                  <a:lnTo>
                    <a:pt x="7" y="62"/>
                  </a:lnTo>
                  <a:lnTo>
                    <a:pt x="9" y="59"/>
                  </a:lnTo>
                  <a:lnTo>
                    <a:pt x="13" y="57"/>
                  </a:lnTo>
                  <a:lnTo>
                    <a:pt x="21" y="51"/>
                  </a:lnTo>
                  <a:lnTo>
                    <a:pt x="27" y="45"/>
                  </a:lnTo>
                  <a:lnTo>
                    <a:pt x="33" y="39"/>
                  </a:lnTo>
                  <a:lnTo>
                    <a:pt x="39" y="33"/>
                  </a:lnTo>
                  <a:lnTo>
                    <a:pt x="43" y="31"/>
                  </a:lnTo>
                  <a:lnTo>
                    <a:pt x="44" y="27"/>
                  </a:lnTo>
                  <a:lnTo>
                    <a:pt x="46" y="25"/>
                  </a:lnTo>
                  <a:lnTo>
                    <a:pt x="47" y="21"/>
                  </a:lnTo>
                  <a:lnTo>
                    <a:pt x="49" y="19"/>
                  </a:lnTo>
                  <a:lnTo>
                    <a:pt x="50" y="15"/>
                  </a:lnTo>
                  <a:lnTo>
                    <a:pt x="50" y="13"/>
                  </a:lnTo>
                  <a:lnTo>
                    <a:pt x="50" y="11"/>
                  </a:lnTo>
                  <a:lnTo>
                    <a:pt x="49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50" y="2"/>
                  </a:lnTo>
                  <a:lnTo>
                    <a:pt x="51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2" y="1"/>
                  </a:lnTo>
                  <a:lnTo>
                    <a:pt x="64" y="1"/>
                  </a:lnTo>
                  <a:lnTo>
                    <a:pt x="68" y="4"/>
                  </a:lnTo>
                  <a:lnTo>
                    <a:pt x="70" y="5"/>
                  </a:lnTo>
                  <a:lnTo>
                    <a:pt x="72" y="7"/>
                  </a:lnTo>
                  <a:lnTo>
                    <a:pt x="76" y="10"/>
                  </a:lnTo>
                  <a:lnTo>
                    <a:pt x="78" y="13"/>
                  </a:lnTo>
                  <a:lnTo>
                    <a:pt x="81" y="15"/>
                  </a:lnTo>
                  <a:lnTo>
                    <a:pt x="83" y="19"/>
                  </a:lnTo>
                  <a:lnTo>
                    <a:pt x="85" y="21"/>
                  </a:lnTo>
                  <a:lnTo>
                    <a:pt x="87" y="24"/>
                  </a:lnTo>
                  <a:lnTo>
                    <a:pt x="88" y="26"/>
                  </a:lnTo>
                  <a:lnTo>
                    <a:pt x="88" y="29"/>
                  </a:lnTo>
                  <a:lnTo>
                    <a:pt x="89" y="31"/>
                  </a:lnTo>
                  <a:lnTo>
                    <a:pt x="89" y="33"/>
                  </a:lnTo>
                  <a:lnTo>
                    <a:pt x="89" y="3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5241925" y="1889125"/>
              <a:ext cx="104775" cy="68263"/>
            </a:xfrm>
            <a:custGeom>
              <a:avLst/>
              <a:gdLst>
                <a:gd name="T0" fmla="*/ 52 w 66"/>
                <a:gd name="T1" fmla="*/ 7 h 43"/>
                <a:gd name="T2" fmla="*/ 56 w 66"/>
                <a:gd name="T3" fmla="*/ 9 h 43"/>
                <a:gd name="T4" fmla="*/ 59 w 66"/>
                <a:gd name="T5" fmla="*/ 11 h 43"/>
                <a:gd name="T6" fmla="*/ 62 w 66"/>
                <a:gd name="T7" fmla="*/ 14 h 43"/>
                <a:gd name="T8" fmla="*/ 64 w 66"/>
                <a:gd name="T9" fmla="*/ 16 h 43"/>
                <a:gd name="T10" fmla="*/ 65 w 66"/>
                <a:gd name="T11" fmla="*/ 18 h 43"/>
                <a:gd name="T12" fmla="*/ 65 w 66"/>
                <a:gd name="T13" fmla="*/ 22 h 43"/>
                <a:gd name="T14" fmla="*/ 66 w 66"/>
                <a:gd name="T15" fmla="*/ 24 h 43"/>
                <a:gd name="T16" fmla="*/ 65 w 66"/>
                <a:gd name="T17" fmla="*/ 28 h 43"/>
                <a:gd name="T18" fmla="*/ 64 w 66"/>
                <a:gd name="T19" fmla="*/ 32 h 43"/>
                <a:gd name="T20" fmla="*/ 63 w 66"/>
                <a:gd name="T21" fmla="*/ 34 h 43"/>
                <a:gd name="T22" fmla="*/ 62 w 66"/>
                <a:gd name="T23" fmla="*/ 37 h 43"/>
                <a:gd name="T24" fmla="*/ 61 w 66"/>
                <a:gd name="T25" fmla="*/ 39 h 43"/>
                <a:gd name="T26" fmla="*/ 59 w 66"/>
                <a:gd name="T27" fmla="*/ 41 h 43"/>
                <a:gd name="T28" fmla="*/ 57 w 66"/>
                <a:gd name="T29" fmla="*/ 42 h 43"/>
                <a:gd name="T30" fmla="*/ 55 w 66"/>
                <a:gd name="T31" fmla="*/ 43 h 43"/>
                <a:gd name="T32" fmla="*/ 52 w 66"/>
                <a:gd name="T33" fmla="*/ 43 h 43"/>
                <a:gd name="T34" fmla="*/ 49 w 66"/>
                <a:gd name="T35" fmla="*/ 43 h 43"/>
                <a:gd name="T36" fmla="*/ 46 w 66"/>
                <a:gd name="T37" fmla="*/ 42 h 43"/>
                <a:gd name="T38" fmla="*/ 43 w 66"/>
                <a:gd name="T39" fmla="*/ 41 h 43"/>
                <a:gd name="T40" fmla="*/ 38 w 66"/>
                <a:gd name="T41" fmla="*/ 39 h 43"/>
                <a:gd name="T42" fmla="*/ 34 w 66"/>
                <a:gd name="T43" fmla="*/ 36 h 43"/>
                <a:gd name="T44" fmla="*/ 30 w 66"/>
                <a:gd name="T45" fmla="*/ 34 h 43"/>
                <a:gd name="T46" fmla="*/ 26 w 66"/>
                <a:gd name="T47" fmla="*/ 29 h 43"/>
                <a:gd name="T48" fmla="*/ 21 w 66"/>
                <a:gd name="T49" fmla="*/ 26 h 43"/>
                <a:gd name="T50" fmla="*/ 15 w 66"/>
                <a:gd name="T51" fmla="*/ 21 h 43"/>
                <a:gd name="T52" fmla="*/ 11 w 66"/>
                <a:gd name="T53" fmla="*/ 16 h 43"/>
                <a:gd name="T54" fmla="*/ 7 w 66"/>
                <a:gd name="T55" fmla="*/ 13 h 43"/>
                <a:gd name="T56" fmla="*/ 4 w 66"/>
                <a:gd name="T57" fmla="*/ 9 h 43"/>
                <a:gd name="T58" fmla="*/ 1 w 66"/>
                <a:gd name="T59" fmla="*/ 7 h 43"/>
                <a:gd name="T60" fmla="*/ 0 w 66"/>
                <a:gd name="T61" fmla="*/ 3 h 43"/>
                <a:gd name="T62" fmla="*/ 0 w 66"/>
                <a:gd name="T63" fmla="*/ 2 h 43"/>
                <a:gd name="T64" fmla="*/ 0 w 66"/>
                <a:gd name="T65" fmla="*/ 0 h 43"/>
                <a:gd name="T66" fmla="*/ 8 w 66"/>
                <a:gd name="T67" fmla="*/ 0 h 43"/>
                <a:gd name="T68" fmla="*/ 17 w 66"/>
                <a:gd name="T69" fmla="*/ 0 h 43"/>
                <a:gd name="T70" fmla="*/ 24 w 66"/>
                <a:gd name="T71" fmla="*/ 1 h 43"/>
                <a:gd name="T72" fmla="*/ 31 w 66"/>
                <a:gd name="T73" fmla="*/ 1 h 43"/>
                <a:gd name="T74" fmla="*/ 38 w 66"/>
                <a:gd name="T75" fmla="*/ 2 h 43"/>
                <a:gd name="T76" fmla="*/ 43 w 66"/>
                <a:gd name="T77" fmla="*/ 3 h 43"/>
                <a:gd name="T78" fmla="*/ 47 w 66"/>
                <a:gd name="T79" fmla="*/ 5 h 43"/>
                <a:gd name="T80" fmla="*/ 52 w 66"/>
                <a:gd name="T81" fmla="*/ 7 h 43"/>
                <a:gd name="T82" fmla="*/ 52 w 66"/>
                <a:gd name="T83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43">
                  <a:moveTo>
                    <a:pt x="52" y="7"/>
                  </a:moveTo>
                  <a:lnTo>
                    <a:pt x="56" y="9"/>
                  </a:lnTo>
                  <a:lnTo>
                    <a:pt x="59" y="11"/>
                  </a:lnTo>
                  <a:lnTo>
                    <a:pt x="62" y="14"/>
                  </a:lnTo>
                  <a:lnTo>
                    <a:pt x="64" y="16"/>
                  </a:lnTo>
                  <a:lnTo>
                    <a:pt x="65" y="18"/>
                  </a:lnTo>
                  <a:lnTo>
                    <a:pt x="65" y="22"/>
                  </a:lnTo>
                  <a:lnTo>
                    <a:pt x="66" y="24"/>
                  </a:lnTo>
                  <a:lnTo>
                    <a:pt x="65" y="28"/>
                  </a:lnTo>
                  <a:lnTo>
                    <a:pt x="64" y="32"/>
                  </a:lnTo>
                  <a:lnTo>
                    <a:pt x="63" y="34"/>
                  </a:lnTo>
                  <a:lnTo>
                    <a:pt x="62" y="37"/>
                  </a:lnTo>
                  <a:lnTo>
                    <a:pt x="61" y="39"/>
                  </a:lnTo>
                  <a:lnTo>
                    <a:pt x="59" y="41"/>
                  </a:lnTo>
                  <a:lnTo>
                    <a:pt x="57" y="42"/>
                  </a:lnTo>
                  <a:lnTo>
                    <a:pt x="55" y="43"/>
                  </a:lnTo>
                  <a:lnTo>
                    <a:pt x="52" y="43"/>
                  </a:lnTo>
                  <a:lnTo>
                    <a:pt x="49" y="43"/>
                  </a:lnTo>
                  <a:lnTo>
                    <a:pt x="46" y="42"/>
                  </a:lnTo>
                  <a:lnTo>
                    <a:pt x="43" y="41"/>
                  </a:lnTo>
                  <a:lnTo>
                    <a:pt x="38" y="39"/>
                  </a:lnTo>
                  <a:lnTo>
                    <a:pt x="34" y="36"/>
                  </a:lnTo>
                  <a:lnTo>
                    <a:pt x="30" y="34"/>
                  </a:lnTo>
                  <a:lnTo>
                    <a:pt x="26" y="29"/>
                  </a:lnTo>
                  <a:lnTo>
                    <a:pt x="21" y="26"/>
                  </a:lnTo>
                  <a:lnTo>
                    <a:pt x="15" y="21"/>
                  </a:lnTo>
                  <a:lnTo>
                    <a:pt x="11" y="16"/>
                  </a:lnTo>
                  <a:lnTo>
                    <a:pt x="7" y="13"/>
                  </a:lnTo>
                  <a:lnTo>
                    <a:pt x="4" y="9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" y="0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38" y="2"/>
                  </a:lnTo>
                  <a:lnTo>
                    <a:pt x="43" y="3"/>
                  </a:lnTo>
                  <a:lnTo>
                    <a:pt x="47" y="5"/>
                  </a:lnTo>
                  <a:lnTo>
                    <a:pt x="52" y="7"/>
                  </a:lnTo>
                  <a:lnTo>
                    <a:pt x="52" y="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4"/>
            <p:cNvSpPr/>
            <p:nvPr/>
          </p:nvSpPr>
          <p:spPr bwMode="auto">
            <a:xfrm>
              <a:off x="5126038" y="1985963"/>
              <a:ext cx="247650" cy="119063"/>
            </a:xfrm>
            <a:custGeom>
              <a:avLst/>
              <a:gdLst>
                <a:gd name="T0" fmla="*/ 23 w 156"/>
                <a:gd name="T1" fmla="*/ 36 h 75"/>
                <a:gd name="T2" fmla="*/ 35 w 156"/>
                <a:gd name="T3" fmla="*/ 36 h 75"/>
                <a:gd name="T4" fmla="*/ 40 w 156"/>
                <a:gd name="T5" fmla="*/ 36 h 75"/>
                <a:gd name="T6" fmla="*/ 42 w 156"/>
                <a:gd name="T7" fmla="*/ 36 h 75"/>
                <a:gd name="T8" fmla="*/ 47 w 156"/>
                <a:gd name="T9" fmla="*/ 35 h 75"/>
                <a:gd name="T10" fmla="*/ 52 w 156"/>
                <a:gd name="T11" fmla="*/ 33 h 75"/>
                <a:gd name="T12" fmla="*/ 59 w 156"/>
                <a:gd name="T13" fmla="*/ 31 h 75"/>
                <a:gd name="T14" fmla="*/ 67 w 156"/>
                <a:gd name="T15" fmla="*/ 29 h 75"/>
                <a:gd name="T16" fmla="*/ 77 w 156"/>
                <a:gd name="T17" fmla="*/ 25 h 75"/>
                <a:gd name="T18" fmla="*/ 88 w 156"/>
                <a:gd name="T19" fmla="*/ 20 h 75"/>
                <a:gd name="T20" fmla="*/ 100 w 156"/>
                <a:gd name="T21" fmla="*/ 16 h 75"/>
                <a:gd name="T22" fmla="*/ 110 w 156"/>
                <a:gd name="T23" fmla="*/ 12 h 75"/>
                <a:gd name="T24" fmla="*/ 119 w 156"/>
                <a:gd name="T25" fmla="*/ 8 h 75"/>
                <a:gd name="T26" fmla="*/ 128 w 156"/>
                <a:gd name="T27" fmla="*/ 5 h 75"/>
                <a:gd name="T28" fmla="*/ 135 w 156"/>
                <a:gd name="T29" fmla="*/ 4 h 75"/>
                <a:gd name="T30" fmla="*/ 139 w 156"/>
                <a:gd name="T31" fmla="*/ 1 h 75"/>
                <a:gd name="T32" fmla="*/ 144 w 156"/>
                <a:gd name="T33" fmla="*/ 0 h 75"/>
                <a:gd name="T34" fmla="*/ 148 w 156"/>
                <a:gd name="T35" fmla="*/ 0 h 75"/>
                <a:gd name="T36" fmla="*/ 152 w 156"/>
                <a:gd name="T37" fmla="*/ 0 h 75"/>
                <a:gd name="T38" fmla="*/ 156 w 156"/>
                <a:gd name="T39" fmla="*/ 1 h 75"/>
                <a:gd name="T40" fmla="*/ 156 w 156"/>
                <a:gd name="T41" fmla="*/ 4 h 75"/>
                <a:gd name="T42" fmla="*/ 155 w 156"/>
                <a:gd name="T43" fmla="*/ 5 h 75"/>
                <a:gd name="T44" fmla="*/ 151 w 156"/>
                <a:gd name="T45" fmla="*/ 8 h 75"/>
                <a:gd name="T46" fmla="*/ 145 w 156"/>
                <a:gd name="T47" fmla="*/ 12 h 75"/>
                <a:gd name="T48" fmla="*/ 139 w 156"/>
                <a:gd name="T49" fmla="*/ 17 h 75"/>
                <a:gd name="T50" fmla="*/ 130 w 156"/>
                <a:gd name="T51" fmla="*/ 23 h 75"/>
                <a:gd name="T52" fmla="*/ 120 w 156"/>
                <a:gd name="T53" fmla="*/ 30 h 75"/>
                <a:gd name="T54" fmla="*/ 109 w 156"/>
                <a:gd name="T55" fmla="*/ 37 h 75"/>
                <a:gd name="T56" fmla="*/ 94 w 156"/>
                <a:gd name="T57" fmla="*/ 45 h 75"/>
                <a:gd name="T58" fmla="*/ 81 w 156"/>
                <a:gd name="T59" fmla="*/ 54 h 75"/>
                <a:gd name="T60" fmla="*/ 71 w 156"/>
                <a:gd name="T61" fmla="*/ 59 h 75"/>
                <a:gd name="T62" fmla="*/ 61 w 156"/>
                <a:gd name="T63" fmla="*/ 65 h 75"/>
                <a:gd name="T64" fmla="*/ 53 w 156"/>
                <a:gd name="T65" fmla="*/ 69 h 75"/>
                <a:gd name="T66" fmla="*/ 46 w 156"/>
                <a:gd name="T67" fmla="*/ 72 h 75"/>
                <a:gd name="T68" fmla="*/ 40 w 156"/>
                <a:gd name="T69" fmla="*/ 74 h 75"/>
                <a:gd name="T70" fmla="*/ 36 w 156"/>
                <a:gd name="T71" fmla="*/ 75 h 75"/>
                <a:gd name="T72" fmla="*/ 32 w 156"/>
                <a:gd name="T73" fmla="*/ 75 h 75"/>
                <a:gd name="T74" fmla="*/ 26 w 156"/>
                <a:gd name="T75" fmla="*/ 72 h 75"/>
                <a:gd name="T76" fmla="*/ 20 w 156"/>
                <a:gd name="T77" fmla="*/ 70 h 75"/>
                <a:gd name="T78" fmla="*/ 14 w 156"/>
                <a:gd name="T79" fmla="*/ 65 h 75"/>
                <a:gd name="T80" fmla="*/ 8 w 156"/>
                <a:gd name="T81" fmla="*/ 59 h 75"/>
                <a:gd name="T82" fmla="*/ 3 w 156"/>
                <a:gd name="T83" fmla="*/ 54 h 75"/>
                <a:gd name="T84" fmla="*/ 1 w 156"/>
                <a:gd name="T85" fmla="*/ 48 h 75"/>
                <a:gd name="T86" fmla="*/ 0 w 156"/>
                <a:gd name="T87" fmla="*/ 44 h 75"/>
                <a:gd name="T88" fmla="*/ 2 w 156"/>
                <a:gd name="T89" fmla="*/ 39 h 75"/>
                <a:gd name="T90" fmla="*/ 4 w 156"/>
                <a:gd name="T91" fmla="*/ 37 h 75"/>
                <a:gd name="T92" fmla="*/ 9 w 156"/>
                <a:gd name="T93" fmla="*/ 36 h 75"/>
                <a:gd name="T94" fmla="*/ 14 w 156"/>
                <a:gd name="T95" fmla="*/ 36 h 75"/>
                <a:gd name="T96" fmla="*/ 16 w 156"/>
                <a:gd name="T9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6" h="75">
                  <a:moveTo>
                    <a:pt x="16" y="36"/>
                  </a:moveTo>
                  <a:lnTo>
                    <a:pt x="23" y="36"/>
                  </a:lnTo>
                  <a:lnTo>
                    <a:pt x="30" y="36"/>
                  </a:lnTo>
                  <a:lnTo>
                    <a:pt x="35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1" y="36"/>
                  </a:lnTo>
                  <a:lnTo>
                    <a:pt x="42" y="36"/>
                  </a:lnTo>
                  <a:lnTo>
                    <a:pt x="45" y="36"/>
                  </a:lnTo>
                  <a:lnTo>
                    <a:pt x="47" y="35"/>
                  </a:lnTo>
                  <a:lnTo>
                    <a:pt x="49" y="35"/>
                  </a:lnTo>
                  <a:lnTo>
                    <a:pt x="52" y="33"/>
                  </a:lnTo>
                  <a:lnTo>
                    <a:pt x="55" y="32"/>
                  </a:lnTo>
                  <a:lnTo>
                    <a:pt x="59" y="31"/>
                  </a:lnTo>
                  <a:lnTo>
                    <a:pt x="62" y="30"/>
                  </a:lnTo>
                  <a:lnTo>
                    <a:pt x="67" y="29"/>
                  </a:lnTo>
                  <a:lnTo>
                    <a:pt x="72" y="26"/>
                  </a:lnTo>
                  <a:lnTo>
                    <a:pt x="77" y="25"/>
                  </a:lnTo>
                  <a:lnTo>
                    <a:pt x="83" y="23"/>
                  </a:lnTo>
                  <a:lnTo>
                    <a:pt x="88" y="20"/>
                  </a:lnTo>
                  <a:lnTo>
                    <a:pt x="94" y="18"/>
                  </a:lnTo>
                  <a:lnTo>
                    <a:pt x="100" y="16"/>
                  </a:lnTo>
                  <a:lnTo>
                    <a:pt x="105" y="13"/>
                  </a:lnTo>
                  <a:lnTo>
                    <a:pt x="110" y="12"/>
                  </a:lnTo>
                  <a:lnTo>
                    <a:pt x="115" y="10"/>
                  </a:lnTo>
                  <a:lnTo>
                    <a:pt x="119" y="8"/>
                  </a:lnTo>
                  <a:lnTo>
                    <a:pt x="124" y="7"/>
                  </a:lnTo>
                  <a:lnTo>
                    <a:pt x="128" y="5"/>
                  </a:lnTo>
                  <a:lnTo>
                    <a:pt x="131" y="4"/>
                  </a:lnTo>
                  <a:lnTo>
                    <a:pt x="135" y="4"/>
                  </a:lnTo>
                  <a:lnTo>
                    <a:pt x="137" y="3"/>
                  </a:lnTo>
                  <a:lnTo>
                    <a:pt x="139" y="1"/>
                  </a:lnTo>
                  <a:lnTo>
                    <a:pt x="142" y="1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56" y="1"/>
                  </a:lnTo>
                  <a:lnTo>
                    <a:pt x="156" y="3"/>
                  </a:lnTo>
                  <a:lnTo>
                    <a:pt x="156" y="4"/>
                  </a:lnTo>
                  <a:lnTo>
                    <a:pt x="156" y="4"/>
                  </a:lnTo>
                  <a:lnTo>
                    <a:pt x="155" y="5"/>
                  </a:lnTo>
                  <a:lnTo>
                    <a:pt x="152" y="6"/>
                  </a:lnTo>
                  <a:lnTo>
                    <a:pt x="151" y="8"/>
                  </a:lnTo>
                  <a:lnTo>
                    <a:pt x="149" y="10"/>
                  </a:lnTo>
                  <a:lnTo>
                    <a:pt x="145" y="12"/>
                  </a:lnTo>
                  <a:lnTo>
                    <a:pt x="143" y="14"/>
                  </a:lnTo>
                  <a:lnTo>
                    <a:pt x="139" y="17"/>
                  </a:lnTo>
                  <a:lnTo>
                    <a:pt x="135" y="19"/>
                  </a:lnTo>
                  <a:lnTo>
                    <a:pt x="130" y="23"/>
                  </a:lnTo>
                  <a:lnTo>
                    <a:pt x="125" y="26"/>
                  </a:lnTo>
                  <a:lnTo>
                    <a:pt x="120" y="30"/>
                  </a:lnTo>
                  <a:lnTo>
                    <a:pt x="115" y="33"/>
                  </a:lnTo>
                  <a:lnTo>
                    <a:pt x="109" y="37"/>
                  </a:lnTo>
                  <a:lnTo>
                    <a:pt x="102" y="42"/>
                  </a:lnTo>
                  <a:lnTo>
                    <a:pt x="94" y="45"/>
                  </a:lnTo>
                  <a:lnTo>
                    <a:pt x="88" y="50"/>
                  </a:lnTo>
                  <a:lnTo>
                    <a:pt x="81" y="54"/>
                  </a:lnTo>
                  <a:lnTo>
                    <a:pt x="77" y="57"/>
                  </a:lnTo>
                  <a:lnTo>
                    <a:pt x="71" y="59"/>
                  </a:lnTo>
                  <a:lnTo>
                    <a:pt x="66" y="62"/>
                  </a:lnTo>
                  <a:lnTo>
                    <a:pt x="61" y="65"/>
                  </a:lnTo>
                  <a:lnTo>
                    <a:pt x="56" y="67"/>
                  </a:lnTo>
                  <a:lnTo>
                    <a:pt x="53" y="69"/>
                  </a:lnTo>
                  <a:lnTo>
                    <a:pt x="49" y="70"/>
                  </a:lnTo>
                  <a:lnTo>
                    <a:pt x="46" y="72"/>
                  </a:lnTo>
                  <a:lnTo>
                    <a:pt x="42" y="74"/>
                  </a:lnTo>
                  <a:lnTo>
                    <a:pt x="40" y="74"/>
                  </a:lnTo>
                  <a:lnTo>
                    <a:pt x="37" y="75"/>
                  </a:lnTo>
                  <a:lnTo>
                    <a:pt x="36" y="75"/>
                  </a:lnTo>
                  <a:lnTo>
                    <a:pt x="34" y="75"/>
                  </a:lnTo>
                  <a:lnTo>
                    <a:pt x="32" y="75"/>
                  </a:lnTo>
                  <a:lnTo>
                    <a:pt x="28" y="74"/>
                  </a:lnTo>
                  <a:lnTo>
                    <a:pt x="26" y="72"/>
                  </a:lnTo>
                  <a:lnTo>
                    <a:pt x="23" y="71"/>
                  </a:lnTo>
                  <a:lnTo>
                    <a:pt x="20" y="70"/>
                  </a:lnTo>
                  <a:lnTo>
                    <a:pt x="17" y="68"/>
                  </a:lnTo>
                  <a:lnTo>
                    <a:pt x="14" y="65"/>
                  </a:lnTo>
                  <a:lnTo>
                    <a:pt x="11" y="62"/>
                  </a:lnTo>
                  <a:lnTo>
                    <a:pt x="8" y="59"/>
                  </a:lnTo>
                  <a:lnTo>
                    <a:pt x="5" y="56"/>
                  </a:lnTo>
                  <a:lnTo>
                    <a:pt x="3" y="54"/>
                  </a:lnTo>
                  <a:lnTo>
                    <a:pt x="2" y="51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1" y="42"/>
                  </a:lnTo>
                  <a:lnTo>
                    <a:pt x="2" y="39"/>
                  </a:lnTo>
                  <a:lnTo>
                    <a:pt x="3" y="38"/>
                  </a:lnTo>
                  <a:lnTo>
                    <a:pt x="4" y="37"/>
                  </a:lnTo>
                  <a:lnTo>
                    <a:pt x="7" y="36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6" y="3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"/>
            <p:cNvSpPr/>
            <p:nvPr/>
          </p:nvSpPr>
          <p:spPr bwMode="auto">
            <a:xfrm>
              <a:off x="5178425" y="1254125"/>
              <a:ext cx="138113" cy="241300"/>
            </a:xfrm>
            <a:custGeom>
              <a:avLst/>
              <a:gdLst>
                <a:gd name="T0" fmla="*/ 4 w 87"/>
                <a:gd name="T1" fmla="*/ 14 h 152"/>
                <a:gd name="T2" fmla="*/ 3 w 87"/>
                <a:gd name="T3" fmla="*/ 12 h 152"/>
                <a:gd name="T4" fmla="*/ 2 w 87"/>
                <a:gd name="T5" fmla="*/ 9 h 152"/>
                <a:gd name="T6" fmla="*/ 1 w 87"/>
                <a:gd name="T7" fmla="*/ 8 h 152"/>
                <a:gd name="T8" fmla="*/ 1 w 87"/>
                <a:gd name="T9" fmla="*/ 6 h 152"/>
                <a:gd name="T10" fmla="*/ 1 w 87"/>
                <a:gd name="T11" fmla="*/ 5 h 152"/>
                <a:gd name="T12" fmla="*/ 0 w 87"/>
                <a:gd name="T13" fmla="*/ 4 h 152"/>
                <a:gd name="T14" fmla="*/ 1 w 87"/>
                <a:gd name="T15" fmla="*/ 2 h 152"/>
                <a:gd name="T16" fmla="*/ 1 w 87"/>
                <a:gd name="T17" fmla="*/ 2 h 152"/>
                <a:gd name="T18" fmla="*/ 2 w 87"/>
                <a:gd name="T19" fmla="*/ 1 h 152"/>
                <a:gd name="T20" fmla="*/ 4 w 87"/>
                <a:gd name="T21" fmla="*/ 0 h 152"/>
                <a:gd name="T22" fmla="*/ 7 w 87"/>
                <a:gd name="T23" fmla="*/ 0 h 152"/>
                <a:gd name="T24" fmla="*/ 9 w 87"/>
                <a:gd name="T25" fmla="*/ 0 h 152"/>
                <a:gd name="T26" fmla="*/ 13 w 87"/>
                <a:gd name="T27" fmla="*/ 0 h 152"/>
                <a:gd name="T28" fmla="*/ 18 w 87"/>
                <a:gd name="T29" fmla="*/ 0 h 152"/>
                <a:gd name="T30" fmla="*/ 22 w 87"/>
                <a:gd name="T31" fmla="*/ 1 h 152"/>
                <a:gd name="T32" fmla="*/ 27 w 87"/>
                <a:gd name="T33" fmla="*/ 2 h 152"/>
                <a:gd name="T34" fmla="*/ 32 w 87"/>
                <a:gd name="T35" fmla="*/ 2 h 152"/>
                <a:gd name="T36" fmla="*/ 37 w 87"/>
                <a:gd name="T37" fmla="*/ 5 h 152"/>
                <a:gd name="T38" fmla="*/ 40 w 87"/>
                <a:gd name="T39" fmla="*/ 6 h 152"/>
                <a:gd name="T40" fmla="*/ 42 w 87"/>
                <a:gd name="T41" fmla="*/ 7 h 152"/>
                <a:gd name="T42" fmla="*/ 46 w 87"/>
                <a:gd name="T43" fmla="*/ 8 h 152"/>
                <a:gd name="T44" fmla="*/ 48 w 87"/>
                <a:gd name="T45" fmla="*/ 9 h 152"/>
                <a:gd name="T46" fmla="*/ 50 w 87"/>
                <a:gd name="T47" fmla="*/ 11 h 152"/>
                <a:gd name="T48" fmla="*/ 51 w 87"/>
                <a:gd name="T49" fmla="*/ 12 h 152"/>
                <a:gd name="T50" fmla="*/ 52 w 87"/>
                <a:gd name="T51" fmla="*/ 13 h 152"/>
                <a:gd name="T52" fmla="*/ 52 w 87"/>
                <a:gd name="T53" fmla="*/ 17 h 152"/>
                <a:gd name="T54" fmla="*/ 53 w 87"/>
                <a:gd name="T55" fmla="*/ 19 h 152"/>
                <a:gd name="T56" fmla="*/ 54 w 87"/>
                <a:gd name="T57" fmla="*/ 24 h 152"/>
                <a:gd name="T58" fmla="*/ 55 w 87"/>
                <a:gd name="T59" fmla="*/ 30 h 152"/>
                <a:gd name="T60" fmla="*/ 58 w 87"/>
                <a:gd name="T61" fmla="*/ 36 h 152"/>
                <a:gd name="T62" fmla="*/ 59 w 87"/>
                <a:gd name="T63" fmla="*/ 43 h 152"/>
                <a:gd name="T64" fmla="*/ 61 w 87"/>
                <a:gd name="T65" fmla="*/ 51 h 152"/>
                <a:gd name="T66" fmla="*/ 64 w 87"/>
                <a:gd name="T67" fmla="*/ 60 h 152"/>
                <a:gd name="T68" fmla="*/ 66 w 87"/>
                <a:gd name="T69" fmla="*/ 70 h 152"/>
                <a:gd name="T70" fmla="*/ 69 w 87"/>
                <a:gd name="T71" fmla="*/ 82 h 152"/>
                <a:gd name="T72" fmla="*/ 72 w 87"/>
                <a:gd name="T73" fmla="*/ 94 h 152"/>
                <a:gd name="T74" fmla="*/ 76 w 87"/>
                <a:gd name="T75" fmla="*/ 107 h 152"/>
                <a:gd name="T76" fmla="*/ 79 w 87"/>
                <a:gd name="T77" fmla="*/ 121 h 152"/>
                <a:gd name="T78" fmla="*/ 83 w 87"/>
                <a:gd name="T79" fmla="*/ 135 h 152"/>
                <a:gd name="T80" fmla="*/ 87 w 87"/>
                <a:gd name="T81" fmla="*/ 152 h 152"/>
                <a:gd name="T82" fmla="*/ 80 w 87"/>
                <a:gd name="T83" fmla="*/ 151 h 152"/>
                <a:gd name="T84" fmla="*/ 74 w 87"/>
                <a:gd name="T85" fmla="*/ 149 h 152"/>
                <a:gd name="T86" fmla="*/ 70 w 87"/>
                <a:gd name="T87" fmla="*/ 147 h 152"/>
                <a:gd name="T88" fmla="*/ 65 w 87"/>
                <a:gd name="T89" fmla="*/ 143 h 152"/>
                <a:gd name="T90" fmla="*/ 60 w 87"/>
                <a:gd name="T91" fmla="*/ 140 h 152"/>
                <a:gd name="T92" fmla="*/ 57 w 87"/>
                <a:gd name="T93" fmla="*/ 134 h 152"/>
                <a:gd name="T94" fmla="*/ 54 w 87"/>
                <a:gd name="T95" fmla="*/ 128 h 152"/>
                <a:gd name="T96" fmla="*/ 51 w 87"/>
                <a:gd name="T97" fmla="*/ 121 h 152"/>
                <a:gd name="T98" fmla="*/ 45 w 87"/>
                <a:gd name="T99" fmla="*/ 106 h 152"/>
                <a:gd name="T100" fmla="*/ 38 w 87"/>
                <a:gd name="T101" fmla="*/ 89 h 152"/>
                <a:gd name="T102" fmla="*/ 31 w 87"/>
                <a:gd name="T103" fmla="*/ 74 h 152"/>
                <a:gd name="T104" fmla="*/ 25 w 87"/>
                <a:gd name="T105" fmla="*/ 56 h 152"/>
                <a:gd name="T106" fmla="*/ 22 w 87"/>
                <a:gd name="T107" fmla="*/ 49 h 152"/>
                <a:gd name="T108" fmla="*/ 19 w 87"/>
                <a:gd name="T109" fmla="*/ 41 h 152"/>
                <a:gd name="T110" fmla="*/ 16 w 87"/>
                <a:gd name="T111" fmla="*/ 36 h 152"/>
                <a:gd name="T112" fmla="*/ 14 w 87"/>
                <a:gd name="T113" fmla="*/ 31 h 152"/>
                <a:gd name="T114" fmla="*/ 10 w 87"/>
                <a:gd name="T115" fmla="*/ 26 h 152"/>
                <a:gd name="T116" fmla="*/ 8 w 87"/>
                <a:gd name="T117" fmla="*/ 21 h 152"/>
                <a:gd name="T118" fmla="*/ 6 w 87"/>
                <a:gd name="T119" fmla="*/ 18 h 152"/>
                <a:gd name="T120" fmla="*/ 4 w 87"/>
                <a:gd name="T121" fmla="*/ 14 h 152"/>
                <a:gd name="T122" fmla="*/ 4 w 87"/>
                <a:gd name="T123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7" h="152">
                  <a:moveTo>
                    <a:pt x="4" y="14"/>
                  </a:moveTo>
                  <a:lnTo>
                    <a:pt x="3" y="12"/>
                  </a:lnTo>
                  <a:lnTo>
                    <a:pt x="2" y="9"/>
                  </a:lnTo>
                  <a:lnTo>
                    <a:pt x="1" y="8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8" y="0"/>
                  </a:lnTo>
                  <a:lnTo>
                    <a:pt x="22" y="1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7" y="5"/>
                  </a:lnTo>
                  <a:lnTo>
                    <a:pt x="40" y="6"/>
                  </a:lnTo>
                  <a:lnTo>
                    <a:pt x="42" y="7"/>
                  </a:lnTo>
                  <a:lnTo>
                    <a:pt x="46" y="8"/>
                  </a:lnTo>
                  <a:lnTo>
                    <a:pt x="48" y="9"/>
                  </a:lnTo>
                  <a:lnTo>
                    <a:pt x="50" y="11"/>
                  </a:lnTo>
                  <a:lnTo>
                    <a:pt x="51" y="12"/>
                  </a:lnTo>
                  <a:lnTo>
                    <a:pt x="52" y="13"/>
                  </a:lnTo>
                  <a:lnTo>
                    <a:pt x="52" y="17"/>
                  </a:lnTo>
                  <a:lnTo>
                    <a:pt x="53" y="19"/>
                  </a:lnTo>
                  <a:lnTo>
                    <a:pt x="54" y="24"/>
                  </a:lnTo>
                  <a:lnTo>
                    <a:pt x="55" y="30"/>
                  </a:lnTo>
                  <a:lnTo>
                    <a:pt x="58" y="36"/>
                  </a:lnTo>
                  <a:lnTo>
                    <a:pt x="59" y="43"/>
                  </a:lnTo>
                  <a:lnTo>
                    <a:pt x="61" y="51"/>
                  </a:lnTo>
                  <a:lnTo>
                    <a:pt x="64" y="60"/>
                  </a:lnTo>
                  <a:lnTo>
                    <a:pt x="66" y="70"/>
                  </a:lnTo>
                  <a:lnTo>
                    <a:pt x="69" y="82"/>
                  </a:lnTo>
                  <a:lnTo>
                    <a:pt x="72" y="94"/>
                  </a:lnTo>
                  <a:lnTo>
                    <a:pt x="76" y="107"/>
                  </a:lnTo>
                  <a:lnTo>
                    <a:pt x="79" y="121"/>
                  </a:lnTo>
                  <a:lnTo>
                    <a:pt x="83" y="135"/>
                  </a:lnTo>
                  <a:lnTo>
                    <a:pt x="87" y="152"/>
                  </a:lnTo>
                  <a:lnTo>
                    <a:pt x="80" y="151"/>
                  </a:lnTo>
                  <a:lnTo>
                    <a:pt x="74" y="149"/>
                  </a:lnTo>
                  <a:lnTo>
                    <a:pt x="70" y="147"/>
                  </a:lnTo>
                  <a:lnTo>
                    <a:pt x="65" y="143"/>
                  </a:lnTo>
                  <a:lnTo>
                    <a:pt x="60" y="140"/>
                  </a:lnTo>
                  <a:lnTo>
                    <a:pt x="57" y="134"/>
                  </a:lnTo>
                  <a:lnTo>
                    <a:pt x="54" y="128"/>
                  </a:lnTo>
                  <a:lnTo>
                    <a:pt x="51" y="121"/>
                  </a:lnTo>
                  <a:lnTo>
                    <a:pt x="45" y="106"/>
                  </a:lnTo>
                  <a:lnTo>
                    <a:pt x="38" y="89"/>
                  </a:lnTo>
                  <a:lnTo>
                    <a:pt x="31" y="74"/>
                  </a:lnTo>
                  <a:lnTo>
                    <a:pt x="25" y="56"/>
                  </a:lnTo>
                  <a:lnTo>
                    <a:pt x="22" y="49"/>
                  </a:lnTo>
                  <a:lnTo>
                    <a:pt x="19" y="41"/>
                  </a:lnTo>
                  <a:lnTo>
                    <a:pt x="16" y="36"/>
                  </a:lnTo>
                  <a:lnTo>
                    <a:pt x="14" y="31"/>
                  </a:lnTo>
                  <a:lnTo>
                    <a:pt x="10" y="26"/>
                  </a:lnTo>
                  <a:lnTo>
                    <a:pt x="8" y="21"/>
                  </a:lnTo>
                  <a:lnTo>
                    <a:pt x="6" y="18"/>
                  </a:lnTo>
                  <a:lnTo>
                    <a:pt x="4" y="14"/>
                  </a:lnTo>
                  <a:lnTo>
                    <a:pt x="4" y="1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"/>
            <p:cNvSpPr/>
            <p:nvPr/>
          </p:nvSpPr>
          <p:spPr bwMode="auto">
            <a:xfrm>
              <a:off x="5218113" y="1220788"/>
              <a:ext cx="501650" cy="228600"/>
            </a:xfrm>
            <a:custGeom>
              <a:avLst/>
              <a:gdLst>
                <a:gd name="T0" fmla="*/ 223 w 316"/>
                <a:gd name="T1" fmla="*/ 121 h 144"/>
                <a:gd name="T2" fmla="*/ 232 w 316"/>
                <a:gd name="T3" fmla="*/ 90 h 144"/>
                <a:gd name="T4" fmla="*/ 239 w 316"/>
                <a:gd name="T5" fmla="*/ 66 h 144"/>
                <a:gd name="T6" fmla="*/ 243 w 316"/>
                <a:gd name="T7" fmla="*/ 49 h 144"/>
                <a:gd name="T8" fmla="*/ 244 w 316"/>
                <a:gd name="T9" fmla="*/ 39 h 144"/>
                <a:gd name="T10" fmla="*/ 242 w 316"/>
                <a:gd name="T11" fmla="*/ 34 h 144"/>
                <a:gd name="T12" fmla="*/ 232 w 316"/>
                <a:gd name="T13" fmla="*/ 30 h 144"/>
                <a:gd name="T14" fmla="*/ 220 w 316"/>
                <a:gd name="T15" fmla="*/ 28 h 144"/>
                <a:gd name="T16" fmla="*/ 212 w 316"/>
                <a:gd name="T17" fmla="*/ 28 h 144"/>
                <a:gd name="T18" fmla="*/ 205 w 316"/>
                <a:gd name="T19" fmla="*/ 28 h 144"/>
                <a:gd name="T20" fmla="*/ 195 w 316"/>
                <a:gd name="T21" fmla="*/ 29 h 144"/>
                <a:gd name="T22" fmla="*/ 182 w 316"/>
                <a:gd name="T23" fmla="*/ 30 h 144"/>
                <a:gd name="T24" fmla="*/ 166 w 316"/>
                <a:gd name="T25" fmla="*/ 32 h 144"/>
                <a:gd name="T26" fmla="*/ 147 w 316"/>
                <a:gd name="T27" fmla="*/ 34 h 144"/>
                <a:gd name="T28" fmla="*/ 125 w 316"/>
                <a:gd name="T29" fmla="*/ 36 h 144"/>
                <a:gd name="T30" fmla="*/ 100 w 316"/>
                <a:gd name="T31" fmla="*/ 39 h 144"/>
                <a:gd name="T32" fmla="*/ 73 w 316"/>
                <a:gd name="T33" fmla="*/ 42 h 144"/>
                <a:gd name="T34" fmla="*/ 44 w 316"/>
                <a:gd name="T35" fmla="*/ 45 h 144"/>
                <a:gd name="T36" fmla="*/ 10 w 316"/>
                <a:gd name="T37" fmla="*/ 48 h 144"/>
                <a:gd name="T38" fmla="*/ 17 w 316"/>
                <a:gd name="T39" fmla="*/ 28 h 144"/>
                <a:gd name="T40" fmla="*/ 54 w 316"/>
                <a:gd name="T41" fmla="*/ 25 h 144"/>
                <a:gd name="T42" fmla="*/ 86 w 316"/>
                <a:gd name="T43" fmla="*/ 22 h 144"/>
                <a:gd name="T44" fmla="*/ 121 w 316"/>
                <a:gd name="T45" fmla="*/ 19 h 144"/>
                <a:gd name="T46" fmla="*/ 157 w 316"/>
                <a:gd name="T47" fmla="*/ 14 h 144"/>
                <a:gd name="T48" fmla="*/ 185 w 316"/>
                <a:gd name="T49" fmla="*/ 12 h 144"/>
                <a:gd name="T50" fmla="*/ 201 w 316"/>
                <a:gd name="T51" fmla="*/ 9 h 144"/>
                <a:gd name="T52" fmla="*/ 215 w 316"/>
                <a:gd name="T53" fmla="*/ 7 h 144"/>
                <a:gd name="T54" fmla="*/ 227 w 316"/>
                <a:gd name="T55" fmla="*/ 6 h 144"/>
                <a:gd name="T56" fmla="*/ 234 w 316"/>
                <a:gd name="T57" fmla="*/ 3 h 144"/>
                <a:gd name="T58" fmla="*/ 244 w 316"/>
                <a:gd name="T59" fmla="*/ 1 h 144"/>
                <a:gd name="T60" fmla="*/ 257 w 316"/>
                <a:gd name="T61" fmla="*/ 0 h 144"/>
                <a:gd name="T62" fmla="*/ 264 w 316"/>
                <a:gd name="T63" fmla="*/ 2 h 144"/>
                <a:gd name="T64" fmla="*/ 278 w 316"/>
                <a:gd name="T65" fmla="*/ 12 h 144"/>
                <a:gd name="T66" fmla="*/ 297 w 316"/>
                <a:gd name="T67" fmla="*/ 25 h 144"/>
                <a:gd name="T68" fmla="*/ 310 w 316"/>
                <a:gd name="T69" fmla="*/ 38 h 144"/>
                <a:gd name="T70" fmla="*/ 316 w 316"/>
                <a:gd name="T71" fmla="*/ 45 h 144"/>
                <a:gd name="T72" fmla="*/ 315 w 316"/>
                <a:gd name="T73" fmla="*/ 48 h 144"/>
                <a:gd name="T74" fmla="*/ 308 w 316"/>
                <a:gd name="T75" fmla="*/ 55 h 144"/>
                <a:gd name="T76" fmla="*/ 296 w 316"/>
                <a:gd name="T77" fmla="*/ 64 h 144"/>
                <a:gd name="T78" fmla="*/ 281 w 316"/>
                <a:gd name="T79" fmla="*/ 78 h 144"/>
                <a:gd name="T80" fmla="*/ 268 w 316"/>
                <a:gd name="T81" fmla="*/ 96 h 144"/>
                <a:gd name="T82" fmla="*/ 257 w 316"/>
                <a:gd name="T83" fmla="*/ 115 h 144"/>
                <a:gd name="T84" fmla="*/ 250 w 316"/>
                <a:gd name="T85" fmla="*/ 125 h 144"/>
                <a:gd name="T86" fmla="*/ 233 w 316"/>
                <a:gd name="T87" fmla="*/ 140 h 144"/>
                <a:gd name="T88" fmla="*/ 215 w 316"/>
                <a:gd name="T8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6" h="144">
                  <a:moveTo>
                    <a:pt x="215" y="144"/>
                  </a:moveTo>
                  <a:lnTo>
                    <a:pt x="219" y="131"/>
                  </a:lnTo>
                  <a:lnTo>
                    <a:pt x="223" y="121"/>
                  </a:lnTo>
                  <a:lnTo>
                    <a:pt x="226" y="110"/>
                  </a:lnTo>
                  <a:lnTo>
                    <a:pt x="230" y="99"/>
                  </a:lnTo>
                  <a:lnTo>
                    <a:pt x="232" y="90"/>
                  </a:lnTo>
                  <a:lnTo>
                    <a:pt x="234" y="81"/>
                  </a:lnTo>
                  <a:lnTo>
                    <a:pt x="237" y="73"/>
                  </a:lnTo>
                  <a:lnTo>
                    <a:pt x="239" y="66"/>
                  </a:lnTo>
                  <a:lnTo>
                    <a:pt x="240" y="60"/>
                  </a:lnTo>
                  <a:lnTo>
                    <a:pt x="242" y="54"/>
                  </a:lnTo>
                  <a:lnTo>
                    <a:pt x="243" y="49"/>
                  </a:lnTo>
                  <a:lnTo>
                    <a:pt x="244" y="46"/>
                  </a:lnTo>
                  <a:lnTo>
                    <a:pt x="244" y="42"/>
                  </a:lnTo>
                  <a:lnTo>
                    <a:pt x="244" y="39"/>
                  </a:lnTo>
                  <a:lnTo>
                    <a:pt x="244" y="38"/>
                  </a:lnTo>
                  <a:lnTo>
                    <a:pt x="244" y="35"/>
                  </a:lnTo>
                  <a:lnTo>
                    <a:pt x="242" y="34"/>
                  </a:lnTo>
                  <a:lnTo>
                    <a:pt x="239" y="33"/>
                  </a:lnTo>
                  <a:lnTo>
                    <a:pt x="236" y="30"/>
                  </a:lnTo>
                  <a:lnTo>
                    <a:pt x="232" y="30"/>
                  </a:lnTo>
                  <a:lnTo>
                    <a:pt x="228" y="29"/>
                  </a:lnTo>
                  <a:lnTo>
                    <a:pt x="225" y="28"/>
                  </a:lnTo>
                  <a:lnTo>
                    <a:pt x="220" y="28"/>
                  </a:lnTo>
                  <a:lnTo>
                    <a:pt x="215" y="28"/>
                  </a:lnTo>
                  <a:lnTo>
                    <a:pt x="214" y="28"/>
                  </a:lnTo>
                  <a:lnTo>
                    <a:pt x="212" y="28"/>
                  </a:lnTo>
                  <a:lnTo>
                    <a:pt x="210" y="28"/>
                  </a:lnTo>
                  <a:lnTo>
                    <a:pt x="207" y="28"/>
                  </a:lnTo>
                  <a:lnTo>
                    <a:pt x="205" y="28"/>
                  </a:lnTo>
                  <a:lnTo>
                    <a:pt x="202" y="29"/>
                  </a:lnTo>
                  <a:lnTo>
                    <a:pt x="199" y="29"/>
                  </a:lnTo>
                  <a:lnTo>
                    <a:pt x="195" y="29"/>
                  </a:lnTo>
                  <a:lnTo>
                    <a:pt x="191" y="29"/>
                  </a:lnTo>
                  <a:lnTo>
                    <a:pt x="187" y="30"/>
                  </a:lnTo>
                  <a:lnTo>
                    <a:pt x="182" y="30"/>
                  </a:lnTo>
                  <a:lnTo>
                    <a:pt x="176" y="30"/>
                  </a:lnTo>
                  <a:lnTo>
                    <a:pt x="172" y="32"/>
                  </a:lnTo>
                  <a:lnTo>
                    <a:pt x="166" y="32"/>
                  </a:lnTo>
                  <a:lnTo>
                    <a:pt x="160" y="33"/>
                  </a:lnTo>
                  <a:lnTo>
                    <a:pt x="154" y="33"/>
                  </a:lnTo>
                  <a:lnTo>
                    <a:pt x="147" y="34"/>
                  </a:lnTo>
                  <a:lnTo>
                    <a:pt x="140" y="35"/>
                  </a:lnTo>
                  <a:lnTo>
                    <a:pt x="132" y="35"/>
                  </a:lnTo>
                  <a:lnTo>
                    <a:pt x="125" y="36"/>
                  </a:lnTo>
                  <a:lnTo>
                    <a:pt x="117" y="38"/>
                  </a:lnTo>
                  <a:lnTo>
                    <a:pt x="109" y="38"/>
                  </a:lnTo>
                  <a:lnTo>
                    <a:pt x="100" y="39"/>
                  </a:lnTo>
                  <a:lnTo>
                    <a:pt x="92" y="40"/>
                  </a:lnTo>
                  <a:lnTo>
                    <a:pt x="83" y="41"/>
                  </a:lnTo>
                  <a:lnTo>
                    <a:pt x="73" y="42"/>
                  </a:lnTo>
                  <a:lnTo>
                    <a:pt x="64" y="42"/>
                  </a:lnTo>
                  <a:lnTo>
                    <a:pt x="53" y="44"/>
                  </a:lnTo>
                  <a:lnTo>
                    <a:pt x="44" y="45"/>
                  </a:lnTo>
                  <a:lnTo>
                    <a:pt x="33" y="46"/>
                  </a:lnTo>
                  <a:lnTo>
                    <a:pt x="21" y="47"/>
                  </a:lnTo>
                  <a:lnTo>
                    <a:pt x="10" y="48"/>
                  </a:lnTo>
                  <a:lnTo>
                    <a:pt x="6" y="39"/>
                  </a:lnTo>
                  <a:lnTo>
                    <a:pt x="0" y="28"/>
                  </a:lnTo>
                  <a:lnTo>
                    <a:pt x="17" y="28"/>
                  </a:lnTo>
                  <a:lnTo>
                    <a:pt x="35" y="27"/>
                  </a:lnTo>
                  <a:lnTo>
                    <a:pt x="45" y="26"/>
                  </a:lnTo>
                  <a:lnTo>
                    <a:pt x="54" y="25"/>
                  </a:lnTo>
                  <a:lnTo>
                    <a:pt x="65" y="23"/>
                  </a:lnTo>
                  <a:lnTo>
                    <a:pt x="76" y="23"/>
                  </a:lnTo>
                  <a:lnTo>
                    <a:pt x="86" y="22"/>
                  </a:lnTo>
                  <a:lnTo>
                    <a:pt x="97" y="21"/>
                  </a:lnTo>
                  <a:lnTo>
                    <a:pt x="109" y="20"/>
                  </a:lnTo>
                  <a:lnTo>
                    <a:pt x="121" y="19"/>
                  </a:lnTo>
                  <a:lnTo>
                    <a:pt x="132" y="17"/>
                  </a:lnTo>
                  <a:lnTo>
                    <a:pt x="144" y="16"/>
                  </a:lnTo>
                  <a:lnTo>
                    <a:pt x="157" y="14"/>
                  </a:lnTo>
                  <a:lnTo>
                    <a:pt x="172" y="13"/>
                  </a:lnTo>
                  <a:lnTo>
                    <a:pt x="177" y="12"/>
                  </a:lnTo>
                  <a:lnTo>
                    <a:pt x="185" y="12"/>
                  </a:lnTo>
                  <a:lnTo>
                    <a:pt x="191" y="10"/>
                  </a:lnTo>
                  <a:lnTo>
                    <a:pt x="196" y="10"/>
                  </a:lnTo>
                  <a:lnTo>
                    <a:pt x="201" y="9"/>
                  </a:lnTo>
                  <a:lnTo>
                    <a:pt x="206" y="9"/>
                  </a:lnTo>
                  <a:lnTo>
                    <a:pt x="211" y="8"/>
                  </a:lnTo>
                  <a:lnTo>
                    <a:pt x="215" y="7"/>
                  </a:lnTo>
                  <a:lnTo>
                    <a:pt x="220" y="7"/>
                  </a:lnTo>
                  <a:lnTo>
                    <a:pt x="224" y="6"/>
                  </a:lnTo>
                  <a:lnTo>
                    <a:pt x="227" y="6"/>
                  </a:lnTo>
                  <a:lnTo>
                    <a:pt x="230" y="4"/>
                  </a:lnTo>
                  <a:lnTo>
                    <a:pt x="232" y="4"/>
                  </a:lnTo>
                  <a:lnTo>
                    <a:pt x="234" y="3"/>
                  </a:lnTo>
                  <a:lnTo>
                    <a:pt x="237" y="3"/>
                  </a:lnTo>
                  <a:lnTo>
                    <a:pt x="239" y="2"/>
                  </a:lnTo>
                  <a:lnTo>
                    <a:pt x="244" y="1"/>
                  </a:lnTo>
                  <a:lnTo>
                    <a:pt x="249" y="0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58" y="0"/>
                  </a:lnTo>
                  <a:lnTo>
                    <a:pt x="260" y="1"/>
                  </a:lnTo>
                  <a:lnTo>
                    <a:pt x="264" y="2"/>
                  </a:lnTo>
                  <a:lnTo>
                    <a:pt x="268" y="4"/>
                  </a:lnTo>
                  <a:lnTo>
                    <a:pt x="272" y="8"/>
                  </a:lnTo>
                  <a:lnTo>
                    <a:pt x="278" y="12"/>
                  </a:lnTo>
                  <a:lnTo>
                    <a:pt x="284" y="15"/>
                  </a:lnTo>
                  <a:lnTo>
                    <a:pt x="290" y="20"/>
                  </a:lnTo>
                  <a:lnTo>
                    <a:pt x="297" y="25"/>
                  </a:lnTo>
                  <a:lnTo>
                    <a:pt x="302" y="29"/>
                  </a:lnTo>
                  <a:lnTo>
                    <a:pt x="307" y="33"/>
                  </a:lnTo>
                  <a:lnTo>
                    <a:pt x="310" y="38"/>
                  </a:lnTo>
                  <a:lnTo>
                    <a:pt x="313" y="40"/>
                  </a:lnTo>
                  <a:lnTo>
                    <a:pt x="315" y="42"/>
                  </a:lnTo>
                  <a:lnTo>
                    <a:pt x="316" y="45"/>
                  </a:lnTo>
                  <a:lnTo>
                    <a:pt x="316" y="46"/>
                  </a:lnTo>
                  <a:lnTo>
                    <a:pt x="316" y="47"/>
                  </a:lnTo>
                  <a:lnTo>
                    <a:pt x="315" y="48"/>
                  </a:lnTo>
                  <a:lnTo>
                    <a:pt x="313" y="51"/>
                  </a:lnTo>
                  <a:lnTo>
                    <a:pt x="310" y="53"/>
                  </a:lnTo>
                  <a:lnTo>
                    <a:pt x="308" y="55"/>
                  </a:lnTo>
                  <a:lnTo>
                    <a:pt x="304" y="59"/>
                  </a:lnTo>
                  <a:lnTo>
                    <a:pt x="301" y="61"/>
                  </a:lnTo>
                  <a:lnTo>
                    <a:pt x="296" y="64"/>
                  </a:lnTo>
                  <a:lnTo>
                    <a:pt x="291" y="68"/>
                  </a:lnTo>
                  <a:lnTo>
                    <a:pt x="285" y="73"/>
                  </a:lnTo>
                  <a:lnTo>
                    <a:pt x="281" y="78"/>
                  </a:lnTo>
                  <a:lnTo>
                    <a:pt x="276" y="84"/>
                  </a:lnTo>
                  <a:lnTo>
                    <a:pt x="272" y="90"/>
                  </a:lnTo>
                  <a:lnTo>
                    <a:pt x="268" y="96"/>
                  </a:lnTo>
                  <a:lnTo>
                    <a:pt x="263" y="103"/>
                  </a:lnTo>
                  <a:lnTo>
                    <a:pt x="259" y="111"/>
                  </a:lnTo>
                  <a:lnTo>
                    <a:pt x="257" y="115"/>
                  </a:lnTo>
                  <a:lnTo>
                    <a:pt x="255" y="118"/>
                  </a:lnTo>
                  <a:lnTo>
                    <a:pt x="252" y="122"/>
                  </a:lnTo>
                  <a:lnTo>
                    <a:pt x="250" y="125"/>
                  </a:lnTo>
                  <a:lnTo>
                    <a:pt x="245" y="131"/>
                  </a:lnTo>
                  <a:lnTo>
                    <a:pt x="239" y="136"/>
                  </a:lnTo>
                  <a:lnTo>
                    <a:pt x="233" y="140"/>
                  </a:lnTo>
                  <a:lnTo>
                    <a:pt x="228" y="142"/>
                  </a:lnTo>
                  <a:lnTo>
                    <a:pt x="221" y="143"/>
                  </a:lnTo>
                  <a:lnTo>
                    <a:pt x="215" y="144"/>
                  </a:lnTo>
                  <a:lnTo>
                    <a:pt x="215" y="14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7"/>
            <p:cNvSpPr/>
            <p:nvPr/>
          </p:nvSpPr>
          <p:spPr bwMode="auto">
            <a:xfrm>
              <a:off x="5262563" y="1333500"/>
              <a:ext cx="276225" cy="58738"/>
            </a:xfrm>
            <a:custGeom>
              <a:avLst/>
              <a:gdLst>
                <a:gd name="T0" fmla="*/ 96 w 174"/>
                <a:gd name="T1" fmla="*/ 7 h 37"/>
                <a:gd name="T2" fmla="*/ 109 w 174"/>
                <a:gd name="T3" fmla="*/ 5 h 37"/>
                <a:gd name="T4" fmla="*/ 121 w 174"/>
                <a:gd name="T5" fmla="*/ 2 h 37"/>
                <a:gd name="T6" fmla="*/ 131 w 174"/>
                <a:gd name="T7" fmla="*/ 1 h 37"/>
                <a:gd name="T8" fmla="*/ 140 w 174"/>
                <a:gd name="T9" fmla="*/ 0 h 37"/>
                <a:gd name="T10" fmla="*/ 147 w 174"/>
                <a:gd name="T11" fmla="*/ 0 h 37"/>
                <a:gd name="T12" fmla="*/ 154 w 174"/>
                <a:gd name="T13" fmla="*/ 0 h 37"/>
                <a:gd name="T14" fmla="*/ 159 w 174"/>
                <a:gd name="T15" fmla="*/ 1 h 37"/>
                <a:gd name="T16" fmla="*/ 164 w 174"/>
                <a:gd name="T17" fmla="*/ 2 h 37"/>
                <a:gd name="T18" fmla="*/ 168 w 174"/>
                <a:gd name="T19" fmla="*/ 5 h 37"/>
                <a:gd name="T20" fmla="*/ 172 w 174"/>
                <a:gd name="T21" fmla="*/ 7 h 37"/>
                <a:gd name="T22" fmla="*/ 174 w 174"/>
                <a:gd name="T23" fmla="*/ 10 h 37"/>
                <a:gd name="T24" fmla="*/ 174 w 174"/>
                <a:gd name="T25" fmla="*/ 12 h 37"/>
                <a:gd name="T26" fmla="*/ 172 w 174"/>
                <a:gd name="T27" fmla="*/ 14 h 37"/>
                <a:gd name="T28" fmla="*/ 168 w 174"/>
                <a:gd name="T29" fmla="*/ 16 h 37"/>
                <a:gd name="T30" fmla="*/ 163 w 174"/>
                <a:gd name="T31" fmla="*/ 18 h 37"/>
                <a:gd name="T32" fmla="*/ 154 w 174"/>
                <a:gd name="T33" fmla="*/ 20 h 37"/>
                <a:gd name="T34" fmla="*/ 145 w 174"/>
                <a:gd name="T35" fmla="*/ 22 h 37"/>
                <a:gd name="T36" fmla="*/ 133 w 174"/>
                <a:gd name="T37" fmla="*/ 24 h 37"/>
                <a:gd name="T38" fmla="*/ 120 w 174"/>
                <a:gd name="T39" fmla="*/ 26 h 37"/>
                <a:gd name="T40" fmla="*/ 96 w 174"/>
                <a:gd name="T41" fmla="*/ 29 h 37"/>
                <a:gd name="T42" fmla="*/ 68 w 174"/>
                <a:gd name="T43" fmla="*/ 33 h 37"/>
                <a:gd name="T44" fmla="*/ 39 w 174"/>
                <a:gd name="T45" fmla="*/ 35 h 37"/>
                <a:gd name="T46" fmla="*/ 13 w 174"/>
                <a:gd name="T47" fmla="*/ 37 h 37"/>
                <a:gd name="T48" fmla="*/ 0 w 174"/>
                <a:gd name="T49" fmla="*/ 12 h 37"/>
                <a:gd name="T50" fmla="*/ 10 w 174"/>
                <a:gd name="T51" fmla="*/ 14 h 37"/>
                <a:gd name="T52" fmla="*/ 18 w 174"/>
                <a:gd name="T53" fmla="*/ 16 h 37"/>
                <a:gd name="T54" fmla="*/ 24 w 174"/>
                <a:gd name="T55" fmla="*/ 18 h 37"/>
                <a:gd name="T56" fmla="*/ 29 w 174"/>
                <a:gd name="T57" fmla="*/ 16 h 37"/>
                <a:gd name="T58" fmla="*/ 31 w 174"/>
                <a:gd name="T59" fmla="*/ 16 h 37"/>
                <a:gd name="T60" fmla="*/ 34 w 174"/>
                <a:gd name="T61" fmla="*/ 16 h 37"/>
                <a:gd name="T62" fmla="*/ 39 w 174"/>
                <a:gd name="T63" fmla="*/ 15 h 37"/>
                <a:gd name="T64" fmla="*/ 46 w 174"/>
                <a:gd name="T65" fmla="*/ 14 h 37"/>
                <a:gd name="T66" fmla="*/ 55 w 174"/>
                <a:gd name="T67" fmla="*/ 13 h 37"/>
                <a:gd name="T68" fmla="*/ 64 w 174"/>
                <a:gd name="T69" fmla="*/ 12 h 37"/>
                <a:gd name="T70" fmla="*/ 76 w 174"/>
                <a:gd name="T71" fmla="*/ 10 h 37"/>
                <a:gd name="T72" fmla="*/ 89 w 174"/>
                <a:gd name="T73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37">
                  <a:moveTo>
                    <a:pt x="89" y="8"/>
                  </a:moveTo>
                  <a:lnTo>
                    <a:pt x="96" y="7"/>
                  </a:lnTo>
                  <a:lnTo>
                    <a:pt x="102" y="6"/>
                  </a:lnTo>
                  <a:lnTo>
                    <a:pt x="109" y="5"/>
                  </a:lnTo>
                  <a:lnTo>
                    <a:pt x="115" y="3"/>
                  </a:lnTo>
                  <a:lnTo>
                    <a:pt x="121" y="2"/>
                  </a:lnTo>
                  <a:lnTo>
                    <a:pt x="126" y="2"/>
                  </a:lnTo>
                  <a:lnTo>
                    <a:pt x="131" y="1"/>
                  </a:lnTo>
                  <a:lnTo>
                    <a:pt x="135" y="1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7" y="0"/>
                  </a:lnTo>
                  <a:lnTo>
                    <a:pt x="159" y="1"/>
                  </a:lnTo>
                  <a:lnTo>
                    <a:pt x="161" y="1"/>
                  </a:lnTo>
                  <a:lnTo>
                    <a:pt x="164" y="2"/>
                  </a:lnTo>
                  <a:lnTo>
                    <a:pt x="166" y="3"/>
                  </a:lnTo>
                  <a:lnTo>
                    <a:pt x="168" y="5"/>
                  </a:lnTo>
                  <a:lnTo>
                    <a:pt x="171" y="6"/>
                  </a:lnTo>
                  <a:lnTo>
                    <a:pt x="172" y="7"/>
                  </a:lnTo>
                  <a:lnTo>
                    <a:pt x="173" y="9"/>
                  </a:lnTo>
                  <a:lnTo>
                    <a:pt x="174" y="10"/>
                  </a:lnTo>
                  <a:lnTo>
                    <a:pt x="174" y="12"/>
                  </a:lnTo>
                  <a:lnTo>
                    <a:pt x="174" y="12"/>
                  </a:lnTo>
                  <a:lnTo>
                    <a:pt x="173" y="13"/>
                  </a:lnTo>
                  <a:lnTo>
                    <a:pt x="172" y="14"/>
                  </a:lnTo>
                  <a:lnTo>
                    <a:pt x="171" y="15"/>
                  </a:lnTo>
                  <a:lnTo>
                    <a:pt x="168" y="16"/>
                  </a:lnTo>
                  <a:lnTo>
                    <a:pt x="166" y="16"/>
                  </a:lnTo>
                  <a:lnTo>
                    <a:pt x="163" y="18"/>
                  </a:lnTo>
                  <a:lnTo>
                    <a:pt x="159" y="19"/>
                  </a:lnTo>
                  <a:lnTo>
                    <a:pt x="154" y="20"/>
                  </a:lnTo>
                  <a:lnTo>
                    <a:pt x="149" y="21"/>
                  </a:lnTo>
                  <a:lnTo>
                    <a:pt x="145" y="22"/>
                  </a:lnTo>
                  <a:lnTo>
                    <a:pt x="139" y="22"/>
                  </a:lnTo>
                  <a:lnTo>
                    <a:pt x="133" y="24"/>
                  </a:lnTo>
                  <a:lnTo>
                    <a:pt x="127" y="25"/>
                  </a:lnTo>
                  <a:lnTo>
                    <a:pt x="120" y="26"/>
                  </a:lnTo>
                  <a:lnTo>
                    <a:pt x="112" y="27"/>
                  </a:lnTo>
                  <a:lnTo>
                    <a:pt x="96" y="29"/>
                  </a:lnTo>
                  <a:lnTo>
                    <a:pt x="82" y="32"/>
                  </a:lnTo>
                  <a:lnTo>
                    <a:pt x="68" y="33"/>
                  </a:lnTo>
                  <a:lnTo>
                    <a:pt x="53" y="35"/>
                  </a:lnTo>
                  <a:lnTo>
                    <a:pt x="39" y="35"/>
                  </a:lnTo>
                  <a:lnTo>
                    <a:pt x="26" y="37"/>
                  </a:lnTo>
                  <a:lnTo>
                    <a:pt x="13" y="37"/>
                  </a:lnTo>
                  <a:lnTo>
                    <a:pt x="0" y="37"/>
                  </a:lnTo>
                  <a:lnTo>
                    <a:pt x="0" y="12"/>
                  </a:lnTo>
                  <a:lnTo>
                    <a:pt x="5" y="13"/>
                  </a:lnTo>
                  <a:lnTo>
                    <a:pt x="10" y="14"/>
                  </a:lnTo>
                  <a:lnTo>
                    <a:pt x="13" y="15"/>
                  </a:lnTo>
                  <a:lnTo>
                    <a:pt x="18" y="16"/>
                  </a:lnTo>
                  <a:lnTo>
                    <a:pt x="21" y="18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9" y="16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2" y="16"/>
                  </a:lnTo>
                  <a:lnTo>
                    <a:pt x="34" y="16"/>
                  </a:lnTo>
                  <a:lnTo>
                    <a:pt x="37" y="15"/>
                  </a:lnTo>
                  <a:lnTo>
                    <a:pt x="39" y="15"/>
                  </a:lnTo>
                  <a:lnTo>
                    <a:pt x="43" y="15"/>
                  </a:lnTo>
                  <a:lnTo>
                    <a:pt x="46" y="14"/>
                  </a:lnTo>
                  <a:lnTo>
                    <a:pt x="50" y="14"/>
                  </a:lnTo>
                  <a:lnTo>
                    <a:pt x="55" y="13"/>
                  </a:lnTo>
                  <a:lnTo>
                    <a:pt x="59" y="13"/>
                  </a:lnTo>
                  <a:lnTo>
                    <a:pt x="64" y="12"/>
                  </a:lnTo>
                  <a:lnTo>
                    <a:pt x="70" y="12"/>
                  </a:lnTo>
                  <a:lnTo>
                    <a:pt x="76" y="10"/>
                  </a:lnTo>
                  <a:lnTo>
                    <a:pt x="82" y="9"/>
                  </a:lnTo>
                  <a:lnTo>
                    <a:pt x="89" y="8"/>
                  </a:lnTo>
                  <a:lnTo>
                    <a:pt x="89" y="8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8"/>
            <p:cNvSpPr/>
            <p:nvPr/>
          </p:nvSpPr>
          <p:spPr bwMode="auto">
            <a:xfrm>
              <a:off x="5295900" y="1428750"/>
              <a:ext cx="309563" cy="66675"/>
            </a:xfrm>
            <a:custGeom>
              <a:avLst/>
              <a:gdLst>
                <a:gd name="T0" fmla="*/ 83 w 195"/>
                <a:gd name="T1" fmla="*/ 7 h 42"/>
                <a:gd name="T2" fmla="*/ 88 w 195"/>
                <a:gd name="T3" fmla="*/ 7 h 42"/>
                <a:gd name="T4" fmla="*/ 93 w 195"/>
                <a:gd name="T5" fmla="*/ 6 h 42"/>
                <a:gd name="T6" fmla="*/ 98 w 195"/>
                <a:gd name="T7" fmla="*/ 5 h 42"/>
                <a:gd name="T8" fmla="*/ 104 w 195"/>
                <a:gd name="T9" fmla="*/ 5 h 42"/>
                <a:gd name="T10" fmla="*/ 108 w 195"/>
                <a:gd name="T11" fmla="*/ 4 h 42"/>
                <a:gd name="T12" fmla="*/ 115 w 195"/>
                <a:gd name="T13" fmla="*/ 3 h 42"/>
                <a:gd name="T14" fmla="*/ 121 w 195"/>
                <a:gd name="T15" fmla="*/ 3 h 42"/>
                <a:gd name="T16" fmla="*/ 128 w 195"/>
                <a:gd name="T17" fmla="*/ 3 h 42"/>
                <a:gd name="T18" fmla="*/ 136 w 195"/>
                <a:gd name="T19" fmla="*/ 1 h 42"/>
                <a:gd name="T20" fmla="*/ 143 w 195"/>
                <a:gd name="T21" fmla="*/ 1 h 42"/>
                <a:gd name="T22" fmla="*/ 151 w 195"/>
                <a:gd name="T23" fmla="*/ 1 h 42"/>
                <a:gd name="T24" fmla="*/ 158 w 195"/>
                <a:gd name="T25" fmla="*/ 0 h 42"/>
                <a:gd name="T26" fmla="*/ 168 w 195"/>
                <a:gd name="T27" fmla="*/ 0 h 42"/>
                <a:gd name="T28" fmla="*/ 176 w 195"/>
                <a:gd name="T29" fmla="*/ 0 h 42"/>
                <a:gd name="T30" fmla="*/ 185 w 195"/>
                <a:gd name="T31" fmla="*/ 0 h 42"/>
                <a:gd name="T32" fmla="*/ 195 w 195"/>
                <a:gd name="T33" fmla="*/ 0 h 42"/>
                <a:gd name="T34" fmla="*/ 195 w 195"/>
                <a:gd name="T35" fmla="*/ 20 h 42"/>
                <a:gd name="T36" fmla="*/ 190 w 195"/>
                <a:gd name="T37" fmla="*/ 20 h 42"/>
                <a:gd name="T38" fmla="*/ 184 w 195"/>
                <a:gd name="T39" fmla="*/ 22 h 42"/>
                <a:gd name="T40" fmla="*/ 177 w 195"/>
                <a:gd name="T41" fmla="*/ 22 h 42"/>
                <a:gd name="T42" fmla="*/ 170 w 195"/>
                <a:gd name="T43" fmla="*/ 23 h 42"/>
                <a:gd name="T44" fmla="*/ 161 w 195"/>
                <a:gd name="T45" fmla="*/ 23 h 42"/>
                <a:gd name="T46" fmla="*/ 151 w 195"/>
                <a:gd name="T47" fmla="*/ 24 h 42"/>
                <a:gd name="T48" fmla="*/ 140 w 195"/>
                <a:gd name="T49" fmla="*/ 25 h 42"/>
                <a:gd name="T50" fmla="*/ 128 w 195"/>
                <a:gd name="T51" fmla="*/ 26 h 42"/>
                <a:gd name="T52" fmla="*/ 115 w 195"/>
                <a:gd name="T53" fmla="*/ 28 h 42"/>
                <a:gd name="T54" fmla="*/ 102 w 195"/>
                <a:gd name="T55" fmla="*/ 29 h 42"/>
                <a:gd name="T56" fmla="*/ 88 w 195"/>
                <a:gd name="T57" fmla="*/ 31 h 42"/>
                <a:gd name="T58" fmla="*/ 72 w 195"/>
                <a:gd name="T59" fmla="*/ 32 h 42"/>
                <a:gd name="T60" fmla="*/ 55 w 195"/>
                <a:gd name="T61" fmla="*/ 35 h 42"/>
                <a:gd name="T62" fmla="*/ 38 w 195"/>
                <a:gd name="T63" fmla="*/ 37 h 42"/>
                <a:gd name="T64" fmla="*/ 19 w 195"/>
                <a:gd name="T65" fmla="*/ 39 h 42"/>
                <a:gd name="T66" fmla="*/ 0 w 195"/>
                <a:gd name="T67" fmla="*/ 42 h 42"/>
                <a:gd name="T68" fmla="*/ 0 w 195"/>
                <a:gd name="T69" fmla="*/ 13 h 42"/>
                <a:gd name="T70" fmla="*/ 12 w 195"/>
                <a:gd name="T71" fmla="*/ 13 h 42"/>
                <a:gd name="T72" fmla="*/ 24 w 195"/>
                <a:gd name="T73" fmla="*/ 12 h 42"/>
                <a:gd name="T74" fmla="*/ 35 w 195"/>
                <a:gd name="T75" fmla="*/ 12 h 42"/>
                <a:gd name="T76" fmla="*/ 45 w 195"/>
                <a:gd name="T77" fmla="*/ 11 h 42"/>
                <a:gd name="T78" fmla="*/ 55 w 195"/>
                <a:gd name="T79" fmla="*/ 11 h 42"/>
                <a:gd name="T80" fmla="*/ 64 w 195"/>
                <a:gd name="T81" fmla="*/ 10 h 42"/>
                <a:gd name="T82" fmla="*/ 74 w 195"/>
                <a:gd name="T83" fmla="*/ 9 h 42"/>
                <a:gd name="T84" fmla="*/ 83 w 195"/>
                <a:gd name="T85" fmla="*/ 7 h 42"/>
                <a:gd name="T86" fmla="*/ 83 w 195"/>
                <a:gd name="T87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5" h="42">
                  <a:moveTo>
                    <a:pt x="83" y="7"/>
                  </a:moveTo>
                  <a:lnTo>
                    <a:pt x="88" y="7"/>
                  </a:lnTo>
                  <a:lnTo>
                    <a:pt x="93" y="6"/>
                  </a:lnTo>
                  <a:lnTo>
                    <a:pt x="98" y="5"/>
                  </a:lnTo>
                  <a:lnTo>
                    <a:pt x="104" y="5"/>
                  </a:lnTo>
                  <a:lnTo>
                    <a:pt x="108" y="4"/>
                  </a:lnTo>
                  <a:lnTo>
                    <a:pt x="115" y="3"/>
                  </a:lnTo>
                  <a:lnTo>
                    <a:pt x="121" y="3"/>
                  </a:lnTo>
                  <a:lnTo>
                    <a:pt x="128" y="3"/>
                  </a:lnTo>
                  <a:lnTo>
                    <a:pt x="136" y="1"/>
                  </a:lnTo>
                  <a:lnTo>
                    <a:pt x="143" y="1"/>
                  </a:lnTo>
                  <a:lnTo>
                    <a:pt x="151" y="1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5" y="0"/>
                  </a:lnTo>
                  <a:lnTo>
                    <a:pt x="195" y="0"/>
                  </a:lnTo>
                  <a:lnTo>
                    <a:pt x="195" y="20"/>
                  </a:lnTo>
                  <a:lnTo>
                    <a:pt x="190" y="20"/>
                  </a:lnTo>
                  <a:lnTo>
                    <a:pt x="184" y="22"/>
                  </a:lnTo>
                  <a:lnTo>
                    <a:pt x="177" y="22"/>
                  </a:lnTo>
                  <a:lnTo>
                    <a:pt x="170" y="23"/>
                  </a:lnTo>
                  <a:lnTo>
                    <a:pt x="161" y="23"/>
                  </a:lnTo>
                  <a:lnTo>
                    <a:pt x="151" y="24"/>
                  </a:lnTo>
                  <a:lnTo>
                    <a:pt x="140" y="25"/>
                  </a:lnTo>
                  <a:lnTo>
                    <a:pt x="128" y="26"/>
                  </a:lnTo>
                  <a:lnTo>
                    <a:pt x="115" y="28"/>
                  </a:lnTo>
                  <a:lnTo>
                    <a:pt x="102" y="29"/>
                  </a:lnTo>
                  <a:lnTo>
                    <a:pt x="88" y="31"/>
                  </a:lnTo>
                  <a:lnTo>
                    <a:pt x="72" y="32"/>
                  </a:lnTo>
                  <a:lnTo>
                    <a:pt x="55" y="35"/>
                  </a:lnTo>
                  <a:lnTo>
                    <a:pt x="38" y="37"/>
                  </a:lnTo>
                  <a:lnTo>
                    <a:pt x="19" y="39"/>
                  </a:lnTo>
                  <a:lnTo>
                    <a:pt x="0" y="42"/>
                  </a:lnTo>
                  <a:lnTo>
                    <a:pt x="0" y="13"/>
                  </a:lnTo>
                  <a:lnTo>
                    <a:pt x="12" y="13"/>
                  </a:lnTo>
                  <a:lnTo>
                    <a:pt x="24" y="12"/>
                  </a:lnTo>
                  <a:lnTo>
                    <a:pt x="35" y="12"/>
                  </a:lnTo>
                  <a:lnTo>
                    <a:pt x="45" y="11"/>
                  </a:lnTo>
                  <a:lnTo>
                    <a:pt x="55" y="11"/>
                  </a:lnTo>
                  <a:lnTo>
                    <a:pt x="64" y="10"/>
                  </a:lnTo>
                  <a:lnTo>
                    <a:pt x="74" y="9"/>
                  </a:lnTo>
                  <a:lnTo>
                    <a:pt x="83" y="7"/>
                  </a:lnTo>
                  <a:lnTo>
                    <a:pt x="83" y="7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9"/>
            <p:cNvSpPr/>
            <p:nvPr/>
          </p:nvSpPr>
          <p:spPr bwMode="auto">
            <a:xfrm>
              <a:off x="5056188" y="1658938"/>
              <a:ext cx="736600" cy="98425"/>
            </a:xfrm>
            <a:custGeom>
              <a:avLst/>
              <a:gdLst>
                <a:gd name="T0" fmla="*/ 459 w 464"/>
                <a:gd name="T1" fmla="*/ 35 h 62"/>
                <a:gd name="T2" fmla="*/ 453 w 464"/>
                <a:gd name="T3" fmla="*/ 35 h 62"/>
                <a:gd name="T4" fmla="*/ 443 w 464"/>
                <a:gd name="T5" fmla="*/ 35 h 62"/>
                <a:gd name="T6" fmla="*/ 430 w 464"/>
                <a:gd name="T7" fmla="*/ 35 h 62"/>
                <a:gd name="T8" fmla="*/ 413 w 464"/>
                <a:gd name="T9" fmla="*/ 34 h 62"/>
                <a:gd name="T10" fmla="*/ 393 w 464"/>
                <a:gd name="T11" fmla="*/ 33 h 62"/>
                <a:gd name="T12" fmla="*/ 374 w 464"/>
                <a:gd name="T13" fmla="*/ 32 h 62"/>
                <a:gd name="T14" fmla="*/ 358 w 464"/>
                <a:gd name="T15" fmla="*/ 31 h 62"/>
                <a:gd name="T16" fmla="*/ 345 w 464"/>
                <a:gd name="T17" fmla="*/ 31 h 62"/>
                <a:gd name="T18" fmla="*/ 335 w 464"/>
                <a:gd name="T19" fmla="*/ 31 h 62"/>
                <a:gd name="T20" fmla="*/ 328 w 464"/>
                <a:gd name="T21" fmla="*/ 31 h 62"/>
                <a:gd name="T22" fmla="*/ 310 w 464"/>
                <a:gd name="T23" fmla="*/ 31 h 62"/>
                <a:gd name="T24" fmla="*/ 288 w 464"/>
                <a:gd name="T25" fmla="*/ 31 h 62"/>
                <a:gd name="T26" fmla="*/ 247 w 464"/>
                <a:gd name="T27" fmla="*/ 32 h 62"/>
                <a:gd name="T28" fmla="*/ 191 w 464"/>
                <a:gd name="T29" fmla="*/ 35 h 62"/>
                <a:gd name="T30" fmla="*/ 159 w 464"/>
                <a:gd name="T31" fmla="*/ 40 h 62"/>
                <a:gd name="T32" fmla="*/ 123 w 464"/>
                <a:gd name="T33" fmla="*/ 46 h 62"/>
                <a:gd name="T34" fmla="*/ 90 w 464"/>
                <a:gd name="T35" fmla="*/ 53 h 62"/>
                <a:gd name="T36" fmla="*/ 71 w 464"/>
                <a:gd name="T37" fmla="*/ 57 h 62"/>
                <a:gd name="T38" fmla="*/ 55 w 464"/>
                <a:gd name="T39" fmla="*/ 59 h 62"/>
                <a:gd name="T40" fmla="*/ 45 w 464"/>
                <a:gd name="T41" fmla="*/ 60 h 62"/>
                <a:gd name="T42" fmla="*/ 38 w 464"/>
                <a:gd name="T43" fmla="*/ 62 h 62"/>
                <a:gd name="T44" fmla="*/ 34 w 464"/>
                <a:gd name="T45" fmla="*/ 62 h 62"/>
                <a:gd name="T46" fmla="*/ 20 w 464"/>
                <a:gd name="T47" fmla="*/ 57 h 62"/>
                <a:gd name="T48" fmla="*/ 8 w 464"/>
                <a:gd name="T49" fmla="*/ 50 h 62"/>
                <a:gd name="T50" fmla="*/ 2 w 464"/>
                <a:gd name="T51" fmla="*/ 44 h 62"/>
                <a:gd name="T52" fmla="*/ 1 w 464"/>
                <a:gd name="T53" fmla="*/ 39 h 62"/>
                <a:gd name="T54" fmla="*/ 2 w 464"/>
                <a:gd name="T55" fmla="*/ 35 h 62"/>
                <a:gd name="T56" fmla="*/ 10 w 464"/>
                <a:gd name="T57" fmla="*/ 34 h 62"/>
                <a:gd name="T58" fmla="*/ 22 w 464"/>
                <a:gd name="T59" fmla="*/ 33 h 62"/>
                <a:gd name="T60" fmla="*/ 38 w 464"/>
                <a:gd name="T61" fmla="*/ 32 h 62"/>
                <a:gd name="T62" fmla="*/ 64 w 464"/>
                <a:gd name="T63" fmla="*/ 31 h 62"/>
                <a:gd name="T64" fmla="*/ 99 w 464"/>
                <a:gd name="T65" fmla="*/ 27 h 62"/>
                <a:gd name="T66" fmla="*/ 146 w 464"/>
                <a:gd name="T67" fmla="*/ 21 h 62"/>
                <a:gd name="T68" fmla="*/ 200 w 464"/>
                <a:gd name="T69" fmla="*/ 15 h 62"/>
                <a:gd name="T70" fmla="*/ 256 w 464"/>
                <a:gd name="T71" fmla="*/ 9 h 62"/>
                <a:gd name="T72" fmla="*/ 302 w 464"/>
                <a:gd name="T73" fmla="*/ 6 h 62"/>
                <a:gd name="T74" fmla="*/ 338 w 464"/>
                <a:gd name="T75" fmla="*/ 2 h 62"/>
                <a:gd name="T76" fmla="*/ 365 w 464"/>
                <a:gd name="T77" fmla="*/ 1 h 62"/>
                <a:gd name="T78" fmla="*/ 384 w 464"/>
                <a:gd name="T79" fmla="*/ 0 h 62"/>
                <a:gd name="T80" fmla="*/ 413 w 464"/>
                <a:gd name="T81" fmla="*/ 1 h 62"/>
                <a:gd name="T82" fmla="*/ 442 w 464"/>
                <a:gd name="T83" fmla="*/ 9 h 62"/>
                <a:gd name="T84" fmla="*/ 454 w 464"/>
                <a:gd name="T85" fmla="*/ 15 h 62"/>
                <a:gd name="T86" fmla="*/ 461 w 464"/>
                <a:gd name="T87" fmla="*/ 21 h 62"/>
                <a:gd name="T88" fmla="*/ 464 w 464"/>
                <a:gd name="T89" fmla="*/ 28 h 62"/>
                <a:gd name="T90" fmla="*/ 463 w 464"/>
                <a:gd name="T91" fmla="*/ 33 h 62"/>
                <a:gd name="T92" fmla="*/ 460 w 464"/>
                <a:gd name="T93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4" h="62">
                  <a:moveTo>
                    <a:pt x="460" y="35"/>
                  </a:moveTo>
                  <a:lnTo>
                    <a:pt x="460" y="35"/>
                  </a:lnTo>
                  <a:lnTo>
                    <a:pt x="459" y="35"/>
                  </a:lnTo>
                  <a:lnTo>
                    <a:pt x="456" y="35"/>
                  </a:lnTo>
                  <a:lnTo>
                    <a:pt x="455" y="35"/>
                  </a:lnTo>
                  <a:lnTo>
                    <a:pt x="453" y="35"/>
                  </a:lnTo>
                  <a:lnTo>
                    <a:pt x="449" y="35"/>
                  </a:lnTo>
                  <a:lnTo>
                    <a:pt x="447" y="35"/>
                  </a:lnTo>
                  <a:lnTo>
                    <a:pt x="443" y="35"/>
                  </a:lnTo>
                  <a:lnTo>
                    <a:pt x="438" y="35"/>
                  </a:lnTo>
                  <a:lnTo>
                    <a:pt x="435" y="35"/>
                  </a:lnTo>
                  <a:lnTo>
                    <a:pt x="430" y="35"/>
                  </a:lnTo>
                  <a:lnTo>
                    <a:pt x="424" y="34"/>
                  </a:lnTo>
                  <a:lnTo>
                    <a:pt x="419" y="34"/>
                  </a:lnTo>
                  <a:lnTo>
                    <a:pt x="413" y="34"/>
                  </a:lnTo>
                  <a:lnTo>
                    <a:pt x="406" y="34"/>
                  </a:lnTo>
                  <a:lnTo>
                    <a:pt x="400" y="33"/>
                  </a:lnTo>
                  <a:lnTo>
                    <a:pt x="393" y="33"/>
                  </a:lnTo>
                  <a:lnTo>
                    <a:pt x="386" y="32"/>
                  </a:lnTo>
                  <a:lnTo>
                    <a:pt x="380" y="32"/>
                  </a:lnTo>
                  <a:lnTo>
                    <a:pt x="374" y="32"/>
                  </a:lnTo>
                  <a:lnTo>
                    <a:pt x="368" y="32"/>
                  </a:lnTo>
                  <a:lnTo>
                    <a:pt x="362" y="31"/>
                  </a:lnTo>
                  <a:lnTo>
                    <a:pt x="358" y="31"/>
                  </a:lnTo>
                  <a:lnTo>
                    <a:pt x="353" y="31"/>
                  </a:lnTo>
                  <a:lnTo>
                    <a:pt x="349" y="31"/>
                  </a:lnTo>
                  <a:lnTo>
                    <a:pt x="345" y="31"/>
                  </a:lnTo>
                  <a:lnTo>
                    <a:pt x="341" y="31"/>
                  </a:lnTo>
                  <a:lnTo>
                    <a:pt x="338" y="31"/>
                  </a:lnTo>
                  <a:lnTo>
                    <a:pt x="335" y="31"/>
                  </a:lnTo>
                  <a:lnTo>
                    <a:pt x="332" y="31"/>
                  </a:lnTo>
                  <a:lnTo>
                    <a:pt x="329" y="31"/>
                  </a:lnTo>
                  <a:lnTo>
                    <a:pt x="328" y="31"/>
                  </a:lnTo>
                  <a:lnTo>
                    <a:pt x="322" y="31"/>
                  </a:lnTo>
                  <a:lnTo>
                    <a:pt x="316" y="31"/>
                  </a:lnTo>
                  <a:lnTo>
                    <a:pt x="310" y="31"/>
                  </a:lnTo>
                  <a:lnTo>
                    <a:pt x="303" y="31"/>
                  </a:lnTo>
                  <a:lnTo>
                    <a:pt x="296" y="31"/>
                  </a:lnTo>
                  <a:lnTo>
                    <a:pt x="288" y="31"/>
                  </a:lnTo>
                  <a:lnTo>
                    <a:pt x="278" y="31"/>
                  </a:lnTo>
                  <a:lnTo>
                    <a:pt x="268" y="31"/>
                  </a:lnTo>
                  <a:lnTo>
                    <a:pt x="247" y="32"/>
                  </a:lnTo>
                  <a:lnTo>
                    <a:pt x="227" y="33"/>
                  </a:lnTo>
                  <a:lnTo>
                    <a:pt x="208" y="34"/>
                  </a:lnTo>
                  <a:lnTo>
                    <a:pt x="191" y="35"/>
                  </a:lnTo>
                  <a:lnTo>
                    <a:pt x="180" y="37"/>
                  </a:lnTo>
                  <a:lnTo>
                    <a:pt x="169" y="38"/>
                  </a:lnTo>
                  <a:lnTo>
                    <a:pt x="159" y="40"/>
                  </a:lnTo>
                  <a:lnTo>
                    <a:pt x="147" y="41"/>
                  </a:lnTo>
                  <a:lnTo>
                    <a:pt x="135" y="44"/>
                  </a:lnTo>
                  <a:lnTo>
                    <a:pt x="123" y="46"/>
                  </a:lnTo>
                  <a:lnTo>
                    <a:pt x="110" y="48"/>
                  </a:lnTo>
                  <a:lnTo>
                    <a:pt x="97" y="51"/>
                  </a:lnTo>
                  <a:lnTo>
                    <a:pt x="90" y="53"/>
                  </a:lnTo>
                  <a:lnTo>
                    <a:pt x="83" y="54"/>
                  </a:lnTo>
                  <a:lnTo>
                    <a:pt x="77" y="56"/>
                  </a:lnTo>
                  <a:lnTo>
                    <a:pt x="71" y="57"/>
                  </a:lnTo>
                  <a:lnTo>
                    <a:pt x="65" y="57"/>
                  </a:lnTo>
                  <a:lnTo>
                    <a:pt x="60" y="58"/>
                  </a:lnTo>
                  <a:lnTo>
                    <a:pt x="55" y="59"/>
                  </a:lnTo>
                  <a:lnTo>
                    <a:pt x="52" y="59"/>
                  </a:lnTo>
                  <a:lnTo>
                    <a:pt x="48" y="60"/>
                  </a:lnTo>
                  <a:lnTo>
                    <a:pt x="45" y="60"/>
                  </a:lnTo>
                  <a:lnTo>
                    <a:pt x="42" y="60"/>
                  </a:lnTo>
                  <a:lnTo>
                    <a:pt x="40" y="62"/>
                  </a:lnTo>
                  <a:lnTo>
                    <a:pt x="38" y="62"/>
                  </a:lnTo>
                  <a:lnTo>
                    <a:pt x="36" y="62"/>
                  </a:lnTo>
                  <a:lnTo>
                    <a:pt x="35" y="62"/>
                  </a:lnTo>
                  <a:lnTo>
                    <a:pt x="34" y="62"/>
                  </a:lnTo>
                  <a:lnTo>
                    <a:pt x="29" y="62"/>
                  </a:lnTo>
                  <a:lnTo>
                    <a:pt x="25" y="59"/>
                  </a:lnTo>
                  <a:lnTo>
                    <a:pt x="20" y="57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4" y="46"/>
                  </a:lnTo>
                  <a:lnTo>
                    <a:pt x="2" y="44"/>
                  </a:lnTo>
                  <a:lnTo>
                    <a:pt x="2" y="43"/>
                  </a:lnTo>
                  <a:lnTo>
                    <a:pt x="1" y="40"/>
                  </a:lnTo>
                  <a:lnTo>
                    <a:pt x="1" y="39"/>
                  </a:lnTo>
                  <a:lnTo>
                    <a:pt x="0" y="38"/>
                  </a:lnTo>
                  <a:lnTo>
                    <a:pt x="1" y="37"/>
                  </a:lnTo>
                  <a:lnTo>
                    <a:pt x="2" y="35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10" y="34"/>
                  </a:lnTo>
                  <a:lnTo>
                    <a:pt x="14" y="33"/>
                  </a:lnTo>
                  <a:lnTo>
                    <a:pt x="19" y="33"/>
                  </a:lnTo>
                  <a:lnTo>
                    <a:pt x="22" y="33"/>
                  </a:lnTo>
                  <a:lnTo>
                    <a:pt x="26" y="33"/>
                  </a:lnTo>
                  <a:lnTo>
                    <a:pt x="32" y="33"/>
                  </a:lnTo>
                  <a:lnTo>
                    <a:pt x="38" y="32"/>
                  </a:lnTo>
                  <a:lnTo>
                    <a:pt x="45" y="32"/>
                  </a:lnTo>
                  <a:lnTo>
                    <a:pt x="54" y="31"/>
                  </a:lnTo>
                  <a:lnTo>
                    <a:pt x="64" y="31"/>
                  </a:lnTo>
                  <a:lnTo>
                    <a:pt x="74" y="30"/>
                  </a:lnTo>
                  <a:lnTo>
                    <a:pt x="86" y="28"/>
                  </a:lnTo>
                  <a:lnTo>
                    <a:pt x="99" y="27"/>
                  </a:lnTo>
                  <a:lnTo>
                    <a:pt x="114" y="25"/>
                  </a:lnTo>
                  <a:lnTo>
                    <a:pt x="129" y="24"/>
                  </a:lnTo>
                  <a:lnTo>
                    <a:pt x="146" y="21"/>
                  </a:lnTo>
                  <a:lnTo>
                    <a:pt x="162" y="20"/>
                  </a:lnTo>
                  <a:lnTo>
                    <a:pt x="181" y="18"/>
                  </a:lnTo>
                  <a:lnTo>
                    <a:pt x="200" y="15"/>
                  </a:lnTo>
                  <a:lnTo>
                    <a:pt x="220" y="13"/>
                  </a:lnTo>
                  <a:lnTo>
                    <a:pt x="238" y="12"/>
                  </a:lnTo>
                  <a:lnTo>
                    <a:pt x="256" y="9"/>
                  </a:lnTo>
                  <a:lnTo>
                    <a:pt x="272" y="8"/>
                  </a:lnTo>
                  <a:lnTo>
                    <a:pt x="288" y="7"/>
                  </a:lnTo>
                  <a:lnTo>
                    <a:pt x="302" y="6"/>
                  </a:lnTo>
                  <a:lnTo>
                    <a:pt x="315" y="5"/>
                  </a:lnTo>
                  <a:lnTo>
                    <a:pt x="327" y="3"/>
                  </a:lnTo>
                  <a:lnTo>
                    <a:pt x="338" y="2"/>
                  </a:lnTo>
                  <a:lnTo>
                    <a:pt x="348" y="2"/>
                  </a:lnTo>
                  <a:lnTo>
                    <a:pt x="358" y="1"/>
                  </a:lnTo>
                  <a:lnTo>
                    <a:pt x="365" y="1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87" y="0"/>
                  </a:lnTo>
                  <a:lnTo>
                    <a:pt x="400" y="0"/>
                  </a:lnTo>
                  <a:lnTo>
                    <a:pt x="413" y="1"/>
                  </a:lnTo>
                  <a:lnTo>
                    <a:pt x="425" y="3"/>
                  </a:lnTo>
                  <a:lnTo>
                    <a:pt x="437" y="7"/>
                  </a:lnTo>
                  <a:lnTo>
                    <a:pt x="442" y="9"/>
                  </a:lnTo>
                  <a:lnTo>
                    <a:pt x="445" y="12"/>
                  </a:lnTo>
                  <a:lnTo>
                    <a:pt x="450" y="13"/>
                  </a:lnTo>
                  <a:lnTo>
                    <a:pt x="454" y="15"/>
                  </a:lnTo>
                  <a:lnTo>
                    <a:pt x="456" y="18"/>
                  </a:lnTo>
                  <a:lnTo>
                    <a:pt x="460" y="19"/>
                  </a:lnTo>
                  <a:lnTo>
                    <a:pt x="461" y="21"/>
                  </a:lnTo>
                  <a:lnTo>
                    <a:pt x="462" y="22"/>
                  </a:lnTo>
                  <a:lnTo>
                    <a:pt x="463" y="26"/>
                  </a:lnTo>
                  <a:lnTo>
                    <a:pt x="464" y="28"/>
                  </a:lnTo>
                  <a:lnTo>
                    <a:pt x="464" y="30"/>
                  </a:lnTo>
                  <a:lnTo>
                    <a:pt x="464" y="32"/>
                  </a:lnTo>
                  <a:lnTo>
                    <a:pt x="463" y="33"/>
                  </a:lnTo>
                  <a:lnTo>
                    <a:pt x="463" y="34"/>
                  </a:lnTo>
                  <a:lnTo>
                    <a:pt x="462" y="34"/>
                  </a:lnTo>
                  <a:lnTo>
                    <a:pt x="460" y="35"/>
                  </a:lnTo>
                  <a:lnTo>
                    <a:pt x="460" y="3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0"/>
            <p:cNvSpPr/>
            <p:nvPr/>
          </p:nvSpPr>
          <p:spPr bwMode="auto">
            <a:xfrm>
              <a:off x="4948238" y="1711325"/>
              <a:ext cx="401638" cy="333375"/>
            </a:xfrm>
            <a:custGeom>
              <a:avLst/>
              <a:gdLst>
                <a:gd name="T0" fmla="*/ 44 w 253"/>
                <a:gd name="T1" fmla="*/ 196 h 210"/>
                <a:gd name="T2" fmla="*/ 33 w 253"/>
                <a:gd name="T3" fmla="*/ 200 h 210"/>
                <a:gd name="T4" fmla="*/ 24 w 253"/>
                <a:gd name="T5" fmla="*/ 204 h 210"/>
                <a:gd name="T6" fmla="*/ 17 w 253"/>
                <a:gd name="T7" fmla="*/ 206 h 210"/>
                <a:gd name="T8" fmla="*/ 11 w 253"/>
                <a:gd name="T9" fmla="*/ 209 h 210"/>
                <a:gd name="T10" fmla="*/ 6 w 253"/>
                <a:gd name="T11" fmla="*/ 210 h 210"/>
                <a:gd name="T12" fmla="*/ 2 w 253"/>
                <a:gd name="T13" fmla="*/ 210 h 210"/>
                <a:gd name="T14" fmla="*/ 1 w 253"/>
                <a:gd name="T15" fmla="*/ 210 h 210"/>
                <a:gd name="T16" fmla="*/ 0 w 253"/>
                <a:gd name="T17" fmla="*/ 209 h 210"/>
                <a:gd name="T18" fmla="*/ 1 w 253"/>
                <a:gd name="T19" fmla="*/ 206 h 210"/>
                <a:gd name="T20" fmla="*/ 5 w 253"/>
                <a:gd name="T21" fmla="*/ 203 h 210"/>
                <a:gd name="T22" fmla="*/ 12 w 253"/>
                <a:gd name="T23" fmla="*/ 199 h 210"/>
                <a:gd name="T24" fmla="*/ 20 w 253"/>
                <a:gd name="T25" fmla="*/ 193 h 210"/>
                <a:gd name="T26" fmla="*/ 31 w 253"/>
                <a:gd name="T27" fmla="*/ 186 h 210"/>
                <a:gd name="T28" fmla="*/ 45 w 253"/>
                <a:gd name="T29" fmla="*/ 178 h 210"/>
                <a:gd name="T30" fmla="*/ 61 w 253"/>
                <a:gd name="T31" fmla="*/ 167 h 210"/>
                <a:gd name="T32" fmla="*/ 77 w 253"/>
                <a:gd name="T33" fmla="*/ 154 h 210"/>
                <a:gd name="T34" fmla="*/ 96 w 253"/>
                <a:gd name="T35" fmla="*/ 141 h 210"/>
                <a:gd name="T36" fmla="*/ 115 w 253"/>
                <a:gd name="T37" fmla="*/ 126 h 210"/>
                <a:gd name="T38" fmla="*/ 134 w 253"/>
                <a:gd name="T39" fmla="*/ 108 h 210"/>
                <a:gd name="T40" fmla="*/ 153 w 253"/>
                <a:gd name="T41" fmla="*/ 88 h 210"/>
                <a:gd name="T42" fmla="*/ 173 w 253"/>
                <a:gd name="T43" fmla="*/ 66 h 210"/>
                <a:gd name="T44" fmla="*/ 192 w 253"/>
                <a:gd name="T45" fmla="*/ 42 h 210"/>
                <a:gd name="T46" fmla="*/ 210 w 253"/>
                <a:gd name="T47" fmla="*/ 14 h 210"/>
                <a:gd name="T48" fmla="*/ 227 w 253"/>
                <a:gd name="T49" fmla="*/ 2 h 210"/>
                <a:gd name="T50" fmla="*/ 238 w 253"/>
                <a:gd name="T51" fmla="*/ 6 h 210"/>
                <a:gd name="T52" fmla="*/ 247 w 253"/>
                <a:gd name="T53" fmla="*/ 10 h 210"/>
                <a:gd name="T54" fmla="*/ 251 w 253"/>
                <a:gd name="T55" fmla="*/ 12 h 210"/>
                <a:gd name="T56" fmla="*/ 253 w 253"/>
                <a:gd name="T57" fmla="*/ 15 h 210"/>
                <a:gd name="T58" fmla="*/ 249 w 253"/>
                <a:gd name="T59" fmla="*/ 23 h 210"/>
                <a:gd name="T60" fmla="*/ 241 w 253"/>
                <a:gd name="T61" fmla="*/ 34 h 210"/>
                <a:gd name="T62" fmla="*/ 230 w 253"/>
                <a:gd name="T63" fmla="*/ 49 h 210"/>
                <a:gd name="T64" fmla="*/ 216 w 253"/>
                <a:gd name="T65" fmla="*/ 66 h 210"/>
                <a:gd name="T66" fmla="*/ 199 w 253"/>
                <a:gd name="T67" fmla="*/ 85 h 210"/>
                <a:gd name="T68" fmla="*/ 179 w 253"/>
                <a:gd name="T69" fmla="*/ 106 h 210"/>
                <a:gd name="T70" fmla="*/ 158 w 253"/>
                <a:gd name="T71" fmla="*/ 125 h 210"/>
                <a:gd name="T72" fmla="*/ 135 w 253"/>
                <a:gd name="T73" fmla="*/ 144 h 210"/>
                <a:gd name="T74" fmla="*/ 112 w 253"/>
                <a:gd name="T75" fmla="*/ 161 h 210"/>
                <a:gd name="T76" fmla="*/ 88 w 253"/>
                <a:gd name="T77" fmla="*/ 176 h 210"/>
                <a:gd name="T78" fmla="*/ 63 w 253"/>
                <a:gd name="T79" fmla="*/ 189 h 210"/>
                <a:gd name="T80" fmla="*/ 50 w 253"/>
                <a:gd name="T81" fmla="*/ 19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210">
                  <a:moveTo>
                    <a:pt x="50" y="193"/>
                  </a:moveTo>
                  <a:lnTo>
                    <a:pt x="44" y="196"/>
                  </a:lnTo>
                  <a:lnTo>
                    <a:pt x="38" y="198"/>
                  </a:lnTo>
                  <a:lnTo>
                    <a:pt x="33" y="200"/>
                  </a:lnTo>
                  <a:lnTo>
                    <a:pt x="29" y="202"/>
                  </a:lnTo>
                  <a:lnTo>
                    <a:pt x="24" y="204"/>
                  </a:lnTo>
                  <a:lnTo>
                    <a:pt x="20" y="205"/>
                  </a:lnTo>
                  <a:lnTo>
                    <a:pt x="17" y="206"/>
                  </a:lnTo>
                  <a:lnTo>
                    <a:pt x="13" y="208"/>
                  </a:lnTo>
                  <a:lnTo>
                    <a:pt x="11" y="209"/>
                  </a:lnTo>
                  <a:lnTo>
                    <a:pt x="7" y="209"/>
                  </a:lnTo>
                  <a:lnTo>
                    <a:pt x="6" y="210"/>
                  </a:lnTo>
                  <a:lnTo>
                    <a:pt x="4" y="210"/>
                  </a:lnTo>
                  <a:lnTo>
                    <a:pt x="2" y="210"/>
                  </a:lnTo>
                  <a:lnTo>
                    <a:pt x="1" y="210"/>
                  </a:lnTo>
                  <a:lnTo>
                    <a:pt x="1" y="210"/>
                  </a:lnTo>
                  <a:lnTo>
                    <a:pt x="1" y="209"/>
                  </a:lnTo>
                  <a:lnTo>
                    <a:pt x="0" y="209"/>
                  </a:lnTo>
                  <a:lnTo>
                    <a:pt x="0" y="208"/>
                  </a:lnTo>
                  <a:lnTo>
                    <a:pt x="1" y="206"/>
                  </a:lnTo>
                  <a:lnTo>
                    <a:pt x="2" y="205"/>
                  </a:lnTo>
                  <a:lnTo>
                    <a:pt x="5" y="203"/>
                  </a:lnTo>
                  <a:lnTo>
                    <a:pt x="8" y="202"/>
                  </a:lnTo>
                  <a:lnTo>
                    <a:pt x="12" y="199"/>
                  </a:lnTo>
                  <a:lnTo>
                    <a:pt x="17" y="197"/>
                  </a:lnTo>
                  <a:lnTo>
                    <a:pt x="20" y="193"/>
                  </a:lnTo>
                  <a:lnTo>
                    <a:pt x="26" y="190"/>
                  </a:lnTo>
                  <a:lnTo>
                    <a:pt x="31" y="186"/>
                  </a:lnTo>
                  <a:lnTo>
                    <a:pt x="38" y="183"/>
                  </a:lnTo>
                  <a:lnTo>
                    <a:pt x="45" y="178"/>
                  </a:lnTo>
                  <a:lnTo>
                    <a:pt x="52" y="172"/>
                  </a:lnTo>
                  <a:lnTo>
                    <a:pt x="61" y="167"/>
                  </a:lnTo>
                  <a:lnTo>
                    <a:pt x="69" y="160"/>
                  </a:lnTo>
                  <a:lnTo>
                    <a:pt x="77" y="154"/>
                  </a:lnTo>
                  <a:lnTo>
                    <a:pt x="87" y="147"/>
                  </a:lnTo>
                  <a:lnTo>
                    <a:pt x="96" y="141"/>
                  </a:lnTo>
                  <a:lnTo>
                    <a:pt x="106" y="133"/>
                  </a:lnTo>
                  <a:lnTo>
                    <a:pt x="115" y="126"/>
                  </a:lnTo>
                  <a:lnTo>
                    <a:pt x="125" y="116"/>
                  </a:lnTo>
                  <a:lnTo>
                    <a:pt x="134" y="108"/>
                  </a:lnTo>
                  <a:lnTo>
                    <a:pt x="144" y="98"/>
                  </a:lnTo>
                  <a:lnTo>
                    <a:pt x="153" y="88"/>
                  </a:lnTo>
                  <a:lnTo>
                    <a:pt x="164" y="77"/>
                  </a:lnTo>
                  <a:lnTo>
                    <a:pt x="173" y="66"/>
                  </a:lnTo>
                  <a:lnTo>
                    <a:pt x="183" y="55"/>
                  </a:lnTo>
                  <a:lnTo>
                    <a:pt x="192" y="42"/>
                  </a:lnTo>
                  <a:lnTo>
                    <a:pt x="202" y="29"/>
                  </a:lnTo>
                  <a:lnTo>
                    <a:pt x="210" y="14"/>
                  </a:lnTo>
                  <a:lnTo>
                    <a:pt x="219" y="0"/>
                  </a:lnTo>
                  <a:lnTo>
                    <a:pt x="227" y="2"/>
                  </a:lnTo>
                  <a:lnTo>
                    <a:pt x="232" y="4"/>
                  </a:lnTo>
                  <a:lnTo>
                    <a:pt x="238" y="6"/>
                  </a:lnTo>
                  <a:lnTo>
                    <a:pt x="243" y="7"/>
                  </a:lnTo>
                  <a:lnTo>
                    <a:pt x="247" y="10"/>
                  </a:lnTo>
                  <a:lnTo>
                    <a:pt x="249" y="11"/>
                  </a:lnTo>
                  <a:lnTo>
                    <a:pt x="251" y="12"/>
                  </a:lnTo>
                  <a:lnTo>
                    <a:pt x="253" y="13"/>
                  </a:lnTo>
                  <a:lnTo>
                    <a:pt x="253" y="15"/>
                  </a:lnTo>
                  <a:lnTo>
                    <a:pt x="251" y="19"/>
                  </a:lnTo>
                  <a:lnTo>
                    <a:pt x="249" y="23"/>
                  </a:lnTo>
                  <a:lnTo>
                    <a:pt x="246" y="29"/>
                  </a:lnTo>
                  <a:lnTo>
                    <a:pt x="241" y="34"/>
                  </a:lnTo>
                  <a:lnTo>
                    <a:pt x="236" y="42"/>
                  </a:lnTo>
                  <a:lnTo>
                    <a:pt x="230" y="49"/>
                  </a:lnTo>
                  <a:lnTo>
                    <a:pt x="224" y="57"/>
                  </a:lnTo>
                  <a:lnTo>
                    <a:pt x="216" y="66"/>
                  </a:lnTo>
                  <a:lnTo>
                    <a:pt x="208" y="76"/>
                  </a:lnTo>
                  <a:lnTo>
                    <a:pt x="199" y="85"/>
                  </a:lnTo>
                  <a:lnTo>
                    <a:pt x="189" y="96"/>
                  </a:lnTo>
                  <a:lnTo>
                    <a:pt x="179" y="106"/>
                  </a:lnTo>
                  <a:lnTo>
                    <a:pt x="168" y="115"/>
                  </a:lnTo>
                  <a:lnTo>
                    <a:pt x="158" y="125"/>
                  </a:lnTo>
                  <a:lnTo>
                    <a:pt x="146" y="134"/>
                  </a:lnTo>
                  <a:lnTo>
                    <a:pt x="135" y="144"/>
                  </a:lnTo>
                  <a:lnTo>
                    <a:pt x="123" y="153"/>
                  </a:lnTo>
                  <a:lnTo>
                    <a:pt x="112" y="161"/>
                  </a:lnTo>
                  <a:lnTo>
                    <a:pt x="100" y="168"/>
                  </a:lnTo>
                  <a:lnTo>
                    <a:pt x="88" y="176"/>
                  </a:lnTo>
                  <a:lnTo>
                    <a:pt x="75" y="183"/>
                  </a:lnTo>
                  <a:lnTo>
                    <a:pt x="63" y="189"/>
                  </a:lnTo>
                  <a:lnTo>
                    <a:pt x="50" y="193"/>
                  </a:lnTo>
                  <a:lnTo>
                    <a:pt x="50" y="19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46"/>
          <p:cNvSpPr/>
          <p:nvPr/>
        </p:nvSpPr>
        <p:spPr bwMode="auto">
          <a:xfrm>
            <a:off x="1754124" y="2882921"/>
            <a:ext cx="977077" cy="168769"/>
          </a:xfrm>
          <a:custGeom>
            <a:avLst/>
            <a:gdLst>
              <a:gd name="T0" fmla="*/ 0 w 330"/>
              <a:gd name="T1" fmla="*/ 45 h 57"/>
              <a:gd name="T2" fmla="*/ 0 w 330"/>
              <a:gd name="T3" fmla="*/ 40 h 57"/>
              <a:gd name="T4" fmla="*/ 4 w 330"/>
              <a:gd name="T5" fmla="*/ 38 h 57"/>
              <a:gd name="T6" fmla="*/ 8 w 330"/>
              <a:gd name="T7" fmla="*/ 38 h 57"/>
              <a:gd name="T8" fmla="*/ 12 w 330"/>
              <a:gd name="T9" fmla="*/ 37 h 57"/>
              <a:gd name="T10" fmla="*/ 17 w 330"/>
              <a:gd name="T11" fmla="*/ 35 h 57"/>
              <a:gd name="T12" fmla="*/ 24 w 330"/>
              <a:gd name="T13" fmla="*/ 34 h 57"/>
              <a:gd name="T14" fmla="*/ 33 w 330"/>
              <a:gd name="T15" fmla="*/ 32 h 57"/>
              <a:gd name="T16" fmla="*/ 48 w 330"/>
              <a:gd name="T17" fmla="*/ 31 h 57"/>
              <a:gd name="T18" fmla="*/ 67 w 330"/>
              <a:gd name="T19" fmla="*/ 28 h 57"/>
              <a:gd name="T20" fmla="*/ 88 w 330"/>
              <a:gd name="T21" fmla="*/ 25 h 57"/>
              <a:gd name="T22" fmla="*/ 114 w 330"/>
              <a:gd name="T23" fmla="*/ 21 h 57"/>
              <a:gd name="T24" fmla="*/ 144 w 330"/>
              <a:gd name="T25" fmla="*/ 18 h 57"/>
              <a:gd name="T26" fmla="*/ 177 w 330"/>
              <a:gd name="T27" fmla="*/ 13 h 57"/>
              <a:gd name="T28" fmla="*/ 206 w 330"/>
              <a:gd name="T29" fmla="*/ 9 h 57"/>
              <a:gd name="T30" fmla="*/ 233 w 330"/>
              <a:gd name="T31" fmla="*/ 7 h 57"/>
              <a:gd name="T32" fmla="*/ 255 w 330"/>
              <a:gd name="T33" fmla="*/ 5 h 57"/>
              <a:gd name="T34" fmla="*/ 272 w 330"/>
              <a:gd name="T35" fmla="*/ 2 h 57"/>
              <a:gd name="T36" fmla="*/ 286 w 330"/>
              <a:gd name="T37" fmla="*/ 1 h 57"/>
              <a:gd name="T38" fmla="*/ 295 w 330"/>
              <a:gd name="T39" fmla="*/ 0 h 57"/>
              <a:gd name="T40" fmla="*/ 301 w 330"/>
              <a:gd name="T41" fmla="*/ 0 h 57"/>
              <a:gd name="T42" fmla="*/ 306 w 330"/>
              <a:gd name="T43" fmla="*/ 0 h 57"/>
              <a:gd name="T44" fmla="*/ 313 w 330"/>
              <a:gd name="T45" fmla="*/ 0 h 57"/>
              <a:gd name="T46" fmla="*/ 321 w 330"/>
              <a:gd name="T47" fmla="*/ 3 h 57"/>
              <a:gd name="T48" fmla="*/ 325 w 330"/>
              <a:gd name="T49" fmla="*/ 6 h 57"/>
              <a:gd name="T50" fmla="*/ 327 w 330"/>
              <a:gd name="T51" fmla="*/ 8 h 57"/>
              <a:gd name="T52" fmla="*/ 329 w 330"/>
              <a:gd name="T53" fmla="*/ 12 h 57"/>
              <a:gd name="T54" fmla="*/ 329 w 330"/>
              <a:gd name="T55" fmla="*/ 15 h 57"/>
              <a:gd name="T56" fmla="*/ 326 w 330"/>
              <a:gd name="T57" fmla="*/ 20 h 57"/>
              <a:gd name="T58" fmla="*/ 321 w 330"/>
              <a:gd name="T59" fmla="*/ 24 h 57"/>
              <a:gd name="T60" fmla="*/ 316 w 330"/>
              <a:gd name="T61" fmla="*/ 25 h 57"/>
              <a:gd name="T62" fmla="*/ 308 w 330"/>
              <a:gd name="T63" fmla="*/ 27 h 57"/>
              <a:gd name="T64" fmla="*/ 300 w 330"/>
              <a:gd name="T65" fmla="*/ 27 h 57"/>
              <a:gd name="T66" fmla="*/ 293 w 330"/>
              <a:gd name="T67" fmla="*/ 28 h 57"/>
              <a:gd name="T68" fmla="*/ 285 w 330"/>
              <a:gd name="T69" fmla="*/ 28 h 57"/>
              <a:gd name="T70" fmla="*/ 273 w 330"/>
              <a:gd name="T71" fmla="*/ 29 h 57"/>
              <a:gd name="T72" fmla="*/ 257 w 330"/>
              <a:gd name="T73" fmla="*/ 31 h 57"/>
              <a:gd name="T74" fmla="*/ 240 w 330"/>
              <a:gd name="T75" fmla="*/ 33 h 57"/>
              <a:gd name="T76" fmla="*/ 218 w 330"/>
              <a:gd name="T77" fmla="*/ 35 h 57"/>
              <a:gd name="T78" fmla="*/ 193 w 330"/>
              <a:gd name="T79" fmla="*/ 38 h 57"/>
              <a:gd name="T80" fmla="*/ 165 w 330"/>
              <a:gd name="T81" fmla="*/ 41 h 57"/>
              <a:gd name="T82" fmla="*/ 135 w 330"/>
              <a:gd name="T83" fmla="*/ 45 h 57"/>
              <a:gd name="T84" fmla="*/ 107 w 330"/>
              <a:gd name="T85" fmla="*/ 48 h 57"/>
              <a:gd name="T86" fmla="*/ 83 w 330"/>
              <a:gd name="T87" fmla="*/ 51 h 57"/>
              <a:gd name="T88" fmla="*/ 63 w 330"/>
              <a:gd name="T89" fmla="*/ 53 h 57"/>
              <a:gd name="T90" fmla="*/ 46 w 330"/>
              <a:gd name="T91" fmla="*/ 56 h 57"/>
              <a:gd name="T92" fmla="*/ 33 w 330"/>
              <a:gd name="T93" fmla="*/ 57 h 57"/>
              <a:gd name="T94" fmla="*/ 25 w 330"/>
              <a:gd name="T95" fmla="*/ 57 h 57"/>
              <a:gd name="T96" fmla="*/ 19 w 330"/>
              <a:gd name="T97" fmla="*/ 57 h 57"/>
              <a:gd name="T98" fmla="*/ 12 w 330"/>
              <a:gd name="T99" fmla="*/ 54 h 57"/>
              <a:gd name="T100" fmla="*/ 5 w 330"/>
              <a:gd name="T101" fmla="*/ 51 h 57"/>
              <a:gd name="T102" fmla="*/ 2 w 330"/>
              <a:gd name="T103" fmla="*/ 4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30" h="57">
                <a:moveTo>
                  <a:pt x="2" y="48"/>
                </a:moveTo>
                <a:lnTo>
                  <a:pt x="0" y="45"/>
                </a:lnTo>
                <a:lnTo>
                  <a:pt x="0" y="43"/>
                </a:lnTo>
                <a:lnTo>
                  <a:pt x="0" y="40"/>
                </a:lnTo>
                <a:lnTo>
                  <a:pt x="2" y="38"/>
                </a:lnTo>
                <a:lnTo>
                  <a:pt x="4" y="38"/>
                </a:lnTo>
                <a:lnTo>
                  <a:pt x="6" y="38"/>
                </a:lnTo>
                <a:lnTo>
                  <a:pt x="8" y="38"/>
                </a:lnTo>
                <a:lnTo>
                  <a:pt x="10" y="37"/>
                </a:lnTo>
                <a:lnTo>
                  <a:pt x="12" y="37"/>
                </a:lnTo>
                <a:lnTo>
                  <a:pt x="16" y="35"/>
                </a:lnTo>
                <a:lnTo>
                  <a:pt x="17" y="35"/>
                </a:lnTo>
                <a:lnTo>
                  <a:pt x="20" y="34"/>
                </a:lnTo>
                <a:lnTo>
                  <a:pt x="24" y="34"/>
                </a:lnTo>
                <a:lnTo>
                  <a:pt x="29" y="33"/>
                </a:lnTo>
                <a:lnTo>
                  <a:pt x="33" y="32"/>
                </a:lnTo>
                <a:lnTo>
                  <a:pt x="40" y="31"/>
                </a:lnTo>
                <a:lnTo>
                  <a:pt x="48" y="31"/>
                </a:lnTo>
                <a:lnTo>
                  <a:pt x="57" y="29"/>
                </a:lnTo>
                <a:lnTo>
                  <a:pt x="67" y="28"/>
                </a:lnTo>
                <a:lnTo>
                  <a:pt x="76" y="26"/>
                </a:lnTo>
                <a:lnTo>
                  <a:pt x="88" y="25"/>
                </a:lnTo>
                <a:lnTo>
                  <a:pt x="101" y="24"/>
                </a:lnTo>
                <a:lnTo>
                  <a:pt x="114" y="21"/>
                </a:lnTo>
                <a:lnTo>
                  <a:pt x="128" y="19"/>
                </a:lnTo>
                <a:lnTo>
                  <a:pt x="144" y="18"/>
                </a:lnTo>
                <a:lnTo>
                  <a:pt x="160" y="15"/>
                </a:lnTo>
                <a:lnTo>
                  <a:pt x="177" y="13"/>
                </a:lnTo>
                <a:lnTo>
                  <a:pt x="192" y="10"/>
                </a:lnTo>
                <a:lnTo>
                  <a:pt x="206" y="9"/>
                </a:lnTo>
                <a:lnTo>
                  <a:pt x="221" y="8"/>
                </a:lnTo>
                <a:lnTo>
                  <a:pt x="233" y="7"/>
                </a:lnTo>
                <a:lnTo>
                  <a:pt x="244" y="6"/>
                </a:lnTo>
                <a:lnTo>
                  <a:pt x="255" y="5"/>
                </a:lnTo>
                <a:lnTo>
                  <a:pt x="263" y="3"/>
                </a:lnTo>
                <a:lnTo>
                  <a:pt x="272" y="2"/>
                </a:lnTo>
                <a:lnTo>
                  <a:pt x="280" y="1"/>
                </a:lnTo>
                <a:lnTo>
                  <a:pt x="286" y="1"/>
                </a:lnTo>
                <a:lnTo>
                  <a:pt x="292" y="0"/>
                </a:lnTo>
                <a:lnTo>
                  <a:pt x="295" y="0"/>
                </a:lnTo>
                <a:lnTo>
                  <a:pt x="299" y="0"/>
                </a:lnTo>
                <a:lnTo>
                  <a:pt x="301" y="0"/>
                </a:lnTo>
                <a:lnTo>
                  <a:pt x="304" y="0"/>
                </a:lnTo>
                <a:lnTo>
                  <a:pt x="306" y="0"/>
                </a:lnTo>
                <a:lnTo>
                  <a:pt x="308" y="0"/>
                </a:lnTo>
                <a:lnTo>
                  <a:pt x="313" y="0"/>
                </a:lnTo>
                <a:lnTo>
                  <a:pt x="319" y="2"/>
                </a:lnTo>
                <a:lnTo>
                  <a:pt x="321" y="3"/>
                </a:lnTo>
                <a:lnTo>
                  <a:pt x="324" y="5"/>
                </a:lnTo>
                <a:lnTo>
                  <a:pt x="325" y="6"/>
                </a:lnTo>
                <a:lnTo>
                  <a:pt x="327" y="7"/>
                </a:lnTo>
                <a:lnTo>
                  <a:pt x="327" y="8"/>
                </a:lnTo>
                <a:lnTo>
                  <a:pt x="329" y="9"/>
                </a:lnTo>
                <a:lnTo>
                  <a:pt x="329" y="12"/>
                </a:lnTo>
                <a:lnTo>
                  <a:pt x="330" y="12"/>
                </a:lnTo>
                <a:lnTo>
                  <a:pt x="329" y="15"/>
                </a:lnTo>
                <a:lnTo>
                  <a:pt x="327" y="19"/>
                </a:lnTo>
                <a:lnTo>
                  <a:pt x="326" y="20"/>
                </a:lnTo>
                <a:lnTo>
                  <a:pt x="324" y="22"/>
                </a:lnTo>
                <a:lnTo>
                  <a:pt x="321" y="24"/>
                </a:lnTo>
                <a:lnTo>
                  <a:pt x="319" y="25"/>
                </a:lnTo>
                <a:lnTo>
                  <a:pt x="316" y="25"/>
                </a:lnTo>
                <a:lnTo>
                  <a:pt x="312" y="26"/>
                </a:lnTo>
                <a:lnTo>
                  <a:pt x="308" y="27"/>
                </a:lnTo>
                <a:lnTo>
                  <a:pt x="305" y="27"/>
                </a:lnTo>
                <a:lnTo>
                  <a:pt x="300" y="27"/>
                </a:lnTo>
                <a:lnTo>
                  <a:pt x="295" y="28"/>
                </a:lnTo>
                <a:lnTo>
                  <a:pt x="293" y="28"/>
                </a:lnTo>
                <a:lnTo>
                  <a:pt x="288" y="28"/>
                </a:lnTo>
                <a:lnTo>
                  <a:pt x="285" y="28"/>
                </a:lnTo>
                <a:lnTo>
                  <a:pt x="279" y="28"/>
                </a:lnTo>
                <a:lnTo>
                  <a:pt x="273" y="29"/>
                </a:lnTo>
                <a:lnTo>
                  <a:pt x="266" y="29"/>
                </a:lnTo>
                <a:lnTo>
                  <a:pt x="257" y="31"/>
                </a:lnTo>
                <a:lnTo>
                  <a:pt x="249" y="32"/>
                </a:lnTo>
                <a:lnTo>
                  <a:pt x="240" y="33"/>
                </a:lnTo>
                <a:lnTo>
                  <a:pt x="229" y="34"/>
                </a:lnTo>
                <a:lnTo>
                  <a:pt x="218" y="35"/>
                </a:lnTo>
                <a:lnTo>
                  <a:pt x="206" y="37"/>
                </a:lnTo>
                <a:lnTo>
                  <a:pt x="193" y="38"/>
                </a:lnTo>
                <a:lnTo>
                  <a:pt x="179" y="39"/>
                </a:lnTo>
                <a:lnTo>
                  <a:pt x="165" y="41"/>
                </a:lnTo>
                <a:lnTo>
                  <a:pt x="150" y="44"/>
                </a:lnTo>
                <a:lnTo>
                  <a:pt x="135" y="45"/>
                </a:lnTo>
                <a:lnTo>
                  <a:pt x="121" y="47"/>
                </a:lnTo>
                <a:lnTo>
                  <a:pt x="107" y="48"/>
                </a:lnTo>
                <a:lnTo>
                  <a:pt x="95" y="50"/>
                </a:lnTo>
                <a:lnTo>
                  <a:pt x="83" y="51"/>
                </a:lnTo>
                <a:lnTo>
                  <a:pt x="72" y="52"/>
                </a:lnTo>
                <a:lnTo>
                  <a:pt x="63" y="53"/>
                </a:lnTo>
                <a:lnTo>
                  <a:pt x="55" y="54"/>
                </a:lnTo>
                <a:lnTo>
                  <a:pt x="46" y="56"/>
                </a:lnTo>
                <a:lnTo>
                  <a:pt x="39" y="56"/>
                </a:lnTo>
                <a:lnTo>
                  <a:pt x="33" y="57"/>
                </a:lnTo>
                <a:lnTo>
                  <a:pt x="29" y="57"/>
                </a:lnTo>
                <a:lnTo>
                  <a:pt x="25" y="57"/>
                </a:lnTo>
                <a:lnTo>
                  <a:pt x="21" y="57"/>
                </a:lnTo>
                <a:lnTo>
                  <a:pt x="19" y="57"/>
                </a:lnTo>
                <a:lnTo>
                  <a:pt x="18" y="56"/>
                </a:lnTo>
                <a:lnTo>
                  <a:pt x="12" y="54"/>
                </a:lnTo>
                <a:lnTo>
                  <a:pt x="7" y="52"/>
                </a:lnTo>
                <a:lnTo>
                  <a:pt x="5" y="51"/>
                </a:lnTo>
                <a:lnTo>
                  <a:pt x="2" y="48"/>
                </a:lnTo>
                <a:lnTo>
                  <a:pt x="2" y="4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7"/>
          <p:cNvSpPr/>
          <p:nvPr/>
        </p:nvSpPr>
        <p:spPr bwMode="auto">
          <a:xfrm>
            <a:off x="1872558" y="2811861"/>
            <a:ext cx="180612" cy="376029"/>
          </a:xfrm>
          <a:custGeom>
            <a:avLst/>
            <a:gdLst>
              <a:gd name="T0" fmla="*/ 2 w 61"/>
              <a:gd name="T1" fmla="*/ 1 h 127"/>
              <a:gd name="T2" fmla="*/ 6 w 61"/>
              <a:gd name="T3" fmla="*/ 1 h 127"/>
              <a:gd name="T4" fmla="*/ 12 w 61"/>
              <a:gd name="T5" fmla="*/ 1 h 127"/>
              <a:gd name="T6" fmla="*/ 22 w 61"/>
              <a:gd name="T7" fmla="*/ 1 h 127"/>
              <a:gd name="T8" fmla="*/ 31 w 61"/>
              <a:gd name="T9" fmla="*/ 5 h 127"/>
              <a:gd name="T10" fmla="*/ 41 w 61"/>
              <a:gd name="T11" fmla="*/ 8 h 127"/>
              <a:gd name="T12" fmla="*/ 48 w 61"/>
              <a:gd name="T13" fmla="*/ 12 h 127"/>
              <a:gd name="T14" fmla="*/ 54 w 61"/>
              <a:gd name="T15" fmla="*/ 14 h 127"/>
              <a:gd name="T16" fmla="*/ 56 w 61"/>
              <a:gd name="T17" fmla="*/ 18 h 127"/>
              <a:gd name="T18" fmla="*/ 59 w 61"/>
              <a:gd name="T19" fmla="*/ 24 h 127"/>
              <a:gd name="T20" fmla="*/ 60 w 61"/>
              <a:gd name="T21" fmla="*/ 31 h 127"/>
              <a:gd name="T22" fmla="*/ 61 w 61"/>
              <a:gd name="T23" fmla="*/ 39 h 127"/>
              <a:gd name="T24" fmla="*/ 61 w 61"/>
              <a:gd name="T25" fmla="*/ 46 h 127"/>
              <a:gd name="T26" fmla="*/ 61 w 61"/>
              <a:gd name="T27" fmla="*/ 52 h 127"/>
              <a:gd name="T28" fmla="*/ 61 w 61"/>
              <a:gd name="T29" fmla="*/ 61 h 127"/>
              <a:gd name="T30" fmla="*/ 61 w 61"/>
              <a:gd name="T31" fmla="*/ 70 h 127"/>
              <a:gd name="T32" fmla="*/ 61 w 61"/>
              <a:gd name="T33" fmla="*/ 80 h 127"/>
              <a:gd name="T34" fmla="*/ 61 w 61"/>
              <a:gd name="T35" fmla="*/ 91 h 127"/>
              <a:gd name="T36" fmla="*/ 61 w 61"/>
              <a:gd name="T37" fmla="*/ 104 h 127"/>
              <a:gd name="T38" fmla="*/ 61 w 61"/>
              <a:gd name="T39" fmla="*/ 119 h 127"/>
              <a:gd name="T40" fmla="*/ 40 w 61"/>
              <a:gd name="T41" fmla="*/ 127 h 127"/>
              <a:gd name="T42" fmla="*/ 40 w 61"/>
              <a:gd name="T43" fmla="*/ 123 h 127"/>
              <a:gd name="T44" fmla="*/ 38 w 61"/>
              <a:gd name="T45" fmla="*/ 113 h 127"/>
              <a:gd name="T46" fmla="*/ 37 w 61"/>
              <a:gd name="T47" fmla="*/ 99 h 127"/>
              <a:gd name="T48" fmla="*/ 34 w 61"/>
              <a:gd name="T49" fmla="*/ 80 h 127"/>
              <a:gd name="T50" fmla="*/ 29 w 61"/>
              <a:gd name="T51" fmla="*/ 59 h 127"/>
              <a:gd name="T52" fmla="*/ 24 w 61"/>
              <a:gd name="T53" fmla="*/ 42 h 127"/>
              <a:gd name="T54" fmla="*/ 19 w 61"/>
              <a:gd name="T55" fmla="*/ 29 h 127"/>
              <a:gd name="T56" fmla="*/ 15 w 61"/>
              <a:gd name="T57" fmla="*/ 19 h 127"/>
              <a:gd name="T58" fmla="*/ 9 w 61"/>
              <a:gd name="T59" fmla="*/ 13 h 127"/>
              <a:gd name="T60" fmla="*/ 4 w 61"/>
              <a:gd name="T61" fmla="*/ 10 h 127"/>
              <a:gd name="T62" fmla="*/ 2 w 61"/>
              <a:gd name="T63" fmla="*/ 6 h 127"/>
              <a:gd name="T64" fmla="*/ 0 w 61"/>
              <a:gd name="T65" fmla="*/ 4 h 127"/>
              <a:gd name="T66" fmla="*/ 0 w 61"/>
              <a:gd name="T67" fmla="*/ 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127">
                <a:moveTo>
                  <a:pt x="0" y="2"/>
                </a:moveTo>
                <a:lnTo>
                  <a:pt x="2" y="1"/>
                </a:lnTo>
                <a:lnTo>
                  <a:pt x="4" y="1"/>
                </a:lnTo>
                <a:lnTo>
                  <a:pt x="6" y="1"/>
                </a:lnTo>
                <a:lnTo>
                  <a:pt x="9" y="0"/>
                </a:lnTo>
                <a:lnTo>
                  <a:pt x="12" y="1"/>
                </a:lnTo>
                <a:lnTo>
                  <a:pt x="17" y="1"/>
                </a:lnTo>
                <a:lnTo>
                  <a:pt x="22" y="1"/>
                </a:lnTo>
                <a:lnTo>
                  <a:pt x="27" y="2"/>
                </a:lnTo>
                <a:lnTo>
                  <a:pt x="31" y="5"/>
                </a:lnTo>
                <a:lnTo>
                  <a:pt x="36" y="6"/>
                </a:lnTo>
                <a:lnTo>
                  <a:pt x="41" y="8"/>
                </a:lnTo>
                <a:lnTo>
                  <a:pt x="44" y="10"/>
                </a:lnTo>
                <a:lnTo>
                  <a:pt x="48" y="12"/>
                </a:lnTo>
                <a:lnTo>
                  <a:pt x="50" y="13"/>
                </a:lnTo>
                <a:lnTo>
                  <a:pt x="54" y="14"/>
                </a:lnTo>
                <a:lnTo>
                  <a:pt x="55" y="16"/>
                </a:lnTo>
                <a:lnTo>
                  <a:pt x="56" y="18"/>
                </a:lnTo>
                <a:lnTo>
                  <a:pt x="57" y="20"/>
                </a:lnTo>
                <a:lnTo>
                  <a:pt x="59" y="24"/>
                </a:lnTo>
                <a:lnTo>
                  <a:pt x="59" y="27"/>
                </a:lnTo>
                <a:lnTo>
                  <a:pt x="60" y="31"/>
                </a:lnTo>
                <a:lnTo>
                  <a:pt x="60" y="34"/>
                </a:lnTo>
                <a:lnTo>
                  <a:pt x="61" y="39"/>
                </a:lnTo>
                <a:lnTo>
                  <a:pt x="61" y="44"/>
                </a:lnTo>
                <a:lnTo>
                  <a:pt x="61" y="46"/>
                </a:lnTo>
                <a:lnTo>
                  <a:pt x="61" y="50"/>
                </a:lnTo>
                <a:lnTo>
                  <a:pt x="61" y="52"/>
                </a:lnTo>
                <a:lnTo>
                  <a:pt x="61" y="57"/>
                </a:lnTo>
                <a:lnTo>
                  <a:pt x="61" y="61"/>
                </a:lnTo>
                <a:lnTo>
                  <a:pt x="61" y="65"/>
                </a:lnTo>
                <a:lnTo>
                  <a:pt x="61" y="70"/>
                </a:lnTo>
                <a:lnTo>
                  <a:pt x="61" y="75"/>
                </a:lnTo>
                <a:lnTo>
                  <a:pt x="61" y="80"/>
                </a:lnTo>
                <a:lnTo>
                  <a:pt x="61" y="85"/>
                </a:lnTo>
                <a:lnTo>
                  <a:pt x="61" y="91"/>
                </a:lnTo>
                <a:lnTo>
                  <a:pt x="61" y="99"/>
                </a:lnTo>
                <a:lnTo>
                  <a:pt x="61" y="104"/>
                </a:lnTo>
                <a:lnTo>
                  <a:pt x="61" y="112"/>
                </a:lnTo>
                <a:lnTo>
                  <a:pt x="61" y="119"/>
                </a:lnTo>
                <a:lnTo>
                  <a:pt x="61" y="127"/>
                </a:lnTo>
                <a:lnTo>
                  <a:pt x="40" y="127"/>
                </a:lnTo>
                <a:lnTo>
                  <a:pt x="40" y="125"/>
                </a:lnTo>
                <a:lnTo>
                  <a:pt x="40" y="123"/>
                </a:lnTo>
                <a:lnTo>
                  <a:pt x="40" y="119"/>
                </a:lnTo>
                <a:lnTo>
                  <a:pt x="38" y="113"/>
                </a:lnTo>
                <a:lnTo>
                  <a:pt x="38" y="106"/>
                </a:lnTo>
                <a:lnTo>
                  <a:pt x="37" y="99"/>
                </a:lnTo>
                <a:lnTo>
                  <a:pt x="36" y="89"/>
                </a:lnTo>
                <a:lnTo>
                  <a:pt x="34" y="80"/>
                </a:lnTo>
                <a:lnTo>
                  <a:pt x="32" y="70"/>
                </a:lnTo>
                <a:lnTo>
                  <a:pt x="29" y="59"/>
                </a:lnTo>
                <a:lnTo>
                  <a:pt x="27" y="50"/>
                </a:lnTo>
                <a:lnTo>
                  <a:pt x="24" y="42"/>
                </a:lnTo>
                <a:lnTo>
                  <a:pt x="22" y="34"/>
                </a:lnTo>
                <a:lnTo>
                  <a:pt x="19" y="29"/>
                </a:lnTo>
                <a:lnTo>
                  <a:pt x="17" y="24"/>
                </a:lnTo>
                <a:lnTo>
                  <a:pt x="15" y="19"/>
                </a:lnTo>
                <a:lnTo>
                  <a:pt x="11" y="16"/>
                </a:lnTo>
                <a:lnTo>
                  <a:pt x="9" y="13"/>
                </a:lnTo>
                <a:lnTo>
                  <a:pt x="6" y="12"/>
                </a:lnTo>
                <a:lnTo>
                  <a:pt x="4" y="10"/>
                </a:lnTo>
                <a:lnTo>
                  <a:pt x="3" y="8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48"/>
          <p:cNvSpPr/>
          <p:nvPr/>
        </p:nvSpPr>
        <p:spPr bwMode="auto">
          <a:xfrm>
            <a:off x="2337411" y="2746725"/>
            <a:ext cx="207259" cy="423400"/>
          </a:xfrm>
          <a:custGeom>
            <a:avLst/>
            <a:gdLst>
              <a:gd name="T0" fmla="*/ 30 w 70"/>
              <a:gd name="T1" fmla="*/ 32 h 143"/>
              <a:gd name="T2" fmla="*/ 30 w 70"/>
              <a:gd name="T3" fmla="*/ 27 h 143"/>
              <a:gd name="T4" fmla="*/ 27 w 70"/>
              <a:gd name="T5" fmla="*/ 19 h 143"/>
              <a:gd name="T6" fmla="*/ 24 w 70"/>
              <a:gd name="T7" fmla="*/ 13 h 143"/>
              <a:gd name="T8" fmla="*/ 22 w 70"/>
              <a:gd name="T9" fmla="*/ 9 h 143"/>
              <a:gd name="T10" fmla="*/ 21 w 70"/>
              <a:gd name="T11" fmla="*/ 6 h 143"/>
              <a:gd name="T12" fmla="*/ 24 w 70"/>
              <a:gd name="T13" fmla="*/ 2 h 143"/>
              <a:gd name="T14" fmla="*/ 26 w 70"/>
              <a:gd name="T15" fmla="*/ 0 h 143"/>
              <a:gd name="T16" fmla="*/ 32 w 70"/>
              <a:gd name="T17" fmla="*/ 0 h 143"/>
              <a:gd name="T18" fmla="*/ 40 w 70"/>
              <a:gd name="T19" fmla="*/ 1 h 143"/>
              <a:gd name="T20" fmla="*/ 49 w 70"/>
              <a:gd name="T21" fmla="*/ 4 h 143"/>
              <a:gd name="T22" fmla="*/ 58 w 70"/>
              <a:gd name="T23" fmla="*/ 9 h 143"/>
              <a:gd name="T24" fmla="*/ 64 w 70"/>
              <a:gd name="T25" fmla="*/ 14 h 143"/>
              <a:gd name="T26" fmla="*/ 69 w 70"/>
              <a:gd name="T27" fmla="*/ 17 h 143"/>
              <a:gd name="T28" fmla="*/ 70 w 70"/>
              <a:gd name="T29" fmla="*/ 20 h 143"/>
              <a:gd name="T30" fmla="*/ 70 w 70"/>
              <a:gd name="T31" fmla="*/ 22 h 143"/>
              <a:gd name="T32" fmla="*/ 69 w 70"/>
              <a:gd name="T33" fmla="*/ 26 h 143"/>
              <a:gd name="T34" fmla="*/ 66 w 70"/>
              <a:gd name="T35" fmla="*/ 32 h 143"/>
              <a:gd name="T36" fmla="*/ 64 w 70"/>
              <a:gd name="T37" fmla="*/ 39 h 143"/>
              <a:gd name="T38" fmla="*/ 62 w 70"/>
              <a:gd name="T39" fmla="*/ 47 h 143"/>
              <a:gd name="T40" fmla="*/ 58 w 70"/>
              <a:gd name="T41" fmla="*/ 58 h 143"/>
              <a:gd name="T42" fmla="*/ 53 w 70"/>
              <a:gd name="T43" fmla="*/ 68 h 143"/>
              <a:gd name="T44" fmla="*/ 49 w 70"/>
              <a:gd name="T45" fmla="*/ 81 h 143"/>
              <a:gd name="T46" fmla="*/ 44 w 70"/>
              <a:gd name="T47" fmla="*/ 94 h 143"/>
              <a:gd name="T48" fmla="*/ 39 w 70"/>
              <a:gd name="T49" fmla="*/ 105 h 143"/>
              <a:gd name="T50" fmla="*/ 33 w 70"/>
              <a:gd name="T51" fmla="*/ 116 h 143"/>
              <a:gd name="T52" fmla="*/ 26 w 70"/>
              <a:gd name="T53" fmla="*/ 124 h 143"/>
              <a:gd name="T54" fmla="*/ 20 w 70"/>
              <a:gd name="T55" fmla="*/ 131 h 143"/>
              <a:gd name="T56" fmla="*/ 13 w 70"/>
              <a:gd name="T57" fmla="*/ 136 h 143"/>
              <a:gd name="T58" fmla="*/ 6 w 70"/>
              <a:gd name="T59" fmla="*/ 141 h 143"/>
              <a:gd name="T60" fmla="*/ 0 w 70"/>
              <a:gd name="T61" fmla="*/ 143 h 143"/>
              <a:gd name="T62" fmla="*/ 6 w 70"/>
              <a:gd name="T63" fmla="*/ 121 h 143"/>
              <a:gd name="T64" fmla="*/ 12 w 70"/>
              <a:gd name="T65" fmla="*/ 100 h 143"/>
              <a:gd name="T66" fmla="*/ 15 w 70"/>
              <a:gd name="T67" fmla="*/ 83 h 143"/>
              <a:gd name="T68" fmla="*/ 20 w 70"/>
              <a:gd name="T69" fmla="*/ 68 h 143"/>
              <a:gd name="T70" fmla="*/ 22 w 70"/>
              <a:gd name="T71" fmla="*/ 55 h 143"/>
              <a:gd name="T72" fmla="*/ 25 w 70"/>
              <a:gd name="T73" fmla="*/ 46 h 143"/>
              <a:gd name="T74" fmla="*/ 27 w 70"/>
              <a:gd name="T75" fmla="*/ 39 h 143"/>
              <a:gd name="T76" fmla="*/ 28 w 70"/>
              <a:gd name="T77" fmla="*/ 35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0" h="143">
                <a:moveTo>
                  <a:pt x="28" y="35"/>
                </a:moveTo>
                <a:lnTo>
                  <a:pt x="30" y="32"/>
                </a:lnTo>
                <a:lnTo>
                  <a:pt x="30" y="29"/>
                </a:lnTo>
                <a:lnTo>
                  <a:pt x="30" y="27"/>
                </a:lnTo>
                <a:lnTo>
                  <a:pt x="28" y="23"/>
                </a:lnTo>
                <a:lnTo>
                  <a:pt x="27" y="19"/>
                </a:lnTo>
                <a:lnTo>
                  <a:pt x="26" y="14"/>
                </a:lnTo>
                <a:lnTo>
                  <a:pt x="24" y="13"/>
                </a:lnTo>
                <a:lnTo>
                  <a:pt x="22" y="10"/>
                </a:lnTo>
                <a:lnTo>
                  <a:pt x="22" y="9"/>
                </a:lnTo>
                <a:lnTo>
                  <a:pt x="21" y="7"/>
                </a:lnTo>
                <a:lnTo>
                  <a:pt x="21" y="6"/>
                </a:lnTo>
                <a:lnTo>
                  <a:pt x="21" y="4"/>
                </a:lnTo>
                <a:lnTo>
                  <a:pt x="24" y="2"/>
                </a:lnTo>
                <a:lnTo>
                  <a:pt x="25" y="1"/>
                </a:lnTo>
                <a:lnTo>
                  <a:pt x="26" y="0"/>
                </a:lnTo>
                <a:lnTo>
                  <a:pt x="30" y="0"/>
                </a:lnTo>
                <a:lnTo>
                  <a:pt x="32" y="0"/>
                </a:lnTo>
                <a:lnTo>
                  <a:pt x="36" y="0"/>
                </a:lnTo>
                <a:lnTo>
                  <a:pt x="40" y="1"/>
                </a:lnTo>
                <a:lnTo>
                  <a:pt x="44" y="2"/>
                </a:lnTo>
                <a:lnTo>
                  <a:pt x="49" y="4"/>
                </a:lnTo>
                <a:lnTo>
                  <a:pt x="53" y="7"/>
                </a:lnTo>
                <a:lnTo>
                  <a:pt x="58" y="9"/>
                </a:lnTo>
                <a:lnTo>
                  <a:pt x="62" y="11"/>
                </a:lnTo>
                <a:lnTo>
                  <a:pt x="64" y="14"/>
                </a:lnTo>
                <a:lnTo>
                  <a:pt x="66" y="15"/>
                </a:lnTo>
                <a:lnTo>
                  <a:pt x="69" y="17"/>
                </a:lnTo>
                <a:lnTo>
                  <a:pt x="70" y="19"/>
                </a:lnTo>
                <a:lnTo>
                  <a:pt x="70" y="20"/>
                </a:lnTo>
                <a:lnTo>
                  <a:pt x="70" y="21"/>
                </a:lnTo>
                <a:lnTo>
                  <a:pt x="70" y="22"/>
                </a:lnTo>
                <a:lnTo>
                  <a:pt x="69" y="24"/>
                </a:lnTo>
                <a:lnTo>
                  <a:pt x="69" y="26"/>
                </a:lnTo>
                <a:lnTo>
                  <a:pt x="68" y="29"/>
                </a:lnTo>
                <a:lnTo>
                  <a:pt x="66" y="32"/>
                </a:lnTo>
                <a:lnTo>
                  <a:pt x="65" y="35"/>
                </a:lnTo>
                <a:lnTo>
                  <a:pt x="64" y="39"/>
                </a:lnTo>
                <a:lnTo>
                  <a:pt x="63" y="43"/>
                </a:lnTo>
                <a:lnTo>
                  <a:pt x="62" y="47"/>
                </a:lnTo>
                <a:lnTo>
                  <a:pt x="59" y="52"/>
                </a:lnTo>
                <a:lnTo>
                  <a:pt x="58" y="58"/>
                </a:lnTo>
                <a:lnTo>
                  <a:pt x="56" y="62"/>
                </a:lnTo>
                <a:lnTo>
                  <a:pt x="53" y="68"/>
                </a:lnTo>
                <a:lnTo>
                  <a:pt x="51" y="74"/>
                </a:lnTo>
                <a:lnTo>
                  <a:pt x="49" y="81"/>
                </a:lnTo>
                <a:lnTo>
                  <a:pt x="46" y="89"/>
                </a:lnTo>
                <a:lnTo>
                  <a:pt x="44" y="94"/>
                </a:lnTo>
                <a:lnTo>
                  <a:pt x="41" y="100"/>
                </a:lnTo>
                <a:lnTo>
                  <a:pt x="39" y="105"/>
                </a:lnTo>
                <a:lnTo>
                  <a:pt x="36" y="111"/>
                </a:lnTo>
                <a:lnTo>
                  <a:pt x="33" y="116"/>
                </a:lnTo>
                <a:lnTo>
                  <a:pt x="30" y="119"/>
                </a:lnTo>
                <a:lnTo>
                  <a:pt x="26" y="124"/>
                </a:lnTo>
                <a:lnTo>
                  <a:pt x="24" y="128"/>
                </a:lnTo>
                <a:lnTo>
                  <a:pt x="20" y="131"/>
                </a:lnTo>
                <a:lnTo>
                  <a:pt x="17" y="134"/>
                </a:lnTo>
                <a:lnTo>
                  <a:pt x="13" y="136"/>
                </a:lnTo>
                <a:lnTo>
                  <a:pt x="9" y="138"/>
                </a:lnTo>
                <a:lnTo>
                  <a:pt x="6" y="141"/>
                </a:lnTo>
                <a:lnTo>
                  <a:pt x="3" y="142"/>
                </a:lnTo>
                <a:lnTo>
                  <a:pt x="0" y="143"/>
                </a:lnTo>
                <a:lnTo>
                  <a:pt x="2" y="131"/>
                </a:lnTo>
                <a:lnTo>
                  <a:pt x="6" y="121"/>
                </a:lnTo>
                <a:lnTo>
                  <a:pt x="8" y="110"/>
                </a:lnTo>
                <a:lnTo>
                  <a:pt x="12" y="100"/>
                </a:lnTo>
                <a:lnTo>
                  <a:pt x="14" y="91"/>
                </a:lnTo>
                <a:lnTo>
                  <a:pt x="15" y="83"/>
                </a:lnTo>
                <a:lnTo>
                  <a:pt x="18" y="75"/>
                </a:lnTo>
                <a:lnTo>
                  <a:pt x="20" y="68"/>
                </a:lnTo>
                <a:lnTo>
                  <a:pt x="21" y="61"/>
                </a:lnTo>
                <a:lnTo>
                  <a:pt x="22" y="55"/>
                </a:lnTo>
                <a:lnTo>
                  <a:pt x="24" y="51"/>
                </a:lnTo>
                <a:lnTo>
                  <a:pt x="25" y="46"/>
                </a:lnTo>
                <a:lnTo>
                  <a:pt x="26" y="42"/>
                </a:lnTo>
                <a:lnTo>
                  <a:pt x="27" y="39"/>
                </a:lnTo>
                <a:lnTo>
                  <a:pt x="27" y="36"/>
                </a:lnTo>
                <a:lnTo>
                  <a:pt x="28" y="35"/>
                </a:lnTo>
                <a:lnTo>
                  <a:pt x="28" y="3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9"/>
          <p:cNvSpPr/>
          <p:nvPr/>
        </p:nvSpPr>
        <p:spPr bwMode="auto">
          <a:xfrm>
            <a:off x="2343334" y="3170125"/>
            <a:ext cx="891214" cy="568480"/>
          </a:xfrm>
          <a:custGeom>
            <a:avLst/>
            <a:gdLst>
              <a:gd name="T0" fmla="*/ 10 w 301"/>
              <a:gd name="T1" fmla="*/ 5 h 192"/>
              <a:gd name="T2" fmla="*/ 24 w 301"/>
              <a:gd name="T3" fmla="*/ 6 h 192"/>
              <a:gd name="T4" fmla="*/ 37 w 301"/>
              <a:gd name="T5" fmla="*/ 17 h 192"/>
              <a:gd name="T6" fmla="*/ 51 w 301"/>
              <a:gd name="T7" fmla="*/ 30 h 192"/>
              <a:gd name="T8" fmla="*/ 67 w 301"/>
              <a:gd name="T9" fmla="*/ 44 h 192"/>
              <a:gd name="T10" fmla="*/ 84 w 301"/>
              <a:gd name="T11" fmla="*/ 60 h 192"/>
              <a:gd name="T12" fmla="*/ 103 w 301"/>
              <a:gd name="T13" fmla="*/ 77 h 192"/>
              <a:gd name="T14" fmla="*/ 124 w 301"/>
              <a:gd name="T15" fmla="*/ 93 h 192"/>
              <a:gd name="T16" fmla="*/ 145 w 301"/>
              <a:gd name="T17" fmla="*/ 107 h 192"/>
              <a:gd name="T18" fmla="*/ 167 w 301"/>
              <a:gd name="T19" fmla="*/ 121 h 192"/>
              <a:gd name="T20" fmla="*/ 192 w 301"/>
              <a:gd name="T21" fmla="*/ 133 h 192"/>
              <a:gd name="T22" fmla="*/ 217 w 301"/>
              <a:gd name="T23" fmla="*/ 145 h 192"/>
              <a:gd name="T24" fmla="*/ 242 w 301"/>
              <a:gd name="T25" fmla="*/ 154 h 192"/>
              <a:gd name="T26" fmla="*/ 261 w 301"/>
              <a:gd name="T27" fmla="*/ 160 h 192"/>
              <a:gd name="T28" fmla="*/ 272 w 301"/>
              <a:gd name="T29" fmla="*/ 164 h 192"/>
              <a:gd name="T30" fmla="*/ 281 w 301"/>
              <a:gd name="T31" fmla="*/ 167 h 192"/>
              <a:gd name="T32" fmla="*/ 288 w 301"/>
              <a:gd name="T33" fmla="*/ 170 h 192"/>
              <a:gd name="T34" fmla="*/ 294 w 301"/>
              <a:gd name="T35" fmla="*/ 172 h 192"/>
              <a:gd name="T36" fmla="*/ 298 w 301"/>
              <a:gd name="T37" fmla="*/ 174 h 192"/>
              <a:gd name="T38" fmla="*/ 301 w 301"/>
              <a:gd name="T39" fmla="*/ 177 h 192"/>
              <a:gd name="T40" fmla="*/ 301 w 301"/>
              <a:gd name="T41" fmla="*/ 178 h 192"/>
              <a:gd name="T42" fmla="*/ 300 w 301"/>
              <a:gd name="T43" fmla="*/ 179 h 192"/>
              <a:gd name="T44" fmla="*/ 297 w 301"/>
              <a:gd name="T45" fmla="*/ 181 h 192"/>
              <a:gd name="T46" fmla="*/ 290 w 301"/>
              <a:gd name="T47" fmla="*/ 184 h 192"/>
              <a:gd name="T48" fmla="*/ 281 w 301"/>
              <a:gd name="T49" fmla="*/ 185 h 192"/>
              <a:gd name="T50" fmla="*/ 262 w 301"/>
              <a:gd name="T51" fmla="*/ 189 h 192"/>
              <a:gd name="T52" fmla="*/ 234 w 301"/>
              <a:gd name="T53" fmla="*/ 191 h 192"/>
              <a:gd name="T54" fmla="*/ 210 w 301"/>
              <a:gd name="T55" fmla="*/ 192 h 192"/>
              <a:gd name="T56" fmla="*/ 195 w 301"/>
              <a:gd name="T57" fmla="*/ 192 h 192"/>
              <a:gd name="T58" fmla="*/ 184 w 301"/>
              <a:gd name="T59" fmla="*/ 190 h 192"/>
              <a:gd name="T60" fmla="*/ 175 w 301"/>
              <a:gd name="T61" fmla="*/ 186 h 192"/>
              <a:gd name="T62" fmla="*/ 169 w 301"/>
              <a:gd name="T63" fmla="*/ 180 h 192"/>
              <a:gd name="T64" fmla="*/ 158 w 301"/>
              <a:gd name="T65" fmla="*/ 172 h 192"/>
              <a:gd name="T66" fmla="*/ 145 w 301"/>
              <a:gd name="T67" fmla="*/ 159 h 192"/>
              <a:gd name="T68" fmla="*/ 127 w 301"/>
              <a:gd name="T69" fmla="*/ 142 h 192"/>
              <a:gd name="T70" fmla="*/ 118 w 301"/>
              <a:gd name="T71" fmla="*/ 132 h 192"/>
              <a:gd name="T72" fmla="*/ 94 w 301"/>
              <a:gd name="T73" fmla="*/ 108 h 192"/>
              <a:gd name="T74" fmla="*/ 81 w 301"/>
              <a:gd name="T75" fmla="*/ 95 h 192"/>
              <a:gd name="T76" fmla="*/ 67 w 301"/>
              <a:gd name="T77" fmla="*/ 79 h 192"/>
              <a:gd name="T78" fmla="*/ 51 w 301"/>
              <a:gd name="T79" fmla="*/ 64 h 192"/>
              <a:gd name="T80" fmla="*/ 35 w 301"/>
              <a:gd name="T81" fmla="*/ 46 h 192"/>
              <a:gd name="T82" fmla="*/ 18 w 301"/>
              <a:gd name="T83" fmla="*/ 28 h 192"/>
              <a:gd name="T84" fmla="*/ 0 w 301"/>
              <a:gd name="T85" fmla="*/ 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1" h="192">
                <a:moveTo>
                  <a:pt x="0" y="8"/>
                </a:moveTo>
                <a:lnTo>
                  <a:pt x="10" y="5"/>
                </a:lnTo>
                <a:lnTo>
                  <a:pt x="18" y="0"/>
                </a:lnTo>
                <a:lnTo>
                  <a:pt x="24" y="6"/>
                </a:lnTo>
                <a:lnTo>
                  <a:pt x="31" y="11"/>
                </a:lnTo>
                <a:lnTo>
                  <a:pt x="37" y="17"/>
                </a:lnTo>
                <a:lnTo>
                  <a:pt x="44" y="24"/>
                </a:lnTo>
                <a:lnTo>
                  <a:pt x="51" y="30"/>
                </a:lnTo>
                <a:lnTo>
                  <a:pt x="60" y="37"/>
                </a:lnTo>
                <a:lnTo>
                  <a:pt x="67" y="44"/>
                </a:lnTo>
                <a:lnTo>
                  <a:pt x="76" y="52"/>
                </a:lnTo>
                <a:lnTo>
                  <a:pt x="84" y="60"/>
                </a:lnTo>
                <a:lnTo>
                  <a:pt x="94" y="69"/>
                </a:lnTo>
                <a:lnTo>
                  <a:pt x="103" y="77"/>
                </a:lnTo>
                <a:lnTo>
                  <a:pt x="113" y="84"/>
                </a:lnTo>
                <a:lnTo>
                  <a:pt x="124" y="93"/>
                </a:lnTo>
                <a:lnTo>
                  <a:pt x="133" y="100"/>
                </a:lnTo>
                <a:lnTo>
                  <a:pt x="145" y="107"/>
                </a:lnTo>
                <a:lnTo>
                  <a:pt x="156" y="114"/>
                </a:lnTo>
                <a:lnTo>
                  <a:pt x="167" y="121"/>
                </a:lnTo>
                <a:lnTo>
                  <a:pt x="179" y="127"/>
                </a:lnTo>
                <a:lnTo>
                  <a:pt x="192" y="133"/>
                </a:lnTo>
                <a:lnTo>
                  <a:pt x="204" y="139"/>
                </a:lnTo>
                <a:lnTo>
                  <a:pt x="217" y="145"/>
                </a:lnTo>
                <a:lnTo>
                  <a:pt x="229" y="149"/>
                </a:lnTo>
                <a:lnTo>
                  <a:pt x="242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1"/>
                </a:lnTo>
                <a:lnTo>
                  <a:pt x="272" y="164"/>
                </a:lnTo>
                <a:lnTo>
                  <a:pt x="277" y="165"/>
                </a:lnTo>
                <a:lnTo>
                  <a:pt x="281" y="167"/>
                </a:lnTo>
                <a:lnTo>
                  <a:pt x="285" y="168"/>
                </a:lnTo>
                <a:lnTo>
                  <a:pt x="288" y="170"/>
                </a:lnTo>
                <a:lnTo>
                  <a:pt x="292" y="171"/>
                </a:lnTo>
                <a:lnTo>
                  <a:pt x="294" y="172"/>
                </a:lnTo>
                <a:lnTo>
                  <a:pt x="297" y="173"/>
                </a:lnTo>
                <a:lnTo>
                  <a:pt x="298" y="174"/>
                </a:lnTo>
                <a:lnTo>
                  <a:pt x="300" y="175"/>
                </a:lnTo>
                <a:lnTo>
                  <a:pt x="301" y="177"/>
                </a:lnTo>
                <a:lnTo>
                  <a:pt x="301" y="177"/>
                </a:lnTo>
                <a:lnTo>
                  <a:pt x="301" y="178"/>
                </a:lnTo>
                <a:lnTo>
                  <a:pt x="301" y="178"/>
                </a:lnTo>
                <a:lnTo>
                  <a:pt x="300" y="179"/>
                </a:lnTo>
                <a:lnTo>
                  <a:pt x="298" y="180"/>
                </a:lnTo>
                <a:lnTo>
                  <a:pt x="297" y="181"/>
                </a:lnTo>
                <a:lnTo>
                  <a:pt x="293" y="183"/>
                </a:lnTo>
                <a:lnTo>
                  <a:pt x="290" y="184"/>
                </a:lnTo>
                <a:lnTo>
                  <a:pt x="286" y="184"/>
                </a:lnTo>
                <a:lnTo>
                  <a:pt x="281" y="185"/>
                </a:lnTo>
                <a:lnTo>
                  <a:pt x="275" y="186"/>
                </a:lnTo>
                <a:lnTo>
                  <a:pt x="262" y="189"/>
                </a:lnTo>
                <a:lnTo>
                  <a:pt x="248" y="190"/>
                </a:lnTo>
                <a:lnTo>
                  <a:pt x="234" y="191"/>
                </a:lnTo>
                <a:lnTo>
                  <a:pt x="218" y="191"/>
                </a:lnTo>
                <a:lnTo>
                  <a:pt x="210" y="192"/>
                </a:lnTo>
                <a:lnTo>
                  <a:pt x="202" y="192"/>
                </a:lnTo>
                <a:lnTo>
                  <a:pt x="195" y="192"/>
                </a:lnTo>
                <a:lnTo>
                  <a:pt x="189" y="191"/>
                </a:lnTo>
                <a:lnTo>
                  <a:pt x="184" y="190"/>
                </a:lnTo>
                <a:lnTo>
                  <a:pt x="179" y="189"/>
                </a:lnTo>
                <a:lnTo>
                  <a:pt x="175" y="186"/>
                </a:lnTo>
                <a:lnTo>
                  <a:pt x="172" y="184"/>
                </a:lnTo>
                <a:lnTo>
                  <a:pt x="169" y="180"/>
                </a:lnTo>
                <a:lnTo>
                  <a:pt x="164" y="177"/>
                </a:lnTo>
                <a:lnTo>
                  <a:pt x="158" y="172"/>
                </a:lnTo>
                <a:lnTo>
                  <a:pt x="152" y="166"/>
                </a:lnTo>
                <a:lnTo>
                  <a:pt x="145" y="159"/>
                </a:lnTo>
                <a:lnTo>
                  <a:pt x="137" y="151"/>
                </a:lnTo>
                <a:lnTo>
                  <a:pt x="127" y="142"/>
                </a:lnTo>
                <a:lnTo>
                  <a:pt x="122" y="138"/>
                </a:lnTo>
                <a:lnTo>
                  <a:pt x="118" y="132"/>
                </a:lnTo>
                <a:lnTo>
                  <a:pt x="106" y="121"/>
                </a:lnTo>
                <a:lnTo>
                  <a:pt x="94" y="108"/>
                </a:lnTo>
                <a:lnTo>
                  <a:pt x="87" y="102"/>
                </a:lnTo>
                <a:lnTo>
                  <a:pt x="81" y="95"/>
                </a:lnTo>
                <a:lnTo>
                  <a:pt x="74" y="88"/>
                </a:lnTo>
                <a:lnTo>
                  <a:pt x="67" y="79"/>
                </a:lnTo>
                <a:lnTo>
                  <a:pt x="58" y="72"/>
                </a:lnTo>
                <a:lnTo>
                  <a:pt x="51" y="64"/>
                </a:lnTo>
                <a:lnTo>
                  <a:pt x="43" y="56"/>
                </a:lnTo>
                <a:lnTo>
                  <a:pt x="35" y="46"/>
                </a:lnTo>
                <a:lnTo>
                  <a:pt x="26" y="37"/>
                </a:lnTo>
                <a:lnTo>
                  <a:pt x="18" y="28"/>
                </a:lnTo>
                <a:lnTo>
                  <a:pt x="10" y="18"/>
                </a:lnTo>
                <a:lnTo>
                  <a:pt x="0" y="8"/>
                </a:lnTo>
                <a:lnTo>
                  <a:pt x="0" y="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50"/>
          <p:cNvSpPr/>
          <p:nvPr/>
        </p:nvSpPr>
        <p:spPr bwMode="auto">
          <a:xfrm>
            <a:off x="1964347" y="3341854"/>
            <a:ext cx="304967" cy="781662"/>
          </a:xfrm>
          <a:custGeom>
            <a:avLst/>
            <a:gdLst>
              <a:gd name="T0" fmla="*/ 58 w 103"/>
              <a:gd name="T1" fmla="*/ 264 h 264"/>
              <a:gd name="T2" fmla="*/ 55 w 103"/>
              <a:gd name="T3" fmla="*/ 263 h 264"/>
              <a:gd name="T4" fmla="*/ 51 w 103"/>
              <a:gd name="T5" fmla="*/ 259 h 264"/>
              <a:gd name="T6" fmla="*/ 49 w 103"/>
              <a:gd name="T7" fmla="*/ 253 h 264"/>
              <a:gd name="T8" fmla="*/ 46 w 103"/>
              <a:gd name="T9" fmla="*/ 244 h 264"/>
              <a:gd name="T10" fmla="*/ 42 w 103"/>
              <a:gd name="T11" fmla="*/ 236 h 264"/>
              <a:gd name="T12" fmla="*/ 35 w 103"/>
              <a:gd name="T13" fmla="*/ 228 h 264"/>
              <a:gd name="T14" fmla="*/ 26 w 103"/>
              <a:gd name="T15" fmla="*/ 219 h 264"/>
              <a:gd name="T16" fmla="*/ 17 w 103"/>
              <a:gd name="T17" fmla="*/ 212 h 264"/>
              <a:gd name="T18" fmla="*/ 7 w 103"/>
              <a:gd name="T19" fmla="*/ 206 h 264"/>
              <a:gd name="T20" fmla="*/ 3 w 103"/>
              <a:gd name="T21" fmla="*/ 202 h 264"/>
              <a:gd name="T22" fmla="*/ 0 w 103"/>
              <a:gd name="T23" fmla="*/ 199 h 264"/>
              <a:gd name="T24" fmla="*/ 1 w 103"/>
              <a:gd name="T25" fmla="*/ 197 h 264"/>
              <a:gd name="T26" fmla="*/ 4 w 103"/>
              <a:gd name="T27" fmla="*/ 196 h 264"/>
              <a:gd name="T28" fmla="*/ 10 w 103"/>
              <a:gd name="T29" fmla="*/ 196 h 264"/>
              <a:gd name="T30" fmla="*/ 19 w 103"/>
              <a:gd name="T31" fmla="*/ 197 h 264"/>
              <a:gd name="T32" fmla="*/ 30 w 103"/>
              <a:gd name="T33" fmla="*/ 199 h 264"/>
              <a:gd name="T34" fmla="*/ 39 w 103"/>
              <a:gd name="T35" fmla="*/ 200 h 264"/>
              <a:gd name="T36" fmla="*/ 48 w 103"/>
              <a:gd name="T37" fmla="*/ 202 h 264"/>
              <a:gd name="T38" fmla="*/ 55 w 103"/>
              <a:gd name="T39" fmla="*/ 202 h 264"/>
              <a:gd name="T40" fmla="*/ 60 w 103"/>
              <a:gd name="T41" fmla="*/ 199 h 264"/>
              <a:gd name="T42" fmla="*/ 63 w 103"/>
              <a:gd name="T43" fmla="*/ 193 h 264"/>
              <a:gd name="T44" fmla="*/ 65 w 103"/>
              <a:gd name="T45" fmla="*/ 184 h 264"/>
              <a:gd name="T46" fmla="*/ 68 w 103"/>
              <a:gd name="T47" fmla="*/ 172 h 264"/>
              <a:gd name="T48" fmla="*/ 69 w 103"/>
              <a:gd name="T49" fmla="*/ 157 h 264"/>
              <a:gd name="T50" fmla="*/ 69 w 103"/>
              <a:gd name="T51" fmla="*/ 141 h 264"/>
              <a:gd name="T52" fmla="*/ 69 w 103"/>
              <a:gd name="T53" fmla="*/ 122 h 264"/>
              <a:gd name="T54" fmla="*/ 67 w 103"/>
              <a:gd name="T55" fmla="*/ 101 h 264"/>
              <a:gd name="T56" fmla="*/ 65 w 103"/>
              <a:gd name="T57" fmla="*/ 80 h 264"/>
              <a:gd name="T58" fmla="*/ 63 w 103"/>
              <a:gd name="T59" fmla="*/ 62 h 264"/>
              <a:gd name="T60" fmla="*/ 62 w 103"/>
              <a:gd name="T61" fmla="*/ 49 h 264"/>
              <a:gd name="T62" fmla="*/ 61 w 103"/>
              <a:gd name="T63" fmla="*/ 38 h 264"/>
              <a:gd name="T64" fmla="*/ 58 w 103"/>
              <a:gd name="T65" fmla="*/ 31 h 264"/>
              <a:gd name="T66" fmla="*/ 55 w 103"/>
              <a:gd name="T67" fmla="*/ 23 h 264"/>
              <a:gd name="T68" fmla="*/ 51 w 103"/>
              <a:gd name="T69" fmla="*/ 16 h 264"/>
              <a:gd name="T70" fmla="*/ 49 w 103"/>
              <a:gd name="T71" fmla="*/ 11 h 264"/>
              <a:gd name="T72" fmla="*/ 49 w 103"/>
              <a:gd name="T73" fmla="*/ 7 h 264"/>
              <a:gd name="T74" fmla="*/ 50 w 103"/>
              <a:gd name="T75" fmla="*/ 4 h 264"/>
              <a:gd name="T76" fmla="*/ 51 w 103"/>
              <a:gd name="T77" fmla="*/ 1 h 264"/>
              <a:gd name="T78" fmla="*/ 57 w 103"/>
              <a:gd name="T79" fmla="*/ 0 h 264"/>
              <a:gd name="T80" fmla="*/ 64 w 103"/>
              <a:gd name="T81" fmla="*/ 1 h 264"/>
              <a:gd name="T82" fmla="*/ 75 w 103"/>
              <a:gd name="T83" fmla="*/ 4 h 264"/>
              <a:gd name="T84" fmla="*/ 87 w 103"/>
              <a:gd name="T85" fmla="*/ 10 h 264"/>
              <a:gd name="T86" fmla="*/ 95 w 103"/>
              <a:gd name="T87" fmla="*/ 14 h 264"/>
              <a:gd name="T88" fmla="*/ 101 w 103"/>
              <a:gd name="T89" fmla="*/ 19 h 264"/>
              <a:gd name="T90" fmla="*/ 103 w 103"/>
              <a:gd name="T91" fmla="*/ 25 h 264"/>
              <a:gd name="T92" fmla="*/ 100 w 103"/>
              <a:gd name="T93" fmla="*/ 33 h 264"/>
              <a:gd name="T94" fmla="*/ 96 w 103"/>
              <a:gd name="T95" fmla="*/ 44 h 264"/>
              <a:gd name="T96" fmla="*/ 94 w 103"/>
              <a:gd name="T97" fmla="*/ 51 h 264"/>
              <a:gd name="T98" fmla="*/ 94 w 103"/>
              <a:gd name="T99" fmla="*/ 61 h 264"/>
              <a:gd name="T100" fmla="*/ 95 w 103"/>
              <a:gd name="T101" fmla="*/ 72 h 264"/>
              <a:gd name="T102" fmla="*/ 96 w 103"/>
              <a:gd name="T103" fmla="*/ 90 h 264"/>
              <a:gd name="T104" fmla="*/ 97 w 103"/>
              <a:gd name="T105" fmla="*/ 100 h 264"/>
              <a:gd name="T106" fmla="*/ 100 w 103"/>
              <a:gd name="T107" fmla="*/ 141 h 264"/>
              <a:gd name="T108" fmla="*/ 100 w 103"/>
              <a:gd name="T109" fmla="*/ 183 h 264"/>
              <a:gd name="T110" fmla="*/ 97 w 103"/>
              <a:gd name="T111" fmla="*/ 202 h 264"/>
              <a:gd name="T112" fmla="*/ 94 w 103"/>
              <a:gd name="T113" fmla="*/ 219 h 264"/>
              <a:gd name="T114" fmla="*/ 89 w 103"/>
              <a:gd name="T115" fmla="*/ 234 h 264"/>
              <a:gd name="T116" fmla="*/ 84 w 103"/>
              <a:gd name="T117" fmla="*/ 244 h 264"/>
              <a:gd name="T118" fmla="*/ 79 w 103"/>
              <a:gd name="T119" fmla="*/ 253 h 264"/>
              <a:gd name="T120" fmla="*/ 73 w 103"/>
              <a:gd name="T121" fmla="*/ 260 h 264"/>
              <a:gd name="T122" fmla="*/ 67 w 103"/>
              <a:gd name="T123" fmla="*/ 263 h 264"/>
              <a:gd name="T124" fmla="*/ 61 w 103"/>
              <a:gd name="T125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3" h="264">
                <a:moveTo>
                  <a:pt x="61" y="264"/>
                </a:moveTo>
                <a:lnTo>
                  <a:pt x="58" y="264"/>
                </a:lnTo>
                <a:lnTo>
                  <a:pt x="57" y="264"/>
                </a:lnTo>
                <a:lnTo>
                  <a:pt x="55" y="263"/>
                </a:lnTo>
                <a:lnTo>
                  <a:pt x="54" y="261"/>
                </a:lnTo>
                <a:lnTo>
                  <a:pt x="51" y="259"/>
                </a:lnTo>
                <a:lnTo>
                  <a:pt x="50" y="256"/>
                </a:lnTo>
                <a:lnTo>
                  <a:pt x="49" y="253"/>
                </a:lnTo>
                <a:lnTo>
                  <a:pt x="48" y="249"/>
                </a:lnTo>
                <a:lnTo>
                  <a:pt x="46" y="244"/>
                </a:lnTo>
                <a:lnTo>
                  <a:pt x="44" y="240"/>
                </a:lnTo>
                <a:lnTo>
                  <a:pt x="42" y="236"/>
                </a:lnTo>
                <a:lnTo>
                  <a:pt x="38" y="231"/>
                </a:lnTo>
                <a:lnTo>
                  <a:pt x="35" y="228"/>
                </a:lnTo>
                <a:lnTo>
                  <a:pt x="31" y="224"/>
                </a:lnTo>
                <a:lnTo>
                  <a:pt x="26" y="219"/>
                </a:lnTo>
                <a:lnTo>
                  <a:pt x="22" y="216"/>
                </a:lnTo>
                <a:lnTo>
                  <a:pt x="17" y="212"/>
                </a:lnTo>
                <a:lnTo>
                  <a:pt x="12" y="209"/>
                </a:lnTo>
                <a:lnTo>
                  <a:pt x="7" y="206"/>
                </a:lnTo>
                <a:lnTo>
                  <a:pt x="5" y="204"/>
                </a:lnTo>
                <a:lnTo>
                  <a:pt x="3" y="202"/>
                </a:lnTo>
                <a:lnTo>
                  <a:pt x="1" y="200"/>
                </a:lnTo>
                <a:lnTo>
                  <a:pt x="0" y="199"/>
                </a:lnTo>
                <a:lnTo>
                  <a:pt x="1" y="198"/>
                </a:lnTo>
                <a:lnTo>
                  <a:pt x="1" y="197"/>
                </a:lnTo>
                <a:lnTo>
                  <a:pt x="3" y="197"/>
                </a:lnTo>
                <a:lnTo>
                  <a:pt x="4" y="196"/>
                </a:lnTo>
                <a:lnTo>
                  <a:pt x="7" y="196"/>
                </a:lnTo>
                <a:lnTo>
                  <a:pt x="10" y="196"/>
                </a:lnTo>
                <a:lnTo>
                  <a:pt x="14" y="197"/>
                </a:lnTo>
                <a:lnTo>
                  <a:pt x="19" y="197"/>
                </a:lnTo>
                <a:lnTo>
                  <a:pt x="24" y="198"/>
                </a:lnTo>
                <a:lnTo>
                  <a:pt x="30" y="199"/>
                </a:lnTo>
                <a:lnTo>
                  <a:pt x="35" y="199"/>
                </a:lnTo>
                <a:lnTo>
                  <a:pt x="39" y="200"/>
                </a:lnTo>
                <a:lnTo>
                  <a:pt x="44" y="200"/>
                </a:lnTo>
                <a:lnTo>
                  <a:pt x="48" y="202"/>
                </a:lnTo>
                <a:lnTo>
                  <a:pt x="51" y="202"/>
                </a:lnTo>
                <a:lnTo>
                  <a:pt x="55" y="202"/>
                </a:lnTo>
                <a:lnTo>
                  <a:pt x="58" y="200"/>
                </a:lnTo>
                <a:lnTo>
                  <a:pt x="60" y="199"/>
                </a:lnTo>
                <a:lnTo>
                  <a:pt x="62" y="197"/>
                </a:lnTo>
                <a:lnTo>
                  <a:pt x="63" y="193"/>
                </a:lnTo>
                <a:lnTo>
                  <a:pt x="64" y="189"/>
                </a:lnTo>
                <a:lnTo>
                  <a:pt x="65" y="184"/>
                </a:lnTo>
                <a:lnTo>
                  <a:pt x="67" y="178"/>
                </a:lnTo>
                <a:lnTo>
                  <a:pt x="68" y="172"/>
                </a:lnTo>
                <a:lnTo>
                  <a:pt x="69" y="164"/>
                </a:lnTo>
                <a:lnTo>
                  <a:pt x="69" y="157"/>
                </a:lnTo>
                <a:lnTo>
                  <a:pt x="70" y="149"/>
                </a:lnTo>
                <a:lnTo>
                  <a:pt x="69" y="141"/>
                </a:lnTo>
                <a:lnTo>
                  <a:pt x="69" y="132"/>
                </a:lnTo>
                <a:lnTo>
                  <a:pt x="69" y="122"/>
                </a:lnTo>
                <a:lnTo>
                  <a:pt x="68" y="112"/>
                </a:lnTo>
                <a:lnTo>
                  <a:pt x="67" y="101"/>
                </a:lnTo>
                <a:lnTo>
                  <a:pt x="65" y="89"/>
                </a:lnTo>
                <a:lnTo>
                  <a:pt x="65" y="80"/>
                </a:lnTo>
                <a:lnTo>
                  <a:pt x="64" y="70"/>
                </a:lnTo>
                <a:lnTo>
                  <a:pt x="63" y="62"/>
                </a:lnTo>
                <a:lnTo>
                  <a:pt x="62" y="55"/>
                </a:lnTo>
                <a:lnTo>
                  <a:pt x="62" y="49"/>
                </a:lnTo>
                <a:lnTo>
                  <a:pt x="61" y="43"/>
                </a:lnTo>
                <a:lnTo>
                  <a:pt x="61" y="38"/>
                </a:lnTo>
                <a:lnTo>
                  <a:pt x="61" y="36"/>
                </a:lnTo>
                <a:lnTo>
                  <a:pt x="58" y="31"/>
                </a:lnTo>
                <a:lnTo>
                  <a:pt x="57" y="27"/>
                </a:lnTo>
                <a:lnTo>
                  <a:pt x="55" y="23"/>
                </a:lnTo>
                <a:lnTo>
                  <a:pt x="54" y="17"/>
                </a:lnTo>
                <a:lnTo>
                  <a:pt x="51" y="16"/>
                </a:lnTo>
                <a:lnTo>
                  <a:pt x="50" y="13"/>
                </a:lnTo>
                <a:lnTo>
                  <a:pt x="49" y="11"/>
                </a:lnTo>
                <a:lnTo>
                  <a:pt x="49" y="10"/>
                </a:lnTo>
                <a:lnTo>
                  <a:pt x="49" y="7"/>
                </a:lnTo>
                <a:lnTo>
                  <a:pt x="49" y="6"/>
                </a:lnTo>
                <a:lnTo>
                  <a:pt x="50" y="4"/>
                </a:lnTo>
                <a:lnTo>
                  <a:pt x="50" y="1"/>
                </a:lnTo>
                <a:lnTo>
                  <a:pt x="51" y="1"/>
                </a:lnTo>
                <a:lnTo>
                  <a:pt x="54" y="0"/>
                </a:lnTo>
                <a:lnTo>
                  <a:pt x="57" y="0"/>
                </a:lnTo>
                <a:lnTo>
                  <a:pt x="61" y="0"/>
                </a:lnTo>
                <a:lnTo>
                  <a:pt x="64" y="1"/>
                </a:lnTo>
                <a:lnTo>
                  <a:pt x="69" y="2"/>
                </a:lnTo>
                <a:lnTo>
                  <a:pt x="75" y="4"/>
                </a:lnTo>
                <a:lnTo>
                  <a:pt x="82" y="7"/>
                </a:lnTo>
                <a:lnTo>
                  <a:pt x="87" y="10"/>
                </a:lnTo>
                <a:lnTo>
                  <a:pt x="92" y="12"/>
                </a:lnTo>
                <a:lnTo>
                  <a:pt x="95" y="14"/>
                </a:lnTo>
                <a:lnTo>
                  <a:pt x="99" y="17"/>
                </a:lnTo>
                <a:lnTo>
                  <a:pt x="101" y="19"/>
                </a:lnTo>
                <a:lnTo>
                  <a:pt x="102" y="23"/>
                </a:lnTo>
                <a:lnTo>
                  <a:pt x="103" y="25"/>
                </a:lnTo>
                <a:lnTo>
                  <a:pt x="102" y="27"/>
                </a:lnTo>
                <a:lnTo>
                  <a:pt x="100" y="33"/>
                </a:lnTo>
                <a:lnTo>
                  <a:pt x="99" y="39"/>
                </a:lnTo>
                <a:lnTo>
                  <a:pt x="96" y="44"/>
                </a:lnTo>
                <a:lnTo>
                  <a:pt x="95" y="49"/>
                </a:lnTo>
                <a:lnTo>
                  <a:pt x="94" y="51"/>
                </a:lnTo>
                <a:lnTo>
                  <a:pt x="94" y="56"/>
                </a:lnTo>
                <a:lnTo>
                  <a:pt x="94" y="61"/>
                </a:lnTo>
                <a:lnTo>
                  <a:pt x="94" y="67"/>
                </a:lnTo>
                <a:lnTo>
                  <a:pt x="95" y="72"/>
                </a:lnTo>
                <a:lnTo>
                  <a:pt x="95" y="81"/>
                </a:lnTo>
                <a:lnTo>
                  <a:pt x="96" y="90"/>
                </a:lnTo>
                <a:lnTo>
                  <a:pt x="96" y="95"/>
                </a:lnTo>
                <a:lnTo>
                  <a:pt x="97" y="100"/>
                </a:lnTo>
                <a:lnTo>
                  <a:pt x="99" y="121"/>
                </a:lnTo>
                <a:lnTo>
                  <a:pt x="100" y="141"/>
                </a:lnTo>
                <a:lnTo>
                  <a:pt x="100" y="161"/>
                </a:lnTo>
                <a:lnTo>
                  <a:pt x="100" y="183"/>
                </a:lnTo>
                <a:lnTo>
                  <a:pt x="99" y="192"/>
                </a:lnTo>
                <a:lnTo>
                  <a:pt x="97" y="202"/>
                </a:lnTo>
                <a:lnTo>
                  <a:pt x="96" y="211"/>
                </a:lnTo>
                <a:lnTo>
                  <a:pt x="94" y="219"/>
                </a:lnTo>
                <a:lnTo>
                  <a:pt x="92" y="227"/>
                </a:lnTo>
                <a:lnTo>
                  <a:pt x="89" y="234"/>
                </a:lnTo>
                <a:lnTo>
                  <a:pt x="87" y="240"/>
                </a:lnTo>
                <a:lnTo>
                  <a:pt x="84" y="244"/>
                </a:lnTo>
                <a:lnTo>
                  <a:pt x="81" y="249"/>
                </a:lnTo>
                <a:lnTo>
                  <a:pt x="79" y="253"/>
                </a:lnTo>
                <a:lnTo>
                  <a:pt x="75" y="256"/>
                </a:lnTo>
                <a:lnTo>
                  <a:pt x="73" y="260"/>
                </a:lnTo>
                <a:lnTo>
                  <a:pt x="69" y="262"/>
                </a:lnTo>
                <a:lnTo>
                  <a:pt x="67" y="263"/>
                </a:lnTo>
                <a:lnTo>
                  <a:pt x="64" y="264"/>
                </a:lnTo>
                <a:lnTo>
                  <a:pt x="61" y="264"/>
                </a:lnTo>
                <a:lnTo>
                  <a:pt x="61" y="26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51"/>
          <p:cNvSpPr/>
          <p:nvPr/>
        </p:nvSpPr>
        <p:spPr bwMode="auto">
          <a:xfrm>
            <a:off x="2313726" y="3735644"/>
            <a:ext cx="384909" cy="222064"/>
          </a:xfrm>
          <a:custGeom>
            <a:avLst/>
            <a:gdLst>
              <a:gd name="T0" fmla="*/ 0 w 130"/>
              <a:gd name="T1" fmla="*/ 5 h 75"/>
              <a:gd name="T2" fmla="*/ 2 w 130"/>
              <a:gd name="T3" fmla="*/ 2 h 75"/>
              <a:gd name="T4" fmla="*/ 6 w 130"/>
              <a:gd name="T5" fmla="*/ 1 h 75"/>
              <a:gd name="T6" fmla="*/ 11 w 130"/>
              <a:gd name="T7" fmla="*/ 0 h 75"/>
              <a:gd name="T8" fmla="*/ 19 w 130"/>
              <a:gd name="T9" fmla="*/ 0 h 75"/>
              <a:gd name="T10" fmla="*/ 28 w 130"/>
              <a:gd name="T11" fmla="*/ 1 h 75"/>
              <a:gd name="T12" fmla="*/ 39 w 130"/>
              <a:gd name="T13" fmla="*/ 2 h 75"/>
              <a:gd name="T14" fmla="*/ 54 w 130"/>
              <a:gd name="T15" fmla="*/ 5 h 75"/>
              <a:gd name="T16" fmla="*/ 71 w 130"/>
              <a:gd name="T17" fmla="*/ 7 h 75"/>
              <a:gd name="T18" fmla="*/ 85 w 130"/>
              <a:gd name="T19" fmla="*/ 12 h 75"/>
              <a:gd name="T20" fmla="*/ 98 w 130"/>
              <a:gd name="T21" fmla="*/ 18 h 75"/>
              <a:gd name="T22" fmla="*/ 108 w 130"/>
              <a:gd name="T23" fmla="*/ 24 h 75"/>
              <a:gd name="T24" fmla="*/ 117 w 130"/>
              <a:gd name="T25" fmla="*/ 32 h 75"/>
              <a:gd name="T26" fmla="*/ 125 w 130"/>
              <a:gd name="T27" fmla="*/ 44 h 75"/>
              <a:gd name="T28" fmla="*/ 129 w 130"/>
              <a:gd name="T29" fmla="*/ 52 h 75"/>
              <a:gd name="T30" fmla="*/ 130 w 130"/>
              <a:gd name="T31" fmla="*/ 62 h 75"/>
              <a:gd name="T32" fmla="*/ 130 w 130"/>
              <a:gd name="T33" fmla="*/ 69 h 75"/>
              <a:gd name="T34" fmla="*/ 129 w 130"/>
              <a:gd name="T35" fmla="*/ 72 h 75"/>
              <a:gd name="T36" fmla="*/ 124 w 130"/>
              <a:gd name="T37" fmla="*/ 75 h 75"/>
              <a:gd name="T38" fmla="*/ 121 w 130"/>
              <a:gd name="T39" fmla="*/ 75 h 75"/>
              <a:gd name="T40" fmla="*/ 116 w 130"/>
              <a:gd name="T41" fmla="*/ 73 h 75"/>
              <a:gd name="T42" fmla="*/ 111 w 130"/>
              <a:gd name="T43" fmla="*/ 72 h 75"/>
              <a:gd name="T44" fmla="*/ 104 w 130"/>
              <a:gd name="T45" fmla="*/ 69 h 75"/>
              <a:gd name="T46" fmla="*/ 96 w 130"/>
              <a:gd name="T47" fmla="*/ 65 h 75"/>
              <a:gd name="T48" fmla="*/ 86 w 130"/>
              <a:gd name="T49" fmla="*/ 60 h 75"/>
              <a:gd name="T50" fmla="*/ 76 w 130"/>
              <a:gd name="T51" fmla="*/ 53 h 75"/>
              <a:gd name="T52" fmla="*/ 64 w 130"/>
              <a:gd name="T53" fmla="*/ 46 h 75"/>
              <a:gd name="T54" fmla="*/ 49 w 130"/>
              <a:gd name="T55" fmla="*/ 38 h 75"/>
              <a:gd name="T56" fmla="*/ 38 w 130"/>
              <a:gd name="T57" fmla="*/ 31 h 75"/>
              <a:gd name="T58" fmla="*/ 27 w 130"/>
              <a:gd name="T59" fmla="*/ 25 h 75"/>
              <a:gd name="T60" fmla="*/ 17 w 130"/>
              <a:gd name="T61" fmla="*/ 19 h 75"/>
              <a:gd name="T62" fmla="*/ 10 w 130"/>
              <a:gd name="T63" fmla="*/ 14 h 75"/>
              <a:gd name="T64" fmla="*/ 6 w 130"/>
              <a:gd name="T65" fmla="*/ 11 h 75"/>
              <a:gd name="T66" fmla="*/ 2 w 130"/>
              <a:gd name="T67" fmla="*/ 8 h 75"/>
              <a:gd name="T68" fmla="*/ 0 w 130"/>
              <a:gd name="T69" fmla="*/ 6 h 75"/>
              <a:gd name="T70" fmla="*/ 0 w 130"/>
              <a:gd name="T71" fmla="*/ 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0" h="75">
                <a:moveTo>
                  <a:pt x="0" y="6"/>
                </a:moveTo>
                <a:lnTo>
                  <a:pt x="0" y="5"/>
                </a:lnTo>
                <a:lnTo>
                  <a:pt x="1" y="3"/>
                </a:lnTo>
                <a:lnTo>
                  <a:pt x="2" y="2"/>
                </a:lnTo>
                <a:lnTo>
                  <a:pt x="4" y="2"/>
                </a:lnTo>
                <a:lnTo>
                  <a:pt x="6" y="1"/>
                </a:lnTo>
                <a:lnTo>
                  <a:pt x="9" y="1"/>
                </a:lnTo>
                <a:lnTo>
                  <a:pt x="11" y="0"/>
                </a:lnTo>
                <a:lnTo>
                  <a:pt x="15" y="0"/>
                </a:lnTo>
                <a:lnTo>
                  <a:pt x="19" y="0"/>
                </a:lnTo>
                <a:lnTo>
                  <a:pt x="23" y="1"/>
                </a:lnTo>
                <a:lnTo>
                  <a:pt x="28" y="1"/>
                </a:lnTo>
                <a:lnTo>
                  <a:pt x="33" y="2"/>
                </a:lnTo>
                <a:lnTo>
                  <a:pt x="39" y="2"/>
                </a:lnTo>
                <a:lnTo>
                  <a:pt x="46" y="3"/>
                </a:lnTo>
                <a:lnTo>
                  <a:pt x="54" y="5"/>
                </a:lnTo>
                <a:lnTo>
                  <a:pt x="62" y="6"/>
                </a:lnTo>
                <a:lnTo>
                  <a:pt x="71" y="7"/>
                </a:lnTo>
                <a:lnTo>
                  <a:pt x="78" y="9"/>
                </a:lnTo>
                <a:lnTo>
                  <a:pt x="85" y="12"/>
                </a:lnTo>
                <a:lnTo>
                  <a:pt x="92" y="15"/>
                </a:lnTo>
                <a:lnTo>
                  <a:pt x="98" y="18"/>
                </a:lnTo>
                <a:lnTo>
                  <a:pt x="103" y="20"/>
                </a:lnTo>
                <a:lnTo>
                  <a:pt x="108" y="24"/>
                </a:lnTo>
                <a:lnTo>
                  <a:pt x="111" y="26"/>
                </a:lnTo>
                <a:lnTo>
                  <a:pt x="117" y="32"/>
                </a:lnTo>
                <a:lnTo>
                  <a:pt x="123" y="40"/>
                </a:lnTo>
                <a:lnTo>
                  <a:pt x="125" y="44"/>
                </a:lnTo>
                <a:lnTo>
                  <a:pt x="127" y="47"/>
                </a:lnTo>
                <a:lnTo>
                  <a:pt x="129" y="52"/>
                </a:lnTo>
                <a:lnTo>
                  <a:pt x="130" y="57"/>
                </a:lnTo>
                <a:lnTo>
                  <a:pt x="130" y="62"/>
                </a:lnTo>
                <a:lnTo>
                  <a:pt x="130" y="65"/>
                </a:lnTo>
                <a:lnTo>
                  <a:pt x="130" y="69"/>
                </a:lnTo>
                <a:lnTo>
                  <a:pt x="130" y="71"/>
                </a:lnTo>
                <a:lnTo>
                  <a:pt x="129" y="72"/>
                </a:lnTo>
                <a:lnTo>
                  <a:pt x="127" y="75"/>
                </a:lnTo>
                <a:lnTo>
                  <a:pt x="124" y="75"/>
                </a:lnTo>
                <a:lnTo>
                  <a:pt x="122" y="75"/>
                </a:lnTo>
                <a:lnTo>
                  <a:pt x="121" y="75"/>
                </a:lnTo>
                <a:lnTo>
                  <a:pt x="118" y="75"/>
                </a:lnTo>
                <a:lnTo>
                  <a:pt x="116" y="73"/>
                </a:lnTo>
                <a:lnTo>
                  <a:pt x="113" y="73"/>
                </a:lnTo>
                <a:lnTo>
                  <a:pt x="111" y="72"/>
                </a:lnTo>
                <a:lnTo>
                  <a:pt x="108" y="71"/>
                </a:lnTo>
                <a:lnTo>
                  <a:pt x="104" y="69"/>
                </a:lnTo>
                <a:lnTo>
                  <a:pt x="100" y="67"/>
                </a:lnTo>
                <a:lnTo>
                  <a:pt x="96" y="65"/>
                </a:lnTo>
                <a:lnTo>
                  <a:pt x="91" y="63"/>
                </a:lnTo>
                <a:lnTo>
                  <a:pt x="86" y="60"/>
                </a:lnTo>
                <a:lnTo>
                  <a:pt x="81" y="57"/>
                </a:lnTo>
                <a:lnTo>
                  <a:pt x="76" y="53"/>
                </a:lnTo>
                <a:lnTo>
                  <a:pt x="70" y="50"/>
                </a:lnTo>
                <a:lnTo>
                  <a:pt x="64" y="46"/>
                </a:lnTo>
                <a:lnTo>
                  <a:pt x="57" y="41"/>
                </a:lnTo>
                <a:lnTo>
                  <a:pt x="49" y="38"/>
                </a:lnTo>
                <a:lnTo>
                  <a:pt x="44" y="34"/>
                </a:lnTo>
                <a:lnTo>
                  <a:pt x="38" y="31"/>
                </a:lnTo>
                <a:lnTo>
                  <a:pt x="32" y="27"/>
                </a:lnTo>
                <a:lnTo>
                  <a:pt x="27" y="25"/>
                </a:lnTo>
                <a:lnTo>
                  <a:pt x="22" y="21"/>
                </a:lnTo>
                <a:lnTo>
                  <a:pt x="17" y="19"/>
                </a:lnTo>
                <a:lnTo>
                  <a:pt x="14" y="16"/>
                </a:lnTo>
                <a:lnTo>
                  <a:pt x="10" y="14"/>
                </a:lnTo>
                <a:lnTo>
                  <a:pt x="8" y="13"/>
                </a:lnTo>
                <a:lnTo>
                  <a:pt x="6" y="11"/>
                </a:lnTo>
                <a:lnTo>
                  <a:pt x="3" y="9"/>
                </a:lnTo>
                <a:lnTo>
                  <a:pt x="2" y="8"/>
                </a:lnTo>
                <a:lnTo>
                  <a:pt x="1" y="7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52"/>
          <p:cNvSpPr/>
          <p:nvPr/>
        </p:nvSpPr>
        <p:spPr bwMode="auto">
          <a:xfrm>
            <a:off x="2281156" y="3454365"/>
            <a:ext cx="263516" cy="219102"/>
          </a:xfrm>
          <a:custGeom>
            <a:avLst/>
            <a:gdLst>
              <a:gd name="T0" fmla="*/ 89 w 89"/>
              <a:gd name="T1" fmla="*/ 34 h 74"/>
              <a:gd name="T2" fmla="*/ 85 w 89"/>
              <a:gd name="T3" fmla="*/ 37 h 74"/>
              <a:gd name="T4" fmla="*/ 81 w 89"/>
              <a:gd name="T5" fmla="*/ 42 h 74"/>
              <a:gd name="T6" fmla="*/ 72 w 89"/>
              <a:gd name="T7" fmla="*/ 46 h 74"/>
              <a:gd name="T8" fmla="*/ 57 w 89"/>
              <a:gd name="T9" fmla="*/ 55 h 74"/>
              <a:gd name="T10" fmla="*/ 34 w 89"/>
              <a:gd name="T11" fmla="*/ 65 h 74"/>
              <a:gd name="T12" fmla="*/ 19 w 89"/>
              <a:gd name="T13" fmla="*/ 71 h 74"/>
              <a:gd name="T14" fmla="*/ 12 w 89"/>
              <a:gd name="T15" fmla="*/ 74 h 74"/>
              <a:gd name="T16" fmla="*/ 6 w 89"/>
              <a:gd name="T17" fmla="*/ 74 h 74"/>
              <a:gd name="T18" fmla="*/ 1 w 89"/>
              <a:gd name="T19" fmla="*/ 72 h 74"/>
              <a:gd name="T20" fmla="*/ 0 w 89"/>
              <a:gd name="T21" fmla="*/ 71 h 74"/>
              <a:gd name="T22" fmla="*/ 1 w 89"/>
              <a:gd name="T23" fmla="*/ 68 h 74"/>
              <a:gd name="T24" fmla="*/ 5 w 89"/>
              <a:gd name="T25" fmla="*/ 64 h 74"/>
              <a:gd name="T26" fmla="*/ 9 w 89"/>
              <a:gd name="T27" fmla="*/ 59 h 74"/>
              <a:gd name="T28" fmla="*/ 21 w 89"/>
              <a:gd name="T29" fmla="*/ 51 h 74"/>
              <a:gd name="T30" fmla="*/ 33 w 89"/>
              <a:gd name="T31" fmla="*/ 39 h 74"/>
              <a:gd name="T32" fmla="*/ 43 w 89"/>
              <a:gd name="T33" fmla="*/ 31 h 74"/>
              <a:gd name="T34" fmla="*/ 46 w 89"/>
              <a:gd name="T35" fmla="*/ 25 h 74"/>
              <a:gd name="T36" fmla="*/ 49 w 89"/>
              <a:gd name="T37" fmla="*/ 19 h 74"/>
              <a:gd name="T38" fmla="*/ 50 w 89"/>
              <a:gd name="T39" fmla="*/ 13 h 74"/>
              <a:gd name="T40" fmla="*/ 49 w 89"/>
              <a:gd name="T41" fmla="*/ 7 h 74"/>
              <a:gd name="T42" fmla="*/ 49 w 89"/>
              <a:gd name="T43" fmla="*/ 4 h 74"/>
              <a:gd name="T44" fmla="*/ 51 w 89"/>
              <a:gd name="T45" fmla="*/ 1 h 74"/>
              <a:gd name="T46" fmla="*/ 55 w 89"/>
              <a:gd name="T47" fmla="*/ 0 h 74"/>
              <a:gd name="T48" fmla="*/ 59 w 89"/>
              <a:gd name="T49" fmla="*/ 0 h 74"/>
              <a:gd name="T50" fmla="*/ 64 w 89"/>
              <a:gd name="T51" fmla="*/ 1 h 74"/>
              <a:gd name="T52" fmla="*/ 70 w 89"/>
              <a:gd name="T53" fmla="*/ 5 h 74"/>
              <a:gd name="T54" fmla="*/ 76 w 89"/>
              <a:gd name="T55" fmla="*/ 10 h 74"/>
              <a:gd name="T56" fmla="*/ 81 w 89"/>
              <a:gd name="T57" fmla="*/ 15 h 74"/>
              <a:gd name="T58" fmla="*/ 85 w 89"/>
              <a:gd name="T59" fmla="*/ 21 h 74"/>
              <a:gd name="T60" fmla="*/ 88 w 89"/>
              <a:gd name="T61" fmla="*/ 26 h 74"/>
              <a:gd name="T62" fmla="*/ 89 w 89"/>
              <a:gd name="T63" fmla="*/ 31 h 74"/>
              <a:gd name="T64" fmla="*/ 89 w 89"/>
              <a:gd name="T65" fmla="*/ 3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" h="74">
                <a:moveTo>
                  <a:pt x="89" y="33"/>
                </a:moveTo>
                <a:lnTo>
                  <a:pt x="89" y="34"/>
                </a:lnTo>
                <a:lnTo>
                  <a:pt x="88" y="36"/>
                </a:lnTo>
                <a:lnTo>
                  <a:pt x="85" y="37"/>
                </a:lnTo>
                <a:lnTo>
                  <a:pt x="83" y="39"/>
                </a:lnTo>
                <a:lnTo>
                  <a:pt x="81" y="42"/>
                </a:lnTo>
                <a:lnTo>
                  <a:pt x="77" y="44"/>
                </a:lnTo>
                <a:lnTo>
                  <a:pt x="72" y="46"/>
                </a:lnTo>
                <a:lnTo>
                  <a:pt x="68" y="49"/>
                </a:lnTo>
                <a:lnTo>
                  <a:pt x="57" y="55"/>
                </a:lnTo>
                <a:lnTo>
                  <a:pt x="45" y="61"/>
                </a:lnTo>
                <a:lnTo>
                  <a:pt x="34" y="65"/>
                </a:lnTo>
                <a:lnTo>
                  <a:pt x="24" y="70"/>
                </a:lnTo>
                <a:lnTo>
                  <a:pt x="19" y="71"/>
                </a:lnTo>
                <a:lnTo>
                  <a:pt x="15" y="72"/>
                </a:lnTo>
                <a:lnTo>
                  <a:pt x="12" y="74"/>
                </a:lnTo>
                <a:lnTo>
                  <a:pt x="8" y="74"/>
                </a:lnTo>
                <a:lnTo>
                  <a:pt x="6" y="74"/>
                </a:lnTo>
                <a:lnTo>
                  <a:pt x="4" y="74"/>
                </a:lnTo>
                <a:lnTo>
                  <a:pt x="1" y="72"/>
                </a:lnTo>
                <a:lnTo>
                  <a:pt x="0" y="72"/>
                </a:lnTo>
                <a:lnTo>
                  <a:pt x="0" y="71"/>
                </a:lnTo>
                <a:lnTo>
                  <a:pt x="0" y="70"/>
                </a:lnTo>
                <a:lnTo>
                  <a:pt x="1" y="68"/>
                </a:lnTo>
                <a:lnTo>
                  <a:pt x="2" y="66"/>
                </a:lnTo>
                <a:lnTo>
                  <a:pt x="5" y="64"/>
                </a:lnTo>
                <a:lnTo>
                  <a:pt x="7" y="62"/>
                </a:lnTo>
                <a:lnTo>
                  <a:pt x="9" y="59"/>
                </a:lnTo>
                <a:lnTo>
                  <a:pt x="13" y="57"/>
                </a:lnTo>
                <a:lnTo>
                  <a:pt x="21" y="51"/>
                </a:lnTo>
                <a:lnTo>
                  <a:pt x="27" y="45"/>
                </a:lnTo>
                <a:lnTo>
                  <a:pt x="33" y="39"/>
                </a:lnTo>
                <a:lnTo>
                  <a:pt x="39" y="33"/>
                </a:lnTo>
                <a:lnTo>
                  <a:pt x="43" y="31"/>
                </a:lnTo>
                <a:lnTo>
                  <a:pt x="44" y="27"/>
                </a:lnTo>
                <a:lnTo>
                  <a:pt x="46" y="25"/>
                </a:lnTo>
                <a:lnTo>
                  <a:pt x="47" y="21"/>
                </a:lnTo>
                <a:lnTo>
                  <a:pt x="49" y="19"/>
                </a:lnTo>
                <a:lnTo>
                  <a:pt x="50" y="15"/>
                </a:lnTo>
                <a:lnTo>
                  <a:pt x="50" y="13"/>
                </a:lnTo>
                <a:lnTo>
                  <a:pt x="50" y="11"/>
                </a:lnTo>
                <a:lnTo>
                  <a:pt x="49" y="7"/>
                </a:lnTo>
                <a:lnTo>
                  <a:pt x="49" y="5"/>
                </a:lnTo>
                <a:lnTo>
                  <a:pt x="49" y="4"/>
                </a:lnTo>
                <a:lnTo>
                  <a:pt x="50" y="2"/>
                </a:lnTo>
                <a:lnTo>
                  <a:pt x="51" y="1"/>
                </a:lnTo>
                <a:lnTo>
                  <a:pt x="53" y="0"/>
                </a:lnTo>
                <a:lnTo>
                  <a:pt x="55" y="0"/>
                </a:lnTo>
                <a:lnTo>
                  <a:pt x="58" y="0"/>
                </a:lnTo>
                <a:lnTo>
                  <a:pt x="59" y="0"/>
                </a:lnTo>
                <a:lnTo>
                  <a:pt x="62" y="1"/>
                </a:lnTo>
                <a:lnTo>
                  <a:pt x="64" y="1"/>
                </a:lnTo>
                <a:lnTo>
                  <a:pt x="68" y="4"/>
                </a:lnTo>
                <a:lnTo>
                  <a:pt x="70" y="5"/>
                </a:lnTo>
                <a:lnTo>
                  <a:pt x="72" y="7"/>
                </a:lnTo>
                <a:lnTo>
                  <a:pt x="76" y="10"/>
                </a:lnTo>
                <a:lnTo>
                  <a:pt x="78" y="13"/>
                </a:lnTo>
                <a:lnTo>
                  <a:pt x="81" y="15"/>
                </a:lnTo>
                <a:lnTo>
                  <a:pt x="83" y="19"/>
                </a:lnTo>
                <a:lnTo>
                  <a:pt x="85" y="21"/>
                </a:lnTo>
                <a:lnTo>
                  <a:pt x="87" y="24"/>
                </a:lnTo>
                <a:lnTo>
                  <a:pt x="88" y="26"/>
                </a:lnTo>
                <a:lnTo>
                  <a:pt x="88" y="29"/>
                </a:lnTo>
                <a:lnTo>
                  <a:pt x="89" y="31"/>
                </a:lnTo>
                <a:lnTo>
                  <a:pt x="89" y="33"/>
                </a:lnTo>
                <a:lnTo>
                  <a:pt x="89" y="3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3"/>
          <p:cNvSpPr/>
          <p:nvPr/>
        </p:nvSpPr>
        <p:spPr bwMode="auto">
          <a:xfrm>
            <a:off x="1866638" y="3540229"/>
            <a:ext cx="195415" cy="127317"/>
          </a:xfrm>
          <a:custGeom>
            <a:avLst/>
            <a:gdLst>
              <a:gd name="T0" fmla="*/ 52 w 66"/>
              <a:gd name="T1" fmla="*/ 7 h 43"/>
              <a:gd name="T2" fmla="*/ 56 w 66"/>
              <a:gd name="T3" fmla="*/ 9 h 43"/>
              <a:gd name="T4" fmla="*/ 59 w 66"/>
              <a:gd name="T5" fmla="*/ 11 h 43"/>
              <a:gd name="T6" fmla="*/ 62 w 66"/>
              <a:gd name="T7" fmla="*/ 14 h 43"/>
              <a:gd name="T8" fmla="*/ 64 w 66"/>
              <a:gd name="T9" fmla="*/ 16 h 43"/>
              <a:gd name="T10" fmla="*/ 65 w 66"/>
              <a:gd name="T11" fmla="*/ 18 h 43"/>
              <a:gd name="T12" fmla="*/ 65 w 66"/>
              <a:gd name="T13" fmla="*/ 22 h 43"/>
              <a:gd name="T14" fmla="*/ 66 w 66"/>
              <a:gd name="T15" fmla="*/ 24 h 43"/>
              <a:gd name="T16" fmla="*/ 65 w 66"/>
              <a:gd name="T17" fmla="*/ 28 h 43"/>
              <a:gd name="T18" fmla="*/ 64 w 66"/>
              <a:gd name="T19" fmla="*/ 32 h 43"/>
              <a:gd name="T20" fmla="*/ 63 w 66"/>
              <a:gd name="T21" fmla="*/ 34 h 43"/>
              <a:gd name="T22" fmla="*/ 62 w 66"/>
              <a:gd name="T23" fmla="*/ 37 h 43"/>
              <a:gd name="T24" fmla="*/ 61 w 66"/>
              <a:gd name="T25" fmla="*/ 39 h 43"/>
              <a:gd name="T26" fmla="*/ 59 w 66"/>
              <a:gd name="T27" fmla="*/ 41 h 43"/>
              <a:gd name="T28" fmla="*/ 57 w 66"/>
              <a:gd name="T29" fmla="*/ 42 h 43"/>
              <a:gd name="T30" fmla="*/ 55 w 66"/>
              <a:gd name="T31" fmla="*/ 43 h 43"/>
              <a:gd name="T32" fmla="*/ 52 w 66"/>
              <a:gd name="T33" fmla="*/ 43 h 43"/>
              <a:gd name="T34" fmla="*/ 49 w 66"/>
              <a:gd name="T35" fmla="*/ 43 h 43"/>
              <a:gd name="T36" fmla="*/ 46 w 66"/>
              <a:gd name="T37" fmla="*/ 42 h 43"/>
              <a:gd name="T38" fmla="*/ 43 w 66"/>
              <a:gd name="T39" fmla="*/ 41 h 43"/>
              <a:gd name="T40" fmla="*/ 38 w 66"/>
              <a:gd name="T41" fmla="*/ 39 h 43"/>
              <a:gd name="T42" fmla="*/ 34 w 66"/>
              <a:gd name="T43" fmla="*/ 36 h 43"/>
              <a:gd name="T44" fmla="*/ 30 w 66"/>
              <a:gd name="T45" fmla="*/ 34 h 43"/>
              <a:gd name="T46" fmla="*/ 26 w 66"/>
              <a:gd name="T47" fmla="*/ 29 h 43"/>
              <a:gd name="T48" fmla="*/ 21 w 66"/>
              <a:gd name="T49" fmla="*/ 26 h 43"/>
              <a:gd name="T50" fmla="*/ 15 w 66"/>
              <a:gd name="T51" fmla="*/ 21 h 43"/>
              <a:gd name="T52" fmla="*/ 11 w 66"/>
              <a:gd name="T53" fmla="*/ 16 h 43"/>
              <a:gd name="T54" fmla="*/ 7 w 66"/>
              <a:gd name="T55" fmla="*/ 13 h 43"/>
              <a:gd name="T56" fmla="*/ 4 w 66"/>
              <a:gd name="T57" fmla="*/ 9 h 43"/>
              <a:gd name="T58" fmla="*/ 1 w 66"/>
              <a:gd name="T59" fmla="*/ 7 h 43"/>
              <a:gd name="T60" fmla="*/ 0 w 66"/>
              <a:gd name="T61" fmla="*/ 3 h 43"/>
              <a:gd name="T62" fmla="*/ 0 w 66"/>
              <a:gd name="T63" fmla="*/ 2 h 43"/>
              <a:gd name="T64" fmla="*/ 0 w 66"/>
              <a:gd name="T65" fmla="*/ 0 h 43"/>
              <a:gd name="T66" fmla="*/ 8 w 66"/>
              <a:gd name="T67" fmla="*/ 0 h 43"/>
              <a:gd name="T68" fmla="*/ 17 w 66"/>
              <a:gd name="T69" fmla="*/ 0 h 43"/>
              <a:gd name="T70" fmla="*/ 24 w 66"/>
              <a:gd name="T71" fmla="*/ 1 h 43"/>
              <a:gd name="T72" fmla="*/ 31 w 66"/>
              <a:gd name="T73" fmla="*/ 1 h 43"/>
              <a:gd name="T74" fmla="*/ 38 w 66"/>
              <a:gd name="T75" fmla="*/ 2 h 43"/>
              <a:gd name="T76" fmla="*/ 43 w 66"/>
              <a:gd name="T77" fmla="*/ 3 h 43"/>
              <a:gd name="T78" fmla="*/ 47 w 66"/>
              <a:gd name="T79" fmla="*/ 5 h 43"/>
              <a:gd name="T80" fmla="*/ 52 w 66"/>
              <a:gd name="T81" fmla="*/ 7 h 43"/>
              <a:gd name="T82" fmla="*/ 52 w 66"/>
              <a:gd name="T83" fmla="*/ 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" h="43">
                <a:moveTo>
                  <a:pt x="52" y="7"/>
                </a:moveTo>
                <a:lnTo>
                  <a:pt x="56" y="9"/>
                </a:lnTo>
                <a:lnTo>
                  <a:pt x="59" y="11"/>
                </a:lnTo>
                <a:lnTo>
                  <a:pt x="62" y="14"/>
                </a:lnTo>
                <a:lnTo>
                  <a:pt x="64" y="16"/>
                </a:lnTo>
                <a:lnTo>
                  <a:pt x="65" y="18"/>
                </a:lnTo>
                <a:lnTo>
                  <a:pt x="65" y="22"/>
                </a:lnTo>
                <a:lnTo>
                  <a:pt x="66" y="24"/>
                </a:lnTo>
                <a:lnTo>
                  <a:pt x="65" y="28"/>
                </a:lnTo>
                <a:lnTo>
                  <a:pt x="64" y="32"/>
                </a:lnTo>
                <a:lnTo>
                  <a:pt x="63" y="34"/>
                </a:lnTo>
                <a:lnTo>
                  <a:pt x="62" y="37"/>
                </a:lnTo>
                <a:lnTo>
                  <a:pt x="61" y="39"/>
                </a:lnTo>
                <a:lnTo>
                  <a:pt x="59" y="41"/>
                </a:lnTo>
                <a:lnTo>
                  <a:pt x="57" y="42"/>
                </a:lnTo>
                <a:lnTo>
                  <a:pt x="55" y="43"/>
                </a:lnTo>
                <a:lnTo>
                  <a:pt x="52" y="43"/>
                </a:lnTo>
                <a:lnTo>
                  <a:pt x="49" y="43"/>
                </a:lnTo>
                <a:lnTo>
                  <a:pt x="46" y="42"/>
                </a:lnTo>
                <a:lnTo>
                  <a:pt x="43" y="41"/>
                </a:lnTo>
                <a:lnTo>
                  <a:pt x="38" y="39"/>
                </a:lnTo>
                <a:lnTo>
                  <a:pt x="34" y="36"/>
                </a:lnTo>
                <a:lnTo>
                  <a:pt x="30" y="34"/>
                </a:lnTo>
                <a:lnTo>
                  <a:pt x="26" y="29"/>
                </a:lnTo>
                <a:lnTo>
                  <a:pt x="21" y="26"/>
                </a:lnTo>
                <a:lnTo>
                  <a:pt x="15" y="21"/>
                </a:lnTo>
                <a:lnTo>
                  <a:pt x="11" y="16"/>
                </a:lnTo>
                <a:lnTo>
                  <a:pt x="7" y="13"/>
                </a:lnTo>
                <a:lnTo>
                  <a:pt x="4" y="9"/>
                </a:lnTo>
                <a:lnTo>
                  <a:pt x="1" y="7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8" y="0"/>
                </a:lnTo>
                <a:lnTo>
                  <a:pt x="17" y="0"/>
                </a:lnTo>
                <a:lnTo>
                  <a:pt x="24" y="1"/>
                </a:lnTo>
                <a:lnTo>
                  <a:pt x="31" y="1"/>
                </a:lnTo>
                <a:lnTo>
                  <a:pt x="38" y="2"/>
                </a:lnTo>
                <a:lnTo>
                  <a:pt x="43" y="3"/>
                </a:lnTo>
                <a:lnTo>
                  <a:pt x="47" y="5"/>
                </a:lnTo>
                <a:lnTo>
                  <a:pt x="52" y="7"/>
                </a:lnTo>
                <a:lnTo>
                  <a:pt x="52" y="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4"/>
          <p:cNvSpPr/>
          <p:nvPr/>
        </p:nvSpPr>
        <p:spPr bwMode="auto">
          <a:xfrm>
            <a:off x="1650498" y="3720841"/>
            <a:ext cx="461891" cy="222064"/>
          </a:xfrm>
          <a:custGeom>
            <a:avLst/>
            <a:gdLst>
              <a:gd name="T0" fmla="*/ 23 w 156"/>
              <a:gd name="T1" fmla="*/ 36 h 75"/>
              <a:gd name="T2" fmla="*/ 35 w 156"/>
              <a:gd name="T3" fmla="*/ 36 h 75"/>
              <a:gd name="T4" fmla="*/ 40 w 156"/>
              <a:gd name="T5" fmla="*/ 36 h 75"/>
              <a:gd name="T6" fmla="*/ 42 w 156"/>
              <a:gd name="T7" fmla="*/ 36 h 75"/>
              <a:gd name="T8" fmla="*/ 47 w 156"/>
              <a:gd name="T9" fmla="*/ 35 h 75"/>
              <a:gd name="T10" fmla="*/ 52 w 156"/>
              <a:gd name="T11" fmla="*/ 33 h 75"/>
              <a:gd name="T12" fmla="*/ 59 w 156"/>
              <a:gd name="T13" fmla="*/ 31 h 75"/>
              <a:gd name="T14" fmla="*/ 67 w 156"/>
              <a:gd name="T15" fmla="*/ 29 h 75"/>
              <a:gd name="T16" fmla="*/ 77 w 156"/>
              <a:gd name="T17" fmla="*/ 25 h 75"/>
              <a:gd name="T18" fmla="*/ 88 w 156"/>
              <a:gd name="T19" fmla="*/ 20 h 75"/>
              <a:gd name="T20" fmla="*/ 100 w 156"/>
              <a:gd name="T21" fmla="*/ 16 h 75"/>
              <a:gd name="T22" fmla="*/ 110 w 156"/>
              <a:gd name="T23" fmla="*/ 12 h 75"/>
              <a:gd name="T24" fmla="*/ 119 w 156"/>
              <a:gd name="T25" fmla="*/ 8 h 75"/>
              <a:gd name="T26" fmla="*/ 128 w 156"/>
              <a:gd name="T27" fmla="*/ 5 h 75"/>
              <a:gd name="T28" fmla="*/ 135 w 156"/>
              <a:gd name="T29" fmla="*/ 4 h 75"/>
              <a:gd name="T30" fmla="*/ 139 w 156"/>
              <a:gd name="T31" fmla="*/ 1 h 75"/>
              <a:gd name="T32" fmla="*/ 144 w 156"/>
              <a:gd name="T33" fmla="*/ 0 h 75"/>
              <a:gd name="T34" fmla="*/ 148 w 156"/>
              <a:gd name="T35" fmla="*/ 0 h 75"/>
              <a:gd name="T36" fmla="*/ 152 w 156"/>
              <a:gd name="T37" fmla="*/ 0 h 75"/>
              <a:gd name="T38" fmla="*/ 156 w 156"/>
              <a:gd name="T39" fmla="*/ 1 h 75"/>
              <a:gd name="T40" fmla="*/ 156 w 156"/>
              <a:gd name="T41" fmla="*/ 4 h 75"/>
              <a:gd name="T42" fmla="*/ 155 w 156"/>
              <a:gd name="T43" fmla="*/ 5 h 75"/>
              <a:gd name="T44" fmla="*/ 151 w 156"/>
              <a:gd name="T45" fmla="*/ 8 h 75"/>
              <a:gd name="T46" fmla="*/ 145 w 156"/>
              <a:gd name="T47" fmla="*/ 12 h 75"/>
              <a:gd name="T48" fmla="*/ 139 w 156"/>
              <a:gd name="T49" fmla="*/ 17 h 75"/>
              <a:gd name="T50" fmla="*/ 130 w 156"/>
              <a:gd name="T51" fmla="*/ 23 h 75"/>
              <a:gd name="T52" fmla="*/ 120 w 156"/>
              <a:gd name="T53" fmla="*/ 30 h 75"/>
              <a:gd name="T54" fmla="*/ 109 w 156"/>
              <a:gd name="T55" fmla="*/ 37 h 75"/>
              <a:gd name="T56" fmla="*/ 94 w 156"/>
              <a:gd name="T57" fmla="*/ 45 h 75"/>
              <a:gd name="T58" fmla="*/ 81 w 156"/>
              <a:gd name="T59" fmla="*/ 54 h 75"/>
              <a:gd name="T60" fmla="*/ 71 w 156"/>
              <a:gd name="T61" fmla="*/ 59 h 75"/>
              <a:gd name="T62" fmla="*/ 61 w 156"/>
              <a:gd name="T63" fmla="*/ 65 h 75"/>
              <a:gd name="T64" fmla="*/ 53 w 156"/>
              <a:gd name="T65" fmla="*/ 69 h 75"/>
              <a:gd name="T66" fmla="*/ 46 w 156"/>
              <a:gd name="T67" fmla="*/ 72 h 75"/>
              <a:gd name="T68" fmla="*/ 40 w 156"/>
              <a:gd name="T69" fmla="*/ 74 h 75"/>
              <a:gd name="T70" fmla="*/ 36 w 156"/>
              <a:gd name="T71" fmla="*/ 75 h 75"/>
              <a:gd name="T72" fmla="*/ 32 w 156"/>
              <a:gd name="T73" fmla="*/ 75 h 75"/>
              <a:gd name="T74" fmla="*/ 26 w 156"/>
              <a:gd name="T75" fmla="*/ 72 h 75"/>
              <a:gd name="T76" fmla="*/ 20 w 156"/>
              <a:gd name="T77" fmla="*/ 70 h 75"/>
              <a:gd name="T78" fmla="*/ 14 w 156"/>
              <a:gd name="T79" fmla="*/ 65 h 75"/>
              <a:gd name="T80" fmla="*/ 8 w 156"/>
              <a:gd name="T81" fmla="*/ 59 h 75"/>
              <a:gd name="T82" fmla="*/ 3 w 156"/>
              <a:gd name="T83" fmla="*/ 54 h 75"/>
              <a:gd name="T84" fmla="*/ 1 w 156"/>
              <a:gd name="T85" fmla="*/ 48 h 75"/>
              <a:gd name="T86" fmla="*/ 0 w 156"/>
              <a:gd name="T87" fmla="*/ 44 h 75"/>
              <a:gd name="T88" fmla="*/ 2 w 156"/>
              <a:gd name="T89" fmla="*/ 39 h 75"/>
              <a:gd name="T90" fmla="*/ 4 w 156"/>
              <a:gd name="T91" fmla="*/ 37 h 75"/>
              <a:gd name="T92" fmla="*/ 9 w 156"/>
              <a:gd name="T93" fmla="*/ 36 h 75"/>
              <a:gd name="T94" fmla="*/ 14 w 156"/>
              <a:gd name="T95" fmla="*/ 36 h 75"/>
              <a:gd name="T96" fmla="*/ 16 w 156"/>
              <a:gd name="T97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6" h="75">
                <a:moveTo>
                  <a:pt x="16" y="36"/>
                </a:moveTo>
                <a:lnTo>
                  <a:pt x="23" y="36"/>
                </a:lnTo>
                <a:lnTo>
                  <a:pt x="30" y="36"/>
                </a:lnTo>
                <a:lnTo>
                  <a:pt x="35" y="36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2" y="36"/>
                </a:lnTo>
                <a:lnTo>
                  <a:pt x="45" y="36"/>
                </a:lnTo>
                <a:lnTo>
                  <a:pt x="47" y="35"/>
                </a:lnTo>
                <a:lnTo>
                  <a:pt x="49" y="35"/>
                </a:lnTo>
                <a:lnTo>
                  <a:pt x="52" y="33"/>
                </a:lnTo>
                <a:lnTo>
                  <a:pt x="55" y="32"/>
                </a:lnTo>
                <a:lnTo>
                  <a:pt x="59" y="31"/>
                </a:lnTo>
                <a:lnTo>
                  <a:pt x="62" y="30"/>
                </a:lnTo>
                <a:lnTo>
                  <a:pt x="67" y="29"/>
                </a:lnTo>
                <a:lnTo>
                  <a:pt x="72" y="26"/>
                </a:lnTo>
                <a:lnTo>
                  <a:pt x="77" y="25"/>
                </a:lnTo>
                <a:lnTo>
                  <a:pt x="83" y="23"/>
                </a:lnTo>
                <a:lnTo>
                  <a:pt x="88" y="20"/>
                </a:lnTo>
                <a:lnTo>
                  <a:pt x="94" y="18"/>
                </a:lnTo>
                <a:lnTo>
                  <a:pt x="100" y="16"/>
                </a:lnTo>
                <a:lnTo>
                  <a:pt x="105" y="13"/>
                </a:lnTo>
                <a:lnTo>
                  <a:pt x="110" y="12"/>
                </a:lnTo>
                <a:lnTo>
                  <a:pt x="115" y="10"/>
                </a:lnTo>
                <a:lnTo>
                  <a:pt x="119" y="8"/>
                </a:lnTo>
                <a:lnTo>
                  <a:pt x="124" y="7"/>
                </a:lnTo>
                <a:lnTo>
                  <a:pt x="128" y="5"/>
                </a:lnTo>
                <a:lnTo>
                  <a:pt x="131" y="4"/>
                </a:lnTo>
                <a:lnTo>
                  <a:pt x="135" y="4"/>
                </a:lnTo>
                <a:lnTo>
                  <a:pt x="137" y="3"/>
                </a:lnTo>
                <a:lnTo>
                  <a:pt x="139" y="1"/>
                </a:lnTo>
                <a:lnTo>
                  <a:pt x="142" y="1"/>
                </a:lnTo>
                <a:lnTo>
                  <a:pt x="144" y="0"/>
                </a:lnTo>
                <a:lnTo>
                  <a:pt x="147" y="0"/>
                </a:lnTo>
                <a:lnTo>
                  <a:pt x="148" y="0"/>
                </a:lnTo>
                <a:lnTo>
                  <a:pt x="149" y="0"/>
                </a:lnTo>
                <a:lnTo>
                  <a:pt x="152" y="0"/>
                </a:lnTo>
                <a:lnTo>
                  <a:pt x="155" y="0"/>
                </a:lnTo>
                <a:lnTo>
                  <a:pt x="156" y="1"/>
                </a:lnTo>
                <a:lnTo>
                  <a:pt x="156" y="3"/>
                </a:lnTo>
                <a:lnTo>
                  <a:pt x="156" y="4"/>
                </a:lnTo>
                <a:lnTo>
                  <a:pt x="156" y="4"/>
                </a:lnTo>
                <a:lnTo>
                  <a:pt x="155" y="5"/>
                </a:lnTo>
                <a:lnTo>
                  <a:pt x="152" y="6"/>
                </a:lnTo>
                <a:lnTo>
                  <a:pt x="151" y="8"/>
                </a:lnTo>
                <a:lnTo>
                  <a:pt x="149" y="10"/>
                </a:lnTo>
                <a:lnTo>
                  <a:pt x="145" y="12"/>
                </a:lnTo>
                <a:lnTo>
                  <a:pt x="143" y="14"/>
                </a:lnTo>
                <a:lnTo>
                  <a:pt x="139" y="17"/>
                </a:lnTo>
                <a:lnTo>
                  <a:pt x="135" y="19"/>
                </a:lnTo>
                <a:lnTo>
                  <a:pt x="130" y="23"/>
                </a:lnTo>
                <a:lnTo>
                  <a:pt x="125" y="26"/>
                </a:lnTo>
                <a:lnTo>
                  <a:pt x="120" y="30"/>
                </a:lnTo>
                <a:lnTo>
                  <a:pt x="115" y="33"/>
                </a:lnTo>
                <a:lnTo>
                  <a:pt x="109" y="37"/>
                </a:lnTo>
                <a:lnTo>
                  <a:pt x="102" y="42"/>
                </a:lnTo>
                <a:lnTo>
                  <a:pt x="94" y="45"/>
                </a:lnTo>
                <a:lnTo>
                  <a:pt x="88" y="50"/>
                </a:lnTo>
                <a:lnTo>
                  <a:pt x="81" y="54"/>
                </a:lnTo>
                <a:lnTo>
                  <a:pt x="77" y="57"/>
                </a:lnTo>
                <a:lnTo>
                  <a:pt x="71" y="59"/>
                </a:lnTo>
                <a:lnTo>
                  <a:pt x="66" y="62"/>
                </a:lnTo>
                <a:lnTo>
                  <a:pt x="61" y="65"/>
                </a:lnTo>
                <a:lnTo>
                  <a:pt x="56" y="67"/>
                </a:lnTo>
                <a:lnTo>
                  <a:pt x="53" y="69"/>
                </a:lnTo>
                <a:lnTo>
                  <a:pt x="49" y="70"/>
                </a:lnTo>
                <a:lnTo>
                  <a:pt x="46" y="72"/>
                </a:lnTo>
                <a:lnTo>
                  <a:pt x="42" y="74"/>
                </a:lnTo>
                <a:lnTo>
                  <a:pt x="40" y="74"/>
                </a:lnTo>
                <a:lnTo>
                  <a:pt x="37" y="75"/>
                </a:lnTo>
                <a:lnTo>
                  <a:pt x="36" y="75"/>
                </a:lnTo>
                <a:lnTo>
                  <a:pt x="34" y="75"/>
                </a:lnTo>
                <a:lnTo>
                  <a:pt x="32" y="75"/>
                </a:lnTo>
                <a:lnTo>
                  <a:pt x="28" y="74"/>
                </a:lnTo>
                <a:lnTo>
                  <a:pt x="26" y="72"/>
                </a:lnTo>
                <a:lnTo>
                  <a:pt x="23" y="71"/>
                </a:lnTo>
                <a:lnTo>
                  <a:pt x="20" y="70"/>
                </a:lnTo>
                <a:lnTo>
                  <a:pt x="17" y="68"/>
                </a:lnTo>
                <a:lnTo>
                  <a:pt x="14" y="65"/>
                </a:lnTo>
                <a:lnTo>
                  <a:pt x="11" y="62"/>
                </a:lnTo>
                <a:lnTo>
                  <a:pt x="8" y="59"/>
                </a:lnTo>
                <a:lnTo>
                  <a:pt x="5" y="56"/>
                </a:lnTo>
                <a:lnTo>
                  <a:pt x="3" y="54"/>
                </a:lnTo>
                <a:lnTo>
                  <a:pt x="2" y="51"/>
                </a:lnTo>
                <a:lnTo>
                  <a:pt x="1" y="48"/>
                </a:lnTo>
                <a:lnTo>
                  <a:pt x="0" y="45"/>
                </a:lnTo>
                <a:lnTo>
                  <a:pt x="0" y="44"/>
                </a:lnTo>
                <a:lnTo>
                  <a:pt x="1" y="42"/>
                </a:lnTo>
                <a:lnTo>
                  <a:pt x="2" y="39"/>
                </a:lnTo>
                <a:lnTo>
                  <a:pt x="3" y="38"/>
                </a:lnTo>
                <a:lnTo>
                  <a:pt x="4" y="37"/>
                </a:lnTo>
                <a:lnTo>
                  <a:pt x="7" y="36"/>
                </a:lnTo>
                <a:lnTo>
                  <a:pt x="9" y="36"/>
                </a:lnTo>
                <a:lnTo>
                  <a:pt x="11" y="36"/>
                </a:lnTo>
                <a:lnTo>
                  <a:pt x="14" y="36"/>
                </a:lnTo>
                <a:lnTo>
                  <a:pt x="16" y="36"/>
                </a:lnTo>
                <a:lnTo>
                  <a:pt x="16" y="3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5"/>
          <p:cNvSpPr/>
          <p:nvPr/>
        </p:nvSpPr>
        <p:spPr bwMode="auto">
          <a:xfrm>
            <a:off x="1748205" y="2355893"/>
            <a:ext cx="257594" cy="450049"/>
          </a:xfrm>
          <a:custGeom>
            <a:avLst/>
            <a:gdLst>
              <a:gd name="T0" fmla="*/ 4 w 87"/>
              <a:gd name="T1" fmla="*/ 14 h 152"/>
              <a:gd name="T2" fmla="*/ 3 w 87"/>
              <a:gd name="T3" fmla="*/ 12 h 152"/>
              <a:gd name="T4" fmla="*/ 2 w 87"/>
              <a:gd name="T5" fmla="*/ 9 h 152"/>
              <a:gd name="T6" fmla="*/ 1 w 87"/>
              <a:gd name="T7" fmla="*/ 8 h 152"/>
              <a:gd name="T8" fmla="*/ 1 w 87"/>
              <a:gd name="T9" fmla="*/ 6 h 152"/>
              <a:gd name="T10" fmla="*/ 1 w 87"/>
              <a:gd name="T11" fmla="*/ 5 h 152"/>
              <a:gd name="T12" fmla="*/ 0 w 87"/>
              <a:gd name="T13" fmla="*/ 4 h 152"/>
              <a:gd name="T14" fmla="*/ 1 w 87"/>
              <a:gd name="T15" fmla="*/ 2 h 152"/>
              <a:gd name="T16" fmla="*/ 1 w 87"/>
              <a:gd name="T17" fmla="*/ 2 h 152"/>
              <a:gd name="T18" fmla="*/ 2 w 87"/>
              <a:gd name="T19" fmla="*/ 1 h 152"/>
              <a:gd name="T20" fmla="*/ 4 w 87"/>
              <a:gd name="T21" fmla="*/ 0 h 152"/>
              <a:gd name="T22" fmla="*/ 7 w 87"/>
              <a:gd name="T23" fmla="*/ 0 h 152"/>
              <a:gd name="T24" fmla="*/ 9 w 87"/>
              <a:gd name="T25" fmla="*/ 0 h 152"/>
              <a:gd name="T26" fmla="*/ 13 w 87"/>
              <a:gd name="T27" fmla="*/ 0 h 152"/>
              <a:gd name="T28" fmla="*/ 18 w 87"/>
              <a:gd name="T29" fmla="*/ 0 h 152"/>
              <a:gd name="T30" fmla="*/ 22 w 87"/>
              <a:gd name="T31" fmla="*/ 1 h 152"/>
              <a:gd name="T32" fmla="*/ 27 w 87"/>
              <a:gd name="T33" fmla="*/ 2 h 152"/>
              <a:gd name="T34" fmla="*/ 32 w 87"/>
              <a:gd name="T35" fmla="*/ 2 h 152"/>
              <a:gd name="T36" fmla="*/ 37 w 87"/>
              <a:gd name="T37" fmla="*/ 5 h 152"/>
              <a:gd name="T38" fmla="*/ 40 w 87"/>
              <a:gd name="T39" fmla="*/ 6 h 152"/>
              <a:gd name="T40" fmla="*/ 42 w 87"/>
              <a:gd name="T41" fmla="*/ 7 h 152"/>
              <a:gd name="T42" fmla="*/ 46 w 87"/>
              <a:gd name="T43" fmla="*/ 8 h 152"/>
              <a:gd name="T44" fmla="*/ 48 w 87"/>
              <a:gd name="T45" fmla="*/ 9 h 152"/>
              <a:gd name="T46" fmla="*/ 50 w 87"/>
              <a:gd name="T47" fmla="*/ 11 h 152"/>
              <a:gd name="T48" fmla="*/ 51 w 87"/>
              <a:gd name="T49" fmla="*/ 12 h 152"/>
              <a:gd name="T50" fmla="*/ 52 w 87"/>
              <a:gd name="T51" fmla="*/ 13 h 152"/>
              <a:gd name="T52" fmla="*/ 52 w 87"/>
              <a:gd name="T53" fmla="*/ 17 h 152"/>
              <a:gd name="T54" fmla="*/ 53 w 87"/>
              <a:gd name="T55" fmla="*/ 19 h 152"/>
              <a:gd name="T56" fmla="*/ 54 w 87"/>
              <a:gd name="T57" fmla="*/ 24 h 152"/>
              <a:gd name="T58" fmla="*/ 55 w 87"/>
              <a:gd name="T59" fmla="*/ 30 h 152"/>
              <a:gd name="T60" fmla="*/ 58 w 87"/>
              <a:gd name="T61" fmla="*/ 36 h 152"/>
              <a:gd name="T62" fmla="*/ 59 w 87"/>
              <a:gd name="T63" fmla="*/ 43 h 152"/>
              <a:gd name="T64" fmla="*/ 61 w 87"/>
              <a:gd name="T65" fmla="*/ 51 h 152"/>
              <a:gd name="T66" fmla="*/ 64 w 87"/>
              <a:gd name="T67" fmla="*/ 60 h 152"/>
              <a:gd name="T68" fmla="*/ 66 w 87"/>
              <a:gd name="T69" fmla="*/ 70 h 152"/>
              <a:gd name="T70" fmla="*/ 69 w 87"/>
              <a:gd name="T71" fmla="*/ 82 h 152"/>
              <a:gd name="T72" fmla="*/ 72 w 87"/>
              <a:gd name="T73" fmla="*/ 94 h 152"/>
              <a:gd name="T74" fmla="*/ 76 w 87"/>
              <a:gd name="T75" fmla="*/ 107 h 152"/>
              <a:gd name="T76" fmla="*/ 79 w 87"/>
              <a:gd name="T77" fmla="*/ 121 h 152"/>
              <a:gd name="T78" fmla="*/ 83 w 87"/>
              <a:gd name="T79" fmla="*/ 135 h 152"/>
              <a:gd name="T80" fmla="*/ 87 w 87"/>
              <a:gd name="T81" fmla="*/ 152 h 152"/>
              <a:gd name="T82" fmla="*/ 80 w 87"/>
              <a:gd name="T83" fmla="*/ 151 h 152"/>
              <a:gd name="T84" fmla="*/ 74 w 87"/>
              <a:gd name="T85" fmla="*/ 149 h 152"/>
              <a:gd name="T86" fmla="*/ 70 w 87"/>
              <a:gd name="T87" fmla="*/ 147 h 152"/>
              <a:gd name="T88" fmla="*/ 65 w 87"/>
              <a:gd name="T89" fmla="*/ 143 h 152"/>
              <a:gd name="T90" fmla="*/ 60 w 87"/>
              <a:gd name="T91" fmla="*/ 140 h 152"/>
              <a:gd name="T92" fmla="*/ 57 w 87"/>
              <a:gd name="T93" fmla="*/ 134 h 152"/>
              <a:gd name="T94" fmla="*/ 54 w 87"/>
              <a:gd name="T95" fmla="*/ 128 h 152"/>
              <a:gd name="T96" fmla="*/ 51 w 87"/>
              <a:gd name="T97" fmla="*/ 121 h 152"/>
              <a:gd name="T98" fmla="*/ 45 w 87"/>
              <a:gd name="T99" fmla="*/ 106 h 152"/>
              <a:gd name="T100" fmla="*/ 38 w 87"/>
              <a:gd name="T101" fmla="*/ 89 h 152"/>
              <a:gd name="T102" fmla="*/ 31 w 87"/>
              <a:gd name="T103" fmla="*/ 74 h 152"/>
              <a:gd name="T104" fmla="*/ 25 w 87"/>
              <a:gd name="T105" fmla="*/ 56 h 152"/>
              <a:gd name="T106" fmla="*/ 22 w 87"/>
              <a:gd name="T107" fmla="*/ 49 h 152"/>
              <a:gd name="T108" fmla="*/ 19 w 87"/>
              <a:gd name="T109" fmla="*/ 41 h 152"/>
              <a:gd name="T110" fmla="*/ 16 w 87"/>
              <a:gd name="T111" fmla="*/ 36 h 152"/>
              <a:gd name="T112" fmla="*/ 14 w 87"/>
              <a:gd name="T113" fmla="*/ 31 h 152"/>
              <a:gd name="T114" fmla="*/ 10 w 87"/>
              <a:gd name="T115" fmla="*/ 26 h 152"/>
              <a:gd name="T116" fmla="*/ 8 w 87"/>
              <a:gd name="T117" fmla="*/ 21 h 152"/>
              <a:gd name="T118" fmla="*/ 6 w 87"/>
              <a:gd name="T119" fmla="*/ 18 h 152"/>
              <a:gd name="T120" fmla="*/ 4 w 87"/>
              <a:gd name="T121" fmla="*/ 14 h 152"/>
              <a:gd name="T122" fmla="*/ 4 w 87"/>
              <a:gd name="T123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7" h="152">
                <a:moveTo>
                  <a:pt x="4" y="14"/>
                </a:moveTo>
                <a:lnTo>
                  <a:pt x="3" y="12"/>
                </a:lnTo>
                <a:lnTo>
                  <a:pt x="2" y="9"/>
                </a:lnTo>
                <a:lnTo>
                  <a:pt x="1" y="8"/>
                </a:lnTo>
                <a:lnTo>
                  <a:pt x="1" y="6"/>
                </a:lnTo>
                <a:lnTo>
                  <a:pt x="1" y="5"/>
                </a:lnTo>
                <a:lnTo>
                  <a:pt x="0" y="4"/>
                </a:lnTo>
                <a:lnTo>
                  <a:pt x="1" y="2"/>
                </a:lnTo>
                <a:lnTo>
                  <a:pt x="1" y="2"/>
                </a:lnTo>
                <a:lnTo>
                  <a:pt x="2" y="1"/>
                </a:lnTo>
                <a:lnTo>
                  <a:pt x="4" y="0"/>
                </a:lnTo>
                <a:lnTo>
                  <a:pt x="7" y="0"/>
                </a:lnTo>
                <a:lnTo>
                  <a:pt x="9" y="0"/>
                </a:lnTo>
                <a:lnTo>
                  <a:pt x="13" y="0"/>
                </a:lnTo>
                <a:lnTo>
                  <a:pt x="18" y="0"/>
                </a:lnTo>
                <a:lnTo>
                  <a:pt x="22" y="1"/>
                </a:lnTo>
                <a:lnTo>
                  <a:pt x="27" y="2"/>
                </a:lnTo>
                <a:lnTo>
                  <a:pt x="32" y="2"/>
                </a:lnTo>
                <a:lnTo>
                  <a:pt x="37" y="5"/>
                </a:lnTo>
                <a:lnTo>
                  <a:pt x="40" y="6"/>
                </a:lnTo>
                <a:lnTo>
                  <a:pt x="42" y="7"/>
                </a:lnTo>
                <a:lnTo>
                  <a:pt x="46" y="8"/>
                </a:lnTo>
                <a:lnTo>
                  <a:pt x="48" y="9"/>
                </a:lnTo>
                <a:lnTo>
                  <a:pt x="50" y="11"/>
                </a:lnTo>
                <a:lnTo>
                  <a:pt x="51" y="12"/>
                </a:lnTo>
                <a:lnTo>
                  <a:pt x="52" y="13"/>
                </a:lnTo>
                <a:lnTo>
                  <a:pt x="52" y="17"/>
                </a:lnTo>
                <a:lnTo>
                  <a:pt x="53" y="19"/>
                </a:lnTo>
                <a:lnTo>
                  <a:pt x="54" y="24"/>
                </a:lnTo>
                <a:lnTo>
                  <a:pt x="55" y="30"/>
                </a:lnTo>
                <a:lnTo>
                  <a:pt x="58" y="36"/>
                </a:lnTo>
                <a:lnTo>
                  <a:pt x="59" y="43"/>
                </a:lnTo>
                <a:lnTo>
                  <a:pt x="61" y="51"/>
                </a:lnTo>
                <a:lnTo>
                  <a:pt x="64" y="60"/>
                </a:lnTo>
                <a:lnTo>
                  <a:pt x="66" y="70"/>
                </a:lnTo>
                <a:lnTo>
                  <a:pt x="69" y="82"/>
                </a:lnTo>
                <a:lnTo>
                  <a:pt x="72" y="94"/>
                </a:lnTo>
                <a:lnTo>
                  <a:pt x="76" y="107"/>
                </a:lnTo>
                <a:lnTo>
                  <a:pt x="79" y="121"/>
                </a:lnTo>
                <a:lnTo>
                  <a:pt x="83" y="135"/>
                </a:lnTo>
                <a:lnTo>
                  <a:pt x="87" y="152"/>
                </a:lnTo>
                <a:lnTo>
                  <a:pt x="80" y="151"/>
                </a:lnTo>
                <a:lnTo>
                  <a:pt x="74" y="149"/>
                </a:lnTo>
                <a:lnTo>
                  <a:pt x="70" y="147"/>
                </a:lnTo>
                <a:lnTo>
                  <a:pt x="65" y="143"/>
                </a:lnTo>
                <a:lnTo>
                  <a:pt x="60" y="140"/>
                </a:lnTo>
                <a:lnTo>
                  <a:pt x="57" y="134"/>
                </a:lnTo>
                <a:lnTo>
                  <a:pt x="54" y="128"/>
                </a:lnTo>
                <a:lnTo>
                  <a:pt x="51" y="121"/>
                </a:lnTo>
                <a:lnTo>
                  <a:pt x="45" y="106"/>
                </a:lnTo>
                <a:lnTo>
                  <a:pt x="38" y="89"/>
                </a:lnTo>
                <a:lnTo>
                  <a:pt x="31" y="74"/>
                </a:lnTo>
                <a:lnTo>
                  <a:pt x="25" y="56"/>
                </a:lnTo>
                <a:lnTo>
                  <a:pt x="22" y="49"/>
                </a:lnTo>
                <a:lnTo>
                  <a:pt x="19" y="41"/>
                </a:lnTo>
                <a:lnTo>
                  <a:pt x="16" y="36"/>
                </a:lnTo>
                <a:lnTo>
                  <a:pt x="14" y="31"/>
                </a:lnTo>
                <a:lnTo>
                  <a:pt x="10" y="26"/>
                </a:lnTo>
                <a:lnTo>
                  <a:pt x="8" y="21"/>
                </a:lnTo>
                <a:lnTo>
                  <a:pt x="6" y="18"/>
                </a:lnTo>
                <a:lnTo>
                  <a:pt x="4" y="14"/>
                </a:lnTo>
                <a:lnTo>
                  <a:pt x="4" y="1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6"/>
          <p:cNvSpPr/>
          <p:nvPr/>
        </p:nvSpPr>
        <p:spPr bwMode="auto">
          <a:xfrm>
            <a:off x="1822227" y="2293716"/>
            <a:ext cx="935625" cy="426360"/>
          </a:xfrm>
          <a:custGeom>
            <a:avLst/>
            <a:gdLst>
              <a:gd name="T0" fmla="*/ 223 w 316"/>
              <a:gd name="T1" fmla="*/ 121 h 144"/>
              <a:gd name="T2" fmla="*/ 232 w 316"/>
              <a:gd name="T3" fmla="*/ 90 h 144"/>
              <a:gd name="T4" fmla="*/ 239 w 316"/>
              <a:gd name="T5" fmla="*/ 66 h 144"/>
              <a:gd name="T6" fmla="*/ 243 w 316"/>
              <a:gd name="T7" fmla="*/ 49 h 144"/>
              <a:gd name="T8" fmla="*/ 244 w 316"/>
              <a:gd name="T9" fmla="*/ 39 h 144"/>
              <a:gd name="T10" fmla="*/ 242 w 316"/>
              <a:gd name="T11" fmla="*/ 34 h 144"/>
              <a:gd name="T12" fmla="*/ 232 w 316"/>
              <a:gd name="T13" fmla="*/ 30 h 144"/>
              <a:gd name="T14" fmla="*/ 220 w 316"/>
              <a:gd name="T15" fmla="*/ 28 h 144"/>
              <a:gd name="T16" fmla="*/ 212 w 316"/>
              <a:gd name="T17" fmla="*/ 28 h 144"/>
              <a:gd name="T18" fmla="*/ 205 w 316"/>
              <a:gd name="T19" fmla="*/ 28 h 144"/>
              <a:gd name="T20" fmla="*/ 195 w 316"/>
              <a:gd name="T21" fmla="*/ 29 h 144"/>
              <a:gd name="T22" fmla="*/ 182 w 316"/>
              <a:gd name="T23" fmla="*/ 30 h 144"/>
              <a:gd name="T24" fmla="*/ 166 w 316"/>
              <a:gd name="T25" fmla="*/ 32 h 144"/>
              <a:gd name="T26" fmla="*/ 147 w 316"/>
              <a:gd name="T27" fmla="*/ 34 h 144"/>
              <a:gd name="T28" fmla="*/ 125 w 316"/>
              <a:gd name="T29" fmla="*/ 36 h 144"/>
              <a:gd name="T30" fmla="*/ 100 w 316"/>
              <a:gd name="T31" fmla="*/ 39 h 144"/>
              <a:gd name="T32" fmla="*/ 73 w 316"/>
              <a:gd name="T33" fmla="*/ 42 h 144"/>
              <a:gd name="T34" fmla="*/ 44 w 316"/>
              <a:gd name="T35" fmla="*/ 45 h 144"/>
              <a:gd name="T36" fmla="*/ 10 w 316"/>
              <a:gd name="T37" fmla="*/ 48 h 144"/>
              <a:gd name="T38" fmla="*/ 17 w 316"/>
              <a:gd name="T39" fmla="*/ 28 h 144"/>
              <a:gd name="T40" fmla="*/ 54 w 316"/>
              <a:gd name="T41" fmla="*/ 25 h 144"/>
              <a:gd name="T42" fmla="*/ 86 w 316"/>
              <a:gd name="T43" fmla="*/ 22 h 144"/>
              <a:gd name="T44" fmla="*/ 121 w 316"/>
              <a:gd name="T45" fmla="*/ 19 h 144"/>
              <a:gd name="T46" fmla="*/ 157 w 316"/>
              <a:gd name="T47" fmla="*/ 14 h 144"/>
              <a:gd name="T48" fmla="*/ 185 w 316"/>
              <a:gd name="T49" fmla="*/ 12 h 144"/>
              <a:gd name="T50" fmla="*/ 201 w 316"/>
              <a:gd name="T51" fmla="*/ 9 h 144"/>
              <a:gd name="T52" fmla="*/ 215 w 316"/>
              <a:gd name="T53" fmla="*/ 7 h 144"/>
              <a:gd name="T54" fmla="*/ 227 w 316"/>
              <a:gd name="T55" fmla="*/ 6 h 144"/>
              <a:gd name="T56" fmla="*/ 234 w 316"/>
              <a:gd name="T57" fmla="*/ 3 h 144"/>
              <a:gd name="T58" fmla="*/ 244 w 316"/>
              <a:gd name="T59" fmla="*/ 1 h 144"/>
              <a:gd name="T60" fmla="*/ 257 w 316"/>
              <a:gd name="T61" fmla="*/ 0 h 144"/>
              <a:gd name="T62" fmla="*/ 264 w 316"/>
              <a:gd name="T63" fmla="*/ 2 h 144"/>
              <a:gd name="T64" fmla="*/ 278 w 316"/>
              <a:gd name="T65" fmla="*/ 12 h 144"/>
              <a:gd name="T66" fmla="*/ 297 w 316"/>
              <a:gd name="T67" fmla="*/ 25 h 144"/>
              <a:gd name="T68" fmla="*/ 310 w 316"/>
              <a:gd name="T69" fmla="*/ 38 h 144"/>
              <a:gd name="T70" fmla="*/ 316 w 316"/>
              <a:gd name="T71" fmla="*/ 45 h 144"/>
              <a:gd name="T72" fmla="*/ 315 w 316"/>
              <a:gd name="T73" fmla="*/ 48 h 144"/>
              <a:gd name="T74" fmla="*/ 308 w 316"/>
              <a:gd name="T75" fmla="*/ 55 h 144"/>
              <a:gd name="T76" fmla="*/ 296 w 316"/>
              <a:gd name="T77" fmla="*/ 64 h 144"/>
              <a:gd name="T78" fmla="*/ 281 w 316"/>
              <a:gd name="T79" fmla="*/ 78 h 144"/>
              <a:gd name="T80" fmla="*/ 268 w 316"/>
              <a:gd name="T81" fmla="*/ 96 h 144"/>
              <a:gd name="T82" fmla="*/ 257 w 316"/>
              <a:gd name="T83" fmla="*/ 115 h 144"/>
              <a:gd name="T84" fmla="*/ 250 w 316"/>
              <a:gd name="T85" fmla="*/ 125 h 144"/>
              <a:gd name="T86" fmla="*/ 233 w 316"/>
              <a:gd name="T87" fmla="*/ 140 h 144"/>
              <a:gd name="T88" fmla="*/ 215 w 316"/>
              <a:gd name="T8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6" h="144">
                <a:moveTo>
                  <a:pt x="215" y="144"/>
                </a:moveTo>
                <a:lnTo>
                  <a:pt x="219" y="131"/>
                </a:lnTo>
                <a:lnTo>
                  <a:pt x="223" y="121"/>
                </a:lnTo>
                <a:lnTo>
                  <a:pt x="226" y="110"/>
                </a:lnTo>
                <a:lnTo>
                  <a:pt x="230" y="99"/>
                </a:lnTo>
                <a:lnTo>
                  <a:pt x="232" y="90"/>
                </a:lnTo>
                <a:lnTo>
                  <a:pt x="234" y="81"/>
                </a:lnTo>
                <a:lnTo>
                  <a:pt x="237" y="73"/>
                </a:lnTo>
                <a:lnTo>
                  <a:pt x="239" y="66"/>
                </a:lnTo>
                <a:lnTo>
                  <a:pt x="240" y="60"/>
                </a:lnTo>
                <a:lnTo>
                  <a:pt x="242" y="54"/>
                </a:lnTo>
                <a:lnTo>
                  <a:pt x="243" y="49"/>
                </a:lnTo>
                <a:lnTo>
                  <a:pt x="244" y="46"/>
                </a:lnTo>
                <a:lnTo>
                  <a:pt x="244" y="42"/>
                </a:lnTo>
                <a:lnTo>
                  <a:pt x="244" y="39"/>
                </a:lnTo>
                <a:lnTo>
                  <a:pt x="244" y="38"/>
                </a:lnTo>
                <a:lnTo>
                  <a:pt x="244" y="35"/>
                </a:lnTo>
                <a:lnTo>
                  <a:pt x="242" y="34"/>
                </a:lnTo>
                <a:lnTo>
                  <a:pt x="239" y="33"/>
                </a:lnTo>
                <a:lnTo>
                  <a:pt x="236" y="30"/>
                </a:lnTo>
                <a:lnTo>
                  <a:pt x="232" y="30"/>
                </a:lnTo>
                <a:lnTo>
                  <a:pt x="228" y="29"/>
                </a:lnTo>
                <a:lnTo>
                  <a:pt x="225" y="28"/>
                </a:lnTo>
                <a:lnTo>
                  <a:pt x="220" y="28"/>
                </a:lnTo>
                <a:lnTo>
                  <a:pt x="215" y="28"/>
                </a:lnTo>
                <a:lnTo>
                  <a:pt x="214" y="28"/>
                </a:lnTo>
                <a:lnTo>
                  <a:pt x="212" y="28"/>
                </a:lnTo>
                <a:lnTo>
                  <a:pt x="210" y="28"/>
                </a:lnTo>
                <a:lnTo>
                  <a:pt x="207" y="28"/>
                </a:lnTo>
                <a:lnTo>
                  <a:pt x="205" y="28"/>
                </a:lnTo>
                <a:lnTo>
                  <a:pt x="202" y="29"/>
                </a:lnTo>
                <a:lnTo>
                  <a:pt x="199" y="29"/>
                </a:lnTo>
                <a:lnTo>
                  <a:pt x="195" y="29"/>
                </a:lnTo>
                <a:lnTo>
                  <a:pt x="191" y="29"/>
                </a:lnTo>
                <a:lnTo>
                  <a:pt x="187" y="30"/>
                </a:lnTo>
                <a:lnTo>
                  <a:pt x="182" y="30"/>
                </a:lnTo>
                <a:lnTo>
                  <a:pt x="176" y="30"/>
                </a:lnTo>
                <a:lnTo>
                  <a:pt x="172" y="32"/>
                </a:lnTo>
                <a:lnTo>
                  <a:pt x="166" y="32"/>
                </a:lnTo>
                <a:lnTo>
                  <a:pt x="160" y="33"/>
                </a:lnTo>
                <a:lnTo>
                  <a:pt x="154" y="33"/>
                </a:lnTo>
                <a:lnTo>
                  <a:pt x="147" y="34"/>
                </a:lnTo>
                <a:lnTo>
                  <a:pt x="140" y="35"/>
                </a:lnTo>
                <a:lnTo>
                  <a:pt x="132" y="35"/>
                </a:lnTo>
                <a:lnTo>
                  <a:pt x="125" y="36"/>
                </a:lnTo>
                <a:lnTo>
                  <a:pt x="117" y="38"/>
                </a:lnTo>
                <a:lnTo>
                  <a:pt x="109" y="38"/>
                </a:lnTo>
                <a:lnTo>
                  <a:pt x="100" y="39"/>
                </a:lnTo>
                <a:lnTo>
                  <a:pt x="92" y="40"/>
                </a:lnTo>
                <a:lnTo>
                  <a:pt x="83" y="41"/>
                </a:lnTo>
                <a:lnTo>
                  <a:pt x="73" y="42"/>
                </a:lnTo>
                <a:lnTo>
                  <a:pt x="64" y="42"/>
                </a:lnTo>
                <a:lnTo>
                  <a:pt x="53" y="44"/>
                </a:lnTo>
                <a:lnTo>
                  <a:pt x="44" y="45"/>
                </a:lnTo>
                <a:lnTo>
                  <a:pt x="33" y="46"/>
                </a:lnTo>
                <a:lnTo>
                  <a:pt x="21" y="47"/>
                </a:lnTo>
                <a:lnTo>
                  <a:pt x="10" y="48"/>
                </a:lnTo>
                <a:lnTo>
                  <a:pt x="6" y="39"/>
                </a:lnTo>
                <a:lnTo>
                  <a:pt x="0" y="28"/>
                </a:lnTo>
                <a:lnTo>
                  <a:pt x="17" y="28"/>
                </a:lnTo>
                <a:lnTo>
                  <a:pt x="35" y="27"/>
                </a:lnTo>
                <a:lnTo>
                  <a:pt x="45" y="26"/>
                </a:lnTo>
                <a:lnTo>
                  <a:pt x="54" y="25"/>
                </a:lnTo>
                <a:lnTo>
                  <a:pt x="65" y="23"/>
                </a:lnTo>
                <a:lnTo>
                  <a:pt x="76" y="23"/>
                </a:lnTo>
                <a:lnTo>
                  <a:pt x="86" y="22"/>
                </a:lnTo>
                <a:lnTo>
                  <a:pt x="97" y="21"/>
                </a:lnTo>
                <a:lnTo>
                  <a:pt x="109" y="20"/>
                </a:lnTo>
                <a:lnTo>
                  <a:pt x="121" y="19"/>
                </a:lnTo>
                <a:lnTo>
                  <a:pt x="132" y="17"/>
                </a:lnTo>
                <a:lnTo>
                  <a:pt x="144" y="16"/>
                </a:lnTo>
                <a:lnTo>
                  <a:pt x="157" y="14"/>
                </a:lnTo>
                <a:lnTo>
                  <a:pt x="172" y="13"/>
                </a:lnTo>
                <a:lnTo>
                  <a:pt x="177" y="12"/>
                </a:lnTo>
                <a:lnTo>
                  <a:pt x="185" y="12"/>
                </a:lnTo>
                <a:lnTo>
                  <a:pt x="191" y="10"/>
                </a:lnTo>
                <a:lnTo>
                  <a:pt x="196" y="10"/>
                </a:lnTo>
                <a:lnTo>
                  <a:pt x="201" y="9"/>
                </a:lnTo>
                <a:lnTo>
                  <a:pt x="206" y="9"/>
                </a:lnTo>
                <a:lnTo>
                  <a:pt x="211" y="8"/>
                </a:lnTo>
                <a:lnTo>
                  <a:pt x="215" y="7"/>
                </a:lnTo>
                <a:lnTo>
                  <a:pt x="220" y="7"/>
                </a:lnTo>
                <a:lnTo>
                  <a:pt x="224" y="6"/>
                </a:lnTo>
                <a:lnTo>
                  <a:pt x="227" y="6"/>
                </a:lnTo>
                <a:lnTo>
                  <a:pt x="230" y="4"/>
                </a:lnTo>
                <a:lnTo>
                  <a:pt x="232" y="4"/>
                </a:lnTo>
                <a:lnTo>
                  <a:pt x="234" y="3"/>
                </a:lnTo>
                <a:lnTo>
                  <a:pt x="237" y="3"/>
                </a:lnTo>
                <a:lnTo>
                  <a:pt x="239" y="2"/>
                </a:lnTo>
                <a:lnTo>
                  <a:pt x="244" y="1"/>
                </a:lnTo>
                <a:lnTo>
                  <a:pt x="249" y="0"/>
                </a:lnTo>
                <a:lnTo>
                  <a:pt x="253" y="0"/>
                </a:lnTo>
                <a:lnTo>
                  <a:pt x="257" y="0"/>
                </a:lnTo>
                <a:lnTo>
                  <a:pt x="258" y="0"/>
                </a:lnTo>
                <a:lnTo>
                  <a:pt x="260" y="1"/>
                </a:lnTo>
                <a:lnTo>
                  <a:pt x="264" y="2"/>
                </a:lnTo>
                <a:lnTo>
                  <a:pt x="268" y="4"/>
                </a:lnTo>
                <a:lnTo>
                  <a:pt x="272" y="8"/>
                </a:lnTo>
                <a:lnTo>
                  <a:pt x="278" y="12"/>
                </a:lnTo>
                <a:lnTo>
                  <a:pt x="284" y="15"/>
                </a:lnTo>
                <a:lnTo>
                  <a:pt x="290" y="20"/>
                </a:lnTo>
                <a:lnTo>
                  <a:pt x="297" y="25"/>
                </a:lnTo>
                <a:lnTo>
                  <a:pt x="302" y="29"/>
                </a:lnTo>
                <a:lnTo>
                  <a:pt x="307" y="33"/>
                </a:lnTo>
                <a:lnTo>
                  <a:pt x="310" y="38"/>
                </a:lnTo>
                <a:lnTo>
                  <a:pt x="313" y="40"/>
                </a:lnTo>
                <a:lnTo>
                  <a:pt x="315" y="42"/>
                </a:lnTo>
                <a:lnTo>
                  <a:pt x="316" y="45"/>
                </a:lnTo>
                <a:lnTo>
                  <a:pt x="316" y="46"/>
                </a:lnTo>
                <a:lnTo>
                  <a:pt x="316" y="47"/>
                </a:lnTo>
                <a:lnTo>
                  <a:pt x="315" y="48"/>
                </a:lnTo>
                <a:lnTo>
                  <a:pt x="313" y="51"/>
                </a:lnTo>
                <a:lnTo>
                  <a:pt x="310" y="53"/>
                </a:lnTo>
                <a:lnTo>
                  <a:pt x="308" y="55"/>
                </a:lnTo>
                <a:lnTo>
                  <a:pt x="304" y="59"/>
                </a:lnTo>
                <a:lnTo>
                  <a:pt x="301" y="61"/>
                </a:lnTo>
                <a:lnTo>
                  <a:pt x="296" y="64"/>
                </a:lnTo>
                <a:lnTo>
                  <a:pt x="291" y="68"/>
                </a:lnTo>
                <a:lnTo>
                  <a:pt x="285" y="73"/>
                </a:lnTo>
                <a:lnTo>
                  <a:pt x="281" y="78"/>
                </a:lnTo>
                <a:lnTo>
                  <a:pt x="276" y="84"/>
                </a:lnTo>
                <a:lnTo>
                  <a:pt x="272" y="90"/>
                </a:lnTo>
                <a:lnTo>
                  <a:pt x="268" y="96"/>
                </a:lnTo>
                <a:lnTo>
                  <a:pt x="263" y="103"/>
                </a:lnTo>
                <a:lnTo>
                  <a:pt x="259" y="111"/>
                </a:lnTo>
                <a:lnTo>
                  <a:pt x="257" y="115"/>
                </a:lnTo>
                <a:lnTo>
                  <a:pt x="255" y="118"/>
                </a:lnTo>
                <a:lnTo>
                  <a:pt x="252" y="122"/>
                </a:lnTo>
                <a:lnTo>
                  <a:pt x="250" y="125"/>
                </a:lnTo>
                <a:lnTo>
                  <a:pt x="245" y="131"/>
                </a:lnTo>
                <a:lnTo>
                  <a:pt x="239" y="136"/>
                </a:lnTo>
                <a:lnTo>
                  <a:pt x="233" y="140"/>
                </a:lnTo>
                <a:lnTo>
                  <a:pt x="228" y="142"/>
                </a:lnTo>
                <a:lnTo>
                  <a:pt x="221" y="143"/>
                </a:lnTo>
                <a:lnTo>
                  <a:pt x="215" y="144"/>
                </a:lnTo>
                <a:lnTo>
                  <a:pt x="215" y="14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57"/>
          <p:cNvSpPr/>
          <p:nvPr/>
        </p:nvSpPr>
        <p:spPr bwMode="auto">
          <a:xfrm>
            <a:off x="1905130" y="2503934"/>
            <a:ext cx="515186" cy="109552"/>
          </a:xfrm>
          <a:custGeom>
            <a:avLst/>
            <a:gdLst>
              <a:gd name="T0" fmla="*/ 96 w 174"/>
              <a:gd name="T1" fmla="*/ 7 h 37"/>
              <a:gd name="T2" fmla="*/ 109 w 174"/>
              <a:gd name="T3" fmla="*/ 5 h 37"/>
              <a:gd name="T4" fmla="*/ 121 w 174"/>
              <a:gd name="T5" fmla="*/ 2 h 37"/>
              <a:gd name="T6" fmla="*/ 131 w 174"/>
              <a:gd name="T7" fmla="*/ 1 h 37"/>
              <a:gd name="T8" fmla="*/ 140 w 174"/>
              <a:gd name="T9" fmla="*/ 0 h 37"/>
              <a:gd name="T10" fmla="*/ 147 w 174"/>
              <a:gd name="T11" fmla="*/ 0 h 37"/>
              <a:gd name="T12" fmla="*/ 154 w 174"/>
              <a:gd name="T13" fmla="*/ 0 h 37"/>
              <a:gd name="T14" fmla="*/ 159 w 174"/>
              <a:gd name="T15" fmla="*/ 1 h 37"/>
              <a:gd name="T16" fmla="*/ 164 w 174"/>
              <a:gd name="T17" fmla="*/ 2 h 37"/>
              <a:gd name="T18" fmla="*/ 168 w 174"/>
              <a:gd name="T19" fmla="*/ 5 h 37"/>
              <a:gd name="T20" fmla="*/ 172 w 174"/>
              <a:gd name="T21" fmla="*/ 7 h 37"/>
              <a:gd name="T22" fmla="*/ 174 w 174"/>
              <a:gd name="T23" fmla="*/ 10 h 37"/>
              <a:gd name="T24" fmla="*/ 174 w 174"/>
              <a:gd name="T25" fmla="*/ 12 h 37"/>
              <a:gd name="T26" fmla="*/ 172 w 174"/>
              <a:gd name="T27" fmla="*/ 14 h 37"/>
              <a:gd name="T28" fmla="*/ 168 w 174"/>
              <a:gd name="T29" fmla="*/ 16 h 37"/>
              <a:gd name="T30" fmla="*/ 163 w 174"/>
              <a:gd name="T31" fmla="*/ 18 h 37"/>
              <a:gd name="T32" fmla="*/ 154 w 174"/>
              <a:gd name="T33" fmla="*/ 20 h 37"/>
              <a:gd name="T34" fmla="*/ 145 w 174"/>
              <a:gd name="T35" fmla="*/ 22 h 37"/>
              <a:gd name="T36" fmla="*/ 133 w 174"/>
              <a:gd name="T37" fmla="*/ 24 h 37"/>
              <a:gd name="T38" fmla="*/ 120 w 174"/>
              <a:gd name="T39" fmla="*/ 26 h 37"/>
              <a:gd name="T40" fmla="*/ 96 w 174"/>
              <a:gd name="T41" fmla="*/ 29 h 37"/>
              <a:gd name="T42" fmla="*/ 68 w 174"/>
              <a:gd name="T43" fmla="*/ 33 h 37"/>
              <a:gd name="T44" fmla="*/ 39 w 174"/>
              <a:gd name="T45" fmla="*/ 35 h 37"/>
              <a:gd name="T46" fmla="*/ 13 w 174"/>
              <a:gd name="T47" fmla="*/ 37 h 37"/>
              <a:gd name="T48" fmla="*/ 0 w 174"/>
              <a:gd name="T49" fmla="*/ 12 h 37"/>
              <a:gd name="T50" fmla="*/ 10 w 174"/>
              <a:gd name="T51" fmla="*/ 14 h 37"/>
              <a:gd name="T52" fmla="*/ 18 w 174"/>
              <a:gd name="T53" fmla="*/ 16 h 37"/>
              <a:gd name="T54" fmla="*/ 24 w 174"/>
              <a:gd name="T55" fmla="*/ 18 h 37"/>
              <a:gd name="T56" fmla="*/ 29 w 174"/>
              <a:gd name="T57" fmla="*/ 16 h 37"/>
              <a:gd name="T58" fmla="*/ 31 w 174"/>
              <a:gd name="T59" fmla="*/ 16 h 37"/>
              <a:gd name="T60" fmla="*/ 34 w 174"/>
              <a:gd name="T61" fmla="*/ 16 h 37"/>
              <a:gd name="T62" fmla="*/ 39 w 174"/>
              <a:gd name="T63" fmla="*/ 15 h 37"/>
              <a:gd name="T64" fmla="*/ 46 w 174"/>
              <a:gd name="T65" fmla="*/ 14 h 37"/>
              <a:gd name="T66" fmla="*/ 55 w 174"/>
              <a:gd name="T67" fmla="*/ 13 h 37"/>
              <a:gd name="T68" fmla="*/ 64 w 174"/>
              <a:gd name="T69" fmla="*/ 12 h 37"/>
              <a:gd name="T70" fmla="*/ 76 w 174"/>
              <a:gd name="T71" fmla="*/ 10 h 37"/>
              <a:gd name="T72" fmla="*/ 89 w 174"/>
              <a:gd name="T73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4" h="37">
                <a:moveTo>
                  <a:pt x="89" y="8"/>
                </a:moveTo>
                <a:lnTo>
                  <a:pt x="96" y="7"/>
                </a:lnTo>
                <a:lnTo>
                  <a:pt x="102" y="6"/>
                </a:lnTo>
                <a:lnTo>
                  <a:pt x="109" y="5"/>
                </a:lnTo>
                <a:lnTo>
                  <a:pt x="115" y="3"/>
                </a:lnTo>
                <a:lnTo>
                  <a:pt x="121" y="2"/>
                </a:lnTo>
                <a:lnTo>
                  <a:pt x="126" y="2"/>
                </a:lnTo>
                <a:lnTo>
                  <a:pt x="131" y="1"/>
                </a:lnTo>
                <a:lnTo>
                  <a:pt x="135" y="1"/>
                </a:lnTo>
                <a:lnTo>
                  <a:pt x="140" y="0"/>
                </a:lnTo>
                <a:lnTo>
                  <a:pt x="144" y="0"/>
                </a:lnTo>
                <a:lnTo>
                  <a:pt x="147" y="0"/>
                </a:lnTo>
                <a:lnTo>
                  <a:pt x="151" y="0"/>
                </a:lnTo>
                <a:lnTo>
                  <a:pt x="154" y="0"/>
                </a:lnTo>
                <a:lnTo>
                  <a:pt x="157" y="0"/>
                </a:lnTo>
                <a:lnTo>
                  <a:pt x="159" y="1"/>
                </a:lnTo>
                <a:lnTo>
                  <a:pt x="161" y="1"/>
                </a:lnTo>
                <a:lnTo>
                  <a:pt x="164" y="2"/>
                </a:lnTo>
                <a:lnTo>
                  <a:pt x="166" y="3"/>
                </a:lnTo>
                <a:lnTo>
                  <a:pt x="168" y="5"/>
                </a:lnTo>
                <a:lnTo>
                  <a:pt x="171" y="6"/>
                </a:lnTo>
                <a:lnTo>
                  <a:pt x="172" y="7"/>
                </a:lnTo>
                <a:lnTo>
                  <a:pt x="173" y="9"/>
                </a:lnTo>
                <a:lnTo>
                  <a:pt x="174" y="10"/>
                </a:lnTo>
                <a:lnTo>
                  <a:pt x="174" y="12"/>
                </a:lnTo>
                <a:lnTo>
                  <a:pt x="174" y="12"/>
                </a:lnTo>
                <a:lnTo>
                  <a:pt x="173" y="13"/>
                </a:lnTo>
                <a:lnTo>
                  <a:pt x="172" y="14"/>
                </a:lnTo>
                <a:lnTo>
                  <a:pt x="171" y="15"/>
                </a:lnTo>
                <a:lnTo>
                  <a:pt x="168" y="16"/>
                </a:lnTo>
                <a:lnTo>
                  <a:pt x="166" y="16"/>
                </a:lnTo>
                <a:lnTo>
                  <a:pt x="163" y="18"/>
                </a:lnTo>
                <a:lnTo>
                  <a:pt x="159" y="19"/>
                </a:lnTo>
                <a:lnTo>
                  <a:pt x="154" y="20"/>
                </a:lnTo>
                <a:lnTo>
                  <a:pt x="149" y="21"/>
                </a:lnTo>
                <a:lnTo>
                  <a:pt x="145" y="22"/>
                </a:lnTo>
                <a:lnTo>
                  <a:pt x="139" y="22"/>
                </a:lnTo>
                <a:lnTo>
                  <a:pt x="133" y="24"/>
                </a:lnTo>
                <a:lnTo>
                  <a:pt x="127" y="25"/>
                </a:lnTo>
                <a:lnTo>
                  <a:pt x="120" y="26"/>
                </a:lnTo>
                <a:lnTo>
                  <a:pt x="112" y="27"/>
                </a:lnTo>
                <a:lnTo>
                  <a:pt x="96" y="29"/>
                </a:lnTo>
                <a:lnTo>
                  <a:pt x="82" y="32"/>
                </a:lnTo>
                <a:lnTo>
                  <a:pt x="68" y="33"/>
                </a:lnTo>
                <a:lnTo>
                  <a:pt x="53" y="35"/>
                </a:lnTo>
                <a:lnTo>
                  <a:pt x="39" y="35"/>
                </a:lnTo>
                <a:lnTo>
                  <a:pt x="26" y="37"/>
                </a:lnTo>
                <a:lnTo>
                  <a:pt x="13" y="37"/>
                </a:lnTo>
                <a:lnTo>
                  <a:pt x="0" y="37"/>
                </a:lnTo>
                <a:lnTo>
                  <a:pt x="0" y="12"/>
                </a:lnTo>
                <a:lnTo>
                  <a:pt x="5" y="13"/>
                </a:lnTo>
                <a:lnTo>
                  <a:pt x="10" y="14"/>
                </a:lnTo>
                <a:lnTo>
                  <a:pt x="13" y="15"/>
                </a:lnTo>
                <a:lnTo>
                  <a:pt x="18" y="16"/>
                </a:lnTo>
                <a:lnTo>
                  <a:pt x="21" y="18"/>
                </a:lnTo>
                <a:lnTo>
                  <a:pt x="24" y="18"/>
                </a:lnTo>
                <a:lnTo>
                  <a:pt x="26" y="18"/>
                </a:lnTo>
                <a:lnTo>
                  <a:pt x="29" y="16"/>
                </a:lnTo>
                <a:lnTo>
                  <a:pt x="30" y="16"/>
                </a:lnTo>
                <a:lnTo>
                  <a:pt x="31" y="16"/>
                </a:lnTo>
                <a:lnTo>
                  <a:pt x="32" y="16"/>
                </a:lnTo>
                <a:lnTo>
                  <a:pt x="34" y="16"/>
                </a:lnTo>
                <a:lnTo>
                  <a:pt x="37" y="15"/>
                </a:lnTo>
                <a:lnTo>
                  <a:pt x="39" y="15"/>
                </a:lnTo>
                <a:lnTo>
                  <a:pt x="43" y="15"/>
                </a:lnTo>
                <a:lnTo>
                  <a:pt x="46" y="14"/>
                </a:lnTo>
                <a:lnTo>
                  <a:pt x="50" y="14"/>
                </a:lnTo>
                <a:lnTo>
                  <a:pt x="55" y="13"/>
                </a:lnTo>
                <a:lnTo>
                  <a:pt x="59" y="13"/>
                </a:lnTo>
                <a:lnTo>
                  <a:pt x="64" y="12"/>
                </a:lnTo>
                <a:lnTo>
                  <a:pt x="70" y="12"/>
                </a:lnTo>
                <a:lnTo>
                  <a:pt x="76" y="10"/>
                </a:lnTo>
                <a:lnTo>
                  <a:pt x="82" y="9"/>
                </a:lnTo>
                <a:lnTo>
                  <a:pt x="89" y="8"/>
                </a:lnTo>
                <a:lnTo>
                  <a:pt x="89" y="8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8"/>
          <p:cNvSpPr/>
          <p:nvPr/>
        </p:nvSpPr>
        <p:spPr bwMode="auto">
          <a:xfrm>
            <a:off x="1967307" y="2681583"/>
            <a:ext cx="577365" cy="124355"/>
          </a:xfrm>
          <a:custGeom>
            <a:avLst/>
            <a:gdLst>
              <a:gd name="T0" fmla="*/ 83 w 195"/>
              <a:gd name="T1" fmla="*/ 7 h 42"/>
              <a:gd name="T2" fmla="*/ 88 w 195"/>
              <a:gd name="T3" fmla="*/ 7 h 42"/>
              <a:gd name="T4" fmla="*/ 93 w 195"/>
              <a:gd name="T5" fmla="*/ 6 h 42"/>
              <a:gd name="T6" fmla="*/ 98 w 195"/>
              <a:gd name="T7" fmla="*/ 5 h 42"/>
              <a:gd name="T8" fmla="*/ 104 w 195"/>
              <a:gd name="T9" fmla="*/ 5 h 42"/>
              <a:gd name="T10" fmla="*/ 108 w 195"/>
              <a:gd name="T11" fmla="*/ 4 h 42"/>
              <a:gd name="T12" fmla="*/ 115 w 195"/>
              <a:gd name="T13" fmla="*/ 3 h 42"/>
              <a:gd name="T14" fmla="*/ 121 w 195"/>
              <a:gd name="T15" fmla="*/ 3 h 42"/>
              <a:gd name="T16" fmla="*/ 128 w 195"/>
              <a:gd name="T17" fmla="*/ 3 h 42"/>
              <a:gd name="T18" fmla="*/ 136 w 195"/>
              <a:gd name="T19" fmla="*/ 1 h 42"/>
              <a:gd name="T20" fmla="*/ 143 w 195"/>
              <a:gd name="T21" fmla="*/ 1 h 42"/>
              <a:gd name="T22" fmla="*/ 151 w 195"/>
              <a:gd name="T23" fmla="*/ 1 h 42"/>
              <a:gd name="T24" fmla="*/ 158 w 195"/>
              <a:gd name="T25" fmla="*/ 0 h 42"/>
              <a:gd name="T26" fmla="*/ 168 w 195"/>
              <a:gd name="T27" fmla="*/ 0 h 42"/>
              <a:gd name="T28" fmla="*/ 176 w 195"/>
              <a:gd name="T29" fmla="*/ 0 h 42"/>
              <a:gd name="T30" fmla="*/ 185 w 195"/>
              <a:gd name="T31" fmla="*/ 0 h 42"/>
              <a:gd name="T32" fmla="*/ 195 w 195"/>
              <a:gd name="T33" fmla="*/ 0 h 42"/>
              <a:gd name="T34" fmla="*/ 195 w 195"/>
              <a:gd name="T35" fmla="*/ 20 h 42"/>
              <a:gd name="T36" fmla="*/ 190 w 195"/>
              <a:gd name="T37" fmla="*/ 20 h 42"/>
              <a:gd name="T38" fmla="*/ 184 w 195"/>
              <a:gd name="T39" fmla="*/ 22 h 42"/>
              <a:gd name="T40" fmla="*/ 177 w 195"/>
              <a:gd name="T41" fmla="*/ 22 h 42"/>
              <a:gd name="T42" fmla="*/ 170 w 195"/>
              <a:gd name="T43" fmla="*/ 23 h 42"/>
              <a:gd name="T44" fmla="*/ 161 w 195"/>
              <a:gd name="T45" fmla="*/ 23 h 42"/>
              <a:gd name="T46" fmla="*/ 151 w 195"/>
              <a:gd name="T47" fmla="*/ 24 h 42"/>
              <a:gd name="T48" fmla="*/ 140 w 195"/>
              <a:gd name="T49" fmla="*/ 25 h 42"/>
              <a:gd name="T50" fmla="*/ 128 w 195"/>
              <a:gd name="T51" fmla="*/ 26 h 42"/>
              <a:gd name="T52" fmla="*/ 115 w 195"/>
              <a:gd name="T53" fmla="*/ 28 h 42"/>
              <a:gd name="T54" fmla="*/ 102 w 195"/>
              <a:gd name="T55" fmla="*/ 29 h 42"/>
              <a:gd name="T56" fmla="*/ 88 w 195"/>
              <a:gd name="T57" fmla="*/ 31 h 42"/>
              <a:gd name="T58" fmla="*/ 72 w 195"/>
              <a:gd name="T59" fmla="*/ 32 h 42"/>
              <a:gd name="T60" fmla="*/ 55 w 195"/>
              <a:gd name="T61" fmla="*/ 35 h 42"/>
              <a:gd name="T62" fmla="*/ 38 w 195"/>
              <a:gd name="T63" fmla="*/ 37 h 42"/>
              <a:gd name="T64" fmla="*/ 19 w 195"/>
              <a:gd name="T65" fmla="*/ 39 h 42"/>
              <a:gd name="T66" fmla="*/ 0 w 195"/>
              <a:gd name="T67" fmla="*/ 42 h 42"/>
              <a:gd name="T68" fmla="*/ 0 w 195"/>
              <a:gd name="T69" fmla="*/ 13 h 42"/>
              <a:gd name="T70" fmla="*/ 12 w 195"/>
              <a:gd name="T71" fmla="*/ 13 h 42"/>
              <a:gd name="T72" fmla="*/ 24 w 195"/>
              <a:gd name="T73" fmla="*/ 12 h 42"/>
              <a:gd name="T74" fmla="*/ 35 w 195"/>
              <a:gd name="T75" fmla="*/ 12 h 42"/>
              <a:gd name="T76" fmla="*/ 45 w 195"/>
              <a:gd name="T77" fmla="*/ 11 h 42"/>
              <a:gd name="T78" fmla="*/ 55 w 195"/>
              <a:gd name="T79" fmla="*/ 11 h 42"/>
              <a:gd name="T80" fmla="*/ 64 w 195"/>
              <a:gd name="T81" fmla="*/ 10 h 42"/>
              <a:gd name="T82" fmla="*/ 74 w 195"/>
              <a:gd name="T83" fmla="*/ 9 h 42"/>
              <a:gd name="T84" fmla="*/ 83 w 195"/>
              <a:gd name="T85" fmla="*/ 7 h 42"/>
              <a:gd name="T86" fmla="*/ 83 w 195"/>
              <a:gd name="T87" fmla="*/ 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5" h="42">
                <a:moveTo>
                  <a:pt x="83" y="7"/>
                </a:moveTo>
                <a:lnTo>
                  <a:pt x="88" y="7"/>
                </a:lnTo>
                <a:lnTo>
                  <a:pt x="93" y="6"/>
                </a:lnTo>
                <a:lnTo>
                  <a:pt x="98" y="5"/>
                </a:lnTo>
                <a:lnTo>
                  <a:pt x="104" y="5"/>
                </a:lnTo>
                <a:lnTo>
                  <a:pt x="108" y="4"/>
                </a:lnTo>
                <a:lnTo>
                  <a:pt x="115" y="3"/>
                </a:lnTo>
                <a:lnTo>
                  <a:pt x="121" y="3"/>
                </a:lnTo>
                <a:lnTo>
                  <a:pt x="128" y="3"/>
                </a:lnTo>
                <a:lnTo>
                  <a:pt x="136" y="1"/>
                </a:lnTo>
                <a:lnTo>
                  <a:pt x="143" y="1"/>
                </a:lnTo>
                <a:lnTo>
                  <a:pt x="151" y="1"/>
                </a:lnTo>
                <a:lnTo>
                  <a:pt x="158" y="0"/>
                </a:lnTo>
                <a:lnTo>
                  <a:pt x="168" y="0"/>
                </a:lnTo>
                <a:lnTo>
                  <a:pt x="176" y="0"/>
                </a:lnTo>
                <a:lnTo>
                  <a:pt x="185" y="0"/>
                </a:lnTo>
                <a:lnTo>
                  <a:pt x="195" y="0"/>
                </a:lnTo>
                <a:lnTo>
                  <a:pt x="195" y="20"/>
                </a:lnTo>
                <a:lnTo>
                  <a:pt x="190" y="20"/>
                </a:lnTo>
                <a:lnTo>
                  <a:pt x="184" y="22"/>
                </a:lnTo>
                <a:lnTo>
                  <a:pt x="177" y="22"/>
                </a:lnTo>
                <a:lnTo>
                  <a:pt x="170" y="23"/>
                </a:lnTo>
                <a:lnTo>
                  <a:pt x="161" y="23"/>
                </a:lnTo>
                <a:lnTo>
                  <a:pt x="151" y="24"/>
                </a:lnTo>
                <a:lnTo>
                  <a:pt x="140" y="25"/>
                </a:lnTo>
                <a:lnTo>
                  <a:pt x="128" y="26"/>
                </a:lnTo>
                <a:lnTo>
                  <a:pt x="115" y="28"/>
                </a:lnTo>
                <a:lnTo>
                  <a:pt x="102" y="29"/>
                </a:lnTo>
                <a:lnTo>
                  <a:pt x="88" y="31"/>
                </a:lnTo>
                <a:lnTo>
                  <a:pt x="72" y="32"/>
                </a:lnTo>
                <a:lnTo>
                  <a:pt x="55" y="35"/>
                </a:lnTo>
                <a:lnTo>
                  <a:pt x="38" y="37"/>
                </a:lnTo>
                <a:lnTo>
                  <a:pt x="19" y="39"/>
                </a:lnTo>
                <a:lnTo>
                  <a:pt x="0" y="42"/>
                </a:lnTo>
                <a:lnTo>
                  <a:pt x="0" y="13"/>
                </a:lnTo>
                <a:lnTo>
                  <a:pt x="12" y="13"/>
                </a:lnTo>
                <a:lnTo>
                  <a:pt x="24" y="12"/>
                </a:lnTo>
                <a:lnTo>
                  <a:pt x="35" y="12"/>
                </a:lnTo>
                <a:lnTo>
                  <a:pt x="45" y="11"/>
                </a:lnTo>
                <a:lnTo>
                  <a:pt x="55" y="11"/>
                </a:lnTo>
                <a:lnTo>
                  <a:pt x="64" y="10"/>
                </a:lnTo>
                <a:lnTo>
                  <a:pt x="74" y="9"/>
                </a:lnTo>
                <a:lnTo>
                  <a:pt x="83" y="7"/>
                </a:lnTo>
                <a:lnTo>
                  <a:pt x="83" y="7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9"/>
          <p:cNvSpPr/>
          <p:nvPr/>
        </p:nvSpPr>
        <p:spPr bwMode="auto">
          <a:xfrm>
            <a:off x="1520223" y="3110907"/>
            <a:ext cx="1373830" cy="183572"/>
          </a:xfrm>
          <a:custGeom>
            <a:avLst/>
            <a:gdLst>
              <a:gd name="T0" fmla="*/ 459 w 464"/>
              <a:gd name="T1" fmla="*/ 35 h 62"/>
              <a:gd name="T2" fmla="*/ 453 w 464"/>
              <a:gd name="T3" fmla="*/ 35 h 62"/>
              <a:gd name="T4" fmla="*/ 443 w 464"/>
              <a:gd name="T5" fmla="*/ 35 h 62"/>
              <a:gd name="T6" fmla="*/ 430 w 464"/>
              <a:gd name="T7" fmla="*/ 35 h 62"/>
              <a:gd name="T8" fmla="*/ 413 w 464"/>
              <a:gd name="T9" fmla="*/ 34 h 62"/>
              <a:gd name="T10" fmla="*/ 393 w 464"/>
              <a:gd name="T11" fmla="*/ 33 h 62"/>
              <a:gd name="T12" fmla="*/ 374 w 464"/>
              <a:gd name="T13" fmla="*/ 32 h 62"/>
              <a:gd name="T14" fmla="*/ 358 w 464"/>
              <a:gd name="T15" fmla="*/ 31 h 62"/>
              <a:gd name="T16" fmla="*/ 345 w 464"/>
              <a:gd name="T17" fmla="*/ 31 h 62"/>
              <a:gd name="T18" fmla="*/ 335 w 464"/>
              <a:gd name="T19" fmla="*/ 31 h 62"/>
              <a:gd name="T20" fmla="*/ 328 w 464"/>
              <a:gd name="T21" fmla="*/ 31 h 62"/>
              <a:gd name="T22" fmla="*/ 310 w 464"/>
              <a:gd name="T23" fmla="*/ 31 h 62"/>
              <a:gd name="T24" fmla="*/ 288 w 464"/>
              <a:gd name="T25" fmla="*/ 31 h 62"/>
              <a:gd name="T26" fmla="*/ 247 w 464"/>
              <a:gd name="T27" fmla="*/ 32 h 62"/>
              <a:gd name="T28" fmla="*/ 191 w 464"/>
              <a:gd name="T29" fmla="*/ 35 h 62"/>
              <a:gd name="T30" fmla="*/ 159 w 464"/>
              <a:gd name="T31" fmla="*/ 40 h 62"/>
              <a:gd name="T32" fmla="*/ 123 w 464"/>
              <a:gd name="T33" fmla="*/ 46 h 62"/>
              <a:gd name="T34" fmla="*/ 90 w 464"/>
              <a:gd name="T35" fmla="*/ 53 h 62"/>
              <a:gd name="T36" fmla="*/ 71 w 464"/>
              <a:gd name="T37" fmla="*/ 57 h 62"/>
              <a:gd name="T38" fmla="*/ 55 w 464"/>
              <a:gd name="T39" fmla="*/ 59 h 62"/>
              <a:gd name="T40" fmla="*/ 45 w 464"/>
              <a:gd name="T41" fmla="*/ 60 h 62"/>
              <a:gd name="T42" fmla="*/ 38 w 464"/>
              <a:gd name="T43" fmla="*/ 62 h 62"/>
              <a:gd name="T44" fmla="*/ 34 w 464"/>
              <a:gd name="T45" fmla="*/ 62 h 62"/>
              <a:gd name="T46" fmla="*/ 20 w 464"/>
              <a:gd name="T47" fmla="*/ 57 h 62"/>
              <a:gd name="T48" fmla="*/ 8 w 464"/>
              <a:gd name="T49" fmla="*/ 50 h 62"/>
              <a:gd name="T50" fmla="*/ 2 w 464"/>
              <a:gd name="T51" fmla="*/ 44 h 62"/>
              <a:gd name="T52" fmla="*/ 1 w 464"/>
              <a:gd name="T53" fmla="*/ 39 h 62"/>
              <a:gd name="T54" fmla="*/ 2 w 464"/>
              <a:gd name="T55" fmla="*/ 35 h 62"/>
              <a:gd name="T56" fmla="*/ 10 w 464"/>
              <a:gd name="T57" fmla="*/ 34 h 62"/>
              <a:gd name="T58" fmla="*/ 22 w 464"/>
              <a:gd name="T59" fmla="*/ 33 h 62"/>
              <a:gd name="T60" fmla="*/ 38 w 464"/>
              <a:gd name="T61" fmla="*/ 32 h 62"/>
              <a:gd name="T62" fmla="*/ 64 w 464"/>
              <a:gd name="T63" fmla="*/ 31 h 62"/>
              <a:gd name="T64" fmla="*/ 99 w 464"/>
              <a:gd name="T65" fmla="*/ 27 h 62"/>
              <a:gd name="T66" fmla="*/ 146 w 464"/>
              <a:gd name="T67" fmla="*/ 21 h 62"/>
              <a:gd name="T68" fmla="*/ 200 w 464"/>
              <a:gd name="T69" fmla="*/ 15 h 62"/>
              <a:gd name="T70" fmla="*/ 256 w 464"/>
              <a:gd name="T71" fmla="*/ 9 h 62"/>
              <a:gd name="T72" fmla="*/ 302 w 464"/>
              <a:gd name="T73" fmla="*/ 6 h 62"/>
              <a:gd name="T74" fmla="*/ 338 w 464"/>
              <a:gd name="T75" fmla="*/ 2 h 62"/>
              <a:gd name="T76" fmla="*/ 365 w 464"/>
              <a:gd name="T77" fmla="*/ 1 h 62"/>
              <a:gd name="T78" fmla="*/ 384 w 464"/>
              <a:gd name="T79" fmla="*/ 0 h 62"/>
              <a:gd name="T80" fmla="*/ 413 w 464"/>
              <a:gd name="T81" fmla="*/ 1 h 62"/>
              <a:gd name="T82" fmla="*/ 442 w 464"/>
              <a:gd name="T83" fmla="*/ 9 h 62"/>
              <a:gd name="T84" fmla="*/ 454 w 464"/>
              <a:gd name="T85" fmla="*/ 15 h 62"/>
              <a:gd name="T86" fmla="*/ 461 w 464"/>
              <a:gd name="T87" fmla="*/ 21 h 62"/>
              <a:gd name="T88" fmla="*/ 464 w 464"/>
              <a:gd name="T89" fmla="*/ 28 h 62"/>
              <a:gd name="T90" fmla="*/ 463 w 464"/>
              <a:gd name="T91" fmla="*/ 33 h 62"/>
              <a:gd name="T92" fmla="*/ 460 w 464"/>
              <a:gd name="T93" fmla="*/ 3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4" h="62">
                <a:moveTo>
                  <a:pt x="460" y="35"/>
                </a:moveTo>
                <a:lnTo>
                  <a:pt x="460" y="35"/>
                </a:lnTo>
                <a:lnTo>
                  <a:pt x="459" y="35"/>
                </a:lnTo>
                <a:lnTo>
                  <a:pt x="456" y="35"/>
                </a:lnTo>
                <a:lnTo>
                  <a:pt x="455" y="35"/>
                </a:lnTo>
                <a:lnTo>
                  <a:pt x="453" y="35"/>
                </a:lnTo>
                <a:lnTo>
                  <a:pt x="449" y="35"/>
                </a:lnTo>
                <a:lnTo>
                  <a:pt x="447" y="35"/>
                </a:lnTo>
                <a:lnTo>
                  <a:pt x="443" y="35"/>
                </a:lnTo>
                <a:lnTo>
                  <a:pt x="438" y="35"/>
                </a:lnTo>
                <a:lnTo>
                  <a:pt x="435" y="35"/>
                </a:lnTo>
                <a:lnTo>
                  <a:pt x="430" y="35"/>
                </a:lnTo>
                <a:lnTo>
                  <a:pt x="424" y="34"/>
                </a:lnTo>
                <a:lnTo>
                  <a:pt x="419" y="34"/>
                </a:lnTo>
                <a:lnTo>
                  <a:pt x="413" y="34"/>
                </a:lnTo>
                <a:lnTo>
                  <a:pt x="406" y="34"/>
                </a:lnTo>
                <a:lnTo>
                  <a:pt x="400" y="33"/>
                </a:lnTo>
                <a:lnTo>
                  <a:pt x="393" y="33"/>
                </a:lnTo>
                <a:lnTo>
                  <a:pt x="386" y="32"/>
                </a:lnTo>
                <a:lnTo>
                  <a:pt x="380" y="32"/>
                </a:lnTo>
                <a:lnTo>
                  <a:pt x="374" y="32"/>
                </a:lnTo>
                <a:lnTo>
                  <a:pt x="368" y="32"/>
                </a:lnTo>
                <a:lnTo>
                  <a:pt x="362" y="31"/>
                </a:lnTo>
                <a:lnTo>
                  <a:pt x="358" y="31"/>
                </a:lnTo>
                <a:lnTo>
                  <a:pt x="353" y="31"/>
                </a:lnTo>
                <a:lnTo>
                  <a:pt x="349" y="31"/>
                </a:lnTo>
                <a:lnTo>
                  <a:pt x="345" y="31"/>
                </a:lnTo>
                <a:lnTo>
                  <a:pt x="341" y="31"/>
                </a:lnTo>
                <a:lnTo>
                  <a:pt x="338" y="31"/>
                </a:lnTo>
                <a:lnTo>
                  <a:pt x="335" y="31"/>
                </a:lnTo>
                <a:lnTo>
                  <a:pt x="332" y="31"/>
                </a:lnTo>
                <a:lnTo>
                  <a:pt x="329" y="31"/>
                </a:lnTo>
                <a:lnTo>
                  <a:pt x="328" y="31"/>
                </a:lnTo>
                <a:lnTo>
                  <a:pt x="322" y="31"/>
                </a:lnTo>
                <a:lnTo>
                  <a:pt x="316" y="31"/>
                </a:lnTo>
                <a:lnTo>
                  <a:pt x="310" y="31"/>
                </a:lnTo>
                <a:lnTo>
                  <a:pt x="303" y="31"/>
                </a:lnTo>
                <a:lnTo>
                  <a:pt x="296" y="31"/>
                </a:lnTo>
                <a:lnTo>
                  <a:pt x="288" y="31"/>
                </a:lnTo>
                <a:lnTo>
                  <a:pt x="278" y="31"/>
                </a:lnTo>
                <a:lnTo>
                  <a:pt x="268" y="31"/>
                </a:lnTo>
                <a:lnTo>
                  <a:pt x="247" y="32"/>
                </a:lnTo>
                <a:lnTo>
                  <a:pt x="227" y="33"/>
                </a:lnTo>
                <a:lnTo>
                  <a:pt x="208" y="34"/>
                </a:lnTo>
                <a:lnTo>
                  <a:pt x="191" y="35"/>
                </a:lnTo>
                <a:lnTo>
                  <a:pt x="180" y="37"/>
                </a:lnTo>
                <a:lnTo>
                  <a:pt x="169" y="38"/>
                </a:lnTo>
                <a:lnTo>
                  <a:pt x="159" y="40"/>
                </a:lnTo>
                <a:lnTo>
                  <a:pt x="147" y="41"/>
                </a:lnTo>
                <a:lnTo>
                  <a:pt x="135" y="44"/>
                </a:lnTo>
                <a:lnTo>
                  <a:pt x="123" y="46"/>
                </a:lnTo>
                <a:lnTo>
                  <a:pt x="110" y="48"/>
                </a:lnTo>
                <a:lnTo>
                  <a:pt x="97" y="51"/>
                </a:lnTo>
                <a:lnTo>
                  <a:pt x="90" y="53"/>
                </a:lnTo>
                <a:lnTo>
                  <a:pt x="83" y="54"/>
                </a:lnTo>
                <a:lnTo>
                  <a:pt x="77" y="56"/>
                </a:lnTo>
                <a:lnTo>
                  <a:pt x="71" y="57"/>
                </a:lnTo>
                <a:lnTo>
                  <a:pt x="65" y="57"/>
                </a:lnTo>
                <a:lnTo>
                  <a:pt x="60" y="58"/>
                </a:lnTo>
                <a:lnTo>
                  <a:pt x="55" y="59"/>
                </a:lnTo>
                <a:lnTo>
                  <a:pt x="52" y="59"/>
                </a:lnTo>
                <a:lnTo>
                  <a:pt x="48" y="60"/>
                </a:lnTo>
                <a:lnTo>
                  <a:pt x="45" y="60"/>
                </a:lnTo>
                <a:lnTo>
                  <a:pt x="42" y="60"/>
                </a:lnTo>
                <a:lnTo>
                  <a:pt x="40" y="62"/>
                </a:lnTo>
                <a:lnTo>
                  <a:pt x="38" y="62"/>
                </a:lnTo>
                <a:lnTo>
                  <a:pt x="36" y="62"/>
                </a:lnTo>
                <a:lnTo>
                  <a:pt x="35" y="62"/>
                </a:lnTo>
                <a:lnTo>
                  <a:pt x="34" y="62"/>
                </a:lnTo>
                <a:lnTo>
                  <a:pt x="29" y="62"/>
                </a:lnTo>
                <a:lnTo>
                  <a:pt x="25" y="59"/>
                </a:lnTo>
                <a:lnTo>
                  <a:pt x="20" y="57"/>
                </a:lnTo>
                <a:lnTo>
                  <a:pt x="14" y="54"/>
                </a:lnTo>
                <a:lnTo>
                  <a:pt x="10" y="52"/>
                </a:lnTo>
                <a:lnTo>
                  <a:pt x="8" y="50"/>
                </a:lnTo>
                <a:lnTo>
                  <a:pt x="6" y="48"/>
                </a:lnTo>
                <a:lnTo>
                  <a:pt x="4" y="46"/>
                </a:lnTo>
                <a:lnTo>
                  <a:pt x="2" y="44"/>
                </a:lnTo>
                <a:lnTo>
                  <a:pt x="2" y="43"/>
                </a:lnTo>
                <a:lnTo>
                  <a:pt x="1" y="40"/>
                </a:lnTo>
                <a:lnTo>
                  <a:pt x="1" y="39"/>
                </a:lnTo>
                <a:lnTo>
                  <a:pt x="0" y="38"/>
                </a:lnTo>
                <a:lnTo>
                  <a:pt x="1" y="37"/>
                </a:lnTo>
                <a:lnTo>
                  <a:pt x="2" y="35"/>
                </a:lnTo>
                <a:lnTo>
                  <a:pt x="3" y="34"/>
                </a:lnTo>
                <a:lnTo>
                  <a:pt x="7" y="34"/>
                </a:lnTo>
                <a:lnTo>
                  <a:pt x="10" y="34"/>
                </a:lnTo>
                <a:lnTo>
                  <a:pt x="14" y="33"/>
                </a:lnTo>
                <a:lnTo>
                  <a:pt x="19" y="33"/>
                </a:lnTo>
                <a:lnTo>
                  <a:pt x="22" y="33"/>
                </a:lnTo>
                <a:lnTo>
                  <a:pt x="26" y="33"/>
                </a:lnTo>
                <a:lnTo>
                  <a:pt x="32" y="33"/>
                </a:lnTo>
                <a:lnTo>
                  <a:pt x="38" y="32"/>
                </a:lnTo>
                <a:lnTo>
                  <a:pt x="45" y="32"/>
                </a:lnTo>
                <a:lnTo>
                  <a:pt x="54" y="31"/>
                </a:lnTo>
                <a:lnTo>
                  <a:pt x="64" y="31"/>
                </a:lnTo>
                <a:lnTo>
                  <a:pt x="74" y="30"/>
                </a:lnTo>
                <a:lnTo>
                  <a:pt x="86" y="28"/>
                </a:lnTo>
                <a:lnTo>
                  <a:pt x="99" y="27"/>
                </a:lnTo>
                <a:lnTo>
                  <a:pt x="114" y="25"/>
                </a:lnTo>
                <a:lnTo>
                  <a:pt x="129" y="24"/>
                </a:lnTo>
                <a:lnTo>
                  <a:pt x="146" y="21"/>
                </a:lnTo>
                <a:lnTo>
                  <a:pt x="162" y="20"/>
                </a:lnTo>
                <a:lnTo>
                  <a:pt x="181" y="18"/>
                </a:lnTo>
                <a:lnTo>
                  <a:pt x="200" y="15"/>
                </a:lnTo>
                <a:lnTo>
                  <a:pt x="220" y="13"/>
                </a:lnTo>
                <a:lnTo>
                  <a:pt x="238" y="12"/>
                </a:lnTo>
                <a:lnTo>
                  <a:pt x="256" y="9"/>
                </a:lnTo>
                <a:lnTo>
                  <a:pt x="272" y="8"/>
                </a:lnTo>
                <a:lnTo>
                  <a:pt x="288" y="7"/>
                </a:lnTo>
                <a:lnTo>
                  <a:pt x="302" y="6"/>
                </a:lnTo>
                <a:lnTo>
                  <a:pt x="315" y="5"/>
                </a:lnTo>
                <a:lnTo>
                  <a:pt x="327" y="3"/>
                </a:lnTo>
                <a:lnTo>
                  <a:pt x="338" y="2"/>
                </a:lnTo>
                <a:lnTo>
                  <a:pt x="348" y="2"/>
                </a:lnTo>
                <a:lnTo>
                  <a:pt x="358" y="1"/>
                </a:lnTo>
                <a:lnTo>
                  <a:pt x="365" y="1"/>
                </a:lnTo>
                <a:lnTo>
                  <a:pt x="372" y="0"/>
                </a:lnTo>
                <a:lnTo>
                  <a:pt x="378" y="0"/>
                </a:lnTo>
                <a:lnTo>
                  <a:pt x="384" y="0"/>
                </a:lnTo>
                <a:lnTo>
                  <a:pt x="387" y="0"/>
                </a:lnTo>
                <a:lnTo>
                  <a:pt x="400" y="0"/>
                </a:lnTo>
                <a:lnTo>
                  <a:pt x="413" y="1"/>
                </a:lnTo>
                <a:lnTo>
                  <a:pt x="425" y="3"/>
                </a:lnTo>
                <a:lnTo>
                  <a:pt x="437" y="7"/>
                </a:lnTo>
                <a:lnTo>
                  <a:pt x="442" y="9"/>
                </a:lnTo>
                <a:lnTo>
                  <a:pt x="445" y="12"/>
                </a:lnTo>
                <a:lnTo>
                  <a:pt x="450" y="13"/>
                </a:lnTo>
                <a:lnTo>
                  <a:pt x="454" y="15"/>
                </a:lnTo>
                <a:lnTo>
                  <a:pt x="456" y="18"/>
                </a:lnTo>
                <a:lnTo>
                  <a:pt x="460" y="19"/>
                </a:lnTo>
                <a:lnTo>
                  <a:pt x="461" y="21"/>
                </a:lnTo>
                <a:lnTo>
                  <a:pt x="462" y="22"/>
                </a:lnTo>
                <a:lnTo>
                  <a:pt x="463" y="26"/>
                </a:lnTo>
                <a:lnTo>
                  <a:pt x="464" y="28"/>
                </a:lnTo>
                <a:lnTo>
                  <a:pt x="464" y="30"/>
                </a:lnTo>
                <a:lnTo>
                  <a:pt x="464" y="32"/>
                </a:lnTo>
                <a:lnTo>
                  <a:pt x="463" y="33"/>
                </a:lnTo>
                <a:lnTo>
                  <a:pt x="463" y="34"/>
                </a:lnTo>
                <a:lnTo>
                  <a:pt x="462" y="34"/>
                </a:lnTo>
                <a:lnTo>
                  <a:pt x="460" y="35"/>
                </a:lnTo>
                <a:lnTo>
                  <a:pt x="460" y="3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60"/>
          <p:cNvSpPr/>
          <p:nvPr/>
        </p:nvSpPr>
        <p:spPr bwMode="auto">
          <a:xfrm>
            <a:off x="1318882" y="3208611"/>
            <a:ext cx="749093" cy="621775"/>
          </a:xfrm>
          <a:custGeom>
            <a:avLst/>
            <a:gdLst>
              <a:gd name="T0" fmla="*/ 44 w 253"/>
              <a:gd name="T1" fmla="*/ 196 h 210"/>
              <a:gd name="T2" fmla="*/ 33 w 253"/>
              <a:gd name="T3" fmla="*/ 200 h 210"/>
              <a:gd name="T4" fmla="*/ 24 w 253"/>
              <a:gd name="T5" fmla="*/ 204 h 210"/>
              <a:gd name="T6" fmla="*/ 17 w 253"/>
              <a:gd name="T7" fmla="*/ 206 h 210"/>
              <a:gd name="T8" fmla="*/ 11 w 253"/>
              <a:gd name="T9" fmla="*/ 209 h 210"/>
              <a:gd name="T10" fmla="*/ 6 w 253"/>
              <a:gd name="T11" fmla="*/ 210 h 210"/>
              <a:gd name="T12" fmla="*/ 2 w 253"/>
              <a:gd name="T13" fmla="*/ 210 h 210"/>
              <a:gd name="T14" fmla="*/ 1 w 253"/>
              <a:gd name="T15" fmla="*/ 210 h 210"/>
              <a:gd name="T16" fmla="*/ 0 w 253"/>
              <a:gd name="T17" fmla="*/ 209 h 210"/>
              <a:gd name="T18" fmla="*/ 1 w 253"/>
              <a:gd name="T19" fmla="*/ 206 h 210"/>
              <a:gd name="T20" fmla="*/ 5 w 253"/>
              <a:gd name="T21" fmla="*/ 203 h 210"/>
              <a:gd name="T22" fmla="*/ 12 w 253"/>
              <a:gd name="T23" fmla="*/ 199 h 210"/>
              <a:gd name="T24" fmla="*/ 20 w 253"/>
              <a:gd name="T25" fmla="*/ 193 h 210"/>
              <a:gd name="T26" fmla="*/ 31 w 253"/>
              <a:gd name="T27" fmla="*/ 186 h 210"/>
              <a:gd name="T28" fmla="*/ 45 w 253"/>
              <a:gd name="T29" fmla="*/ 178 h 210"/>
              <a:gd name="T30" fmla="*/ 61 w 253"/>
              <a:gd name="T31" fmla="*/ 167 h 210"/>
              <a:gd name="T32" fmla="*/ 77 w 253"/>
              <a:gd name="T33" fmla="*/ 154 h 210"/>
              <a:gd name="T34" fmla="*/ 96 w 253"/>
              <a:gd name="T35" fmla="*/ 141 h 210"/>
              <a:gd name="T36" fmla="*/ 115 w 253"/>
              <a:gd name="T37" fmla="*/ 126 h 210"/>
              <a:gd name="T38" fmla="*/ 134 w 253"/>
              <a:gd name="T39" fmla="*/ 108 h 210"/>
              <a:gd name="T40" fmla="*/ 153 w 253"/>
              <a:gd name="T41" fmla="*/ 88 h 210"/>
              <a:gd name="T42" fmla="*/ 173 w 253"/>
              <a:gd name="T43" fmla="*/ 66 h 210"/>
              <a:gd name="T44" fmla="*/ 192 w 253"/>
              <a:gd name="T45" fmla="*/ 42 h 210"/>
              <a:gd name="T46" fmla="*/ 210 w 253"/>
              <a:gd name="T47" fmla="*/ 14 h 210"/>
              <a:gd name="T48" fmla="*/ 227 w 253"/>
              <a:gd name="T49" fmla="*/ 2 h 210"/>
              <a:gd name="T50" fmla="*/ 238 w 253"/>
              <a:gd name="T51" fmla="*/ 6 h 210"/>
              <a:gd name="T52" fmla="*/ 247 w 253"/>
              <a:gd name="T53" fmla="*/ 10 h 210"/>
              <a:gd name="T54" fmla="*/ 251 w 253"/>
              <a:gd name="T55" fmla="*/ 12 h 210"/>
              <a:gd name="T56" fmla="*/ 253 w 253"/>
              <a:gd name="T57" fmla="*/ 15 h 210"/>
              <a:gd name="T58" fmla="*/ 249 w 253"/>
              <a:gd name="T59" fmla="*/ 23 h 210"/>
              <a:gd name="T60" fmla="*/ 241 w 253"/>
              <a:gd name="T61" fmla="*/ 34 h 210"/>
              <a:gd name="T62" fmla="*/ 230 w 253"/>
              <a:gd name="T63" fmla="*/ 49 h 210"/>
              <a:gd name="T64" fmla="*/ 216 w 253"/>
              <a:gd name="T65" fmla="*/ 66 h 210"/>
              <a:gd name="T66" fmla="*/ 199 w 253"/>
              <a:gd name="T67" fmla="*/ 85 h 210"/>
              <a:gd name="T68" fmla="*/ 179 w 253"/>
              <a:gd name="T69" fmla="*/ 106 h 210"/>
              <a:gd name="T70" fmla="*/ 158 w 253"/>
              <a:gd name="T71" fmla="*/ 125 h 210"/>
              <a:gd name="T72" fmla="*/ 135 w 253"/>
              <a:gd name="T73" fmla="*/ 144 h 210"/>
              <a:gd name="T74" fmla="*/ 112 w 253"/>
              <a:gd name="T75" fmla="*/ 161 h 210"/>
              <a:gd name="T76" fmla="*/ 88 w 253"/>
              <a:gd name="T77" fmla="*/ 176 h 210"/>
              <a:gd name="T78" fmla="*/ 63 w 253"/>
              <a:gd name="T79" fmla="*/ 189 h 210"/>
              <a:gd name="T80" fmla="*/ 50 w 253"/>
              <a:gd name="T81" fmla="*/ 19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3" h="210">
                <a:moveTo>
                  <a:pt x="50" y="193"/>
                </a:moveTo>
                <a:lnTo>
                  <a:pt x="44" y="196"/>
                </a:lnTo>
                <a:lnTo>
                  <a:pt x="38" y="198"/>
                </a:lnTo>
                <a:lnTo>
                  <a:pt x="33" y="200"/>
                </a:lnTo>
                <a:lnTo>
                  <a:pt x="29" y="202"/>
                </a:lnTo>
                <a:lnTo>
                  <a:pt x="24" y="204"/>
                </a:lnTo>
                <a:lnTo>
                  <a:pt x="20" y="205"/>
                </a:lnTo>
                <a:lnTo>
                  <a:pt x="17" y="206"/>
                </a:lnTo>
                <a:lnTo>
                  <a:pt x="13" y="208"/>
                </a:lnTo>
                <a:lnTo>
                  <a:pt x="11" y="209"/>
                </a:lnTo>
                <a:lnTo>
                  <a:pt x="7" y="209"/>
                </a:lnTo>
                <a:lnTo>
                  <a:pt x="6" y="210"/>
                </a:lnTo>
                <a:lnTo>
                  <a:pt x="4" y="210"/>
                </a:lnTo>
                <a:lnTo>
                  <a:pt x="2" y="210"/>
                </a:lnTo>
                <a:lnTo>
                  <a:pt x="1" y="210"/>
                </a:lnTo>
                <a:lnTo>
                  <a:pt x="1" y="210"/>
                </a:lnTo>
                <a:lnTo>
                  <a:pt x="1" y="209"/>
                </a:lnTo>
                <a:lnTo>
                  <a:pt x="0" y="209"/>
                </a:lnTo>
                <a:lnTo>
                  <a:pt x="0" y="208"/>
                </a:lnTo>
                <a:lnTo>
                  <a:pt x="1" y="206"/>
                </a:lnTo>
                <a:lnTo>
                  <a:pt x="2" y="205"/>
                </a:lnTo>
                <a:lnTo>
                  <a:pt x="5" y="203"/>
                </a:lnTo>
                <a:lnTo>
                  <a:pt x="8" y="202"/>
                </a:lnTo>
                <a:lnTo>
                  <a:pt x="12" y="199"/>
                </a:lnTo>
                <a:lnTo>
                  <a:pt x="17" y="197"/>
                </a:lnTo>
                <a:lnTo>
                  <a:pt x="20" y="193"/>
                </a:lnTo>
                <a:lnTo>
                  <a:pt x="26" y="190"/>
                </a:lnTo>
                <a:lnTo>
                  <a:pt x="31" y="186"/>
                </a:lnTo>
                <a:lnTo>
                  <a:pt x="38" y="183"/>
                </a:lnTo>
                <a:lnTo>
                  <a:pt x="45" y="178"/>
                </a:lnTo>
                <a:lnTo>
                  <a:pt x="52" y="172"/>
                </a:lnTo>
                <a:lnTo>
                  <a:pt x="61" y="167"/>
                </a:lnTo>
                <a:lnTo>
                  <a:pt x="69" y="160"/>
                </a:lnTo>
                <a:lnTo>
                  <a:pt x="77" y="154"/>
                </a:lnTo>
                <a:lnTo>
                  <a:pt x="87" y="147"/>
                </a:lnTo>
                <a:lnTo>
                  <a:pt x="96" y="141"/>
                </a:lnTo>
                <a:lnTo>
                  <a:pt x="106" y="133"/>
                </a:lnTo>
                <a:lnTo>
                  <a:pt x="115" y="126"/>
                </a:lnTo>
                <a:lnTo>
                  <a:pt x="125" y="116"/>
                </a:lnTo>
                <a:lnTo>
                  <a:pt x="134" y="108"/>
                </a:lnTo>
                <a:lnTo>
                  <a:pt x="144" y="98"/>
                </a:lnTo>
                <a:lnTo>
                  <a:pt x="153" y="88"/>
                </a:lnTo>
                <a:lnTo>
                  <a:pt x="164" y="77"/>
                </a:lnTo>
                <a:lnTo>
                  <a:pt x="173" y="66"/>
                </a:lnTo>
                <a:lnTo>
                  <a:pt x="183" y="55"/>
                </a:lnTo>
                <a:lnTo>
                  <a:pt x="192" y="42"/>
                </a:lnTo>
                <a:lnTo>
                  <a:pt x="202" y="29"/>
                </a:lnTo>
                <a:lnTo>
                  <a:pt x="210" y="14"/>
                </a:lnTo>
                <a:lnTo>
                  <a:pt x="219" y="0"/>
                </a:lnTo>
                <a:lnTo>
                  <a:pt x="227" y="2"/>
                </a:lnTo>
                <a:lnTo>
                  <a:pt x="232" y="4"/>
                </a:lnTo>
                <a:lnTo>
                  <a:pt x="238" y="6"/>
                </a:lnTo>
                <a:lnTo>
                  <a:pt x="243" y="7"/>
                </a:lnTo>
                <a:lnTo>
                  <a:pt x="247" y="10"/>
                </a:lnTo>
                <a:lnTo>
                  <a:pt x="249" y="11"/>
                </a:lnTo>
                <a:lnTo>
                  <a:pt x="251" y="12"/>
                </a:lnTo>
                <a:lnTo>
                  <a:pt x="253" y="13"/>
                </a:lnTo>
                <a:lnTo>
                  <a:pt x="253" y="15"/>
                </a:lnTo>
                <a:lnTo>
                  <a:pt x="251" y="19"/>
                </a:lnTo>
                <a:lnTo>
                  <a:pt x="249" y="23"/>
                </a:lnTo>
                <a:lnTo>
                  <a:pt x="246" y="29"/>
                </a:lnTo>
                <a:lnTo>
                  <a:pt x="241" y="34"/>
                </a:lnTo>
                <a:lnTo>
                  <a:pt x="236" y="42"/>
                </a:lnTo>
                <a:lnTo>
                  <a:pt x="230" y="49"/>
                </a:lnTo>
                <a:lnTo>
                  <a:pt x="224" y="57"/>
                </a:lnTo>
                <a:lnTo>
                  <a:pt x="216" y="66"/>
                </a:lnTo>
                <a:lnTo>
                  <a:pt x="208" y="76"/>
                </a:lnTo>
                <a:lnTo>
                  <a:pt x="199" y="85"/>
                </a:lnTo>
                <a:lnTo>
                  <a:pt x="189" y="96"/>
                </a:lnTo>
                <a:lnTo>
                  <a:pt x="179" y="106"/>
                </a:lnTo>
                <a:lnTo>
                  <a:pt x="168" y="115"/>
                </a:lnTo>
                <a:lnTo>
                  <a:pt x="158" y="125"/>
                </a:lnTo>
                <a:lnTo>
                  <a:pt x="146" y="134"/>
                </a:lnTo>
                <a:lnTo>
                  <a:pt x="135" y="144"/>
                </a:lnTo>
                <a:lnTo>
                  <a:pt x="123" y="153"/>
                </a:lnTo>
                <a:lnTo>
                  <a:pt x="112" y="161"/>
                </a:lnTo>
                <a:lnTo>
                  <a:pt x="100" y="168"/>
                </a:lnTo>
                <a:lnTo>
                  <a:pt x="88" y="176"/>
                </a:lnTo>
                <a:lnTo>
                  <a:pt x="75" y="183"/>
                </a:lnTo>
                <a:lnTo>
                  <a:pt x="63" y="189"/>
                </a:lnTo>
                <a:lnTo>
                  <a:pt x="50" y="193"/>
                </a:lnTo>
                <a:lnTo>
                  <a:pt x="50" y="19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0"/>
          <p:cNvSpPr/>
          <p:nvPr/>
        </p:nvSpPr>
        <p:spPr bwMode="auto">
          <a:xfrm>
            <a:off x="1964684" y="3341854"/>
            <a:ext cx="304967" cy="781662"/>
          </a:xfrm>
          <a:custGeom>
            <a:avLst/>
            <a:gdLst>
              <a:gd name="T0" fmla="*/ 58 w 103"/>
              <a:gd name="T1" fmla="*/ 264 h 264"/>
              <a:gd name="T2" fmla="*/ 55 w 103"/>
              <a:gd name="T3" fmla="*/ 263 h 264"/>
              <a:gd name="T4" fmla="*/ 51 w 103"/>
              <a:gd name="T5" fmla="*/ 259 h 264"/>
              <a:gd name="T6" fmla="*/ 49 w 103"/>
              <a:gd name="T7" fmla="*/ 253 h 264"/>
              <a:gd name="T8" fmla="*/ 46 w 103"/>
              <a:gd name="T9" fmla="*/ 244 h 264"/>
              <a:gd name="T10" fmla="*/ 42 w 103"/>
              <a:gd name="T11" fmla="*/ 236 h 264"/>
              <a:gd name="T12" fmla="*/ 35 w 103"/>
              <a:gd name="T13" fmla="*/ 228 h 264"/>
              <a:gd name="T14" fmla="*/ 26 w 103"/>
              <a:gd name="T15" fmla="*/ 219 h 264"/>
              <a:gd name="T16" fmla="*/ 17 w 103"/>
              <a:gd name="T17" fmla="*/ 212 h 264"/>
              <a:gd name="T18" fmla="*/ 7 w 103"/>
              <a:gd name="T19" fmla="*/ 206 h 264"/>
              <a:gd name="T20" fmla="*/ 3 w 103"/>
              <a:gd name="T21" fmla="*/ 202 h 264"/>
              <a:gd name="T22" fmla="*/ 0 w 103"/>
              <a:gd name="T23" fmla="*/ 199 h 264"/>
              <a:gd name="T24" fmla="*/ 1 w 103"/>
              <a:gd name="T25" fmla="*/ 197 h 264"/>
              <a:gd name="T26" fmla="*/ 4 w 103"/>
              <a:gd name="T27" fmla="*/ 196 h 264"/>
              <a:gd name="T28" fmla="*/ 10 w 103"/>
              <a:gd name="T29" fmla="*/ 196 h 264"/>
              <a:gd name="T30" fmla="*/ 19 w 103"/>
              <a:gd name="T31" fmla="*/ 197 h 264"/>
              <a:gd name="T32" fmla="*/ 30 w 103"/>
              <a:gd name="T33" fmla="*/ 199 h 264"/>
              <a:gd name="T34" fmla="*/ 39 w 103"/>
              <a:gd name="T35" fmla="*/ 200 h 264"/>
              <a:gd name="T36" fmla="*/ 48 w 103"/>
              <a:gd name="T37" fmla="*/ 202 h 264"/>
              <a:gd name="T38" fmla="*/ 55 w 103"/>
              <a:gd name="T39" fmla="*/ 202 h 264"/>
              <a:gd name="T40" fmla="*/ 60 w 103"/>
              <a:gd name="T41" fmla="*/ 199 h 264"/>
              <a:gd name="T42" fmla="*/ 63 w 103"/>
              <a:gd name="T43" fmla="*/ 193 h 264"/>
              <a:gd name="T44" fmla="*/ 65 w 103"/>
              <a:gd name="T45" fmla="*/ 184 h 264"/>
              <a:gd name="T46" fmla="*/ 68 w 103"/>
              <a:gd name="T47" fmla="*/ 172 h 264"/>
              <a:gd name="T48" fmla="*/ 69 w 103"/>
              <a:gd name="T49" fmla="*/ 157 h 264"/>
              <a:gd name="T50" fmla="*/ 69 w 103"/>
              <a:gd name="T51" fmla="*/ 141 h 264"/>
              <a:gd name="T52" fmla="*/ 69 w 103"/>
              <a:gd name="T53" fmla="*/ 122 h 264"/>
              <a:gd name="T54" fmla="*/ 67 w 103"/>
              <a:gd name="T55" fmla="*/ 101 h 264"/>
              <a:gd name="T56" fmla="*/ 65 w 103"/>
              <a:gd name="T57" fmla="*/ 80 h 264"/>
              <a:gd name="T58" fmla="*/ 63 w 103"/>
              <a:gd name="T59" fmla="*/ 62 h 264"/>
              <a:gd name="T60" fmla="*/ 62 w 103"/>
              <a:gd name="T61" fmla="*/ 49 h 264"/>
              <a:gd name="T62" fmla="*/ 61 w 103"/>
              <a:gd name="T63" fmla="*/ 38 h 264"/>
              <a:gd name="T64" fmla="*/ 58 w 103"/>
              <a:gd name="T65" fmla="*/ 31 h 264"/>
              <a:gd name="T66" fmla="*/ 55 w 103"/>
              <a:gd name="T67" fmla="*/ 23 h 264"/>
              <a:gd name="T68" fmla="*/ 51 w 103"/>
              <a:gd name="T69" fmla="*/ 16 h 264"/>
              <a:gd name="T70" fmla="*/ 49 w 103"/>
              <a:gd name="T71" fmla="*/ 11 h 264"/>
              <a:gd name="T72" fmla="*/ 49 w 103"/>
              <a:gd name="T73" fmla="*/ 7 h 264"/>
              <a:gd name="T74" fmla="*/ 50 w 103"/>
              <a:gd name="T75" fmla="*/ 4 h 264"/>
              <a:gd name="T76" fmla="*/ 51 w 103"/>
              <a:gd name="T77" fmla="*/ 1 h 264"/>
              <a:gd name="T78" fmla="*/ 57 w 103"/>
              <a:gd name="T79" fmla="*/ 0 h 264"/>
              <a:gd name="T80" fmla="*/ 64 w 103"/>
              <a:gd name="T81" fmla="*/ 1 h 264"/>
              <a:gd name="T82" fmla="*/ 75 w 103"/>
              <a:gd name="T83" fmla="*/ 4 h 264"/>
              <a:gd name="T84" fmla="*/ 87 w 103"/>
              <a:gd name="T85" fmla="*/ 10 h 264"/>
              <a:gd name="T86" fmla="*/ 95 w 103"/>
              <a:gd name="T87" fmla="*/ 14 h 264"/>
              <a:gd name="T88" fmla="*/ 101 w 103"/>
              <a:gd name="T89" fmla="*/ 19 h 264"/>
              <a:gd name="T90" fmla="*/ 103 w 103"/>
              <a:gd name="T91" fmla="*/ 25 h 264"/>
              <a:gd name="T92" fmla="*/ 100 w 103"/>
              <a:gd name="T93" fmla="*/ 33 h 264"/>
              <a:gd name="T94" fmla="*/ 96 w 103"/>
              <a:gd name="T95" fmla="*/ 44 h 264"/>
              <a:gd name="T96" fmla="*/ 94 w 103"/>
              <a:gd name="T97" fmla="*/ 51 h 264"/>
              <a:gd name="T98" fmla="*/ 94 w 103"/>
              <a:gd name="T99" fmla="*/ 61 h 264"/>
              <a:gd name="T100" fmla="*/ 95 w 103"/>
              <a:gd name="T101" fmla="*/ 72 h 264"/>
              <a:gd name="T102" fmla="*/ 96 w 103"/>
              <a:gd name="T103" fmla="*/ 90 h 264"/>
              <a:gd name="T104" fmla="*/ 97 w 103"/>
              <a:gd name="T105" fmla="*/ 100 h 264"/>
              <a:gd name="T106" fmla="*/ 100 w 103"/>
              <a:gd name="T107" fmla="*/ 141 h 264"/>
              <a:gd name="T108" fmla="*/ 100 w 103"/>
              <a:gd name="T109" fmla="*/ 183 h 264"/>
              <a:gd name="T110" fmla="*/ 97 w 103"/>
              <a:gd name="T111" fmla="*/ 202 h 264"/>
              <a:gd name="T112" fmla="*/ 94 w 103"/>
              <a:gd name="T113" fmla="*/ 219 h 264"/>
              <a:gd name="T114" fmla="*/ 89 w 103"/>
              <a:gd name="T115" fmla="*/ 234 h 264"/>
              <a:gd name="T116" fmla="*/ 84 w 103"/>
              <a:gd name="T117" fmla="*/ 244 h 264"/>
              <a:gd name="T118" fmla="*/ 79 w 103"/>
              <a:gd name="T119" fmla="*/ 253 h 264"/>
              <a:gd name="T120" fmla="*/ 73 w 103"/>
              <a:gd name="T121" fmla="*/ 260 h 264"/>
              <a:gd name="T122" fmla="*/ 67 w 103"/>
              <a:gd name="T123" fmla="*/ 263 h 264"/>
              <a:gd name="T124" fmla="*/ 61 w 103"/>
              <a:gd name="T125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3" h="264">
                <a:moveTo>
                  <a:pt x="61" y="264"/>
                </a:moveTo>
                <a:lnTo>
                  <a:pt x="58" y="264"/>
                </a:lnTo>
                <a:lnTo>
                  <a:pt x="57" y="264"/>
                </a:lnTo>
                <a:lnTo>
                  <a:pt x="55" y="263"/>
                </a:lnTo>
                <a:lnTo>
                  <a:pt x="54" y="261"/>
                </a:lnTo>
                <a:lnTo>
                  <a:pt x="51" y="259"/>
                </a:lnTo>
                <a:lnTo>
                  <a:pt x="50" y="256"/>
                </a:lnTo>
                <a:lnTo>
                  <a:pt x="49" y="253"/>
                </a:lnTo>
                <a:lnTo>
                  <a:pt x="48" y="249"/>
                </a:lnTo>
                <a:lnTo>
                  <a:pt x="46" y="244"/>
                </a:lnTo>
                <a:lnTo>
                  <a:pt x="44" y="240"/>
                </a:lnTo>
                <a:lnTo>
                  <a:pt x="42" y="236"/>
                </a:lnTo>
                <a:lnTo>
                  <a:pt x="38" y="231"/>
                </a:lnTo>
                <a:lnTo>
                  <a:pt x="35" y="228"/>
                </a:lnTo>
                <a:lnTo>
                  <a:pt x="31" y="224"/>
                </a:lnTo>
                <a:lnTo>
                  <a:pt x="26" y="219"/>
                </a:lnTo>
                <a:lnTo>
                  <a:pt x="22" y="216"/>
                </a:lnTo>
                <a:lnTo>
                  <a:pt x="17" y="212"/>
                </a:lnTo>
                <a:lnTo>
                  <a:pt x="12" y="209"/>
                </a:lnTo>
                <a:lnTo>
                  <a:pt x="7" y="206"/>
                </a:lnTo>
                <a:lnTo>
                  <a:pt x="5" y="204"/>
                </a:lnTo>
                <a:lnTo>
                  <a:pt x="3" y="202"/>
                </a:lnTo>
                <a:lnTo>
                  <a:pt x="1" y="200"/>
                </a:lnTo>
                <a:lnTo>
                  <a:pt x="0" y="199"/>
                </a:lnTo>
                <a:lnTo>
                  <a:pt x="1" y="198"/>
                </a:lnTo>
                <a:lnTo>
                  <a:pt x="1" y="197"/>
                </a:lnTo>
                <a:lnTo>
                  <a:pt x="3" y="197"/>
                </a:lnTo>
                <a:lnTo>
                  <a:pt x="4" y="196"/>
                </a:lnTo>
                <a:lnTo>
                  <a:pt x="7" y="196"/>
                </a:lnTo>
                <a:lnTo>
                  <a:pt x="10" y="196"/>
                </a:lnTo>
                <a:lnTo>
                  <a:pt x="14" y="197"/>
                </a:lnTo>
                <a:lnTo>
                  <a:pt x="19" y="197"/>
                </a:lnTo>
                <a:lnTo>
                  <a:pt x="24" y="198"/>
                </a:lnTo>
                <a:lnTo>
                  <a:pt x="30" y="199"/>
                </a:lnTo>
                <a:lnTo>
                  <a:pt x="35" y="199"/>
                </a:lnTo>
                <a:lnTo>
                  <a:pt x="39" y="200"/>
                </a:lnTo>
                <a:lnTo>
                  <a:pt x="44" y="200"/>
                </a:lnTo>
                <a:lnTo>
                  <a:pt x="48" y="202"/>
                </a:lnTo>
                <a:lnTo>
                  <a:pt x="51" y="202"/>
                </a:lnTo>
                <a:lnTo>
                  <a:pt x="55" y="202"/>
                </a:lnTo>
                <a:lnTo>
                  <a:pt x="58" y="200"/>
                </a:lnTo>
                <a:lnTo>
                  <a:pt x="60" y="199"/>
                </a:lnTo>
                <a:lnTo>
                  <a:pt x="62" y="197"/>
                </a:lnTo>
                <a:lnTo>
                  <a:pt x="63" y="193"/>
                </a:lnTo>
                <a:lnTo>
                  <a:pt x="64" y="189"/>
                </a:lnTo>
                <a:lnTo>
                  <a:pt x="65" y="184"/>
                </a:lnTo>
                <a:lnTo>
                  <a:pt x="67" y="178"/>
                </a:lnTo>
                <a:lnTo>
                  <a:pt x="68" y="172"/>
                </a:lnTo>
                <a:lnTo>
                  <a:pt x="69" y="164"/>
                </a:lnTo>
                <a:lnTo>
                  <a:pt x="69" y="157"/>
                </a:lnTo>
                <a:lnTo>
                  <a:pt x="70" y="149"/>
                </a:lnTo>
                <a:lnTo>
                  <a:pt x="69" y="141"/>
                </a:lnTo>
                <a:lnTo>
                  <a:pt x="69" y="132"/>
                </a:lnTo>
                <a:lnTo>
                  <a:pt x="69" y="122"/>
                </a:lnTo>
                <a:lnTo>
                  <a:pt x="68" y="112"/>
                </a:lnTo>
                <a:lnTo>
                  <a:pt x="67" y="101"/>
                </a:lnTo>
                <a:lnTo>
                  <a:pt x="65" y="89"/>
                </a:lnTo>
                <a:lnTo>
                  <a:pt x="65" y="80"/>
                </a:lnTo>
                <a:lnTo>
                  <a:pt x="64" y="70"/>
                </a:lnTo>
                <a:lnTo>
                  <a:pt x="63" y="62"/>
                </a:lnTo>
                <a:lnTo>
                  <a:pt x="62" y="55"/>
                </a:lnTo>
                <a:lnTo>
                  <a:pt x="62" y="49"/>
                </a:lnTo>
                <a:lnTo>
                  <a:pt x="61" y="43"/>
                </a:lnTo>
                <a:lnTo>
                  <a:pt x="61" y="38"/>
                </a:lnTo>
                <a:lnTo>
                  <a:pt x="61" y="36"/>
                </a:lnTo>
                <a:lnTo>
                  <a:pt x="58" y="31"/>
                </a:lnTo>
                <a:lnTo>
                  <a:pt x="57" y="27"/>
                </a:lnTo>
                <a:lnTo>
                  <a:pt x="55" y="23"/>
                </a:lnTo>
                <a:lnTo>
                  <a:pt x="54" y="17"/>
                </a:lnTo>
                <a:lnTo>
                  <a:pt x="51" y="16"/>
                </a:lnTo>
                <a:lnTo>
                  <a:pt x="50" y="13"/>
                </a:lnTo>
                <a:lnTo>
                  <a:pt x="49" y="11"/>
                </a:lnTo>
                <a:lnTo>
                  <a:pt x="49" y="10"/>
                </a:lnTo>
                <a:lnTo>
                  <a:pt x="49" y="7"/>
                </a:lnTo>
                <a:lnTo>
                  <a:pt x="49" y="6"/>
                </a:lnTo>
                <a:lnTo>
                  <a:pt x="50" y="4"/>
                </a:lnTo>
                <a:lnTo>
                  <a:pt x="50" y="1"/>
                </a:lnTo>
                <a:lnTo>
                  <a:pt x="51" y="1"/>
                </a:lnTo>
                <a:lnTo>
                  <a:pt x="54" y="0"/>
                </a:lnTo>
                <a:lnTo>
                  <a:pt x="57" y="0"/>
                </a:lnTo>
                <a:lnTo>
                  <a:pt x="61" y="0"/>
                </a:lnTo>
                <a:lnTo>
                  <a:pt x="64" y="1"/>
                </a:lnTo>
                <a:lnTo>
                  <a:pt x="69" y="2"/>
                </a:lnTo>
                <a:lnTo>
                  <a:pt x="75" y="4"/>
                </a:lnTo>
                <a:lnTo>
                  <a:pt x="82" y="7"/>
                </a:lnTo>
                <a:lnTo>
                  <a:pt x="87" y="10"/>
                </a:lnTo>
                <a:lnTo>
                  <a:pt x="92" y="12"/>
                </a:lnTo>
                <a:lnTo>
                  <a:pt x="95" y="14"/>
                </a:lnTo>
                <a:lnTo>
                  <a:pt x="99" y="17"/>
                </a:lnTo>
                <a:lnTo>
                  <a:pt x="101" y="19"/>
                </a:lnTo>
                <a:lnTo>
                  <a:pt x="102" y="23"/>
                </a:lnTo>
                <a:lnTo>
                  <a:pt x="103" y="25"/>
                </a:lnTo>
                <a:lnTo>
                  <a:pt x="102" y="27"/>
                </a:lnTo>
                <a:lnTo>
                  <a:pt x="100" y="33"/>
                </a:lnTo>
                <a:lnTo>
                  <a:pt x="99" y="39"/>
                </a:lnTo>
                <a:lnTo>
                  <a:pt x="96" y="44"/>
                </a:lnTo>
                <a:lnTo>
                  <a:pt x="95" y="49"/>
                </a:lnTo>
                <a:lnTo>
                  <a:pt x="94" y="51"/>
                </a:lnTo>
                <a:lnTo>
                  <a:pt x="94" y="56"/>
                </a:lnTo>
                <a:lnTo>
                  <a:pt x="94" y="61"/>
                </a:lnTo>
                <a:lnTo>
                  <a:pt x="94" y="67"/>
                </a:lnTo>
                <a:lnTo>
                  <a:pt x="95" y="72"/>
                </a:lnTo>
                <a:lnTo>
                  <a:pt x="95" y="81"/>
                </a:lnTo>
                <a:lnTo>
                  <a:pt x="96" y="90"/>
                </a:lnTo>
                <a:lnTo>
                  <a:pt x="96" y="95"/>
                </a:lnTo>
                <a:lnTo>
                  <a:pt x="97" y="100"/>
                </a:lnTo>
                <a:lnTo>
                  <a:pt x="99" y="121"/>
                </a:lnTo>
                <a:lnTo>
                  <a:pt x="100" y="141"/>
                </a:lnTo>
                <a:lnTo>
                  <a:pt x="100" y="161"/>
                </a:lnTo>
                <a:lnTo>
                  <a:pt x="100" y="183"/>
                </a:lnTo>
                <a:lnTo>
                  <a:pt x="99" y="192"/>
                </a:lnTo>
                <a:lnTo>
                  <a:pt x="97" y="202"/>
                </a:lnTo>
                <a:lnTo>
                  <a:pt x="96" y="211"/>
                </a:lnTo>
                <a:lnTo>
                  <a:pt x="94" y="219"/>
                </a:lnTo>
                <a:lnTo>
                  <a:pt x="92" y="227"/>
                </a:lnTo>
                <a:lnTo>
                  <a:pt x="89" y="234"/>
                </a:lnTo>
                <a:lnTo>
                  <a:pt x="87" y="240"/>
                </a:lnTo>
                <a:lnTo>
                  <a:pt x="84" y="244"/>
                </a:lnTo>
                <a:lnTo>
                  <a:pt x="81" y="249"/>
                </a:lnTo>
                <a:lnTo>
                  <a:pt x="79" y="253"/>
                </a:lnTo>
                <a:lnTo>
                  <a:pt x="75" y="256"/>
                </a:lnTo>
                <a:lnTo>
                  <a:pt x="73" y="260"/>
                </a:lnTo>
                <a:lnTo>
                  <a:pt x="69" y="262"/>
                </a:lnTo>
                <a:lnTo>
                  <a:pt x="67" y="263"/>
                </a:lnTo>
                <a:lnTo>
                  <a:pt x="64" y="264"/>
                </a:lnTo>
                <a:lnTo>
                  <a:pt x="61" y="264"/>
                </a:lnTo>
                <a:lnTo>
                  <a:pt x="61" y="264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1"/>
          <p:cNvSpPr/>
          <p:nvPr/>
        </p:nvSpPr>
        <p:spPr bwMode="auto">
          <a:xfrm>
            <a:off x="2314063" y="3735644"/>
            <a:ext cx="384909" cy="222064"/>
          </a:xfrm>
          <a:custGeom>
            <a:avLst/>
            <a:gdLst>
              <a:gd name="T0" fmla="*/ 0 w 130"/>
              <a:gd name="T1" fmla="*/ 5 h 75"/>
              <a:gd name="T2" fmla="*/ 2 w 130"/>
              <a:gd name="T3" fmla="*/ 2 h 75"/>
              <a:gd name="T4" fmla="*/ 6 w 130"/>
              <a:gd name="T5" fmla="*/ 1 h 75"/>
              <a:gd name="T6" fmla="*/ 11 w 130"/>
              <a:gd name="T7" fmla="*/ 0 h 75"/>
              <a:gd name="T8" fmla="*/ 19 w 130"/>
              <a:gd name="T9" fmla="*/ 0 h 75"/>
              <a:gd name="T10" fmla="*/ 28 w 130"/>
              <a:gd name="T11" fmla="*/ 1 h 75"/>
              <a:gd name="T12" fmla="*/ 39 w 130"/>
              <a:gd name="T13" fmla="*/ 2 h 75"/>
              <a:gd name="T14" fmla="*/ 54 w 130"/>
              <a:gd name="T15" fmla="*/ 5 h 75"/>
              <a:gd name="T16" fmla="*/ 71 w 130"/>
              <a:gd name="T17" fmla="*/ 7 h 75"/>
              <a:gd name="T18" fmla="*/ 85 w 130"/>
              <a:gd name="T19" fmla="*/ 12 h 75"/>
              <a:gd name="T20" fmla="*/ 98 w 130"/>
              <a:gd name="T21" fmla="*/ 18 h 75"/>
              <a:gd name="T22" fmla="*/ 108 w 130"/>
              <a:gd name="T23" fmla="*/ 24 h 75"/>
              <a:gd name="T24" fmla="*/ 117 w 130"/>
              <a:gd name="T25" fmla="*/ 32 h 75"/>
              <a:gd name="T26" fmla="*/ 125 w 130"/>
              <a:gd name="T27" fmla="*/ 44 h 75"/>
              <a:gd name="T28" fmla="*/ 129 w 130"/>
              <a:gd name="T29" fmla="*/ 52 h 75"/>
              <a:gd name="T30" fmla="*/ 130 w 130"/>
              <a:gd name="T31" fmla="*/ 62 h 75"/>
              <a:gd name="T32" fmla="*/ 130 w 130"/>
              <a:gd name="T33" fmla="*/ 69 h 75"/>
              <a:gd name="T34" fmla="*/ 129 w 130"/>
              <a:gd name="T35" fmla="*/ 72 h 75"/>
              <a:gd name="T36" fmla="*/ 124 w 130"/>
              <a:gd name="T37" fmla="*/ 75 h 75"/>
              <a:gd name="T38" fmla="*/ 121 w 130"/>
              <a:gd name="T39" fmla="*/ 75 h 75"/>
              <a:gd name="T40" fmla="*/ 116 w 130"/>
              <a:gd name="T41" fmla="*/ 73 h 75"/>
              <a:gd name="T42" fmla="*/ 111 w 130"/>
              <a:gd name="T43" fmla="*/ 72 h 75"/>
              <a:gd name="T44" fmla="*/ 104 w 130"/>
              <a:gd name="T45" fmla="*/ 69 h 75"/>
              <a:gd name="T46" fmla="*/ 96 w 130"/>
              <a:gd name="T47" fmla="*/ 65 h 75"/>
              <a:gd name="T48" fmla="*/ 86 w 130"/>
              <a:gd name="T49" fmla="*/ 60 h 75"/>
              <a:gd name="T50" fmla="*/ 76 w 130"/>
              <a:gd name="T51" fmla="*/ 53 h 75"/>
              <a:gd name="T52" fmla="*/ 64 w 130"/>
              <a:gd name="T53" fmla="*/ 46 h 75"/>
              <a:gd name="T54" fmla="*/ 49 w 130"/>
              <a:gd name="T55" fmla="*/ 38 h 75"/>
              <a:gd name="T56" fmla="*/ 38 w 130"/>
              <a:gd name="T57" fmla="*/ 31 h 75"/>
              <a:gd name="T58" fmla="*/ 27 w 130"/>
              <a:gd name="T59" fmla="*/ 25 h 75"/>
              <a:gd name="T60" fmla="*/ 17 w 130"/>
              <a:gd name="T61" fmla="*/ 19 h 75"/>
              <a:gd name="T62" fmla="*/ 10 w 130"/>
              <a:gd name="T63" fmla="*/ 14 h 75"/>
              <a:gd name="T64" fmla="*/ 6 w 130"/>
              <a:gd name="T65" fmla="*/ 11 h 75"/>
              <a:gd name="T66" fmla="*/ 2 w 130"/>
              <a:gd name="T67" fmla="*/ 8 h 75"/>
              <a:gd name="T68" fmla="*/ 0 w 130"/>
              <a:gd name="T69" fmla="*/ 6 h 75"/>
              <a:gd name="T70" fmla="*/ 0 w 130"/>
              <a:gd name="T71" fmla="*/ 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0" h="75">
                <a:moveTo>
                  <a:pt x="0" y="6"/>
                </a:moveTo>
                <a:lnTo>
                  <a:pt x="0" y="5"/>
                </a:lnTo>
                <a:lnTo>
                  <a:pt x="1" y="3"/>
                </a:lnTo>
                <a:lnTo>
                  <a:pt x="2" y="2"/>
                </a:lnTo>
                <a:lnTo>
                  <a:pt x="4" y="2"/>
                </a:lnTo>
                <a:lnTo>
                  <a:pt x="6" y="1"/>
                </a:lnTo>
                <a:lnTo>
                  <a:pt x="9" y="1"/>
                </a:lnTo>
                <a:lnTo>
                  <a:pt x="11" y="0"/>
                </a:lnTo>
                <a:lnTo>
                  <a:pt x="15" y="0"/>
                </a:lnTo>
                <a:lnTo>
                  <a:pt x="19" y="0"/>
                </a:lnTo>
                <a:lnTo>
                  <a:pt x="23" y="1"/>
                </a:lnTo>
                <a:lnTo>
                  <a:pt x="28" y="1"/>
                </a:lnTo>
                <a:lnTo>
                  <a:pt x="33" y="2"/>
                </a:lnTo>
                <a:lnTo>
                  <a:pt x="39" y="2"/>
                </a:lnTo>
                <a:lnTo>
                  <a:pt x="46" y="3"/>
                </a:lnTo>
                <a:lnTo>
                  <a:pt x="54" y="5"/>
                </a:lnTo>
                <a:lnTo>
                  <a:pt x="62" y="6"/>
                </a:lnTo>
                <a:lnTo>
                  <a:pt x="71" y="7"/>
                </a:lnTo>
                <a:lnTo>
                  <a:pt x="78" y="9"/>
                </a:lnTo>
                <a:lnTo>
                  <a:pt x="85" y="12"/>
                </a:lnTo>
                <a:lnTo>
                  <a:pt x="92" y="15"/>
                </a:lnTo>
                <a:lnTo>
                  <a:pt x="98" y="18"/>
                </a:lnTo>
                <a:lnTo>
                  <a:pt x="103" y="20"/>
                </a:lnTo>
                <a:lnTo>
                  <a:pt x="108" y="24"/>
                </a:lnTo>
                <a:lnTo>
                  <a:pt x="111" y="26"/>
                </a:lnTo>
                <a:lnTo>
                  <a:pt x="117" y="32"/>
                </a:lnTo>
                <a:lnTo>
                  <a:pt x="123" y="40"/>
                </a:lnTo>
                <a:lnTo>
                  <a:pt x="125" y="44"/>
                </a:lnTo>
                <a:lnTo>
                  <a:pt x="127" y="47"/>
                </a:lnTo>
                <a:lnTo>
                  <a:pt x="129" y="52"/>
                </a:lnTo>
                <a:lnTo>
                  <a:pt x="130" y="57"/>
                </a:lnTo>
                <a:lnTo>
                  <a:pt x="130" y="62"/>
                </a:lnTo>
                <a:lnTo>
                  <a:pt x="130" y="65"/>
                </a:lnTo>
                <a:lnTo>
                  <a:pt x="130" y="69"/>
                </a:lnTo>
                <a:lnTo>
                  <a:pt x="130" y="71"/>
                </a:lnTo>
                <a:lnTo>
                  <a:pt x="129" y="72"/>
                </a:lnTo>
                <a:lnTo>
                  <a:pt x="127" y="75"/>
                </a:lnTo>
                <a:lnTo>
                  <a:pt x="124" y="75"/>
                </a:lnTo>
                <a:lnTo>
                  <a:pt x="122" y="75"/>
                </a:lnTo>
                <a:lnTo>
                  <a:pt x="121" y="75"/>
                </a:lnTo>
                <a:lnTo>
                  <a:pt x="118" y="75"/>
                </a:lnTo>
                <a:lnTo>
                  <a:pt x="116" y="73"/>
                </a:lnTo>
                <a:lnTo>
                  <a:pt x="113" y="73"/>
                </a:lnTo>
                <a:lnTo>
                  <a:pt x="111" y="72"/>
                </a:lnTo>
                <a:lnTo>
                  <a:pt x="108" y="71"/>
                </a:lnTo>
                <a:lnTo>
                  <a:pt x="104" y="69"/>
                </a:lnTo>
                <a:lnTo>
                  <a:pt x="100" y="67"/>
                </a:lnTo>
                <a:lnTo>
                  <a:pt x="96" y="65"/>
                </a:lnTo>
                <a:lnTo>
                  <a:pt x="91" y="63"/>
                </a:lnTo>
                <a:lnTo>
                  <a:pt x="86" y="60"/>
                </a:lnTo>
                <a:lnTo>
                  <a:pt x="81" y="57"/>
                </a:lnTo>
                <a:lnTo>
                  <a:pt x="76" y="53"/>
                </a:lnTo>
                <a:lnTo>
                  <a:pt x="70" y="50"/>
                </a:lnTo>
                <a:lnTo>
                  <a:pt x="64" y="46"/>
                </a:lnTo>
                <a:lnTo>
                  <a:pt x="57" y="41"/>
                </a:lnTo>
                <a:lnTo>
                  <a:pt x="49" y="38"/>
                </a:lnTo>
                <a:lnTo>
                  <a:pt x="44" y="34"/>
                </a:lnTo>
                <a:lnTo>
                  <a:pt x="38" y="31"/>
                </a:lnTo>
                <a:lnTo>
                  <a:pt x="32" y="27"/>
                </a:lnTo>
                <a:lnTo>
                  <a:pt x="27" y="25"/>
                </a:lnTo>
                <a:lnTo>
                  <a:pt x="22" y="21"/>
                </a:lnTo>
                <a:lnTo>
                  <a:pt x="17" y="19"/>
                </a:lnTo>
                <a:lnTo>
                  <a:pt x="14" y="16"/>
                </a:lnTo>
                <a:lnTo>
                  <a:pt x="10" y="14"/>
                </a:lnTo>
                <a:lnTo>
                  <a:pt x="8" y="13"/>
                </a:lnTo>
                <a:lnTo>
                  <a:pt x="6" y="11"/>
                </a:lnTo>
                <a:lnTo>
                  <a:pt x="3" y="9"/>
                </a:lnTo>
                <a:lnTo>
                  <a:pt x="2" y="8"/>
                </a:lnTo>
                <a:lnTo>
                  <a:pt x="1" y="7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2"/>
          <p:cNvSpPr/>
          <p:nvPr/>
        </p:nvSpPr>
        <p:spPr bwMode="auto">
          <a:xfrm>
            <a:off x="2281493" y="3454365"/>
            <a:ext cx="263516" cy="219102"/>
          </a:xfrm>
          <a:custGeom>
            <a:avLst/>
            <a:gdLst>
              <a:gd name="T0" fmla="*/ 89 w 89"/>
              <a:gd name="T1" fmla="*/ 34 h 74"/>
              <a:gd name="T2" fmla="*/ 85 w 89"/>
              <a:gd name="T3" fmla="*/ 37 h 74"/>
              <a:gd name="T4" fmla="*/ 81 w 89"/>
              <a:gd name="T5" fmla="*/ 42 h 74"/>
              <a:gd name="T6" fmla="*/ 72 w 89"/>
              <a:gd name="T7" fmla="*/ 46 h 74"/>
              <a:gd name="T8" fmla="*/ 57 w 89"/>
              <a:gd name="T9" fmla="*/ 55 h 74"/>
              <a:gd name="T10" fmla="*/ 34 w 89"/>
              <a:gd name="T11" fmla="*/ 65 h 74"/>
              <a:gd name="T12" fmla="*/ 19 w 89"/>
              <a:gd name="T13" fmla="*/ 71 h 74"/>
              <a:gd name="T14" fmla="*/ 12 w 89"/>
              <a:gd name="T15" fmla="*/ 74 h 74"/>
              <a:gd name="T16" fmla="*/ 6 w 89"/>
              <a:gd name="T17" fmla="*/ 74 h 74"/>
              <a:gd name="T18" fmla="*/ 1 w 89"/>
              <a:gd name="T19" fmla="*/ 72 h 74"/>
              <a:gd name="T20" fmla="*/ 0 w 89"/>
              <a:gd name="T21" fmla="*/ 71 h 74"/>
              <a:gd name="T22" fmla="*/ 1 w 89"/>
              <a:gd name="T23" fmla="*/ 68 h 74"/>
              <a:gd name="T24" fmla="*/ 5 w 89"/>
              <a:gd name="T25" fmla="*/ 64 h 74"/>
              <a:gd name="T26" fmla="*/ 9 w 89"/>
              <a:gd name="T27" fmla="*/ 59 h 74"/>
              <a:gd name="T28" fmla="*/ 21 w 89"/>
              <a:gd name="T29" fmla="*/ 51 h 74"/>
              <a:gd name="T30" fmla="*/ 33 w 89"/>
              <a:gd name="T31" fmla="*/ 39 h 74"/>
              <a:gd name="T32" fmla="*/ 43 w 89"/>
              <a:gd name="T33" fmla="*/ 31 h 74"/>
              <a:gd name="T34" fmla="*/ 46 w 89"/>
              <a:gd name="T35" fmla="*/ 25 h 74"/>
              <a:gd name="T36" fmla="*/ 49 w 89"/>
              <a:gd name="T37" fmla="*/ 19 h 74"/>
              <a:gd name="T38" fmla="*/ 50 w 89"/>
              <a:gd name="T39" fmla="*/ 13 h 74"/>
              <a:gd name="T40" fmla="*/ 49 w 89"/>
              <a:gd name="T41" fmla="*/ 7 h 74"/>
              <a:gd name="T42" fmla="*/ 49 w 89"/>
              <a:gd name="T43" fmla="*/ 4 h 74"/>
              <a:gd name="T44" fmla="*/ 51 w 89"/>
              <a:gd name="T45" fmla="*/ 1 h 74"/>
              <a:gd name="T46" fmla="*/ 55 w 89"/>
              <a:gd name="T47" fmla="*/ 0 h 74"/>
              <a:gd name="T48" fmla="*/ 59 w 89"/>
              <a:gd name="T49" fmla="*/ 0 h 74"/>
              <a:gd name="T50" fmla="*/ 64 w 89"/>
              <a:gd name="T51" fmla="*/ 1 h 74"/>
              <a:gd name="T52" fmla="*/ 70 w 89"/>
              <a:gd name="T53" fmla="*/ 5 h 74"/>
              <a:gd name="T54" fmla="*/ 76 w 89"/>
              <a:gd name="T55" fmla="*/ 10 h 74"/>
              <a:gd name="T56" fmla="*/ 81 w 89"/>
              <a:gd name="T57" fmla="*/ 15 h 74"/>
              <a:gd name="T58" fmla="*/ 85 w 89"/>
              <a:gd name="T59" fmla="*/ 21 h 74"/>
              <a:gd name="T60" fmla="*/ 88 w 89"/>
              <a:gd name="T61" fmla="*/ 26 h 74"/>
              <a:gd name="T62" fmla="*/ 89 w 89"/>
              <a:gd name="T63" fmla="*/ 31 h 74"/>
              <a:gd name="T64" fmla="*/ 89 w 89"/>
              <a:gd name="T65" fmla="*/ 3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" h="74">
                <a:moveTo>
                  <a:pt x="89" y="33"/>
                </a:moveTo>
                <a:lnTo>
                  <a:pt x="89" y="34"/>
                </a:lnTo>
                <a:lnTo>
                  <a:pt x="88" y="36"/>
                </a:lnTo>
                <a:lnTo>
                  <a:pt x="85" y="37"/>
                </a:lnTo>
                <a:lnTo>
                  <a:pt x="83" y="39"/>
                </a:lnTo>
                <a:lnTo>
                  <a:pt x="81" y="42"/>
                </a:lnTo>
                <a:lnTo>
                  <a:pt x="77" y="44"/>
                </a:lnTo>
                <a:lnTo>
                  <a:pt x="72" y="46"/>
                </a:lnTo>
                <a:lnTo>
                  <a:pt x="68" y="49"/>
                </a:lnTo>
                <a:lnTo>
                  <a:pt x="57" y="55"/>
                </a:lnTo>
                <a:lnTo>
                  <a:pt x="45" y="61"/>
                </a:lnTo>
                <a:lnTo>
                  <a:pt x="34" y="65"/>
                </a:lnTo>
                <a:lnTo>
                  <a:pt x="24" y="70"/>
                </a:lnTo>
                <a:lnTo>
                  <a:pt x="19" y="71"/>
                </a:lnTo>
                <a:lnTo>
                  <a:pt x="15" y="72"/>
                </a:lnTo>
                <a:lnTo>
                  <a:pt x="12" y="74"/>
                </a:lnTo>
                <a:lnTo>
                  <a:pt x="8" y="74"/>
                </a:lnTo>
                <a:lnTo>
                  <a:pt x="6" y="74"/>
                </a:lnTo>
                <a:lnTo>
                  <a:pt x="4" y="74"/>
                </a:lnTo>
                <a:lnTo>
                  <a:pt x="1" y="72"/>
                </a:lnTo>
                <a:lnTo>
                  <a:pt x="0" y="72"/>
                </a:lnTo>
                <a:lnTo>
                  <a:pt x="0" y="71"/>
                </a:lnTo>
                <a:lnTo>
                  <a:pt x="0" y="70"/>
                </a:lnTo>
                <a:lnTo>
                  <a:pt x="1" y="68"/>
                </a:lnTo>
                <a:lnTo>
                  <a:pt x="2" y="66"/>
                </a:lnTo>
                <a:lnTo>
                  <a:pt x="5" y="64"/>
                </a:lnTo>
                <a:lnTo>
                  <a:pt x="7" y="62"/>
                </a:lnTo>
                <a:lnTo>
                  <a:pt x="9" y="59"/>
                </a:lnTo>
                <a:lnTo>
                  <a:pt x="13" y="57"/>
                </a:lnTo>
                <a:lnTo>
                  <a:pt x="21" y="51"/>
                </a:lnTo>
                <a:lnTo>
                  <a:pt x="27" y="45"/>
                </a:lnTo>
                <a:lnTo>
                  <a:pt x="33" y="39"/>
                </a:lnTo>
                <a:lnTo>
                  <a:pt x="39" y="33"/>
                </a:lnTo>
                <a:lnTo>
                  <a:pt x="43" y="31"/>
                </a:lnTo>
                <a:lnTo>
                  <a:pt x="44" y="27"/>
                </a:lnTo>
                <a:lnTo>
                  <a:pt x="46" y="25"/>
                </a:lnTo>
                <a:lnTo>
                  <a:pt x="47" y="21"/>
                </a:lnTo>
                <a:lnTo>
                  <a:pt x="49" y="19"/>
                </a:lnTo>
                <a:lnTo>
                  <a:pt x="50" y="15"/>
                </a:lnTo>
                <a:lnTo>
                  <a:pt x="50" y="13"/>
                </a:lnTo>
                <a:lnTo>
                  <a:pt x="50" y="11"/>
                </a:lnTo>
                <a:lnTo>
                  <a:pt x="49" y="7"/>
                </a:lnTo>
                <a:lnTo>
                  <a:pt x="49" y="5"/>
                </a:lnTo>
                <a:lnTo>
                  <a:pt x="49" y="4"/>
                </a:lnTo>
                <a:lnTo>
                  <a:pt x="50" y="2"/>
                </a:lnTo>
                <a:lnTo>
                  <a:pt x="51" y="1"/>
                </a:lnTo>
                <a:lnTo>
                  <a:pt x="53" y="0"/>
                </a:lnTo>
                <a:lnTo>
                  <a:pt x="55" y="0"/>
                </a:lnTo>
                <a:lnTo>
                  <a:pt x="58" y="0"/>
                </a:lnTo>
                <a:lnTo>
                  <a:pt x="59" y="0"/>
                </a:lnTo>
                <a:lnTo>
                  <a:pt x="62" y="1"/>
                </a:lnTo>
                <a:lnTo>
                  <a:pt x="64" y="1"/>
                </a:lnTo>
                <a:lnTo>
                  <a:pt x="68" y="4"/>
                </a:lnTo>
                <a:lnTo>
                  <a:pt x="70" y="5"/>
                </a:lnTo>
                <a:lnTo>
                  <a:pt x="72" y="7"/>
                </a:lnTo>
                <a:lnTo>
                  <a:pt x="76" y="10"/>
                </a:lnTo>
                <a:lnTo>
                  <a:pt x="78" y="13"/>
                </a:lnTo>
                <a:lnTo>
                  <a:pt x="81" y="15"/>
                </a:lnTo>
                <a:lnTo>
                  <a:pt x="83" y="19"/>
                </a:lnTo>
                <a:lnTo>
                  <a:pt x="85" y="21"/>
                </a:lnTo>
                <a:lnTo>
                  <a:pt x="87" y="24"/>
                </a:lnTo>
                <a:lnTo>
                  <a:pt x="88" y="26"/>
                </a:lnTo>
                <a:lnTo>
                  <a:pt x="88" y="29"/>
                </a:lnTo>
                <a:lnTo>
                  <a:pt x="89" y="31"/>
                </a:lnTo>
                <a:lnTo>
                  <a:pt x="89" y="33"/>
                </a:lnTo>
                <a:lnTo>
                  <a:pt x="89" y="33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3"/>
          <p:cNvSpPr/>
          <p:nvPr/>
        </p:nvSpPr>
        <p:spPr bwMode="auto">
          <a:xfrm>
            <a:off x="1866975" y="3540229"/>
            <a:ext cx="195415" cy="127317"/>
          </a:xfrm>
          <a:custGeom>
            <a:avLst/>
            <a:gdLst>
              <a:gd name="T0" fmla="*/ 52 w 66"/>
              <a:gd name="T1" fmla="*/ 7 h 43"/>
              <a:gd name="T2" fmla="*/ 56 w 66"/>
              <a:gd name="T3" fmla="*/ 9 h 43"/>
              <a:gd name="T4" fmla="*/ 59 w 66"/>
              <a:gd name="T5" fmla="*/ 11 h 43"/>
              <a:gd name="T6" fmla="*/ 62 w 66"/>
              <a:gd name="T7" fmla="*/ 14 h 43"/>
              <a:gd name="T8" fmla="*/ 64 w 66"/>
              <a:gd name="T9" fmla="*/ 16 h 43"/>
              <a:gd name="T10" fmla="*/ 65 w 66"/>
              <a:gd name="T11" fmla="*/ 18 h 43"/>
              <a:gd name="T12" fmla="*/ 65 w 66"/>
              <a:gd name="T13" fmla="*/ 22 h 43"/>
              <a:gd name="T14" fmla="*/ 66 w 66"/>
              <a:gd name="T15" fmla="*/ 24 h 43"/>
              <a:gd name="T16" fmla="*/ 65 w 66"/>
              <a:gd name="T17" fmla="*/ 28 h 43"/>
              <a:gd name="T18" fmla="*/ 64 w 66"/>
              <a:gd name="T19" fmla="*/ 32 h 43"/>
              <a:gd name="T20" fmla="*/ 63 w 66"/>
              <a:gd name="T21" fmla="*/ 34 h 43"/>
              <a:gd name="T22" fmla="*/ 62 w 66"/>
              <a:gd name="T23" fmla="*/ 37 h 43"/>
              <a:gd name="T24" fmla="*/ 61 w 66"/>
              <a:gd name="T25" fmla="*/ 39 h 43"/>
              <a:gd name="T26" fmla="*/ 59 w 66"/>
              <a:gd name="T27" fmla="*/ 41 h 43"/>
              <a:gd name="T28" fmla="*/ 57 w 66"/>
              <a:gd name="T29" fmla="*/ 42 h 43"/>
              <a:gd name="T30" fmla="*/ 55 w 66"/>
              <a:gd name="T31" fmla="*/ 43 h 43"/>
              <a:gd name="T32" fmla="*/ 52 w 66"/>
              <a:gd name="T33" fmla="*/ 43 h 43"/>
              <a:gd name="T34" fmla="*/ 49 w 66"/>
              <a:gd name="T35" fmla="*/ 43 h 43"/>
              <a:gd name="T36" fmla="*/ 46 w 66"/>
              <a:gd name="T37" fmla="*/ 42 h 43"/>
              <a:gd name="T38" fmla="*/ 43 w 66"/>
              <a:gd name="T39" fmla="*/ 41 h 43"/>
              <a:gd name="T40" fmla="*/ 38 w 66"/>
              <a:gd name="T41" fmla="*/ 39 h 43"/>
              <a:gd name="T42" fmla="*/ 34 w 66"/>
              <a:gd name="T43" fmla="*/ 36 h 43"/>
              <a:gd name="T44" fmla="*/ 30 w 66"/>
              <a:gd name="T45" fmla="*/ 34 h 43"/>
              <a:gd name="T46" fmla="*/ 26 w 66"/>
              <a:gd name="T47" fmla="*/ 29 h 43"/>
              <a:gd name="T48" fmla="*/ 21 w 66"/>
              <a:gd name="T49" fmla="*/ 26 h 43"/>
              <a:gd name="T50" fmla="*/ 15 w 66"/>
              <a:gd name="T51" fmla="*/ 21 h 43"/>
              <a:gd name="T52" fmla="*/ 11 w 66"/>
              <a:gd name="T53" fmla="*/ 16 h 43"/>
              <a:gd name="T54" fmla="*/ 7 w 66"/>
              <a:gd name="T55" fmla="*/ 13 h 43"/>
              <a:gd name="T56" fmla="*/ 4 w 66"/>
              <a:gd name="T57" fmla="*/ 9 h 43"/>
              <a:gd name="T58" fmla="*/ 1 w 66"/>
              <a:gd name="T59" fmla="*/ 7 h 43"/>
              <a:gd name="T60" fmla="*/ 0 w 66"/>
              <a:gd name="T61" fmla="*/ 3 h 43"/>
              <a:gd name="T62" fmla="*/ 0 w 66"/>
              <a:gd name="T63" fmla="*/ 2 h 43"/>
              <a:gd name="T64" fmla="*/ 0 w 66"/>
              <a:gd name="T65" fmla="*/ 0 h 43"/>
              <a:gd name="T66" fmla="*/ 8 w 66"/>
              <a:gd name="T67" fmla="*/ 0 h 43"/>
              <a:gd name="T68" fmla="*/ 17 w 66"/>
              <a:gd name="T69" fmla="*/ 0 h 43"/>
              <a:gd name="T70" fmla="*/ 24 w 66"/>
              <a:gd name="T71" fmla="*/ 1 h 43"/>
              <a:gd name="T72" fmla="*/ 31 w 66"/>
              <a:gd name="T73" fmla="*/ 1 h 43"/>
              <a:gd name="T74" fmla="*/ 38 w 66"/>
              <a:gd name="T75" fmla="*/ 2 h 43"/>
              <a:gd name="T76" fmla="*/ 43 w 66"/>
              <a:gd name="T77" fmla="*/ 3 h 43"/>
              <a:gd name="T78" fmla="*/ 47 w 66"/>
              <a:gd name="T79" fmla="*/ 5 h 43"/>
              <a:gd name="T80" fmla="*/ 52 w 66"/>
              <a:gd name="T81" fmla="*/ 7 h 43"/>
              <a:gd name="T82" fmla="*/ 52 w 66"/>
              <a:gd name="T83" fmla="*/ 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6" h="43">
                <a:moveTo>
                  <a:pt x="52" y="7"/>
                </a:moveTo>
                <a:lnTo>
                  <a:pt x="56" y="9"/>
                </a:lnTo>
                <a:lnTo>
                  <a:pt x="59" y="11"/>
                </a:lnTo>
                <a:lnTo>
                  <a:pt x="62" y="14"/>
                </a:lnTo>
                <a:lnTo>
                  <a:pt x="64" y="16"/>
                </a:lnTo>
                <a:lnTo>
                  <a:pt x="65" y="18"/>
                </a:lnTo>
                <a:lnTo>
                  <a:pt x="65" y="22"/>
                </a:lnTo>
                <a:lnTo>
                  <a:pt x="66" y="24"/>
                </a:lnTo>
                <a:lnTo>
                  <a:pt x="65" y="28"/>
                </a:lnTo>
                <a:lnTo>
                  <a:pt x="64" y="32"/>
                </a:lnTo>
                <a:lnTo>
                  <a:pt x="63" y="34"/>
                </a:lnTo>
                <a:lnTo>
                  <a:pt x="62" y="37"/>
                </a:lnTo>
                <a:lnTo>
                  <a:pt x="61" y="39"/>
                </a:lnTo>
                <a:lnTo>
                  <a:pt x="59" y="41"/>
                </a:lnTo>
                <a:lnTo>
                  <a:pt x="57" y="42"/>
                </a:lnTo>
                <a:lnTo>
                  <a:pt x="55" y="43"/>
                </a:lnTo>
                <a:lnTo>
                  <a:pt x="52" y="43"/>
                </a:lnTo>
                <a:lnTo>
                  <a:pt x="49" y="43"/>
                </a:lnTo>
                <a:lnTo>
                  <a:pt x="46" y="42"/>
                </a:lnTo>
                <a:lnTo>
                  <a:pt x="43" y="41"/>
                </a:lnTo>
                <a:lnTo>
                  <a:pt x="38" y="39"/>
                </a:lnTo>
                <a:lnTo>
                  <a:pt x="34" y="36"/>
                </a:lnTo>
                <a:lnTo>
                  <a:pt x="30" y="34"/>
                </a:lnTo>
                <a:lnTo>
                  <a:pt x="26" y="29"/>
                </a:lnTo>
                <a:lnTo>
                  <a:pt x="21" y="26"/>
                </a:lnTo>
                <a:lnTo>
                  <a:pt x="15" y="21"/>
                </a:lnTo>
                <a:lnTo>
                  <a:pt x="11" y="16"/>
                </a:lnTo>
                <a:lnTo>
                  <a:pt x="7" y="13"/>
                </a:lnTo>
                <a:lnTo>
                  <a:pt x="4" y="9"/>
                </a:lnTo>
                <a:lnTo>
                  <a:pt x="1" y="7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8" y="0"/>
                </a:lnTo>
                <a:lnTo>
                  <a:pt x="17" y="0"/>
                </a:lnTo>
                <a:lnTo>
                  <a:pt x="24" y="1"/>
                </a:lnTo>
                <a:lnTo>
                  <a:pt x="31" y="1"/>
                </a:lnTo>
                <a:lnTo>
                  <a:pt x="38" y="2"/>
                </a:lnTo>
                <a:lnTo>
                  <a:pt x="43" y="3"/>
                </a:lnTo>
                <a:lnTo>
                  <a:pt x="47" y="5"/>
                </a:lnTo>
                <a:lnTo>
                  <a:pt x="52" y="7"/>
                </a:lnTo>
                <a:lnTo>
                  <a:pt x="52" y="7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54"/>
          <p:cNvSpPr/>
          <p:nvPr/>
        </p:nvSpPr>
        <p:spPr bwMode="auto">
          <a:xfrm>
            <a:off x="1650835" y="3720841"/>
            <a:ext cx="461891" cy="222064"/>
          </a:xfrm>
          <a:custGeom>
            <a:avLst/>
            <a:gdLst>
              <a:gd name="T0" fmla="*/ 23 w 156"/>
              <a:gd name="T1" fmla="*/ 36 h 75"/>
              <a:gd name="T2" fmla="*/ 35 w 156"/>
              <a:gd name="T3" fmla="*/ 36 h 75"/>
              <a:gd name="T4" fmla="*/ 40 w 156"/>
              <a:gd name="T5" fmla="*/ 36 h 75"/>
              <a:gd name="T6" fmla="*/ 42 w 156"/>
              <a:gd name="T7" fmla="*/ 36 h 75"/>
              <a:gd name="T8" fmla="*/ 47 w 156"/>
              <a:gd name="T9" fmla="*/ 35 h 75"/>
              <a:gd name="T10" fmla="*/ 52 w 156"/>
              <a:gd name="T11" fmla="*/ 33 h 75"/>
              <a:gd name="T12" fmla="*/ 59 w 156"/>
              <a:gd name="T13" fmla="*/ 31 h 75"/>
              <a:gd name="T14" fmla="*/ 67 w 156"/>
              <a:gd name="T15" fmla="*/ 29 h 75"/>
              <a:gd name="T16" fmla="*/ 77 w 156"/>
              <a:gd name="T17" fmla="*/ 25 h 75"/>
              <a:gd name="T18" fmla="*/ 88 w 156"/>
              <a:gd name="T19" fmla="*/ 20 h 75"/>
              <a:gd name="T20" fmla="*/ 100 w 156"/>
              <a:gd name="T21" fmla="*/ 16 h 75"/>
              <a:gd name="T22" fmla="*/ 110 w 156"/>
              <a:gd name="T23" fmla="*/ 12 h 75"/>
              <a:gd name="T24" fmla="*/ 119 w 156"/>
              <a:gd name="T25" fmla="*/ 8 h 75"/>
              <a:gd name="T26" fmla="*/ 128 w 156"/>
              <a:gd name="T27" fmla="*/ 5 h 75"/>
              <a:gd name="T28" fmla="*/ 135 w 156"/>
              <a:gd name="T29" fmla="*/ 4 h 75"/>
              <a:gd name="T30" fmla="*/ 139 w 156"/>
              <a:gd name="T31" fmla="*/ 1 h 75"/>
              <a:gd name="T32" fmla="*/ 144 w 156"/>
              <a:gd name="T33" fmla="*/ 0 h 75"/>
              <a:gd name="T34" fmla="*/ 148 w 156"/>
              <a:gd name="T35" fmla="*/ 0 h 75"/>
              <a:gd name="T36" fmla="*/ 152 w 156"/>
              <a:gd name="T37" fmla="*/ 0 h 75"/>
              <a:gd name="T38" fmla="*/ 156 w 156"/>
              <a:gd name="T39" fmla="*/ 1 h 75"/>
              <a:gd name="T40" fmla="*/ 156 w 156"/>
              <a:gd name="T41" fmla="*/ 4 h 75"/>
              <a:gd name="T42" fmla="*/ 155 w 156"/>
              <a:gd name="T43" fmla="*/ 5 h 75"/>
              <a:gd name="T44" fmla="*/ 151 w 156"/>
              <a:gd name="T45" fmla="*/ 8 h 75"/>
              <a:gd name="T46" fmla="*/ 145 w 156"/>
              <a:gd name="T47" fmla="*/ 12 h 75"/>
              <a:gd name="T48" fmla="*/ 139 w 156"/>
              <a:gd name="T49" fmla="*/ 17 h 75"/>
              <a:gd name="T50" fmla="*/ 130 w 156"/>
              <a:gd name="T51" fmla="*/ 23 h 75"/>
              <a:gd name="T52" fmla="*/ 120 w 156"/>
              <a:gd name="T53" fmla="*/ 30 h 75"/>
              <a:gd name="T54" fmla="*/ 109 w 156"/>
              <a:gd name="T55" fmla="*/ 37 h 75"/>
              <a:gd name="T56" fmla="*/ 94 w 156"/>
              <a:gd name="T57" fmla="*/ 45 h 75"/>
              <a:gd name="T58" fmla="*/ 81 w 156"/>
              <a:gd name="T59" fmla="*/ 54 h 75"/>
              <a:gd name="T60" fmla="*/ 71 w 156"/>
              <a:gd name="T61" fmla="*/ 59 h 75"/>
              <a:gd name="T62" fmla="*/ 61 w 156"/>
              <a:gd name="T63" fmla="*/ 65 h 75"/>
              <a:gd name="T64" fmla="*/ 53 w 156"/>
              <a:gd name="T65" fmla="*/ 69 h 75"/>
              <a:gd name="T66" fmla="*/ 46 w 156"/>
              <a:gd name="T67" fmla="*/ 72 h 75"/>
              <a:gd name="T68" fmla="*/ 40 w 156"/>
              <a:gd name="T69" fmla="*/ 74 h 75"/>
              <a:gd name="T70" fmla="*/ 36 w 156"/>
              <a:gd name="T71" fmla="*/ 75 h 75"/>
              <a:gd name="T72" fmla="*/ 32 w 156"/>
              <a:gd name="T73" fmla="*/ 75 h 75"/>
              <a:gd name="T74" fmla="*/ 26 w 156"/>
              <a:gd name="T75" fmla="*/ 72 h 75"/>
              <a:gd name="T76" fmla="*/ 20 w 156"/>
              <a:gd name="T77" fmla="*/ 70 h 75"/>
              <a:gd name="T78" fmla="*/ 14 w 156"/>
              <a:gd name="T79" fmla="*/ 65 h 75"/>
              <a:gd name="T80" fmla="*/ 8 w 156"/>
              <a:gd name="T81" fmla="*/ 59 h 75"/>
              <a:gd name="T82" fmla="*/ 3 w 156"/>
              <a:gd name="T83" fmla="*/ 54 h 75"/>
              <a:gd name="T84" fmla="*/ 1 w 156"/>
              <a:gd name="T85" fmla="*/ 48 h 75"/>
              <a:gd name="T86" fmla="*/ 0 w 156"/>
              <a:gd name="T87" fmla="*/ 44 h 75"/>
              <a:gd name="T88" fmla="*/ 2 w 156"/>
              <a:gd name="T89" fmla="*/ 39 h 75"/>
              <a:gd name="T90" fmla="*/ 4 w 156"/>
              <a:gd name="T91" fmla="*/ 37 h 75"/>
              <a:gd name="T92" fmla="*/ 9 w 156"/>
              <a:gd name="T93" fmla="*/ 36 h 75"/>
              <a:gd name="T94" fmla="*/ 14 w 156"/>
              <a:gd name="T95" fmla="*/ 36 h 75"/>
              <a:gd name="T96" fmla="*/ 16 w 156"/>
              <a:gd name="T97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6" h="75">
                <a:moveTo>
                  <a:pt x="16" y="36"/>
                </a:moveTo>
                <a:lnTo>
                  <a:pt x="23" y="36"/>
                </a:lnTo>
                <a:lnTo>
                  <a:pt x="30" y="36"/>
                </a:lnTo>
                <a:lnTo>
                  <a:pt x="35" y="36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2" y="36"/>
                </a:lnTo>
                <a:lnTo>
                  <a:pt x="45" y="36"/>
                </a:lnTo>
                <a:lnTo>
                  <a:pt x="47" y="35"/>
                </a:lnTo>
                <a:lnTo>
                  <a:pt x="49" y="35"/>
                </a:lnTo>
                <a:lnTo>
                  <a:pt x="52" y="33"/>
                </a:lnTo>
                <a:lnTo>
                  <a:pt x="55" y="32"/>
                </a:lnTo>
                <a:lnTo>
                  <a:pt x="59" y="31"/>
                </a:lnTo>
                <a:lnTo>
                  <a:pt x="62" y="30"/>
                </a:lnTo>
                <a:lnTo>
                  <a:pt x="67" y="29"/>
                </a:lnTo>
                <a:lnTo>
                  <a:pt x="72" y="26"/>
                </a:lnTo>
                <a:lnTo>
                  <a:pt x="77" y="25"/>
                </a:lnTo>
                <a:lnTo>
                  <a:pt x="83" y="23"/>
                </a:lnTo>
                <a:lnTo>
                  <a:pt x="88" y="20"/>
                </a:lnTo>
                <a:lnTo>
                  <a:pt x="94" y="18"/>
                </a:lnTo>
                <a:lnTo>
                  <a:pt x="100" y="16"/>
                </a:lnTo>
                <a:lnTo>
                  <a:pt x="105" y="13"/>
                </a:lnTo>
                <a:lnTo>
                  <a:pt x="110" y="12"/>
                </a:lnTo>
                <a:lnTo>
                  <a:pt x="115" y="10"/>
                </a:lnTo>
                <a:lnTo>
                  <a:pt x="119" y="8"/>
                </a:lnTo>
                <a:lnTo>
                  <a:pt x="124" y="7"/>
                </a:lnTo>
                <a:lnTo>
                  <a:pt x="128" y="5"/>
                </a:lnTo>
                <a:lnTo>
                  <a:pt x="131" y="4"/>
                </a:lnTo>
                <a:lnTo>
                  <a:pt x="135" y="4"/>
                </a:lnTo>
                <a:lnTo>
                  <a:pt x="137" y="3"/>
                </a:lnTo>
                <a:lnTo>
                  <a:pt x="139" y="1"/>
                </a:lnTo>
                <a:lnTo>
                  <a:pt x="142" y="1"/>
                </a:lnTo>
                <a:lnTo>
                  <a:pt x="144" y="0"/>
                </a:lnTo>
                <a:lnTo>
                  <a:pt x="147" y="0"/>
                </a:lnTo>
                <a:lnTo>
                  <a:pt x="148" y="0"/>
                </a:lnTo>
                <a:lnTo>
                  <a:pt x="149" y="0"/>
                </a:lnTo>
                <a:lnTo>
                  <a:pt x="152" y="0"/>
                </a:lnTo>
                <a:lnTo>
                  <a:pt x="155" y="0"/>
                </a:lnTo>
                <a:lnTo>
                  <a:pt x="156" y="1"/>
                </a:lnTo>
                <a:lnTo>
                  <a:pt x="156" y="3"/>
                </a:lnTo>
                <a:lnTo>
                  <a:pt x="156" y="4"/>
                </a:lnTo>
                <a:lnTo>
                  <a:pt x="156" y="4"/>
                </a:lnTo>
                <a:lnTo>
                  <a:pt x="155" y="5"/>
                </a:lnTo>
                <a:lnTo>
                  <a:pt x="152" y="6"/>
                </a:lnTo>
                <a:lnTo>
                  <a:pt x="151" y="8"/>
                </a:lnTo>
                <a:lnTo>
                  <a:pt x="149" y="10"/>
                </a:lnTo>
                <a:lnTo>
                  <a:pt x="145" y="12"/>
                </a:lnTo>
                <a:lnTo>
                  <a:pt x="143" y="14"/>
                </a:lnTo>
                <a:lnTo>
                  <a:pt x="139" y="17"/>
                </a:lnTo>
                <a:lnTo>
                  <a:pt x="135" y="19"/>
                </a:lnTo>
                <a:lnTo>
                  <a:pt x="130" y="23"/>
                </a:lnTo>
                <a:lnTo>
                  <a:pt x="125" y="26"/>
                </a:lnTo>
                <a:lnTo>
                  <a:pt x="120" y="30"/>
                </a:lnTo>
                <a:lnTo>
                  <a:pt x="115" y="33"/>
                </a:lnTo>
                <a:lnTo>
                  <a:pt x="109" y="37"/>
                </a:lnTo>
                <a:lnTo>
                  <a:pt x="102" y="42"/>
                </a:lnTo>
                <a:lnTo>
                  <a:pt x="94" y="45"/>
                </a:lnTo>
                <a:lnTo>
                  <a:pt x="88" y="50"/>
                </a:lnTo>
                <a:lnTo>
                  <a:pt x="81" y="54"/>
                </a:lnTo>
                <a:lnTo>
                  <a:pt x="77" y="57"/>
                </a:lnTo>
                <a:lnTo>
                  <a:pt x="71" y="59"/>
                </a:lnTo>
                <a:lnTo>
                  <a:pt x="66" y="62"/>
                </a:lnTo>
                <a:lnTo>
                  <a:pt x="61" y="65"/>
                </a:lnTo>
                <a:lnTo>
                  <a:pt x="56" y="67"/>
                </a:lnTo>
                <a:lnTo>
                  <a:pt x="53" y="69"/>
                </a:lnTo>
                <a:lnTo>
                  <a:pt x="49" y="70"/>
                </a:lnTo>
                <a:lnTo>
                  <a:pt x="46" y="72"/>
                </a:lnTo>
                <a:lnTo>
                  <a:pt x="42" y="74"/>
                </a:lnTo>
                <a:lnTo>
                  <a:pt x="40" y="74"/>
                </a:lnTo>
                <a:lnTo>
                  <a:pt x="37" y="75"/>
                </a:lnTo>
                <a:lnTo>
                  <a:pt x="36" y="75"/>
                </a:lnTo>
                <a:lnTo>
                  <a:pt x="34" y="75"/>
                </a:lnTo>
                <a:lnTo>
                  <a:pt x="32" y="75"/>
                </a:lnTo>
                <a:lnTo>
                  <a:pt x="28" y="74"/>
                </a:lnTo>
                <a:lnTo>
                  <a:pt x="26" y="72"/>
                </a:lnTo>
                <a:lnTo>
                  <a:pt x="23" y="71"/>
                </a:lnTo>
                <a:lnTo>
                  <a:pt x="20" y="70"/>
                </a:lnTo>
                <a:lnTo>
                  <a:pt x="17" y="68"/>
                </a:lnTo>
                <a:lnTo>
                  <a:pt x="14" y="65"/>
                </a:lnTo>
                <a:lnTo>
                  <a:pt x="11" y="62"/>
                </a:lnTo>
                <a:lnTo>
                  <a:pt x="8" y="59"/>
                </a:lnTo>
                <a:lnTo>
                  <a:pt x="5" y="56"/>
                </a:lnTo>
                <a:lnTo>
                  <a:pt x="3" y="54"/>
                </a:lnTo>
                <a:lnTo>
                  <a:pt x="2" y="51"/>
                </a:lnTo>
                <a:lnTo>
                  <a:pt x="1" y="48"/>
                </a:lnTo>
                <a:lnTo>
                  <a:pt x="0" y="45"/>
                </a:lnTo>
                <a:lnTo>
                  <a:pt x="0" y="44"/>
                </a:lnTo>
                <a:lnTo>
                  <a:pt x="1" y="42"/>
                </a:lnTo>
                <a:lnTo>
                  <a:pt x="2" y="39"/>
                </a:lnTo>
                <a:lnTo>
                  <a:pt x="3" y="38"/>
                </a:lnTo>
                <a:lnTo>
                  <a:pt x="4" y="37"/>
                </a:lnTo>
                <a:lnTo>
                  <a:pt x="7" y="36"/>
                </a:lnTo>
                <a:lnTo>
                  <a:pt x="9" y="36"/>
                </a:lnTo>
                <a:lnTo>
                  <a:pt x="11" y="36"/>
                </a:lnTo>
                <a:lnTo>
                  <a:pt x="14" y="36"/>
                </a:lnTo>
                <a:lnTo>
                  <a:pt x="16" y="36"/>
                </a:lnTo>
                <a:lnTo>
                  <a:pt x="16" y="36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圆角矩形标注 43"/>
          <p:cNvSpPr/>
          <p:nvPr/>
        </p:nvSpPr>
        <p:spPr>
          <a:xfrm>
            <a:off x="3864120" y="1491630"/>
            <a:ext cx="4466809" cy="2840722"/>
          </a:xfrm>
          <a:prstGeom prst="wedgeRoundRectCallout">
            <a:avLst>
              <a:gd name="adj1" fmla="val 50247"/>
              <a:gd name="adj2" fmla="val -19893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“日”“共”要写得扁平，且一撇一捺要舒展，“  ”要与“水”“木”区别。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" name="图片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4" t="48044" r="38820" b="28487"/>
          <a:stretch>
            <a:fillRect/>
          </a:stretch>
        </p:blipFill>
        <p:spPr bwMode="auto">
          <a:xfrm>
            <a:off x="6888052" y="2770968"/>
            <a:ext cx="443592" cy="38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1"/>
          <p:cNvSpPr txBox="1">
            <a:spLocks noChangeArrowheads="1"/>
          </p:cNvSpPr>
          <p:nvPr/>
        </p:nvSpPr>
        <p:spPr bwMode="auto">
          <a:xfrm>
            <a:off x="2669189" y="387246"/>
            <a:ext cx="521517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179744" y="459135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755576" y="771550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80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defRPr>
            </a:lvl1pPr>
            <a:lvl2pPr marL="742950" indent="-285750"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piào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84824" y="1657965"/>
            <a:ext cx="2318547" cy="2326669"/>
            <a:chOff x="5534807" y="1672548"/>
            <a:chExt cx="2318547" cy="2326669"/>
          </a:xfrm>
        </p:grpSpPr>
        <p:sp>
          <p:nvSpPr>
            <p:cNvPr id="7" name="矩形 6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444362" y="1897761"/>
            <a:ext cx="1799470" cy="1847076"/>
            <a:chOff x="6113463" y="2322513"/>
            <a:chExt cx="900112" cy="923925"/>
          </a:xfrm>
        </p:grpSpPr>
        <p:sp>
          <p:nvSpPr>
            <p:cNvPr id="13" name="Freeform 126"/>
            <p:cNvSpPr/>
            <p:nvPr/>
          </p:nvSpPr>
          <p:spPr bwMode="auto">
            <a:xfrm>
              <a:off x="6208713" y="2376488"/>
              <a:ext cx="144463" cy="109538"/>
            </a:xfrm>
            <a:custGeom>
              <a:avLst/>
              <a:gdLst>
                <a:gd name="T0" fmla="*/ 88 w 91"/>
                <a:gd name="T1" fmla="*/ 61 h 69"/>
                <a:gd name="T2" fmla="*/ 86 w 91"/>
                <a:gd name="T3" fmla="*/ 65 h 69"/>
                <a:gd name="T4" fmla="*/ 83 w 91"/>
                <a:gd name="T5" fmla="*/ 67 h 69"/>
                <a:gd name="T6" fmla="*/ 80 w 91"/>
                <a:gd name="T7" fmla="*/ 68 h 69"/>
                <a:gd name="T8" fmla="*/ 78 w 91"/>
                <a:gd name="T9" fmla="*/ 69 h 69"/>
                <a:gd name="T10" fmla="*/ 75 w 91"/>
                <a:gd name="T11" fmla="*/ 68 h 69"/>
                <a:gd name="T12" fmla="*/ 73 w 91"/>
                <a:gd name="T13" fmla="*/ 67 h 69"/>
                <a:gd name="T14" fmla="*/ 69 w 91"/>
                <a:gd name="T15" fmla="*/ 65 h 69"/>
                <a:gd name="T16" fmla="*/ 65 w 91"/>
                <a:gd name="T17" fmla="*/ 61 h 69"/>
                <a:gd name="T18" fmla="*/ 59 w 91"/>
                <a:gd name="T19" fmla="*/ 56 h 69"/>
                <a:gd name="T20" fmla="*/ 51 w 91"/>
                <a:gd name="T21" fmla="*/ 52 h 69"/>
                <a:gd name="T22" fmla="*/ 44 w 91"/>
                <a:gd name="T23" fmla="*/ 46 h 69"/>
                <a:gd name="T24" fmla="*/ 36 w 91"/>
                <a:gd name="T25" fmla="*/ 37 h 69"/>
                <a:gd name="T26" fmla="*/ 28 w 91"/>
                <a:gd name="T27" fmla="*/ 30 h 69"/>
                <a:gd name="T28" fmla="*/ 21 w 91"/>
                <a:gd name="T29" fmla="*/ 24 h 69"/>
                <a:gd name="T30" fmla="*/ 15 w 91"/>
                <a:gd name="T31" fmla="*/ 19 h 69"/>
                <a:gd name="T32" fmla="*/ 10 w 91"/>
                <a:gd name="T33" fmla="*/ 13 h 69"/>
                <a:gd name="T34" fmla="*/ 5 w 91"/>
                <a:gd name="T35" fmla="*/ 9 h 69"/>
                <a:gd name="T36" fmla="*/ 3 w 91"/>
                <a:gd name="T37" fmla="*/ 5 h 69"/>
                <a:gd name="T38" fmla="*/ 2 w 91"/>
                <a:gd name="T39" fmla="*/ 4 h 69"/>
                <a:gd name="T40" fmla="*/ 0 w 91"/>
                <a:gd name="T41" fmla="*/ 3 h 69"/>
                <a:gd name="T42" fmla="*/ 0 w 91"/>
                <a:gd name="T43" fmla="*/ 2 h 69"/>
                <a:gd name="T44" fmla="*/ 0 w 91"/>
                <a:gd name="T45" fmla="*/ 2 h 69"/>
                <a:gd name="T46" fmla="*/ 0 w 91"/>
                <a:gd name="T47" fmla="*/ 1 h 69"/>
                <a:gd name="T48" fmla="*/ 2 w 91"/>
                <a:gd name="T49" fmla="*/ 1 h 69"/>
                <a:gd name="T50" fmla="*/ 4 w 91"/>
                <a:gd name="T51" fmla="*/ 0 h 69"/>
                <a:gd name="T52" fmla="*/ 6 w 91"/>
                <a:gd name="T53" fmla="*/ 0 h 69"/>
                <a:gd name="T54" fmla="*/ 10 w 91"/>
                <a:gd name="T55" fmla="*/ 0 h 69"/>
                <a:gd name="T56" fmla="*/ 15 w 91"/>
                <a:gd name="T57" fmla="*/ 0 h 69"/>
                <a:gd name="T58" fmla="*/ 19 w 91"/>
                <a:gd name="T59" fmla="*/ 0 h 69"/>
                <a:gd name="T60" fmla="*/ 27 w 91"/>
                <a:gd name="T61" fmla="*/ 0 h 69"/>
                <a:gd name="T62" fmla="*/ 31 w 91"/>
                <a:gd name="T63" fmla="*/ 0 h 69"/>
                <a:gd name="T64" fmla="*/ 37 w 91"/>
                <a:gd name="T65" fmla="*/ 0 h 69"/>
                <a:gd name="T66" fmla="*/ 43 w 91"/>
                <a:gd name="T67" fmla="*/ 1 h 69"/>
                <a:gd name="T68" fmla="*/ 48 w 91"/>
                <a:gd name="T69" fmla="*/ 2 h 69"/>
                <a:gd name="T70" fmla="*/ 53 w 91"/>
                <a:gd name="T71" fmla="*/ 3 h 69"/>
                <a:gd name="T72" fmla="*/ 57 w 91"/>
                <a:gd name="T73" fmla="*/ 4 h 69"/>
                <a:gd name="T74" fmla="*/ 63 w 91"/>
                <a:gd name="T75" fmla="*/ 7 h 69"/>
                <a:gd name="T76" fmla="*/ 68 w 91"/>
                <a:gd name="T77" fmla="*/ 10 h 69"/>
                <a:gd name="T78" fmla="*/ 75 w 91"/>
                <a:gd name="T79" fmla="*/ 16 h 69"/>
                <a:gd name="T80" fmla="*/ 78 w 91"/>
                <a:gd name="T81" fmla="*/ 20 h 69"/>
                <a:gd name="T82" fmla="*/ 81 w 91"/>
                <a:gd name="T83" fmla="*/ 23 h 69"/>
                <a:gd name="T84" fmla="*/ 83 w 91"/>
                <a:gd name="T85" fmla="*/ 27 h 69"/>
                <a:gd name="T86" fmla="*/ 86 w 91"/>
                <a:gd name="T87" fmla="*/ 30 h 69"/>
                <a:gd name="T88" fmla="*/ 87 w 91"/>
                <a:gd name="T89" fmla="*/ 34 h 69"/>
                <a:gd name="T90" fmla="*/ 88 w 91"/>
                <a:gd name="T91" fmla="*/ 37 h 69"/>
                <a:gd name="T92" fmla="*/ 89 w 91"/>
                <a:gd name="T93" fmla="*/ 46 h 69"/>
                <a:gd name="T94" fmla="*/ 91 w 91"/>
                <a:gd name="T95" fmla="*/ 52 h 69"/>
                <a:gd name="T96" fmla="*/ 89 w 91"/>
                <a:gd name="T97" fmla="*/ 56 h 69"/>
                <a:gd name="T98" fmla="*/ 88 w 91"/>
                <a:gd name="T99" fmla="*/ 61 h 69"/>
                <a:gd name="T100" fmla="*/ 88 w 91"/>
                <a:gd name="T10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69">
                  <a:moveTo>
                    <a:pt x="88" y="61"/>
                  </a:moveTo>
                  <a:lnTo>
                    <a:pt x="86" y="65"/>
                  </a:lnTo>
                  <a:lnTo>
                    <a:pt x="83" y="67"/>
                  </a:lnTo>
                  <a:lnTo>
                    <a:pt x="80" y="68"/>
                  </a:lnTo>
                  <a:lnTo>
                    <a:pt x="78" y="69"/>
                  </a:lnTo>
                  <a:lnTo>
                    <a:pt x="75" y="68"/>
                  </a:lnTo>
                  <a:lnTo>
                    <a:pt x="73" y="67"/>
                  </a:lnTo>
                  <a:lnTo>
                    <a:pt x="69" y="65"/>
                  </a:lnTo>
                  <a:lnTo>
                    <a:pt x="65" y="61"/>
                  </a:lnTo>
                  <a:lnTo>
                    <a:pt x="59" y="56"/>
                  </a:lnTo>
                  <a:lnTo>
                    <a:pt x="51" y="52"/>
                  </a:lnTo>
                  <a:lnTo>
                    <a:pt x="44" y="46"/>
                  </a:lnTo>
                  <a:lnTo>
                    <a:pt x="36" y="37"/>
                  </a:lnTo>
                  <a:lnTo>
                    <a:pt x="28" y="30"/>
                  </a:lnTo>
                  <a:lnTo>
                    <a:pt x="21" y="24"/>
                  </a:lnTo>
                  <a:lnTo>
                    <a:pt x="15" y="19"/>
                  </a:lnTo>
                  <a:lnTo>
                    <a:pt x="10" y="13"/>
                  </a:lnTo>
                  <a:lnTo>
                    <a:pt x="5" y="9"/>
                  </a:lnTo>
                  <a:lnTo>
                    <a:pt x="3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8" y="2"/>
                  </a:lnTo>
                  <a:lnTo>
                    <a:pt x="53" y="3"/>
                  </a:lnTo>
                  <a:lnTo>
                    <a:pt x="57" y="4"/>
                  </a:lnTo>
                  <a:lnTo>
                    <a:pt x="63" y="7"/>
                  </a:lnTo>
                  <a:lnTo>
                    <a:pt x="68" y="10"/>
                  </a:lnTo>
                  <a:lnTo>
                    <a:pt x="75" y="16"/>
                  </a:lnTo>
                  <a:lnTo>
                    <a:pt x="78" y="20"/>
                  </a:lnTo>
                  <a:lnTo>
                    <a:pt x="81" y="23"/>
                  </a:lnTo>
                  <a:lnTo>
                    <a:pt x="83" y="27"/>
                  </a:lnTo>
                  <a:lnTo>
                    <a:pt x="86" y="30"/>
                  </a:lnTo>
                  <a:lnTo>
                    <a:pt x="87" y="34"/>
                  </a:lnTo>
                  <a:lnTo>
                    <a:pt x="88" y="37"/>
                  </a:lnTo>
                  <a:lnTo>
                    <a:pt x="89" y="46"/>
                  </a:lnTo>
                  <a:lnTo>
                    <a:pt x="91" y="52"/>
                  </a:lnTo>
                  <a:lnTo>
                    <a:pt x="89" y="56"/>
                  </a:lnTo>
                  <a:lnTo>
                    <a:pt x="88" y="61"/>
                  </a:lnTo>
                  <a:lnTo>
                    <a:pt x="88" y="6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7"/>
            <p:cNvSpPr/>
            <p:nvPr/>
          </p:nvSpPr>
          <p:spPr bwMode="auto">
            <a:xfrm>
              <a:off x="6126163" y="2590800"/>
              <a:ext cx="119063" cy="104775"/>
            </a:xfrm>
            <a:custGeom>
              <a:avLst/>
              <a:gdLst>
                <a:gd name="T0" fmla="*/ 70 w 75"/>
                <a:gd name="T1" fmla="*/ 63 h 66"/>
                <a:gd name="T2" fmla="*/ 68 w 75"/>
                <a:gd name="T3" fmla="*/ 65 h 66"/>
                <a:gd name="T4" fmla="*/ 66 w 75"/>
                <a:gd name="T5" fmla="*/ 65 h 66"/>
                <a:gd name="T6" fmla="*/ 63 w 75"/>
                <a:gd name="T7" fmla="*/ 66 h 66"/>
                <a:gd name="T8" fmla="*/ 60 w 75"/>
                <a:gd name="T9" fmla="*/ 66 h 66"/>
                <a:gd name="T10" fmla="*/ 57 w 75"/>
                <a:gd name="T11" fmla="*/ 65 h 66"/>
                <a:gd name="T12" fmla="*/ 55 w 75"/>
                <a:gd name="T13" fmla="*/ 64 h 66"/>
                <a:gd name="T14" fmla="*/ 51 w 75"/>
                <a:gd name="T15" fmla="*/ 61 h 66"/>
                <a:gd name="T16" fmla="*/ 48 w 75"/>
                <a:gd name="T17" fmla="*/ 58 h 66"/>
                <a:gd name="T18" fmla="*/ 43 w 75"/>
                <a:gd name="T19" fmla="*/ 54 h 66"/>
                <a:gd name="T20" fmla="*/ 38 w 75"/>
                <a:gd name="T21" fmla="*/ 49 h 66"/>
                <a:gd name="T22" fmla="*/ 32 w 75"/>
                <a:gd name="T23" fmla="*/ 44 h 66"/>
                <a:gd name="T24" fmla="*/ 26 w 75"/>
                <a:gd name="T25" fmla="*/ 38 h 66"/>
                <a:gd name="T26" fmla="*/ 19 w 75"/>
                <a:gd name="T27" fmla="*/ 31 h 66"/>
                <a:gd name="T28" fmla="*/ 15 w 75"/>
                <a:gd name="T29" fmla="*/ 25 h 66"/>
                <a:gd name="T30" fmla="*/ 10 w 75"/>
                <a:gd name="T31" fmla="*/ 20 h 66"/>
                <a:gd name="T32" fmla="*/ 5 w 75"/>
                <a:gd name="T33" fmla="*/ 15 h 66"/>
                <a:gd name="T34" fmla="*/ 3 w 75"/>
                <a:gd name="T35" fmla="*/ 12 h 66"/>
                <a:gd name="T36" fmla="*/ 0 w 75"/>
                <a:gd name="T37" fmla="*/ 8 h 66"/>
                <a:gd name="T38" fmla="*/ 0 w 75"/>
                <a:gd name="T39" fmla="*/ 6 h 66"/>
                <a:gd name="T40" fmla="*/ 0 w 75"/>
                <a:gd name="T41" fmla="*/ 4 h 66"/>
                <a:gd name="T42" fmla="*/ 0 w 75"/>
                <a:gd name="T43" fmla="*/ 3 h 66"/>
                <a:gd name="T44" fmla="*/ 0 w 75"/>
                <a:gd name="T45" fmla="*/ 2 h 66"/>
                <a:gd name="T46" fmla="*/ 2 w 75"/>
                <a:gd name="T47" fmla="*/ 2 h 66"/>
                <a:gd name="T48" fmla="*/ 4 w 75"/>
                <a:gd name="T49" fmla="*/ 1 h 66"/>
                <a:gd name="T50" fmla="*/ 6 w 75"/>
                <a:gd name="T51" fmla="*/ 1 h 66"/>
                <a:gd name="T52" fmla="*/ 10 w 75"/>
                <a:gd name="T53" fmla="*/ 0 h 66"/>
                <a:gd name="T54" fmla="*/ 13 w 75"/>
                <a:gd name="T55" fmla="*/ 0 h 66"/>
                <a:gd name="T56" fmla="*/ 18 w 75"/>
                <a:gd name="T57" fmla="*/ 1 h 66"/>
                <a:gd name="T58" fmla="*/ 24 w 75"/>
                <a:gd name="T59" fmla="*/ 1 h 66"/>
                <a:gd name="T60" fmla="*/ 35 w 75"/>
                <a:gd name="T61" fmla="*/ 3 h 66"/>
                <a:gd name="T62" fmla="*/ 39 w 75"/>
                <a:gd name="T63" fmla="*/ 4 h 66"/>
                <a:gd name="T64" fmla="*/ 44 w 75"/>
                <a:gd name="T65" fmla="*/ 6 h 66"/>
                <a:gd name="T66" fmla="*/ 49 w 75"/>
                <a:gd name="T67" fmla="*/ 7 h 66"/>
                <a:gd name="T68" fmla="*/ 54 w 75"/>
                <a:gd name="T69" fmla="*/ 9 h 66"/>
                <a:gd name="T70" fmla="*/ 57 w 75"/>
                <a:gd name="T71" fmla="*/ 12 h 66"/>
                <a:gd name="T72" fmla="*/ 60 w 75"/>
                <a:gd name="T73" fmla="*/ 14 h 66"/>
                <a:gd name="T74" fmla="*/ 66 w 75"/>
                <a:gd name="T75" fmla="*/ 20 h 66"/>
                <a:gd name="T76" fmla="*/ 69 w 75"/>
                <a:gd name="T77" fmla="*/ 26 h 66"/>
                <a:gd name="T78" fmla="*/ 73 w 75"/>
                <a:gd name="T79" fmla="*/ 33 h 66"/>
                <a:gd name="T80" fmla="*/ 75 w 75"/>
                <a:gd name="T81" fmla="*/ 40 h 66"/>
                <a:gd name="T82" fmla="*/ 75 w 75"/>
                <a:gd name="T83" fmla="*/ 45 h 66"/>
                <a:gd name="T84" fmla="*/ 75 w 75"/>
                <a:gd name="T85" fmla="*/ 48 h 66"/>
                <a:gd name="T86" fmla="*/ 75 w 75"/>
                <a:gd name="T87" fmla="*/ 52 h 66"/>
                <a:gd name="T88" fmla="*/ 74 w 75"/>
                <a:gd name="T89" fmla="*/ 55 h 66"/>
                <a:gd name="T90" fmla="*/ 73 w 75"/>
                <a:gd name="T91" fmla="*/ 58 h 66"/>
                <a:gd name="T92" fmla="*/ 73 w 75"/>
                <a:gd name="T93" fmla="*/ 60 h 66"/>
                <a:gd name="T94" fmla="*/ 71 w 75"/>
                <a:gd name="T95" fmla="*/ 61 h 66"/>
                <a:gd name="T96" fmla="*/ 70 w 75"/>
                <a:gd name="T97" fmla="*/ 63 h 66"/>
                <a:gd name="T98" fmla="*/ 70 w 75"/>
                <a:gd name="T9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" h="66">
                  <a:moveTo>
                    <a:pt x="70" y="63"/>
                  </a:moveTo>
                  <a:lnTo>
                    <a:pt x="68" y="65"/>
                  </a:lnTo>
                  <a:lnTo>
                    <a:pt x="66" y="65"/>
                  </a:lnTo>
                  <a:lnTo>
                    <a:pt x="63" y="66"/>
                  </a:lnTo>
                  <a:lnTo>
                    <a:pt x="60" y="66"/>
                  </a:lnTo>
                  <a:lnTo>
                    <a:pt x="57" y="65"/>
                  </a:lnTo>
                  <a:lnTo>
                    <a:pt x="55" y="64"/>
                  </a:lnTo>
                  <a:lnTo>
                    <a:pt x="51" y="61"/>
                  </a:lnTo>
                  <a:lnTo>
                    <a:pt x="48" y="58"/>
                  </a:lnTo>
                  <a:lnTo>
                    <a:pt x="43" y="54"/>
                  </a:lnTo>
                  <a:lnTo>
                    <a:pt x="38" y="49"/>
                  </a:lnTo>
                  <a:lnTo>
                    <a:pt x="32" y="44"/>
                  </a:lnTo>
                  <a:lnTo>
                    <a:pt x="26" y="38"/>
                  </a:lnTo>
                  <a:lnTo>
                    <a:pt x="19" y="31"/>
                  </a:lnTo>
                  <a:lnTo>
                    <a:pt x="15" y="25"/>
                  </a:lnTo>
                  <a:lnTo>
                    <a:pt x="10" y="20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4" y="1"/>
                  </a:lnTo>
                  <a:lnTo>
                    <a:pt x="35" y="3"/>
                  </a:lnTo>
                  <a:lnTo>
                    <a:pt x="39" y="4"/>
                  </a:lnTo>
                  <a:lnTo>
                    <a:pt x="44" y="6"/>
                  </a:lnTo>
                  <a:lnTo>
                    <a:pt x="49" y="7"/>
                  </a:lnTo>
                  <a:lnTo>
                    <a:pt x="54" y="9"/>
                  </a:lnTo>
                  <a:lnTo>
                    <a:pt x="57" y="12"/>
                  </a:lnTo>
                  <a:lnTo>
                    <a:pt x="60" y="14"/>
                  </a:lnTo>
                  <a:lnTo>
                    <a:pt x="66" y="20"/>
                  </a:lnTo>
                  <a:lnTo>
                    <a:pt x="69" y="26"/>
                  </a:lnTo>
                  <a:lnTo>
                    <a:pt x="73" y="33"/>
                  </a:lnTo>
                  <a:lnTo>
                    <a:pt x="75" y="40"/>
                  </a:lnTo>
                  <a:lnTo>
                    <a:pt x="75" y="45"/>
                  </a:lnTo>
                  <a:lnTo>
                    <a:pt x="75" y="48"/>
                  </a:lnTo>
                  <a:lnTo>
                    <a:pt x="75" y="52"/>
                  </a:lnTo>
                  <a:lnTo>
                    <a:pt x="74" y="55"/>
                  </a:lnTo>
                  <a:lnTo>
                    <a:pt x="73" y="58"/>
                  </a:lnTo>
                  <a:lnTo>
                    <a:pt x="73" y="60"/>
                  </a:lnTo>
                  <a:lnTo>
                    <a:pt x="71" y="61"/>
                  </a:lnTo>
                  <a:lnTo>
                    <a:pt x="70" y="63"/>
                  </a:lnTo>
                  <a:lnTo>
                    <a:pt x="70" y="6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8"/>
            <p:cNvSpPr/>
            <p:nvPr/>
          </p:nvSpPr>
          <p:spPr bwMode="auto">
            <a:xfrm>
              <a:off x="6113463" y="2703513"/>
              <a:ext cx="220663" cy="438150"/>
            </a:xfrm>
            <a:custGeom>
              <a:avLst/>
              <a:gdLst>
                <a:gd name="T0" fmla="*/ 13 w 139"/>
                <a:gd name="T1" fmla="*/ 201 h 276"/>
                <a:gd name="T2" fmla="*/ 17 w 139"/>
                <a:gd name="T3" fmla="*/ 203 h 276"/>
                <a:gd name="T4" fmla="*/ 21 w 139"/>
                <a:gd name="T5" fmla="*/ 200 h 276"/>
                <a:gd name="T6" fmla="*/ 25 w 139"/>
                <a:gd name="T7" fmla="*/ 198 h 276"/>
                <a:gd name="T8" fmla="*/ 27 w 139"/>
                <a:gd name="T9" fmla="*/ 193 h 276"/>
                <a:gd name="T10" fmla="*/ 31 w 139"/>
                <a:gd name="T11" fmla="*/ 186 h 276"/>
                <a:gd name="T12" fmla="*/ 37 w 139"/>
                <a:gd name="T13" fmla="*/ 176 h 276"/>
                <a:gd name="T14" fmla="*/ 45 w 139"/>
                <a:gd name="T15" fmla="*/ 163 h 276"/>
                <a:gd name="T16" fmla="*/ 53 w 139"/>
                <a:gd name="T17" fmla="*/ 147 h 276"/>
                <a:gd name="T18" fmla="*/ 63 w 139"/>
                <a:gd name="T19" fmla="*/ 129 h 276"/>
                <a:gd name="T20" fmla="*/ 75 w 139"/>
                <a:gd name="T21" fmla="*/ 107 h 276"/>
                <a:gd name="T22" fmla="*/ 87 w 139"/>
                <a:gd name="T23" fmla="*/ 83 h 276"/>
                <a:gd name="T24" fmla="*/ 98 w 139"/>
                <a:gd name="T25" fmla="*/ 63 h 276"/>
                <a:gd name="T26" fmla="*/ 108 w 139"/>
                <a:gd name="T27" fmla="*/ 45 h 276"/>
                <a:gd name="T28" fmla="*/ 116 w 139"/>
                <a:gd name="T29" fmla="*/ 29 h 276"/>
                <a:gd name="T30" fmla="*/ 123 w 139"/>
                <a:gd name="T31" fmla="*/ 18 h 276"/>
                <a:gd name="T32" fmla="*/ 129 w 139"/>
                <a:gd name="T33" fmla="*/ 9 h 276"/>
                <a:gd name="T34" fmla="*/ 134 w 139"/>
                <a:gd name="T35" fmla="*/ 3 h 276"/>
                <a:gd name="T36" fmla="*/ 136 w 139"/>
                <a:gd name="T37" fmla="*/ 0 h 276"/>
                <a:gd name="T38" fmla="*/ 139 w 139"/>
                <a:gd name="T39" fmla="*/ 1 h 276"/>
                <a:gd name="T40" fmla="*/ 139 w 139"/>
                <a:gd name="T41" fmla="*/ 5 h 276"/>
                <a:gd name="T42" fmla="*/ 139 w 139"/>
                <a:gd name="T43" fmla="*/ 12 h 276"/>
                <a:gd name="T44" fmla="*/ 135 w 139"/>
                <a:gd name="T45" fmla="*/ 22 h 276"/>
                <a:gd name="T46" fmla="*/ 132 w 139"/>
                <a:gd name="T47" fmla="*/ 35 h 276"/>
                <a:gd name="T48" fmla="*/ 127 w 139"/>
                <a:gd name="T49" fmla="*/ 52 h 276"/>
                <a:gd name="T50" fmla="*/ 120 w 139"/>
                <a:gd name="T51" fmla="*/ 72 h 276"/>
                <a:gd name="T52" fmla="*/ 111 w 139"/>
                <a:gd name="T53" fmla="*/ 96 h 276"/>
                <a:gd name="T54" fmla="*/ 102 w 139"/>
                <a:gd name="T55" fmla="*/ 121 h 276"/>
                <a:gd name="T56" fmla="*/ 94 w 139"/>
                <a:gd name="T57" fmla="*/ 144 h 276"/>
                <a:gd name="T58" fmla="*/ 85 w 139"/>
                <a:gd name="T59" fmla="*/ 167 h 276"/>
                <a:gd name="T60" fmla="*/ 78 w 139"/>
                <a:gd name="T61" fmla="*/ 186 h 276"/>
                <a:gd name="T62" fmla="*/ 72 w 139"/>
                <a:gd name="T63" fmla="*/ 204 h 276"/>
                <a:gd name="T64" fmla="*/ 68 w 139"/>
                <a:gd name="T65" fmla="*/ 218 h 276"/>
                <a:gd name="T66" fmla="*/ 63 w 139"/>
                <a:gd name="T67" fmla="*/ 231 h 276"/>
                <a:gd name="T68" fmla="*/ 59 w 139"/>
                <a:gd name="T69" fmla="*/ 240 h 276"/>
                <a:gd name="T70" fmla="*/ 55 w 139"/>
                <a:gd name="T71" fmla="*/ 252 h 276"/>
                <a:gd name="T72" fmla="*/ 50 w 139"/>
                <a:gd name="T73" fmla="*/ 264 h 276"/>
                <a:gd name="T74" fmla="*/ 45 w 139"/>
                <a:gd name="T75" fmla="*/ 271 h 276"/>
                <a:gd name="T76" fmla="*/ 42 w 139"/>
                <a:gd name="T77" fmla="*/ 275 h 276"/>
                <a:gd name="T78" fmla="*/ 37 w 139"/>
                <a:gd name="T79" fmla="*/ 275 h 276"/>
                <a:gd name="T80" fmla="*/ 32 w 139"/>
                <a:gd name="T81" fmla="*/ 271 h 276"/>
                <a:gd name="T82" fmla="*/ 26 w 139"/>
                <a:gd name="T83" fmla="*/ 264 h 276"/>
                <a:gd name="T84" fmla="*/ 18 w 139"/>
                <a:gd name="T85" fmla="*/ 254 h 276"/>
                <a:gd name="T86" fmla="*/ 10 w 139"/>
                <a:gd name="T87" fmla="*/ 240 h 276"/>
                <a:gd name="T88" fmla="*/ 4 w 139"/>
                <a:gd name="T89" fmla="*/ 229 h 276"/>
                <a:gd name="T90" fmla="*/ 0 w 139"/>
                <a:gd name="T91" fmla="*/ 218 h 276"/>
                <a:gd name="T92" fmla="*/ 0 w 139"/>
                <a:gd name="T93" fmla="*/ 210 h 276"/>
                <a:gd name="T94" fmla="*/ 1 w 139"/>
                <a:gd name="T95" fmla="*/ 204 h 276"/>
                <a:gd name="T96" fmla="*/ 4 w 139"/>
                <a:gd name="T97" fmla="*/ 200 h 276"/>
                <a:gd name="T98" fmla="*/ 6 w 139"/>
                <a:gd name="T99" fmla="*/ 199 h 276"/>
                <a:gd name="T100" fmla="*/ 8 w 139"/>
                <a:gd name="T101" fmla="*/ 200 h 276"/>
                <a:gd name="T102" fmla="*/ 11 w 139"/>
                <a:gd name="T103" fmla="*/ 201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9" h="276">
                  <a:moveTo>
                    <a:pt x="11" y="201"/>
                  </a:moveTo>
                  <a:lnTo>
                    <a:pt x="13" y="201"/>
                  </a:lnTo>
                  <a:lnTo>
                    <a:pt x="14" y="203"/>
                  </a:lnTo>
                  <a:lnTo>
                    <a:pt x="17" y="203"/>
                  </a:lnTo>
                  <a:lnTo>
                    <a:pt x="18" y="201"/>
                  </a:lnTo>
                  <a:lnTo>
                    <a:pt x="21" y="200"/>
                  </a:lnTo>
                  <a:lnTo>
                    <a:pt x="24" y="199"/>
                  </a:lnTo>
                  <a:lnTo>
                    <a:pt x="25" y="198"/>
                  </a:lnTo>
                  <a:lnTo>
                    <a:pt x="26" y="195"/>
                  </a:lnTo>
                  <a:lnTo>
                    <a:pt x="27" y="193"/>
                  </a:lnTo>
                  <a:lnTo>
                    <a:pt x="28" y="191"/>
                  </a:lnTo>
                  <a:lnTo>
                    <a:pt x="31" y="186"/>
                  </a:lnTo>
                  <a:lnTo>
                    <a:pt x="34" y="181"/>
                  </a:lnTo>
                  <a:lnTo>
                    <a:pt x="37" y="176"/>
                  </a:lnTo>
                  <a:lnTo>
                    <a:pt x="40" y="171"/>
                  </a:lnTo>
                  <a:lnTo>
                    <a:pt x="45" y="163"/>
                  </a:lnTo>
                  <a:lnTo>
                    <a:pt x="49" y="155"/>
                  </a:lnTo>
                  <a:lnTo>
                    <a:pt x="53" y="147"/>
                  </a:lnTo>
                  <a:lnTo>
                    <a:pt x="58" y="139"/>
                  </a:lnTo>
                  <a:lnTo>
                    <a:pt x="63" y="129"/>
                  </a:lnTo>
                  <a:lnTo>
                    <a:pt x="69" y="118"/>
                  </a:lnTo>
                  <a:lnTo>
                    <a:pt x="75" y="107"/>
                  </a:lnTo>
                  <a:lnTo>
                    <a:pt x="81" y="95"/>
                  </a:lnTo>
                  <a:lnTo>
                    <a:pt x="87" y="83"/>
                  </a:lnTo>
                  <a:lnTo>
                    <a:pt x="93" y="72"/>
                  </a:lnTo>
                  <a:lnTo>
                    <a:pt x="98" y="63"/>
                  </a:lnTo>
                  <a:lnTo>
                    <a:pt x="103" y="53"/>
                  </a:lnTo>
                  <a:lnTo>
                    <a:pt x="108" y="45"/>
                  </a:lnTo>
                  <a:lnTo>
                    <a:pt x="113" y="37"/>
                  </a:lnTo>
                  <a:lnTo>
                    <a:pt x="116" y="29"/>
                  </a:lnTo>
                  <a:lnTo>
                    <a:pt x="120" y="24"/>
                  </a:lnTo>
                  <a:lnTo>
                    <a:pt x="123" y="18"/>
                  </a:lnTo>
                  <a:lnTo>
                    <a:pt x="127" y="13"/>
                  </a:lnTo>
                  <a:lnTo>
                    <a:pt x="129" y="9"/>
                  </a:lnTo>
                  <a:lnTo>
                    <a:pt x="132" y="6"/>
                  </a:lnTo>
                  <a:lnTo>
                    <a:pt x="134" y="3"/>
                  </a:lnTo>
                  <a:lnTo>
                    <a:pt x="135" y="1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1"/>
                  </a:lnTo>
                  <a:lnTo>
                    <a:pt x="139" y="2"/>
                  </a:lnTo>
                  <a:lnTo>
                    <a:pt x="139" y="5"/>
                  </a:lnTo>
                  <a:lnTo>
                    <a:pt x="139" y="8"/>
                  </a:lnTo>
                  <a:lnTo>
                    <a:pt x="139" y="12"/>
                  </a:lnTo>
                  <a:lnTo>
                    <a:pt x="138" y="16"/>
                  </a:lnTo>
                  <a:lnTo>
                    <a:pt x="135" y="22"/>
                  </a:lnTo>
                  <a:lnTo>
                    <a:pt x="134" y="28"/>
                  </a:lnTo>
                  <a:lnTo>
                    <a:pt x="132" y="35"/>
                  </a:lnTo>
                  <a:lnTo>
                    <a:pt x="129" y="44"/>
                  </a:lnTo>
                  <a:lnTo>
                    <a:pt x="127" y="52"/>
                  </a:lnTo>
                  <a:lnTo>
                    <a:pt x="123" y="63"/>
                  </a:lnTo>
                  <a:lnTo>
                    <a:pt x="120" y="72"/>
                  </a:lnTo>
                  <a:lnTo>
                    <a:pt x="116" y="84"/>
                  </a:lnTo>
                  <a:lnTo>
                    <a:pt x="111" y="96"/>
                  </a:lnTo>
                  <a:lnTo>
                    <a:pt x="107" y="108"/>
                  </a:lnTo>
                  <a:lnTo>
                    <a:pt x="102" y="121"/>
                  </a:lnTo>
                  <a:lnTo>
                    <a:pt x="97" y="134"/>
                  </a:lnTo>
                  <a:lnTo>
                    <a:pt x="94" y="144"/>
                  </a:lnTo>
                  <a:lnTo>
                    <a:pt x="89" y="156"/>
                  </a:lnTo>
                  <a:lnTo>
                    <a:pt x="85" y="167"/>
                  </a:lnTo>
                  <a:lnTo>
                    <a:pt x="82" y="176"/>
                  </a:lnTo>
                  <a:lnTo>
                    <a:pt x="78" y="186"/>
                  </a:lnTo>
                  <a:lnTo>
                    <a:pt x="76" y="195"/>
                  </a:lnTo>
                  <a:lnTo>
                    <a:pt x="72" y="204"/>
                  </a:lnTo>
                  <a:lnTo>
                    <a:pt x="70" y="211"/>
                  </a:lnTo>
                  <a:lnTo>
                    <a:pt x="68" y="218"/>
                  </a:lnTo>
                  <a:lnTo>
                    <a:pt x="65" y="225"/>
                  </a:lnTo>
                  <a:lnTo>
                    <a:pt x="63" y="231"/>
                  </a:lnTo>
                  <a:lnTo>
                    <a:pt x="60" y="236"/>
                  </a:lnTo>
                  <a:lnTo>
                    <a:pt x="59" y="240"/>
                  </a:lnTo>
                  <a:lnTo>
                    <a:pt x="58" y="245"/>
                  </a:lnTo>
                  <a:lnTo>
                    <a:pt x="55" y="252"/>
                  </a:lnTo>
                  <a:lnTo>
                    <a:pt x="52" y="258"/>
                  </a:lnTo>
                  <a:lnTo>
                    <a:pt x="50" y="264"/>
                  </a:lnTo>
                  <a:lnTo>
                    <a:pt x="47" y="268"/>
                  </a:lnTo>
                  <a:lnTo>
                    <a:pt x="45" y="271"/>
                  </a:lnTo>
                  <a:lnTo>
                    <a:pt x="43" y="274"/>
                  </a:lnTo>
                  <a:lnTo>
                    <a:pt x="42" y="275"/>
                  </a:lnTo>
                  <a:lnTo>
                    <a:pt x="39" y="276"/>
                  </a:lnTo>
                  <a:lnTo>
                    <a:pt x="37" y="275"/>
                  </a:lnTo>
                  <a:lnTo>
                    <a:pt x="34" y="274"/>
                  </a:lnTo>
                  <a:lnTo>
                    <a:pt x="32" y="271"/>
                  </a:lnTo>
                  <a:lnTo>
                    <a:pt x="30" y="269"/>
                  </a:lnTo>
                  <a:lnTo>
                    <a:pt x="26" y="264"/>
                  </a:lnTo>
                  <a:lnTo>
                    <a:pt x="23" y="259"/>
                  </a:lnTo>
                  <a:lnTo>
                    <a:pt x="18" y="254"/>
                  </a:lnTo>
                  <a:lnTo>
                    <a:pt x="13" y="248"/>
                  </a:lnTo>
                  <a:lnTo>
                    <a:pt x="10" y="240"/>
                  </a:lnTo>
                  <a:lnTo>
                    <a:pt x="6" y="235"/>
                  </a:lnTo>
                  <a:lnTo>
                    <a:pt x="4" y="229"/>
                  </a:lnTo>
                  <a:lnTo>
                    <a:pt x="1" y="223"/>
                  </a:lnTo>
                  <a:lnTo>
                    <a:pt x="0" y="218"/>
                  </a:lnTo>
                  <a:lnTo>
                    <a:pt x="0" y="213"/>
                  </a:lnTo>
                  <a:lnTo>
                    <a:pt x="0" y="210"/>
                  </a:lnTo>
                  <a:lnTo>
                    <a:pt x="0" y="206"/>
                  </a:lnTo>
                  <a:lnTo>
                    <a:pt x="1" y="204"/>
                  </a:lnTo>
                  <a:lnTo>
                    <a:pt x="2" y="201"/>
                  </a:lnTo>
                  <a:lnTo>
                    <a:pt x="4" y="200"/>
                  </a:lnTo>
                  <a:lnTo>
                    <a:pt x="5" y="200"/>
                  </a:lnTo>
                  <a:lnTo>
                    <a:pt x="6" y="199"/>
                  </a:lnTo>
                  <a:lnTo>
                    <a:pt x="7" y="200"/>
                  </a:lnTo>
                  <a:lnTo>
                    <a:pt x="8" y="200"/>
                  </a:lnTo>
                  <a:lnTo>
                    <a:pt x="11" y="201"/>
                  </a:lnTo>
                  <a:lnTo>
                    <a:pt x="11" y="20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9"/>
            <p:cNvSpPr/>
            <p:nvPr/>
          </p:nvSpPr>
          <p:spPr bwMode="auto">
            <a:xfrm>
              <a:off x="6538913" y="2376488"/>
              <a:ext cx="58738" cy="295275"/>
            </a:xfrm>
            <a:custGeom>
              <a:avLst/>
              <a:gdLst>
                <a:gd name="T0" fmla="*/ 37 w 37"/>
                <a:gd name="T1" fmla="*/ 186 h 186"/>
                <a:gd name="T2" fmla="*/ 13 w 37"/>
                <a:gd name="T3" fmla="*/ 186 h 186"/>
                <a:gd name="T4" fmla="*/ 12 w 37"/>
                <a:gd name="T5" fmla="*/ 166 h 186"/>
                <a:gd name="T6" fmla="*/ 11 w 37"/>
                <a:gd name="T7" fmla="*/ 148 h 186"/>
                <a:gd name="T8" fmla="*/ 9 w 37"/>
                <a:gd name="T9" fmla="*/ 130 h 186"/>
                <a:gd name="T10" fmla="*/ 9 w 37"/>
                <a:gd name="T11" fmla="*/ 115 h 186"/>
                <a:gd name="T12" fmla="*/ 8 w 37"/>
                <a:gd name="T13" fmla="*/ 99 h 186"/>
                <a:gd name="T14" fmla="*/ 7 w 37"/>
                <a:gd name="T15" fmla="*/ 86 h 186"/>
                <a:gd name="T16" fmla="*/ 6 w 37"/>
                <a:gd name="T17" fmla="*/ 73 h 186"/>
                <a:gd name="T18" fmla="*/ 6 w 37"/>
                <a:gd name="T19" fmla="*/ 61 h 186"/>
                <a:gd name="T20" fmla="*/ 5 w 37"/>
                <a:gd name="T21" fmla="*/ 51 h 186"/>
                <a:gd name="T22" fmla="*/ 4 w 37"/>
                <a:gd name="T23" fmla="*/ 41 h 186"/>
                <a:gd name="T24" fmla="*/ 4 w 37"/>
                <a:gd name="T25" fmla="*/ 32 h 186"/>
                <a:gd name="T26" fmla="*/ 2 w 37"/>
                <a:gd name="T27" fmla="*/ 24 h 186"/>
                <a:gd name="T28" fmla="*/ 1 w 37"/>
                <a:gd name="T29" fmla="*/ 17 h 186"/>
                <a:gd name="T30" fmla="*/ 1 w 37"/>
                <a:gd name="T31" fmla="*/ 13 h 186"/>
                <a:gd name="T32" fmla="*/ 0 w 37"/>
                <a:gd name="T33" fmla="*/ 8 h 186"/>
                <a:gd name="T34" fmla="*/ 0 w 37"/>
                <a:gd name="T35" fmla="*/ 4 h 186"/>
                <a:gd name="T36" fmla="*/ 15 w 37"/>
                <a:gd name="T37" fmla="*/ 2 h 186"/>
                <a:gd name="T38" fmla="*/ 31 w 37"/>
                <a:gd name="T39" fmla="*/ 0 h 186"/>
                <a:gd name="T40" fmla="*/ 37 w 37"/>
                <a:gd name="T41" fmla="*/ 186 h 186"/>
                <a:gd name="T42" fmla="*/ 37 w 37"/>
                <a:gd name="T43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86">
                  <a:moveTo>
                    <a:pt x="37" y="186"/>
                  </a:moveTo>
                  <a:lnTo>
                    <a:pt x="13" y="186"/>
                  </a:lnTo>
                  <a:lnTo>
                    <a:pt x="12" y="166"/>
                  </a:lnTo>
                  <a:lnTo>
                    <a:pt x="11" y="148"/>
                  </a:lnTo>
                  <a:lnTo>
                    <a:pt x="9" y="130"/>
                  </a:lnTo>
                  <a:lnTo>
                    <a:pt x="9" y="115"/>
                  </a:lnTo>
                  <a:lnTo>
                    <a:pt x="8" y="99"/>
                  </a:lnTo>
                  <a:lnTo>
                    <a:pt x="7" y="86"/>
                  </a:lnTo>
                  <a:lnTo>
                    <a:pt x="6" y="73"/>
                  </a:lnTo>
                  <a:lnTo>
                    <a:pt x="6" y="61"/>
                  </a:lnTo>
                  <a:lnTo>
                    <a:pt x="5" y="51"/>
                  </a:lnTo>
                  <a:lnTo>
                    <a:pt x="4" y="41"/>
                  </a:lnTo>
                  <a:lnTo>
                    <a:pt x="4" y="32"/>
                  </a:lnTo>
                  <a:lnTo>
                    <a:pt x="2" y="24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0" y="8"/>
                  </a:lnTo>
                  <a:lnTo>
                    <a:pt x="0" y="4"/>
                  </a:lnTo>
                  <a:lnTo>
                    <a:pt x="15" y="2"/>
                  </a:lnTo>
                  <a:lnTo>
                    <a:pt x="31" y="0"/>
                  </a:lnTo>
                  <a:lnTo>
                    <a:pt x="37" y="186"/>
                  </a:lnTo>
                  <a:lnTo>
                    <a:pt x="37" y="186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0"/>
            <p:cNvSpPr/>
            <p:nvPr/>
          </p:nvSpPr>
          <p:spPr bwMode="auto">
            <a:xfrm>
              <a:off x="6472238" y="2636838"/>
              <a:ext cx="358775" cy="66675"/>
            </a:xfrm>
            <a:custGeom>
              <a:avLst/>
              <a:gdLst>
                <a:gd name="T0" fmla="*/ 0 w 226"/>
                <a:gd name="T1" fmla="*/ 22 h 42"/>
                <a:gd name="T2" fmla="*/ 19 w 226"/>
                <a:gd name="T3" fmla="*/ 18 h 42"/>
                <a:gd name="T4" fmla="*/ 37 w 226"/>
                <a:gd name="T5" fmla="*/ 15 h 42"/>
                <a:gd name="T6" fmla="*/ 55 w 226"/>
                <a:gd name="T7" fmla="*/ 12 h 42"/>
                <a:gd name="T8" fmla="*/ 73 w 226"/>
                <a:gd name="T9" fmla="*/ 10 h 42"/>
                <a:gd name="T10" fmla="*/ 89 w 226"/>
                <a:gd name="T11" fmla="*/ 7 h 42"/>
                <a:gd name="T12" fmla="*/ 105 w 226"/>
                <a:gd name="T13" fmla="*/ 6 h 42"/>
                <a:gd name="T14" fmla="*/ 120 w 226"/>
                <a:gd name="T15" fmla="*/ 4 h 42"/>
                <a:gd name="T16" fmla="*/ 134 w 226"/>
                <a:gd name="T17" fmla="*/ 3 h 42"/>
                <a:gd name="T18" fmla="*/ 149 w 226"/>
                <a:gd name="T19" fmla="*/ 2 h 42"/>
                <a:gd name="T20" fmla="*/ 162 w 226"/>
                <a:gd name="T21" fmla="*/ 2 h 42"/>
                <a:gd name="T22" fmla="*/ 174 w 226"/>
                <a:gd name="T23" fmla="*/ 0 h 42"/>
                <a:gd name="T24" fmla="*/ 185 w 226"/>
                <a:gd name="T25" fmla="*/ 0 h 42"/>
                <a:gd name="T26" fmla="*/ 197 w 226"/>
                <a:gd name="T27" fmla="*/ 0 h 42"/>
                <a:gd name="T28" fmla="*/ 207 w 226"/>
                <a:gd name="T29" fmla="*/ 0 h 42"/>
                <a:gd name="T30" fmla="*/ 217 w 226"/>
                <a:gd name="T31" fmla="*/ 0 h 42"/>
                <a:gd name="T32" fmla="*/ 226 w 226"/>
                <a:gd name="T33" fmla="*/ 0 h 42"/>
                <a:gd name="T34" fmla="*/ 223 w 226"/>
                <a:gd name="T35" fmla="*/ 12 h 42"/>
                <a:gd name="T36" fmla="*/ 221 w 226"/>
                <a:gd name="T37" fmla="*/ 24 h 42"/>
                <a:gd name="T38" fmla="*/ 214 w 226"/>
                <a:gd name="T39" fmla="*/ 24 h 42"/>
                <a:gd name="T40" fmla="*/ 206 w 226"/>
                <a:gd name="T41" fmla="*/ 24 h 42"/>
                <a:gd name="T42" fmla="*/ 196 w 226"/>
                <a:gd name="T43" fmla="*/ 24 h 42"/>
                <a:gd name="T44" fmla="*/ 187 w 226"/>
                <a:gd name="T45" fmla="*/ 24 h 42"/>
                <a:gd name="T46" fmla="*/ 176 w 226"/>
                <a:gd name="T47" fmla="*/ 25 h 42"/>
                <a:gd name="T48" fmla="*/ 164 w 226"/>
                <a:gd name="T49" fmla="*/ 26 h 42"/>
                <a:gd name="T50" fmla="*/ 152 w 226"/>
                <a:gd name="T51" fmla="*/ 26 h 42"/>
                <a:gd name="T52" fmla="*/ 139 w 226"/>
                <a:gd name="T53" fmla="*/ 28 h 42"/>
                <a:gd name="T54" fmla="*/ 125 w 226"/>
                <a:gd name="T55" fmla="*/ 29 h 42"/>
                <a:gd name="T56" fmla="*/ 110 w 226"/>
                <a:gd name="T57" fmla="*/ 30 h 42"/>
                <a:gd name="T58" fmla="*/ 93 w 226"/>
                <a:gd name="T59" fmla="*/ 31 h 42"/>
                <a:gd name="T60" fmla="*/ 76 w 226"/>
                <a:gd name="T61" fmla="*/ 34 h 42"/>
                <a:gd name="T62" fmla="*/ 59 w 226"/>
                <a:gd name="T63" fmla="*/ 35 h 42"/>
                <a:gd name="T64" fmla="*/ 41 w 226"/>
                <a:gd name="T65" fmla="*/ 37 h 42"/>
                <a:gd name="T66" fmla="*/ 21 w 226"/>
                <a:gd name="T67" fmla="*/ 39 h 42"/>
                <a:gd name="T68" fmla="*/ 0 w 226"/>
                <a:gd name="T69" fmla="*/ 42 h 42"/>
                <a:gd name="T70" fmla="*/ 0 w 226"/>
                <a:gd name="T71" fmla="*/ 22 h 42"/>
                <a:gd name="T72" fmla="*/ 0 w 226"/>
                <a:gd name="T73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6" h="42">
                  <a:moveTo>
                    <a:pt x="0" y="22"/>
                  </a:moveTo>
                  <a:lnTo>
                    <a:pt x="19" y="18"/>
                  </a:lnTo>
                  <a:lnTo>
                    <a:pt x="37" y="15"/>
                  </a:lnTo>
                  <a:lnTo>
                    <a:pt x="55" y="12"/>
                  </a:lnTo>
                  <a:lnTo>
                    <a:pt x="73" y="10"/>
                  </a:lnTo>
                  <a:lnTo>
                    <a:pt x="89" y="7"/>
                  </a:lnTo>
                  <a:lnTo>
                    <a:pt x="105" y="6"/>
                  </a:lnTo>
                  <a:lnTo>
                    <a:pt x="120" y="4"/>
                  </a:lnTo>
                  <a:lnTo>
                    <a:pt x="134" y="3"/>
                  </a:lnTo>
                  <a:lnTo>
                    <a:pt x="149" y="2"/>
                  </a:lnTo>
                  <a:lnTo>
                    <a:pt x="162" y="2"/>
                  </a:lnTo>
                  <a:lnTo>
                    <a:pt x="174" y="0"/>
                  </a:lnTo>
                  <a:lnTo>
                    <a:pt x="185" y="0"/>
                  </a:lnTo>
                  <a:lnTo>
                    <a:pt x="197" y="0"/>
                  </a:lnTo>
                  <a:lnTo>
                    <a:pt x="207" y="0"/>
                  </a:lnTo>
                  <a:lnTo>
                    <a:pt x="217" y="0"/>
                  </a:lnTo>
                  <a:lnTo>
                    <a:pt x="226" y="0"/>
                  </a:lnTo>
                  <a:lnTo>
                    <a:pt x="223" y="12"/>
                  </a:lnTo>
                  <a:lnTo>
                    <a:pt x="221" y="24"/>
                  </a:lnTo>
                  <a:lnTo>
                    <a:pt x="214" y="24"/>
                  </a:lnTo>
                  <a:lnTo>
                    <a:pt x="206" y="24"/>
                  </a:lnTo>
                  <a:lnTo>
                    <a:pt x="196" y="24"/>
                  </a:lnTo>
                  <a:lnTo>
                    <a:pt x="187" y="24"/>
                  </a:lnTo>
                  <a:lnTo>
                    <a:pt x="176" y="25"/>
                  </a:lnTo>
                  <a:lnTo>
                    <a:pt x="164" y="26"/>
                  </a:lnTo>
                  <a:lnTo>
                    <a:pt x="152" y="26"/>
                  </a:lnTo>
                  <a:lnTo>
                    <a:pt x="139" y="28"/>
                  </a:lnTo>
                  <a:lnTo>
                    <a:pt x="125" y="29"/>
                  </a:lnTo>
                  <a:lnTo>
                    <a:pt x="110" y="30"/>
                  </a:lnTo>
                  <a:lnTo>
                    <a:pt x="93" y="31"/>
                  </a:lnTo>
                  <a:lnTo>
                    <a:pt x="76" y="34"/>
                  </a:lnTo>
                  <a:lnTo>
                    <a:pt x="59" y="35"/>
                  </a:lnTo>
                  <a:lnTo>
                    <a:pt x="41" y="37"/>
                  </a:lnTo>
                  <a:lnTo>
                    <a:pt x="21" y="39"/>
                  </a:lnTo>
                  <a:lnTo>
                    <a:pt x="0" y="42"/>
                  </a:lnTo>
                  <a:lnTo>
                    <a:pt x="0" y="22"/>
                  </a:lnTo>
                  <a:lnTo>
                    <a:pt x="0" y="22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31"/>
            <p:cNvSpPr/>
            <p:nvPr/>
          </p:nvSpPr>
          <p:spPr bwMode="auto">
            <a:xfrm>
              <a:off x="6380163" y="2530475"/>
              <a:ext cx="104775" cy="184150"/>
            </a:xfrm>
            <a:custGeom>
              <a:avLst/>
              <a:gdLst>
                <a:gd name="T0" fmla="*/ 4 w 66"/>
                <a:gd name="T1" fmla="*/ 18 h 116"/>
                <a:gd name="T2" fmla="*/ 0 w 66"/>
                <a:gd name="T3" fmla="*/ 10 h 116"/>
                <a:gd name="T4" fmla="*/ 0 w 66"/>
                <a:gd name="T5" fmla="*/ 6 h 116"/>
                <a:gd name="T6" fmla="*/ 2 w 66"/>
                <a:gd name="T7" fmla="*/ 2 h 116"/>
                <a:gd name="T8" fmla="*/ 6 w 66"/>
                <a:gd name="T9" fmla="*/ 0 h 116"/>
                <a:gd name="T10" fmla="*/ 12 w 66"/>
                <a:gd name="T11" fmla="*/ 0 h 116"/>
                <a:gd name="T12" fmla="*/ 21 w 66"/>
                <a:gd name="T13" fmla="*/ 1 h 116"/>
                <a:gd name="T14" fmla="*/ 31 w 66"/>
                <a:gd name="T15" fmla="*/ 3 h 116"/>
                <a:gd name="T16" fmla="*/ 41 w 66"/>
                <a:gd name="T17" fmla="*/ 15 h 116"/>
                <a:gd name="T18" fmla="*/ 47 w 66"/>
                <a:gd name="T19" fmla="*/ 34 h 116"/>
                <a:gd name="T20" fmla="*/ 53 w 66"/>
                <a:gd name="T21" fmla="*/ 51 h 116"/>
                <a:gd name="T22" fmla="*/ 56 w 66"/>
                <a:gd name="T23" fmla="*/ 65 h 116"/>
                <a:gd name="T24" fmla="*/ 60 w 66"/>
                <a:gd name="T25" fmla="*/ 77 h 116"/>
                <a:gd name="T26" fmla="*/ 63 w 66"/>
                <a:gd name="T27" fmla="*/ 86 h 116"/>
                <a:gd name="T28" fmla="*/ 64 w 66"/>
                <a:gd name="T29" fmla="*/ 93 h 116"/>
                <a:gd name="T30" fmla="*/ 66 w 66"/>
                <a:gd name="T31" fmla="*/ 99 h 116"/>
                <a:gd name="T32" fmla="*/ 66 w 66"/>
                <a:gd name="T33" fmla="*/ 104 h 116"/>
                <a:gd name="T34" fmla="*/ 64 w 66"/>
                <a:gd name="T35" fmla="*/ 110 h 116"/>
                <a:gd name="T36" fmla="*/ 63 w 66"/>
                <a:gd name="T37" fmla="*/ 115 h 116"/>
                <a:gd name="T38" fmla="*/ 60 w 66"/>
                <a:gd name="T39" fmla="*/ 116 h 116"/>
                <a:gd name="T40" fmla="*/ 57 w 66"/>
                <a:gd name="T41" fmla="*/ 116 h 116"/>
                <a:gd name="T42" fmla="*/ 55 w 66"/>
                <a:gd name="T43" fmla="*/ 115 h 116"/>
                <a:gd name="T44" fmla="*/ 53 w 66"/>
                <a:gd name="T45" fmla="*/ 112 h 116"/>
                <a:gd name="T46" fmla="*/ 50 w 66"/>
                <a:gd name="T47" fmla="*/ 109 h 116"/>
                <a:gd name="T48" fmla="*/ 47 w 66"/>
                <a:gd name="T49" fmla="*/ 104 h 116"/>
                <a:gd name="T50" fmla="*/ 44 w 66"/>
                <a:gd name="T51" fmla="*/ 97 h 116"/>
                <a:gd name="T52" fmla="*/ 41 w 66"/>
                <a:gd name="T53" fmla="*/ 90 h 116"/>
                <a:gd name="T54" fmla="*/ 37 w 66"/>
                <a:gd name="T55" fmla="*/ 80 h 116"/>
                <a:gd name="T56" fmla="*/ 30 w 66"/>
                <a:gd name="T57" fmla="*/ 65 h 116"/>
                <a:gd name="T58" fmla="*/ 22 w 66"/>
                <a:gd name="T59" fmla="*/ 47 h 116"/>
                <a:gd name="T60" fmla="*/ 16 w 66"/>
                <a:gd name="T61" fmla="*/ 34 h 116"/>
                <a:gd name="T62" fmla="*/ 9 w 66"/>
                <a:gd name="T63" fmla="*/ 25 h 116"/>
                <a:gd name="T64" fmla="*/ 6 w 66"/>
                <a:gd name="T65" fmla="*/ 2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116">
                  <a:moveTo>
                    <a:pt x="6" y="21"/>
                  </a:moveTo>
                  <a:lnTo>
                    <a:pt x="4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1" y="1"/>
                  </a:lnTo>
                  <a:lnTo>
                    <a:pt x="25" y="2"/>
                  </a:lnTo>
                  <a:lnTo>
                    <a:pt x="31" y="3"/>
                  </a:lnTo>
                  <a:lnTo>
                    <a:pt x="37" y="6"/>
                  </a:lnTo>
                  <a:lnTo>
                    <a:pt x="41" y="15"/>
                  </a:lnTo>
                  <a:lnTo>
                    <a:pt x="44" y="25"/>
                  </a:lnTo>
                  <a:lnTo>
                    <a:pt x="47" y="34"/>
                  </a:lnTo>
                  <a:lnTo>
                    <a:pt x="49" y="42"/>
                  </a:lnTo>
                  <a:lnTo>
                    <a:pt x="53" y="51"/>
                  </a:lnTo>
                  <a:lnTo>
                    <a:pt x="54" y="58"/>
                  </a:lnTo>
                  <a:lnTo>
                    <a:pt x="56" y="65"/>
                  </a:lnTo>
                  <a:lnTo>
                    <a:pt x="58" y="71"/>
                  </a:lnTo>
                  <a:lnTo>
                    <a:pt x="60" y="77"/>
                  </a:lnTo>
                  <a:lnTo>
                    <a:pt x="62" y="82"/>
                  </a:lnTo>
                  <a:lnTo>
                    <a:pt x="63" y="86"/>
                  </a:lnTo>
                  <a:lnTo>
                    <a:pt x="64" y="91"/>
                  </a:lnTo>
                  <a:lnTo>
                    <a:pt x="64" y="93"/>
                  </a:lnTo>
                  <a:lnTo>
                    <a:pt x="66" y="97"/>
                  </a:lnTo>
                  <a:lnTo>
                    <a:pt x="66" y="99"/>
                  </a:lnTo>
                  <a:lnTo>
                    <a:pt x="66" y="101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4" y="112"/>
                  </a:lnTo>
                  <a:lnTo>
                    <a:pt x="63" y="115"/>
                  </a:lnTo>
                  <a:lnTo>
                    <a:pt x="62" y="116"/>
                  </a:lnTo>
                  <a:lnTo>
                    <a:pt x="60" y="116"/>
                  </a:lnTo>
                  <a:lnTo>
                    <a:pt x="58" y="116"/>
                  </a:lnTo>
                  <a:lnTo>
                    <a:pt x="57" y="116"/>
                  </a:lnTo>
                  <a:lnTo>
                    <a:pt x="56" y="116"/>
                  </a:lnTo>
                  <a:lnTo>
                    <a:pt x="55" y="115"/>
                  </a:lnTo>
                  <a:lnTo>
                    <a:pt x="54" y="114"/>
                  </a:lnTo>
                  <a:lnTo>
                    <a:pt x="53" y="112"/>
                  </a:lnTo>
                  <a:lnTo>
                    <a:pt x="51" y="111"/>
                  </a:lnTo>
                  <a:lnTo>
                    <a:pt x="50" y="109"/>
                  </a:lnTo>
                  <a:lnTo>
                    <a:pt x="48" y="106"/>
                  </a:lnTo>
                  <a:lnTo>
                    <a:pt x="47" y="104"/>
                  </a:lnTo>
                  <a:lnTo>
                    <a:pt x="45" y="101"/>
                  </a:lnTo>
                  <a:lnTo>
                    <a:pt x="44" y="97"/>
                  </a:lnTo>
                  <a:lnTo>
                    <a:pt x="42" y="93"/>
                  </a:lnTo>
                  <a:lnTo>
                    <a:pt x="41" y="90"/>
                  </a:lnTo>
                  <a:lnTo>
                    <a:pt x="38" y="85"/>
                  </a:lnTo>
                  <a:lnTo>
                    <a:pt x="37" y="80"/>
                  </a:lnTo>
                  <a:lnTo>
                    <a:pt x="35" y="76"/>
                  </a:lnTo>
                  <a:lnTo>
                    <a:pt x="30" y="65"/>
                  </a:lnTo>
                  <a:lnTo>
                    <a:pt x="26" y="55"/>
                  </a:lnTo>
                  <a:lnTo>
                    <a:pt x="22" y="47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2" y="28"/>
                  </a:lnTo>
                  <a:lnTo>
                    <a:pt x="9" y="25"/>
                  </a:lnTo>
                  <a:lnTo>
                    <a:pt x="6" y="21"/>
                  </a:lnTo>
                  <a:lnTo>
                    <a:pt x="6" y="2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2"/>
            <p:cNvSpPr/>
            <p:nvPr/>
          </p:nvSpPr>
          <p:spPr bwMode="auto">
            <a:xfrm>
              <a:off x="6418263" y="2468563"/>
              <a:ext cx="539750" cy="223838"/>
            </a:xfrm>
            <a:custGeom>
              <a:avLst/>
              <a:gdLst>
                <a:gd name="T0" fmla="*/ 327 w 340"/>
                <a:gd name="T1" fmla="*/ 28 h 141"/>
                <a:gd name="T2" fmla="*/ 337 w 340"/>
                <a:gd name="T3" fmla="*/ 38 h 141"/>
                <a:gd name="T4" fmla="*/ 340 w 340"/>
                <a:gd name="T5" fmla="*/ 42 h 141"/>
                <a:gd name="T6" fmla="*/ 338 w 340"/>
                <a:gd name="T7" fmla="*/ 47 h 141"/>
                <a:gd name="T8" fmla="*/ 333 w 340"/>
                <a:gd name="T9" fmla="*/ 49 h 141"/>
                <a:gd name="T10" fmla="*/ 326 w 340"/>
                <a:gd name="T11" fmla="*/ 51 h 141"/>
                <a:gd name="T12" fmla="*/ 320 w 340"/>
                <a:gd name="T13" fmla="*/ 54 h 141"/>
                <a:gd name="T14" fmla="*/ 314 w 340"/>
                <a:gd name="T15" fmla="*/ 60 h 141"/>
                <a:gd name="T16" fmla="*/ 307 w 340"/>
                <a:gd name="T17" fmla="*/ 70 h 141"/>
                <a:gd name="T18" fmla="*/ 300 w 340"/>
                <a:gd name="T19" fmla="*/ 81 h 141"/>
                <a:gd name="T20" fmla="*/ 292 w 340"/>
                <a:gd name="T21" fmla="*/ 96 h 141"/>
                <a:gd name="T22" fmla="*/ 282 w 340"/>
                <a:gd name="T23" fmla="*/ 112 h 141"/>
                <a:gd name="T24" fmla="*/ 274 w 340"/>
                <a:gd name="T25" fmla="*/ 124 h 141"/>
                <a:gd name="T26" fmla="*/ 265 w 340"/>
                <a:gd name="T27" fmla="*/ 134 h 141"/>
                <a:gd name="T28" fmla="*/ 255 w 340"/>
                <a:gd name="T29" fmla="*/ 138 h 141"/>
                <a:gd name="T30" fmla="*/ 246 w 340"/>
                <a:gd name="T31" fmla="*/ 141 h 141"/>
                <a:gd name="T32" fmla="*/ 248 w 340"/>
                <a:gd name="T33" fmla="*/ 121 h 141"/>
                <a:gd name="T34" fmla="*/ 256 w 340"/>
                <a:gd name="T35" fmla="*/ 96 h 141"/>
                <a:gd name="T36" fmla="*/ 263 w 340"/>
                <a:gd name="T37" fmla="*/ 76 h 141"/>
                <a:gd name="T38" fmla="*/ 267 w 340"/>
                <a:gd name="T39" fmla="*/ 61 h 141"/>
                <a:gd name="T40" fmla="*/ 270 w 340"/>
                <a:gd name="T41" fmla="*/ 51 h 141"/>
                <a:gd name="T42" fmla="*/ 270 w 340"/>
                <a:gd name="T43" fmla="*/ 45 h 141"/>
                <a:gd name="T44" fmla="*/ 270 w 340"/>
                <a:gd name="T45" fmla="*/ 39 h 141"/>
                <a:gd name="T46" fmla="*/ 267 w 340"/>
                <a:gd name="T47" fmla="*/ 34 h 141"/>
                <a:gd name="T48" fmla="*/ 263 w 340"/>
                <a:gd name="T49" fmla="*/ 34 h 141"/>
                <a:gd name="T50" fmla="*/ 254 w 340"/>
                <a:gd name="T51" fmla="*/ 34 h 141"/>
                <a:gd name="T52" fmla="*/ 241 w 340"/>
                <a:gd name="T53" fmla="*/ 35 h 141"/>
                <a:gd name="T54" fmla="*/ 222 w 340"/>
                <a:gd name="T55" fmla="*/ 38 h 141"/>
                <a:gd name="T56" fmla="*/ 199 w 340"/>
                <a:gd name="T57" fmla="*/ 40 h 141"/>
                <a:gd name="T58" fmla="*/ 172 w 340"/>
                <a:gd name="T59" fmla="*/ 42 h 141"/>
                <a:gd name="T60" fmla="*/ 141 w 340"/>
                <a:gd name="T61" fmla="*/ 46 h 141"/>
                <a:gd name="T62" fmla="*/ 104 w 340"/>
                <a:gd name="T63" fmla="*/ 51 h 141"/>
                <a:gd name="T64" fmla="*/ 64 w 340"/>
                <a:gd name="T65" fmla="*/ 55 h 141"/>
                <a:gd name="T66" fmla="*/ 19 w 340"/>
                <a:gd name="T67" fmla="*/ 60 h 141"/>
                <a:gd name="T68" fmla="*/ 14 w 340"/>
                <a:gd name="T69" fmla="*/ 44 h 141"/>
                <a:gd name="T70" fmla="*/ 57 w 340"/>
                <a:gd name="T71" fmla="*/ 39 h 141"/>
                <a:gd name="T72" fmla="*/ 103 w 340"/>
                <a:gd name="T73" fmla="*/ 32 h 141"/>
                <a:gd name="T74" fmla="*/ 149 w 340"/>
                <a:gd name="T75" fmla="*/ 26 h 141"/>
                <a:gd name="T76" fmla="*/ 189 w 340"/>
                <a:gd name="T77" fmla="*/ 20 h 141"/>
                <a:gd name="T78" fmla="*/ 221 w 340"/>
                <a:gd name="T79" fmla="*/ 16 h 141"/>
                <a:gd name="T80" fmla="*/ 244 w 340"/>
                <a:gd name="T81" fmla="*/ 13 h 141"/>
                <a:gd name="T82" fmla="*/ 261 w 340"/>
                <a:gd name="T83" fmla="*/ 7 h 141"/>
                <a:gd name="T84" fmla="*/ 273 w 340"/>
                <a:gd name="T85" fmla="*/ 1 h 141"/>
                <a:gd name="T86" fmla="*/ 282 w 340"/>
                <a:gd name="T87" fmla="*/ 0 h 141"/>
                <a:gd name="T88" fmla="*/ 288 w 340"/>
                <a:gd name="T89" fmla="*/ 2 h 141"/>
                <a:gd name="T90" fmla="*/ 298 w 340"/>
                <a:gd name="T91" fmla="*/ 7 h 141"/>
                <a:gd name="T92" fmla="*/ 312 w 340"/>
                <a:gd name="T9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141">
                  <a:moveTo>
                    <a:pt x="317" y="21"/>
                  </a:moveTo>
                  <a:lnTo>
                    <a:pt x="323" y="25"/>
                  </a:lnTo>
                  <a:lnTo>
                    <a:pt x="327" y="28"/>
                  </a:lnTo>
                  <a:lnTo>
                    <a:pt x="331" y="32"/>
                  </a:lnTo>
                  <a:lnTo>
                    <a:pt x="334" y="34"/>
                  </a:lnTo>
                  <a:lnTo>
                    <a:pt x="337" y="38"/>
                  </a:lnTo>
                  <a:lnTo>
                    <a:pt x="339" y="39"/>
                  </a:lnTo>
                  <a:lnTo>
                    <a:pt x="340" y="41"/>
                  </a:lnTo>
                  <a:lnTo>
                    <a:pt x="340" y="42"/>
                  </a:lnTo>
                  <a:lnTo>
                    <a:pt x="340" y="44"/>
                  </a:lnTo>
                  <a:lnTo>
                    <a:pt x="339" y="46"/>
                  </a:lnTo>
                  <a:lnTo>
                    <a:pt x="338" y="47"/>
                  </a:lnTo>
                  <a:lnTo>
                    <a:pt x="337" y="48"/>
                  </a:lnTo>
                  <a:lnTo>
                    <a:pt x="336" y="48"/>
                  </a:lnTo>
                  <a:lnTo>
                    <a:pt x="333" y="49"/>
                  </a:lnTo>
                  <a:lnTo>
                    <a:pt x="331" y="49"/>
                  </a:lnTo>
                  <a:lnTo>
                    <a:pt x="327" y="49"/>
                  </a:lnTo>
                  <a:lnTo>
                    <a:pt x="326" y="51"/>
                  </a:lnTo>
                  <a:lnTo>
                    <a:pt x="324" y="51"/>
                  </a:lnTo>
                  <a:lnTo>
                    <a:pt x="323" y="53"/>
                  </a:lnTo>
                  <a:lnTo>
                    <a:pt x="320" y="54"/>
                  </a:lnTo>
                  <a:lnTo>
                    <a:pt x="319" y="55"/>
                  </a:lnTo>
                  <a:lnTo>
                    <a:pt x="317" y="58"/>
                  </a:lnTo>
                  <a:lnTo>
                    <a:pt x="314" y="60"/>
                  </a:lnTo>
                  <a:lnTo>
                    <a:pt x="312" y="64"/>
                  </a:lnTo>
                  <a:lnTo>
                    <a:pt x="310" y="66"/>
                  </a:lnTo>
                  <a:lnTo>
                    <a:pt x="307" y="70"/>
                  </a:lnTo>
                  <a:lnTo>
                    <a:pt x="305" y="73"/>
                  </a:lnTo>
                  <a:lnTo>
                    <a:pt x="302" y="77"/>
                  </a:lnTo>
                  <a:lnTo>
                    <a:pt x="300" y="81"/>
                  </a:lnTo>
                  <a:lnTo>
                    <a:pt x="297" y="86"/>
                  </a:lnTo>
                  <a:lnTo>
                    <a:pt x="294" y="91"/>
                  </a:lnTo>
                  <a:lnTo>
                    <a:pt x="292" y="96"/>
                  </a:lnTo>
                  <a:lnTo>
                    <a:pt x="288" y="102"/>
                  </a:lnTo>
                  <a:lnTo>
                    <a:pt x="286" y="108"/>
                  </a:lnTo>
                  <a:lnTo>
                    <a:pt x="282" y="112"/>
                  </a:lnTo>
                  <a:lnTo>
                    <a:pt x="280" y="117"/>
                  </a:lnTo>
                  <a:lnTo>
                    <a:pt x="276" y="121"/>
                  </a:lnTo>
                  <a:lnTo>
                    <a:pt x="274" y="124"/>
                  </a:lnTo>
                  <a:lnTo>
                    <a:pt x="270" y="128"/>
                  </a:lnTo>
                  <a:lnTo>
                    <a:pt x="268" y="131"/>
                  </a:lnTo>
                  <a:lnTo>
                    <a:pt x="265" y="134"/>
                  </a:lnTo>
                  <a:lnTo>
                    <a:pt x="261" y="136"/>
                  </a:lnTo>
                  <a:lnTo>
                    <a:pt x="259" y="137"/>
                  </a:lnTo>
                  <a:lnTo>
                    <a:pt x="255" y="138"/>
                  </a:lnTo>
                  <a:lnTo>
                    <a:pt x="251" y="140"/>
                  </a:lnTo>
                  <a:lnTo>
                    <a:pt x="249" y="141"/>
                  </a:lnTo>
                  <a:lnTo>
                    <a:pt x="246" y="141"/>
                  </a:lnTo>
                  <a:lnTo>
                    <a:pt x="242" y="140"/>
                  </a:lnTo>
                  <a:lnTo>
                    <a:pt x="246" y="130"/>
                  </a:lnTo>
                  <a:lnTo>
                    <a:pt x="248" y="121"/>
                  </a:lnTo>
                  <a:lnTo>
                    <a:pt x="251" y="112"/>
                  </a:lnTo>
                  <a:lnTo>
                    <a:pt x="254" y="104"/>
                  </a:lnTo>
                  <a:lnTo>
                    <a:pt x="256" y="96"/>
                  </a:lnTo>
                  <a:lnTo>
                    <a:pt x="259" y="89"/>
                  </a:lnTo>
                  <a:lnTo>
                    <a:pt x="261" y="83"/>
                  </a:lnTo>
                  <a:lnTo>
                    <a:pt x="263" y="76"/>
                  </a:lnTo>
                  <a:lnTo>
                    <a:pt x="265" y="71"/>
                  </a:lnTo>
                  <a:lnTo>
                    <a:pt x="266" y="66"/>
                  </a:lnTo>
                  <a:lnTo>
                    <a:pt x="267" y="61"/>
                  </a:lnTo>
                  <a:lnTo>
                    <a:pt x="268" y="58"/>
                  </a:lnTo>
                  <a:lnTo>
                    <a:pt x="269" y="54"/>
                  </a:lnTo>
                  <a:lnTo>
                    <a:pt x="270" y="51"/>
                  </a:lnTo>
                  <a:lnTo>
                    <a:pt x="270" y="48"/>
                  </a:lnTo>
                  <a:lnTo>
                    <a:pt x="270" y="47"/>
                  </a:lnTo>
                  <a:lnTo>
                    <a:pt x="270" y="45"/>
                  </a:lnTo>
                  <a:lnTo>
                    <a:pt x="270" y="42"/>
                  </a:lnTo>
                  <a:lnTo>
                    <a:pt x="270" y="40"/>
                  </a:lnTo>
                  <a:lnTo>
                    <a:pt x="270" y="39"/>
                  </a:lnTo>
                  <a:lnTo>
                    <a:pt x="269" y="36"/>
                  </a:lnTo>
                  <a:lnTo>
                    <a:pt x="268" y="34"/>
                  </a:lnTo>
                  <a:lnTo>
                    <a:pt x="267" y="34"/>
                  </a:lnTo>
                  <a:lnTo>
                    <a:pt x="267" y="34"/>
                  </a:lnTo>
                  <a:lnTo>
                    <a:pt x="265" y="34"/>
                  </a:lnTo>
                  <a:lnTo>
                    <a:pt x="263" y="34"/>
                  </a:lnTo>
                  <a:lnTo>
                    <a:pt x="261" y="34"/>
                  </a:lnTo>
                  <a:lnTo>
                    <a:pt x="257" y="34"/>
                  </a:lnTo>
                  <a:lnTo>
                    <a:pt x="254" y="34"/>
                  </a:lnTo>
                  <a:lnTo>
                    <a:pt x="250" y="34"/>
                  </a:lnTo>
                  <a:lnTo>
                    <a:pt x="246" y="35"/>
                  </a:lnTo>
                  <a:lnTo>
                    <a:pt x="241" y="35"/>
                  </a:lnTo>
                  <a:lnTo>
                    <a:pt x="235" y="36"/>
                  </a:lnTo>
                  <a:lnTo>
                    <a:pt x="229" y="36"/>
                  </a:lnTo>
                  <a:lnTo>
                    <a:pt x="222" y="38"/>
                  </a:lnTo>
                  <a:lnTo>
                    <a:pt x="215" y="38"/>
                  </a:lnTo>
                  <a:lnTo>
                    <a:pt x="208" y="39"/>
                  </a:lnTo>
                  <a:lnTo>
                    <a:pt x="199" y="40"/>
                  </a:lnTo>
                  <a:lnTo>
                    <a:pt x="191" y="40"/>
                  </a:lnTo>
                  <a:lnTo>
                    <a:pt x="183" y="41"/>
                  </a:lnTo>
                  <a:lnTo>
                    <a:pt x="172" y="42"/>
                  </a:lnTo>
                  <a:lnTo>
                    <a:pt x="163" y="44"/>
                  </a:lnTo>
                  <a:lnTo>
                    <a:pt x="152" y="45"/>
                  </a:lnTo>
                  <a:lnTo>
                    <a:pt x="141" y="46"/>
                  </a:lnTo>
                  <a:lnTo>
                    <a:pt x="129" y="47"/>
                  </a:lnTo>
                  <a:lnTo>
                    <a:pt x="117" y="48"/>
                  </a:lnTo>
                  <a:lnTo>
                    <a:pt x="104" y="51"/>
                  </a:lnTo>
                  <a:lnTo>
                    <a:pt x="91" y="52"/>
                  </a:lnTo>
                  <a:lnTo>
                    <a:pt x="78" y="53"/>
                  </a:lnTo>
                  <a:lnTo>
                    <a:pt x="64" y="55"/>
                  </a:lnTo>
                  <a:lnTo>
                    <a:pt x="50" y="57"/>
                  </a:lnTo>
                  <a:lnTo>
                    <a:pt x="34" y="59"/>
                  </a:lnTo>
                  <a:lnTo>
                    <a:pt x="19" y="60"/>
                  </a:lnTo>
                  <a:lnTo>
                    <a:pt x="4" y="62"/>
                  </a:lnTo>
                  <a:lnTo>
                    <a:pt x="0" y="45"/>
                  </a:lnTo>
                  <a:lnTo>
                    <a:pt x="14" y="44"/>
                  </a:lnTo>
                  <a:lnTo>
                    <a:pt x="29" y="42"/>
                  </a:lnTo>
                  <a:lnTo>
                    <a:pt x="43" y="41"/>
                  </a:lnTo>
                  <a:lnTo>
                    <a:pt x="57" y="39"/>
                  </a:lnTo>
                  <a:lnTo>
                    <a:pt x="72" y="36"/>
                  </a:lnTo>
                  <a:lnTo>
                    <a:pt x="88" y="34"/>
                  </a:lnTo>
                  <a:lnTo>
                    <a:pt x="103" y="32"/>
                  </a:lnTo>
                  <a:lnTo>
                    <a:pt x="120" y="29"/>
                  </a:lnTo>
                  <a:lnTo>
                    <a:pt x="135" y="27"/>
                  </a:lnTo>
                  <a:lnTo>
                    <a:pt x="149" y="26"/>
                  </a:lnTo>
                  <a:lnTo>
                    <a:pt x="164" y="23"/>
                  </a:lnTo>
                  <a:lnTo>
                    <a:pt x="177" y="22"/>
                  </a:lnTo>
                  <a:lnTo>
                    <a:pt x="189" y="20"/>
                  </a:lnTo>
                  <a:lnTo>
                    <a:pt x="200" y="19"/>
                  </a:lnTo>
                  <a:lnTo>
                    <a:pt x="211" y="17"/>
                  </a:lnTo>
                  <a:lnTo>
                    <a:pt x="221" y="16"/>
                  </a:lnTo>
                  <a:lnTo>
                    <a:pt x="229" y="15"/>
                  </a:lnTo>
                  <a:lnTo>
                    <a:pt x="237" y="14"/>
                  </a:lnTo>
                  <a:lnTo>
                    <a:pt x="244" y="13"/>
                  </a:lnTo>
                  <a:lnTo>
                    <a:pt x="250" y="10"/>
                  </a:lnTo>
                  <a:lnTo>
                    <a:pt x="256" y="9"/>
                  </a:lnTo>
                  <a:lnTo>
                    <a:pt x="261" y="7"/>
                  </a:lnTo>
                  <a:lnTo>
                    <a:pt x="265" y="6"/>
                  </a:lnTo>
                  <a:lnTo>
                    <a:pt x="268" y="3"/>
                  </a:lnTo>
                  <a:lnTo>
                    <a:pt x="273" y="1"/>
                  </a:lnTo>
                  <a:lnTo>
                    <a:pt x="278" y="0"/>
                  </a:lnTo>
                  <a:lnTo>
                    <a:pt x="280" y="0"/>
                  </a:lnTo>
                  <a:lnTo>
                    <a:pt x="282" y="0"/>
                  </a:lnTo>
                  <a:lnTo>
                    <a:pt x="285" y="0"/>
                  </a:lnTo>
                  <a:lnTo>
                    <a:pt x="286" y="1"/>
                  </a:lnTo>
                  <a:lnTo>
                    <a:pt x="288" y="2"/>
                  </a:lnTo>
                  <a:lnTo>
                    <a:pt x="291" y="3"/>
                  </a:lnTo>
                  <a:lnTo>
                    <a:pt x="294" y="4"/>
                  </a:lnTo>
                  <a:lnTo>
                    <a:pt x="298" y="7"/>
                  </a:lnTo>
                  <a:lnTo>
                    <a:pt x="302" y="9"/>
                  </a:lnTo>
                  <a:lnTo>
                    <a:pt x="306" y="13"/>
                  </a:lnTo>
                  <a:lnTo>
                    <a:pt x="312" y="16"/>
                  </a:lnTo>
                  <a:lnTo>
                    <a:pt x="317" y="21"/>
                  </a:lnTo>
                  <a:lnTo>
                    <a:pt x="317" y="21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3"/>
            <p:cNvSpPr/>
            <p:nvPr/>
          </p:nvSpPr>
          <p:spPr bwMode="auto">
            <a:xfrm>
              <a:off x="6459538" y="2747963"/>
              <a:ext cx="344488" cy="74613"/>
            </a:xfrm>
            <a:custGeom>
              <a:avLst/>
              <a:gdLst>
                <a:gd name="T0" fmla="*/ 82 w 217"/>
                <a:gd name="T1" fmla="*/ 12 h 47"/>
                <a:gd name="T2" fmla="*/ 100 w 217"/>
                <a:gd name="T3" fmla="*/ 9 h 47"/>
                <a:gd name="T4" fmla="*/ 115 w 217"/>
                <a:gd name="T5" fmla="*/ 6 h 47"/>
                <a:gd name="T6" fmla="*/ 129 w 217"/>
                <a:gd name="T7" fmla="*/ 5 h 47"/>
                <a:gd name="T8" fmla="*/ 141 w 217"/>
                <a:gd name="T9" fmla="*/ 3 h 47"/>
                <a:gd name="T10" fmla="*/ 153 w 217"/>
                <a:gd name="T11" fmla="*/ 1 h 47"/>
                <a:gd name="T12" fmla="*/ 163 w 217"/>
                <a:gd name="T13" fmla="*/ 0 h 47"/>
                <a:gd name="T14" fmla="*/ 171 w 217"/>
                <a:gd name="T15" fmla="*/ 0 h 47"/>
                <a:gd name="T16" fmla="*/ 180 w 217"/>
                <a:gd name="T17" fmla="*/ 0 h 47"/>
                <a:gd name="T18" fmla="*/ 190 w 217"/>
                <a:gd name="T19" fmla="*/ 1 h 47"/>
                <a:gd name="T20" fmla="*/ 198 w 217"/>
                <a:gd name="T21" fmla="*/ 4 h 47"/>
                <a:gd name="T22" fmla="*/ 205 w 217"/>
                <a:gd name="T23" fmla="*/ 7 h 47"/>
                <a:gd name="T24" fmla="*/ 211 w 217"/>
                <a:gd name="T25" fmla="*/ 13 h 47"/>
                <a:gd name="T26" fmla="*/ 215 w 217"/>
                <a:gd name="T27" fmla="*/ 17 h 47"/>
                <a:gd name="T28" fmla="*/ 217 w 217"/>
                <a:gd name="T29" fmla="*/ 20 h 47"/>
                <a:gd name="T30" fmla="*/ 217 w 217"/>
                <a:gd name="T31" fmla="*/ 23 h 47"/>
                <a:gd name="T32" fmla="*/ 215 w 217"/>
                <a:gd name="T33" fmla="*/ 24 h 47"/>
                <a:gd name="T34" fmla="*/ 212 w 217"/>
                <a:gd name="T35" fmla="*/ 25 h 47"/>
                <a:gd name="T36" fmla="*/ 208 w 217"/>
                <a:gd name="T37" fmla="*/ 26 h 47"/>
                <a:gd name="T38" fmla="*/ 202 w 217"/>
                <a:gd name="T39" fmla="*/ 26 h 47"/>
                <a:gd name="T40" fmla="*/ 195 w 217"/>
                <a:gd name="T41" fmla="*/ 28 h 47"/>
                <a:gd name="T42" fmla="*/ 185 w 217"/>
                <a:gd name="T43" fmla="*/ 30 h 47"/>
                <a:gd name="T44" fmla="*/ 173 w 217"/>
                <a:gd name="T45" fmla="*/ 31 h 47"/>
                <a:gd name="T46" fmla="*/ 160 w 217"/>
                <a:gd name="T47" fmla="*/ 32 h 47"/>
                <a:gd name="T48" fmla="*/ 140 w 217"/>
                <a:gd name="T49" fmla="*/ 36 h 47"/>
                <a:gd name="T50" fmla="*/ 114 w 217"/>
                <a:gd name="T51" fmla="*/ 38 h 47"/>
                <a:gd name="T52" fmla="*/ 103 w 217"/>
                <a:gd name="T53" fmla="*/ 39 h 47"/>
                <a:gd name="T54" fmla="*/ 94 w 217"/>
                <a:gd name="T55" fmla="*/ 41 h 47"/>
                <a:gd name="T56" fmla="*/ 86 w 217"/>
                <a:gd name="T57" fmla="*/ 42 h 47"/>
                <a:gd name="T58" fmla="*/ 78 w 217"/>
                <a:gd name="T59" fmla="*/ 43 h 47"/>
                <a:gd name="T60" fmla="*/ 74 w 217"/>
                <a:gd name="T61" fmla="*/ 44 h 47"/>
                <a:gd name="T62" fmla="*/ 62 w 217"/>
                <a:gd name="T63" fmla="*/ 45 h 47"/>
                <a:gd name="T64" fmla="*/ 54 w 217"/>
                <a:gd name="T65" fmla="*/ 47 h 47"/>
                <a:gd name="T66" fmla="*/ 45 w 217"/>
                <a:gd name="T67" fmla="*/ 47 h 47"/>
                <a:gd name="T68" fmla="*/ 39 w 217"/>
                <a:gd name="T69" fmla="*/ 47 h 47"/>
                <a:gd name="T70" fmla="*/ 27 w 217"/>
                <a:gd name="T71" fmla="*/ 44 h 47"/>
                <a:gd name="T72" fmla="*/ 16 w 217"/>
                <a:gd name="T73" fmla="*/ 39 h 47"/>
                <a:gd name="T74" fmla="*/ 10 w 217"/>
                <a:gd name="T75" fmla="*/ 37 h 47"/>
                <a:gd name="T76" fmla="*/ 5 w 217"/>
                <a:gd name="T77" fmla="*/ 33 h 47"/>
                <a:gd name="T78" fmla="*/ 1 w 217"/>
                <a:gd name="T79" fmla="*/ 31 h 47"/>
                <a:gd name="T80" fmla="*/ 0 w 217"/>
                <a:gd name="T81" fmla="*/ 29 h 47"/>
                <a:gd name="T82" fmla="*/ 1 w 217"/>
                <a:gd name="T83" fmla="*/ 28 h 47"/>
                <a:gd name="T84" fmla="*/ 5 w 217"/>
                <a:gd name="T85" fmla="*/ 26 h 47"/>
                <a:gd name="T86" fmla="*/ 11 w 217"/>
                <a:gd name="T87" fmla="*/ 24 h 47"/>
                <a:gd name="T88" fmla="*/ 18 w 217"/>
                <a:gd name="T89" fmla="*/ 23 h 47"/>
                <a:gd name="T90" fmla="*/ 29 w 217"/>
                <a:gd name="T91" fmla="*/ 20 h 47"/>
                <a:gd name="T92" fmla="*/ 40 w 217"/>
                <a:gd name="T93" fmla="*/ 18 h 47"/>
                <a:gd name="T94" fmla="*/ 56 w 217"/>
                <a:gd name="T95" fmla="*/ 16 h 47"/>
                <a:gd name="T96" fmla="*/ 74 w 217"/>
                <a:gd name="T97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7" h="47">
                  <a:moveTo>
                    <a:pt x="74" y="13"/>
                  </a:moveTo>
                  <a:lnTo>
                    <a:pt x="82" y="12"/>
                  </a:lnTo>
                  <a:lnTo>
                    <a:pt x="91" y="10"/>
                  </a:lnTo>
                  <a:lnTo>
                    <a:pt x="100" y="9"/>
                  </a:lnTo>
                  <a:lnTo>
                    <a:pt x="107" y="7"/>
                  </a:lnTo>
                  <a:lnTo>
                    <a:pt x="115" y="6"/>
                  </a:lnTo>
                  <a:lnTo>
                    <a:pt x="122" y="5"/>
                  </a:lnTo>
                  <a:lnTo>
                    <a:pt x="129" y="5"/>
                  </a:lnTo>
                  <a:lnTo>
                    <a:pt x="135" y="4"/>
                  </a:lnTo>
                  <a:lnTo>
                    <a:pt x="141" y="3"/>
                  </a:lnTo>
                  <a:lnTo>
                    <a:pt x="147" y="3"/>
                  </a:lnTo>
                  <a:lnTo>
                    <a:pt x="153" y="1"/>
                  </a:lnTo>
                  <a:lnTo>
                    <a:pt x="158" y="1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5" y="0"/>
                  </a:lnTo>
                  <a:lnTo>
                    <a:pt x="190" y="1"/>
                  </a:lnTo>
                  <a:lnTo>
                    <a:pt x="195" y="3"/>
                  </a:lnTo>
                  <a:lnTo>
                    <a:pt x="198" y="4"/>
                  </a:lnTo>
                  <a:lnTo>
                    <a:pt x="202" y="5"/>
                  </a:lnTo>
                  <a:lnTo>
                    <a:pt x="205" y="7"/>
                  </a:lnTo>
                  <a:lnTo>
                    <a:pt x="208" y="11"/>
                  </a:lnTo>
                  <a:lnTo>
                    <a:pt x="211" y="13"/>
                  </a:lnTo>
                  <a:lnTo>
                    <a:pt x="212" y="16"/>
                  </a:lnTo>
                  <a:lnTo>
                    <a:pt x="215" y="17"/>
                  </a:lnTo>
                  <a:lnTo>
                    <a:pt x="216" y="19"/>
                  </a:lnTo>
                  <a:lnTo>
                    <a:pt x="217" y="20"/>
                  </a:lnTo>
                  <a:lnTo>
                    <a:pt x="217" y="22"/>
                  </a:lnTo>
                  <a:lnTo>
                    <a:pt x="217" y="23"/>
                  </a:lnTo>
                  <a:lnTo>
                    <a:pt x="216" y="24"/>
                  </a:lnTo>
                  <a:lnTo>
                    <a:pt x="215" y="24"/>
                  </a:lnTo>
                  <a:lnTo>
                    <a:pt x="214" y="24"/>
                  </a:lnTo>
                  <a:lnTo>
                    <a:pt x="212" y="25"/>
                  </a:lnTo>
                  <a:lnTo>
                    <a:pt x="210" y="25"/>
                  </a:lnTo>
                  <a:lnTo>
                    <a:pt x="208" y="26"/>
                  </a:lnTo>
                  <a:lnTo>
                    <a:pt x="205" y="26"/>
                  </a:lnTo>
                  <a:lnTo>
                    <a:pt x="202" y="26"/>
                  </a:lnTo>
                  <a:lnTo>
                    <a:pt x="198" y="28"/>
                  </a:lnTo>
                  <a:lnTo>
                    <a:pt x="195" y="28"/>
                  </a:lnTo>
                  <a:lnTo>
                    <a:pt x="190" y="29"/>
                  </a:lnTo>
                  <a:lnTo>
                    <a:pt x="185" y="30"/>
                  </a:lnTo>
                  <a:lnTo>
                    <a:pt x="179" y="30"/>
                  </a:lnTo>
                  <a:lnTo>
                    <a:pt x="173" y="31"/>
                  </a:lnTo>
                  <a:lnTo>
                    <a:pt x="167" y="32"/>
                  </a:lnTo>
                  <a:lnTo>
                    <a:pt x="160" y="32"/>
                  </a:lnTo>
                  <a:lnTo>
                    <a:pt x="153" y="33"/>
                  </a:lnTo>
                  <a:lnTo>
                    <a:pt x="140" y="36"/>
                  </a:lnTo>
                  <a:lnTo>
                    <a:pt x="127" y="37"/>
                  </a:lnTo>
                  <a:lnTo>
                    <a:pt x="114" y="38"/>
                  </a:lnTo>
                  <a:lnTo>
                    <a:pt x="109" y="39"/>
                  </a:lnTo>
                  <a:lnTo>
                    <a:pt x="103" y="39"/>
                  </a:lnTo>
                  <a:lnTo>
                    <a:pt x="99" y="41"/>
                  </a:lnTo>
                  <a:lnTo>
                    <a:pt x="94" y="41"/>
                  </a:lnTo>
                  <a:lnTo>
                    <a:pt x="90" y="42"/>
                  </a:lnTo>
                  <a:lnTo>
                    <a:pt x="86" y="42"/>
                  </a:lnTo>
                  <a:lnTo>
                    <a:pt x="82" y="43"/>
                  </a:lnTo>
                  <a:lnTo>
                    <a:pt x="78" y="43"/>
                  </a:lnTo>
                  <a:lnTo>
                    <a:pt x="76" y="43"/>
                  </a:lnTo>
                  <a:lnTo>
                    <a:pt x="74" y="44"/>
                  </a:lnTo>
                  <a:lnTo>
                    <a:pt x="68" y="45"/>
                  </a:lnTo>
                  <a:lnTo>
                    <a:pt x="62" y="45"/>
                  </a:lnTo>
                  <a:lnTo>
                    <a:pt x="57" y="47"/>
                  </a:lnTo>
                  <a:lnTo>
                    <a:pt x="54" y="47"/>
                  </a:lnTo>
                  <a:lnTo>
                    <a:pt x="49" y="47"/>
                  </a:lnTo>
                  <a:lnTo>
                    <a:pt x="45" y="47"/>
                  </a:lnTo>
                  <a:lnTo>
                    <a:pt x="43" y="47"/>
                  </a:lnTo>
                  <a:lnTo>
                    <a:pt x="39" y="47"/>
                  </a:lnTo>
                  <a:lnTo>
                    <a:pt x="33" y="47"/>
                  </a:lnTo>
                  <a:lnTo>
                    <a:pt x="27" y="44"/>
                  </a:lnTo>
                  <a:lnTo>
                    <a:pt x="22" y="42"/>
                  </a:lnTo>
                  <a:lnTo>
                    <a:pt x="16" y="39"/>
                  </a:lnTo>
                  <a:lnTo>
                    <a:pt x="12" y="38"/>
                  </a:lnTo>
                  <a:lnTo>
                    <a:pt x="10" y="37"/>
                  </a:lnTo>
                  <a:lnTo>
                    <a:pt x="6" y="35"/>
                  </a:lnTo>
                  <a:lnTo>
                    <a:pt x="5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7" y="25"/>
                  </a:lnTo>
                  <a:lnTo>
                    <a:pt x="11" y="24"/>
                  </a:lnTo>
                  <a:lnTo>
                    <a:pt x="14" y="24"/>
                  </a:lnTo>
                  <a:lnTo>
                    <a:pt x="18" y="23"/>
                  </a:lnTo>
                  <a:lnTo>
                    <a:pt x="23" y="22"/>
                  </a:lnTo>
                  <a:lnTo>
                    <a:pt x="29" y="20"/>
                  </a:lnTo>
                  <a:lnTo>
                    <a:pt x="35" y="19"/>
                  </a:lnTo>
                  <a:lnTo>
                    <a:pt x="40" y="18"/>
                  </a:lnTo>
                  <a:lnTo>
                    <a:pt x="48" y="17"/>
                  </a:lnTo>
                  <a:lnTo>
                    <a:pt x="56" y="16"/>
                  </a:lnTo>
                  <a:lnTo>
                    <a:pt x="64" y="15"/>
                  </a:lnTo>
                  <a:lnTo>
                    <a:pt x="74" y="13"/>
                  </a:lnTo>
                  <a:lnTo>
                    <a:pt x="74" y="1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4"/>
            <p:cNvSpPr/>
            <p:nvPr/>
          </p:nvSpPr>
          <p:spPr bwMode="auto">
            <a:xfrm>
              <a:off x="6299200" y="2846388"/>
              <a:ext cx="714375" cy="111125"/>
            </a:xfrm>
            <a:custGeom>
              <a:avLst/>
              <a:gdLst>
                <a:gd name="T0" fmla="*/ 9 w 450"/>
                <a:gd name="T1" fmla="*/ 54 h 70"/>
                <a:gd name="T2" fmla="*/ 3 w 450"/>
                <a:gd name="T3" fmla="*/ 47 h 70"/>
                <a:gd name="T4" fmla="*/ 0 w 450"/>
                <a:gd name="T5" fmla="*/ 44 h 70"/>
                <a:gd name="T6" fmla="*/ 2 w 450"/>
                <a:gd name="T7" fmla="*/ 43 h 70"/>
                <a:gd name="T8" fmla="*/ 8 w 450"/>
                <a:gd name="T9" fmla="*/ 41 h 70"/>
                <a:gd name="T10" fmla="*/ 17 w 450"/>
                <a:gd name="T11" fmla="*/ 39 h 70"/>
                <a:gd name="T12" fmla="*/ 30 w 450"/>
                <a:gd name="T13" fmla="*/ 38 h 70"/>
                <a:gd name="T14" fmla="*/ 45 w 450"/>
                <a:gd name="T15" fmla="*/ 37 h 70"/>
                <a:gd name="T16" fmla="*/ 66 w 450"/>
                <a:gd name="T17" fmla="*/ 35 h 70"/>
                <a:gd name="T18" fmla="*/ 92 w 450"/>
                <a:gd name="T19" fmla="*/ 33 h 70"/>
                <a:gd name="T20" fmla="*/ 121 w 450"/>
                <a:gd name="T21" fmla="*/ 30 h 70"/>
                <a:gd name="T22" fmla="*/ 158 w 450"/>
                <a:gd name="T23" fmla="*/ 26 h 70"/>
                <a:gd name="T24" fmla="*/ 198 w 450"/>
                <a:gd name="T25" fmla="*/ 20 h 70"/>
                <a:gd name="T26" fmla="*/ 243 w 450"/>
                <a:gd name="T27" fmla="*/ 14 h 70"/>
                <a:gd name="T28" fmla="*/ 285 w 450"/>
                <a:gd name="T29" fmla="*/ 8 h 70"/>
                <a:gd name="T30" fmla="*/ 318 w 450"/>
                <a:gd name="T31" fmla="*/ 5 h 70"/>
                <a:gd name="T32" fmla="*/ 344 w 450"/>
                <a:gd name="T33" fmla="*/ 2 h 70"/>
                <a:gd name="T34" fmla="*/ 363 w 450"/>
                <a:gd name="T35" fmla="*/ 1 h 70"/>
                <a:gd name="T36" fmla="*/ 374 w 450"/>
                <a:gd name="T37" fmla="*/ 0 h 70"/>
                <a:gd name="T38" fmla="*/ 404 w 450"/>
                <a:gd name="T39" fmla="*/ 1 h 70"/>
                <a:gd name="T40" fmla="*/ 427 w 450"/>
                <a:gd name="T41" fmla="*/ 8 h 70"/>
                <a:gd name="T42" fmla="*/ 441 w 450"/>
                <a:gd name="T43" fmla="*/ 21 h 70"/>
                <a:gd name="T44" fmla="*/ 447 w 450"/>
                <a:gd name="T45" fmla="*/ 28 h 70"/>
                <a:gd name="T46" fmla="*/ 450 w 450"/>
                <a:gd name="T47" fmla="*/ 32 h 70"/>
                <a:gd name="T48" fmla="*/ 447 w 450"/>
                <a:gd name="T49" fmla="*/ 35 h 70"/>
                <a:gd name="T50" fmla="*/ 440 w 450"/>
                <a:gd name="T51" fmla="*/ 38 h 70"/>
                <a:gd name="T52" fmla="*/ 426 w 450"/>
                <a:gd name="T53" fmla="*/ 39 h 70"/>
                <a:gd name="T54" fmla="*/ 405 w 450"/>
                <a:gd name="T55" fmla="*/ 40 h 70"/>
                <a:gd name="T56" fmla="*/ 376 w 450"/>
                <a:gd name="T57" fmla="*/ 41 h 70"/>
                <a:gd name="T58" fmla="*/ 330 w 450"/>
                <a:gd name="T59" fmla="*/ 41 h 70"/>
                <a:gd name="T60" fmla="*/ 264 w 450"/>
                <a:gd name="T61" fmla="*/ 44 h 70"/>
                <a:gd name="T62" fmla="*/ 203 w 450"/>
                <a:gd name="T63" fmla="*/ 47 h 70"/>
                <a:gd name="T64" fmla="*/ 166 w 450"/>
                <a:gd name="T65" fmla="*/ 51 h 70"/>
                <a:gd name="T66" fmla="*/ 141 w 450"/>
                <a:gd name="T67" fmla="*/ 53 h 70"/>
                <a:gd name="T68" fmla="*/ 120 w 450"/>
                <a:gd name="T69" fmla="*/ 57 h 70"/>
                <a:gd name="T70" fmla="*/ 101 w 450"/>
                <a:gd name="T71" fmla="*/ 59 h 70"/>
                <a:gd name="T72" fmla="*/ 85 w 450"/>
                <a:gd name="T73" fmla="*/ 60 h 70"/>
                <a:gd name="T74" fmla="*/ 67 w 450"/>
                <a:gd name="T75" fmla="*/ 64 h 70"/>
                <a:gd name="T76" fmla="*/ 48 w 450"/>
                <a:gd name="T77" fmla="*/ 67 h 70"/>
                <a:gd name="T78" fmla="*/ 38 w 450"/>
                <a:gd name="T79" fmla="*/ 70 h 70"/>
                <a:gd name="T80" fmla="*/ 34 w 450"/>
                <a:gd name="T81" fmla="*/ 69 h 70"/>
                <a:gd name="T82" fmla="*/ 26 w 450"/>
                <a:gd name="T83" fmla="*/ 66 h 70"/>
                <a:gd name="T84" fmla="*/ 16 w 450"/>
                <a:gd name="T85" fmla="*/ 5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0" h="70">
                  <a:moveTo>
                    <a:pt x="16" y="59"/>
                  </a:moveTo>
                  <a:lnTo>
                    <a:pt x="12" y="57"/>
                  </a:lnTo>
                  <a:lnTo>
                    <a:pt x="9" y="54"/>
                  </a:lnTo>
                  <a:lnTo>
                    <a:pt x="6" y="52"/>
                  </a:lnTo>
                  <a:lnTo>
                    <a:pt x="4" y="50"/>
                  </a:lnTo>
                  <a:lnTo>
                    <a:pt x="3" y="47"/>
                  </a:lnTo>
                  <a:lnTo>
                    <a:pt x="2" y="46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3"/>
                  </a:lnTo>
                  <a:lnTo>
                    <a:pt x="2" y="43"/>
                  </a:lnTo>
                  <a:lnTo>
                    <a:pt x="4" y="41"/>
                  </a:lnTo>
                  <a:lnTo>
                    <a:pt x="5" y="41"/>
                  </a:lnTo>
                  <a:lnTo>
                    <a:pt x="8" y="41"/>
                  </a:lnTo>
                  <a:lnTo>
                    <a:pt x="10" y="40"/>
                  </a:lnTo>
                  <a:lnTo>
                    <a:pt x="13" y="40"/>
                  </a:lnTo>
                  <a:lnTo>
                    <a:pt x="17" y="39"/>
                  </a:lnTo>
                  <a:lnTo>
                    <a:pt x="21" y="39"/>
                  </a:lnTo>
                  <a:lnTo>
                    <a:pt x="25" y="39"/>
                  </a:lnTo>
                  <a:lnTo>
                    <a:pt x="30" y="38"/>
                  </a:lnTo>
                  <a:lnTo>
                    <a:pt x="35" y="38"/>
                  </a:lnTo>
                  <a:lnTo>
                    <a:pt x="41" y="37"/>
                  </a:lnTo>
                  <a:lnTo>
                    <a:pt x="45" y="37"/>
                  </a:lnTo>
                  <a:lnTo>
                    <a:pt x="53" y="37"/>
                  </a:lnTo>
                  <a:lnTo>
                    <a:pt x="59" y="35"/>
                  </a:lnTo>
                  <a:lnTo>
                    <a:pt x="66" y="35"/>
                  </a:lnTo>
                  <a:lnTo>
                    <a:pt x="74" y="34"/>
                  </a:lnTo>
                  <a:lnTo>
                    <a:pt x="82" y="33"/>
                  </a:lnTo>
                  <a:lnTo>
                    <a:pt x="92" y="33"/>
                  </a:lnTo>
                  <a:lnTo>
                    <a:pt x="101" y="32"/>
                  </a:lnTo>
                  <a:lnTo>
                    <a:pt x="111" y="31"/>
                  </a:lnTo>
                  <a:lnTo>
                    <a:pt x="121" y="30"/>
                  </a:lnTo>
                  <a:lnTo>
                    <a:pt x="133" y="28"/>
                  </a:lnTo>
                  <a:lnTo>
                    <a:pt x="145" y="27"/>
                  </a:lnTo>
                  <a:lnTo>
                    <a:pt x="158" y="26"/>
                  </a:lnTo>
                  <a:lnTo>
                    <a:pt x="171" y="24"/>
                  </a:lnTo>
                  <a:lnTo>
                    <a:pt x="184" y="22"/>
                  </a:lnTo>
                  <a:lnTo>
                    <a:pt x="198" y="20"/>
                  </a:lnTo>
                  <a:lnTo>
                    <a:pt x="214" y="18"/>
                  </a:lnTo>
                  <a:lnTo>
                    <a:pt x="229" y="15"/>
                  </a:lnTo>
                  <a:lnTo>
                    <a:pt x="243" y="14"/>
                  </a:lnTo>
                  <a:lnTo>
                    <a:pt x="258" y="12"/>
                  </a:lnTo>
                  <a:lnTo>
                    <a:pt x="272" y="11"/>
                  </a:lnTo>
                  <a:lnTo>
                    <a:pt x="285" y="8"/>
                  </a:lnTo>
                  <a:lnTo>
                    <a:pt x="297" y="7"/>
                  </a:lnTo>
                  <a:lnTo>
                    <a:pt x="307" y="6"/>
                  </a:lnTo>
                  <a:lnTo>
                    <a:pt x="318" y="5"/>
                  </a:lnTo>
                  <a:lnTo>
                    <a:pt x="328" y="3"/>
                  </a:lnTo>
                  <a:lnTo>
                    <a:pt x="336" y="3"/>
                  </a:lnTo>
                  <a:lnTo>
                    <a:pt x="344" y="2"/>
                  </a:lnTo>
                  <a:lnTo>
                    <a:pt x="351" y="1"/>
                  </a:lnTo>
                  <a:lnTo>
                    <a:pt x="357" y="1"/>
                  </a:lnTo>
                  <a:lnTo>
                    <a:pt x="363" y="1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4" y="0"/>
                  </a:lnTo>
                  <a:lnTo>
                    <a:pt x="383" y="0"/>
                  </a:lnTo>
                  <a:lnTo>
                    <a:pt x="394" y="0"/>
                  </a:lnTo>
                  <a:lnTo>
                    <a:pt x="404" y="1"/>
                  </a:lnTo>
                  <a:lnTo>
                    <a:pt x="413" y="2"/>
                  </a:lnTo>
                  <a:lnTo>
                    <a:pt x="420" y="5"/>
                  </a:lnTo>
                  <a:lnTo>
                    <a:pt x="427" y="8"/>
                  </a:lnTo>
                  <a:lnTo>
                    <a:pt x="433" y="13"/>
                  </a:lnTo>
                  <a:lnTo>
                    <a:pt x="439" y="18"/>
                  </a:lnTo>
                  <a:lnTo>
                    <a:pt x="441" y="21"/>
                  </a:lnTo>
                  <a:lnTo>
                    <a:pt x="444" y="24"/>
                  </a:lnTo>
                  <a:lnTo>
                    <a:pt x="446" y="26"/>
                  </a:lnTo>
                  <a:lnTo>
                    <a:pt x="447" y="28"/>
                  </a:lnTo>
                  <a:lnTo>
                    <a:pt x="449" y="30"/>
                  </a:lnTo>
                  <a:lnTo>
                    <a:pt x="449" y="31"/>
                  </a:lnTo>
                  <a:lnTo>
                    <a:pt x="450" y="32"/>
                  </a:lnTo>
                  <a:lnTo>
                    <a:pt x="450" y="33"/>
                  </a:lnTo>
                  <a:lnTo>
                    <a:pt x="449" y="34"/>
                  </a:lnTo>
                  <a:lnTo>
                    <a:pt x="447" y="35"/>
                  </a:lnTo>
                  <a:lnTo>
                    <a:pt x="446" y="37"/>
                  </a:lnTo>
                  <a:lnTo>
                    <a:pt x="444" y="37"/>
                  </a:lnTo>
                  <a:lnTo>
                    <a:pt x="440" y="38"/>
                  </a:lnTo>
                  <a:lnTo>
                    <a:pt x="436" y="38"/>
                  </a:lnTo>
                  <a:lnTo>
                    <a:pt x="431" y="39"/>
                  </a:lnTo>
                  <a:lnTo>
                    <a:pt x="426" y="39"/>
                  </a:lnTo>
                  <a:lnTo>
                    <a:pt x="419" y="40"/>
                  </a:lnTo>
                  <a:lnTo>
                    <a:pt x="412" y="40"/>
                  </a:lnTo>
                  <a:lnTo>
                    <a:pt x="405" y="40"/>
                  </a:lnTo>
                  <a:lnTo>
                    <a:pt x="395" y="40"/>
                  </a:lnTo>
                  <a:lnTo>
                    <a:pt x="386" y="41"/>
                  </a:lnTo>
                  <a:lnTo>
                    <a:pt x="376" y="41"/>
                  </a:lnTo>
                  <a:lnTo>
                    <a:pt x="366" y="41"/>
                  </a:lnTo>
                  <a:lnTo>
                    <a:pt x="354" y="41"/>
                  </a:lnTo>
                  <a:lnTo>
                    <a:pt x="330" y="41"/>
                  </a:lnTo>
                  <a:lnTo>
                    <a:pt x="306" y="41"/>
                  </a:lnTo>
                  <a:lnTo>
                    <a:pt x="285" y="43"/>
                  </a:lnTo>
                  <a:lnTo>
                    <a:pt x="264" y="44"/>
                  </a:lnTo>
                  <a:lnTo>
                    <a:pt x="242" y="44"/>
                  </a:lnTo>
                  <a:lnTo>
                    <a:pt x="222" y="46"/>
                  </a:lnTo>
                  <a:lnTo>
                    <a:pt x="203" y="47"/>
                  </a:lnTo>
                  <a:lnTo>
                    <a:pt x="184" y="49"/>
                  </a:lnTo>
                  <a:lnTo>
                    <a:pt x="176" y="50"/>
                  </a:lnTo>
                  <a:lnTo>
                    <a:pt x="166" y="51"/>
                  </a:lnTo>
                  <a:lnTo>
                    <a:pt x="158" y="52"/>
                  </a:lnTo>
                  <a:lnTo>
                    <a:pt x="150" y="53"/>
                  </a:lnTo>
                  <a:lnTo>
                    <a:pt x="141" y="53"/>
                  </a:lnTo>
                  <a:lnTo>
                    <a:pt x="134" y="54"/>
                  </a:lnTo>
                  <a:lnTo>
                    <a:pt x="127" y="56"/>
                  </a:lnTo>
                  <a:lnTo>
                    <a:pt x="120" y="57"/>
                  </a:lnTo>
                  <a:lnTo>
                    <a:pt x="113" y="57"/>
                  </a:lnTo>
                  <a:lnTo>
                    <a:pt x="107" y="58"/>
                  </a:lnTo>
                  <a:lnTo>
                    <a:pt x="101" y="59"/>
                  </a:lnTo>
                  <a:lnTo>
                    <a:pt x="95" y="59"/>
                  </a:lnTo>
                  <a:lnTo>
                    <a:pt x="91" y="60"/>
                  </a:lnTo>
                  <a:lnTo>
                    <a:pt x="85" y="60"/>
                  </a:lnTo>
                  <a:lnTo>
                    <a:pt x="80" y="62"/>
                  </a:lnTo>
                  <a:lnTo>
                    <a:pt x="75" y="62"/>
                  </a:lnTo>
                  <a:lnTo>
                    <a:pt x="67" y="64"/>
                  </a:lnTo>
                  <a:lnTo>
                    <a:pt x="60" y="65"/>
                  </a:lnTo>
                  <a:lnTo>
                    <a:pt x="54" y="66"/>
                  </a:lnTo>
                  <a:lnTo>
                    <a:pt x="48" y="67"/>
                  </a:lnTo>
                  <a:lnTo>
                    <a:pt x="44" y="69"/>
                  </a:lnTo>
                  <a:lnTo>
                    <a:pt x="41" y="69"/>
                  </a:lnTo>
                  <a:lnTo>
                    <a:pt x="38" y="70"/>
                  </a:lnTo>
                  <a:lnTo>
                    <a:pt x="37" y="70"/>
                  </a:lnTo>
                  <a:lnTo>
                    <a:pt x="35" y="70"/>
                  </a:lnTo>
                  <a:lnTo>
                    <a:pt x="34" y="69"/>
                  </a:lnTo>
                  <a:lnTo>
                    <a:pt x="31" y="69"/>
                  </a:lnTo>
                  <a:lnTo>
                    <a:pt x="29" y="67"/>
                  </a:lnTo>
                  <a:lnTo>
                    <a:pt x="26" y="66"/>
                  </a:lnTo>
                  <a:lnTo>
                    <a:pt x="23" y="64"/>
                  </a:lnTo>
                  <a:lnTo>
                    <a:pt x="19" y="62"/>
                  </a:lnTo>
                  <a:lnTo>
                    <a:pt x="16" y="59"/>
                  </a:lnTo>
                  <a:lnTo>
                    <a:pt x="16" y="5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5"/>
            <p:cNvSpPr/>
            <p:nvPr/>
          </p:nvSpPr>
          <p:spPr bwMode="auto">
            <a:xfrm>
              <a:off x="6340475" y="2978150"/>
              <a:ext cx="115888" cy="184150"/>
            </a:xfrm>
            <a:custGeom>
              <a:avLst/>
              <a:gdLst>
                <a:gd name="T0" fmla="*/ 16 w 73"/>
                <a:gd name="T1" fmla="*/ 59 h 116"/>
                <a:gd name="T2" fmla="*/ 21 w 73"/>
                <a:gd name="T3" fmla="*/ 56 h 116"/>
                <a:gd name="T4" fmla="*/ 27 w 73"/>
                <a:gd name="T5" fmla="*/ 51 h 116"/>
                <a:gd name="T6" fmla="*/ 31 w 73"/>
                <a:gd name="T7" fmla="*/ 45 h 116"/>
                <a:gd name="T8" fmla="*/ 37 w 73"/>
                <a:gd name="T9" fmla="*/ 38 h 116"/>
                <a:gd name="T10" fmla="*/ 43 w 73"/>
                <a:gd name="T11" fmla="*/ 30 h 116"/>
                <a:gd name="T12" fmla="*/ 49 w 73"/>
                <a:gd name="T13" fmla="*/ 21 h 116"/>
                <a:gd name="T14" fmla="*/ 56 w 73"/>
                <a:gd name="T15" fmla="*/ 11 h 116"/>
                <a:gd name="T16" fmla="*/ 62 w 73"/>
                <a:gd name="T17" fmla="*/ 0 h 116"/>
                <a:gd name="T18" fmla="*/ 66 w 73"/>
                <a:gd name="T19" fmla="*/ 1 h 116"/>
                <a:gd name="T20" fmla="*/ 67 w 73"/>
                <a:gd name="T21" fmla="*/ 3 h 116"/>
                <a:gd name="T22" fmla="*/ 69 w 73"/>
                <a:gd name="T23" fmla="*/ 6 h 116"/>
                <a:gd name="T24" fmla="*/ 70 w 73"/>
                <a:gd name="T25" fmla="*/ 9 h 116"/>
                <a:gd name="T26" fmla="*/ 72 w 73"/>
                <a:gd name="T27" fmla="*/ 14 h 116"/>
                <a:gd name="T28" fmla="*/ 73 w 73"/>
                <a:gd name="T29" fmla="*/ 19 h 116"/>
                <a:gd name="T30" fmla="*/ 73 w 73"/>
                <a:gd name="T31" fmla="*/ 24 h 116"/>
                <a:gd name="T32" fmla="*/ 73 w 73"/>
                <a:gd name="T33" fmla="*/ 31 h 116"/>
                <a:gd name="T34" fmla="*/ 72 w 73"/>
                <a:gd name="T35" fmla="*/ 38 h 116"/>
                <a:gd name="T36" fmla="*/ 70 w 73"/>
                <a:gd name="T37" fmla="*/ 45 h 116"/>
                <a:gd name="T38" fmla="*/ 68 w 73"/>
                <a:gd name="T39" fmla="*/ 52 h 116"/>
                <a:gd name="T40" fmla="*/ 65 w 73"/>
                <a:gd name="T41" fmla="*/ 59 h 116"/>
                <a:gd name="T42" fmla="*/ 62 w 73"/>
                <a:gd name="T43" fmla="*/ 66 h 116"/>
                <a:gd name="T44" fmla="*/ 59 w 73"/>
                <a:gd name="T45" fmla="*/ 73 h 116"/>
                <a:gd name="T46" fmla="*/ 54 w 73"/>
                <a:gd name="T47" fmla="*/ 81 h 116"/>
                <a:gd name="T48" fmla="*/ 49 w 73"/>
                <a:gd name="T49" fmla="*/ 88 h 116"/>
                <a:gd name="T50" fmla="*/ 44 w 73"/>
                <a:gd name="T51" fmla="*/ 94 h 116"/>
                <a:gd name="T52" fmla="*/ 41 w 73"/>
                <a:gd name="T53" fmla="*/ 99 h 116"/>
                <a:gd name="T54" fmla="*/ 36 w 73"/>
                <a:gd name="T55" fmla="*/ 104 h 116"/>
                <a:gd name="T56" fmla="*/ 33 w 73"/>
                <a:gd name="T57" fmla="*/ 108 h 116"/>
                <a:gd name="T58" fmla="*/ 28 w 73"/>
                <a:gd name="T59" fmla="*/ 111 h 116"/>
                <a:gd name="T60" fmla="*/ 24 w 73"/>
                <a:gd name="T61" fmla="*/ 114 h 116"/>
                <a:gd name="T62" fmla="*/ 22 w 73"/>
                <a:gd name="T63" fmla="*/ 115 h 116"/>
                <a:gd name="T64" fmla="*/ 18 w 73"/>
                <a:gd name="T65" fmla="*/ 116 h 116"/>
                <a:gd name="T66" fmla="*/ 16 w 73"/>
                <a:gd name="T67" fmla="*/ 115 h 116"/>
                <a:gd name="T68" fmla="*/ 14 w 73"/>
                <a:gd name="T69" fmla="*/ 115 h 116"/>
                <a:gd name="T70" fmla="*/ 11 w 73"/>
                <a:gd name="T71" fmla="*/ 114 h 116"/>
                <a:gd name="T72" fmla="*/ 10 w 73"/>
                <a:gd name="T73" fmla="*/ 111 h 116"/>
                <a:gd name="T74" fmla="*/ 9 w 73"/>
                <a:gd name="T75" fmla="*/ 109 h 116"/>
                <a:gd name="T76" fmla="*/ 8 w 73"/>
                <a:gd name="T77" fmla="*/ 105 h 116"/>
                <a:gd name="T78" fmla="*/ 6 w 73"/>
                <a:gd name="T79" fmla="*/ 102 h 116"/>
                <a:gd name="T80" fmla="*/ 5 w 73"/>
                <a:gd name="T81" fmla="*/ 98 h 116"/>
                <a:gd name="T82" fmla="*/ 4 w 73"/>
                <a:gd name="T83" fmla="*/ 94 h 116"/>
                <a:gd name="T84" fmla="*/ 4 w 73"/>
                <a:gd name="T85" fmla="*/ 90 h 116"/>
                <a:gd name="T86" fmla="*/ 3 w 73"/>
                <a:gd name="T87" fmla="*/ 88 h 116"/>
                <a:gd name="T88" fmla="*/ 2 w 73"/>
                <a:gd name="T89" fmla="*/ 84 h 116"/>
                <a:gd name="T90" fmla="*/ 2 w 73"/>
                <a:gd name="T91" fmla="*/ 82 h 116"/>
                <a:gd name="T92" fmla="*/ 0 w 73"/>
                <a:gd name="T93" fmla="*/ 79 h 116"/>
                <a:gd name="T94" fmla="*/ 0 w 73"/>
                <a:gd name="T95" fmla="*/ 78 h 116"/>
                <a:gd name="T96" fmla="*/ 0 w 73"/>
                <a:gd name="T97" fmla="*/ 77 h 116"/>
                <a:gd name="T98" fmla="*/ 0 w 73"/>
                <a:gd name="T99" fmla="*/ 76 h 116"/>
                <a:gd name="T100" fmla="*/ 2 w 73"/>
                <a:gd name="T101" fmla="*/ 75 h 116"/>
                <a:gd name="T102" fmla="*/ 3 w 73"/>
                <a:gd name="T103" fmla="*/ 72 h 116"/>
                <a:gd name="T104" fmla="*/ 4 w 73"/>
                <a:gd name="T105" fmla="*/ 70 h 116"/>
                <a:gd name="T106" fmla="*/ 6 w 73"/>
                <a:gd name="T107" fmla="*/ 67 h 116"/>
                <a:gd name="T108" fmla="*/ 9 w 73"/>
                <a:gd name="T109" fmla="*/ 65 h 116"/>
                <a:gd name="T110" fmla="*/ 12 w 73"/>
                <a:gd name="T111" fmla="*/ 62 h 116"/>
                <a:gd name="T112" fmla="*/ 16 w 73"/>
                <a:gd name="T113" fmla="*/ 59 h 116"/>
                <a:gd name="T114" fmla="*/ 16 w 73"/>
                <a:gd name="T115" fmla="*/ 5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116">
                  <a:moveTo>
                    <a:pt x="16" y="59"/>
                  </a:moveTo>
                  <a:lnTo>
                    <a:pt x="21" y="56"/>
                  </a:lnTo>
                  <a:lnTo>
                    <a:pt x="27" y="51"/>
                  </a:lnTo>
                  <a:lnTo>
                    <a:pt x="31" y="45"/>
                  </a:lnTo>
                  <a:lnTo>
                    <a:pt x="37" y="38"/>
                  </a:lnTo>
                  <a:lnTo>
                    <a:pt x="43" y="30"/>
                  </a:lnTo>
                  <a:lnTo>
                    <a:pt x="49" y="21"/>
                  </a:lnTo>
                  <a:lnTo>
                    <a:pt x="56" y="11"/>
                  </a:lnTo>
                  <a:lnTo>
                    <a:pt x="62" y="0"/>
                  </a:lnTo>
                  <a:lnTo>
                    <a:pt x="66" y="1"/>
                  </a:lnTo>
                  <a:lnTo>
                    <a:pt x="67" y="3"/>
                  </a:lnTo>
                  <a:lnTo>
                    <a:pt x="69" y="6"/>
                  </a:lnTo>
                  <a:lnTo>
                    <a:pt x="70" y="9"/>
                  </a:lnTo>
                  <a:lnTo>
                    <a:pt x="72" y="14"/>
                  </a:lnTo>
                  <a:lnTo>
                    <a:pt x="73" y="19"/>
                  </a:lnTo>
                  <a:lnTo>
                    <a:pt x="73" y="24"/>
                  </a:lnTo>
                  <a:lnTo>
                    <a:pt x="73" y="31"/>
                  </a:lnTo>
                  <a:lnTo>
                    <a:pt x="72" y="38"/>
                  </a:lnTo>
                  <a:lnTo>
                    <a:pt x="70" y="45"/>
                  </a:lnTo>
                  <a:lnTo>
                    <a:pt x="68" y="52"/>
                  </a:lnTo>
                  <a:lnTo>
                    <a:pt x="65" y="59"/>
                  </a:lnTo>
                  <a:lnTo>
                    <a:pt x="62" y="66"/>
                  </a:lnTo>
                  <a:lnTo>
                    <a:pt x="59" y="73"/>
                  </a:lnTo>
                  <a:lnTo>
                    <a:pt x="54" y="81"/>
                  </a:lnTo>
                  <a:lnTo>
                    <a:pt x="49" y="88"/>
                  </a:lnTo>
                  <a:lnTo>
                    <a:pt x="44" y="94"/>
                  </a:lnTo>
                  <a:lnTo>
                    <a:pt x="41" y="99"/>
                  </a:lnTo>
                  <a:lnTo>
                    <a:pt x="36" y="104"/>
                  </a:lnTo>
                  <a:lnTo>
                    <a:pt x="33" y="108"/>
                  </a:lnTo>
                  <a:lnTo>
                    <a:pt x="28" y="111"/>
                  </a:lnTo>
                  <a:lnTo>
                    <a:pt x="24" y="114"/>
                  </a:lnTo>
                  <a:lnTo>
                    <a:pt x="22" y="115"/>
                  </a:lnTo>
                  <a:lnTo>
                    <a:pt x="18" y="116"/>
                  </a:lnTo>
                  <a:lnTo>
                    <a:pt x="16" y="115"/>
                  </a:lnTo>
                  <a:lnTo>
                    <a:pt x="14" y="115"/>
                  </a:lnTo>
                  <a:lnTo>
                    <a:pt x="11" y="114"/>
                  </a:lnTo>
                  <a:lnTo>
                    <a:pt x="10" y="111"/>
                  </a:lnTo>
                  <a:lnTo>
                    <a:pt x="9" y="109"/>
                  </a:lnTo>
                  <a:lnTo>
                    <a:pt x="8" y="105"/>
                  </a:lnTo>
                  <a:lnTo>
                    <a:pt x="6" y="102"/>
                  </a:lnTo>
                  <a:lnTo>
                    <a:pt x="5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3" y="88"/>
                  </a:lnTo>
                  <a:lnTo>
                    <a:pt x="2" y="84"/>
                  </a:lnTo>
                  <a:lnTo>
                    <a:pt x="2" y="82"/>
                  </a:lnTo>
                  <a:lnTo>
                    <a:pt x="0" y="79"/>
                  </a:lnTo>
                  <a:lnTo>
                    <a:pt x="0" y="78"/>
                  </a:lnTo>
                  <a:lnTo>
                    <a:pt x="0" y="77"/>
                  </a:lnTo>
                  <a:lnTo>
                    <a:pt x="0" y="76"/>
                  </a:lnTo>
                  <a:lnTo>
                    <a:pt x="2" y="75"/>
                  </a:lnTo>
                  <a:lnTo>
                    <a:pt x="3" y="72"/>
                  </a:lnTo>
                  <a:lnTo>
                    <a:pt x="4" y="70"/>
                  </a:lnTo>
                  <a:lnTo>
                    <a:pt x="6" y="67"/>
                  </a:lnTo>
                  <a:lnTo>
                    <a:pt x="9" y="65"/>
                  </a:lnTo>
                  <a:lnTo>
                    <a:pt x="12" y="62"/>
                  </a:lnTo>
                  <a:lnTo>
                    <a:pt x="16" y="59"/>
                  </a:lnTo>
                  <a:lnTo>
                    <a:pt x="16" y="5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6"/>
            <p:cNvSpPr/>
            <p:nvPr/>
          </p:nvSpPr>
          <p:spPr bwMode="auto">
            <a:xfrm>
              <a:off x="6750050" y="2989263"/>
              <a:ext cx="184150" cy="152400"/>
            </a:xfrm>
            <a:custGeom>
              <a:avLst/>
              <a:gdLst>
                <a:gd name="T0" fmla="*/ 73 w 116"/>
                <a:gd name="T1" fmla="*/ 19 h 96"/>
                <a:gd name="T2" fmla="*/ 85 w 116"/>
                <a:gd name="T3" fmla="*/ 26 h 96"/>
                <a:gd name="T4" fmla="*/ 95 w 116"/>
                <a:gd name="T5" fmla="*/ 36 h 96"/>
                <a:gd name="T6" fmla="*/ 103 w 116"/>
                <a:gd name="T7" fmla="*/ 45 h 96"/>
                <a:gd name="T8" fmla="*/ 109 w 116"/>
                <a:gd name="T9" fmla="*/ 55 h 96"/>
                <a:gd name="T10" fmla="*/ 112 w 116"/>
                <a:gd name="T11" fmla="*/ 62 h 96"/>
                <a:gd name="T12" fmla="*/ 115 w 116"/>
                <a:gd name="T13" fmla="*/ 68 h 96"/>
                <a:gd name="T14" fmla="*/ 116 w 116"/>
                <a:gd name="T15" fmla="*/ 71 h 96"/>
                <a:gd name="T16" fmla="*/ 116 w 116"/>
                <a:gd name="T17" fmla="*/ 75 h 96"/>
                <a:gd name="T18" fmla="*/ 116 w 116"/>
                <a:gd name="T19" fmla="*/ 78 h 96"/>
                <a:gd name="T20" fmla="*/ 115 w 116"/>
                <a:gd name="T21" fmla="*/ 83 h 96"/>
                <a:gd name="T22" fmla="*/ 112 w 116"/>
                <a:gd name="T23" fmla="*/ 88 h 96"/>
                <a:gd name="T24" fmla="*/ 110 w 116"/>
                <a:gd name="T25" fmla="*/ 92 h 96"/>
                <a:gd name="T26" fmla="*/ 108 w 116"/>
                <a:gd name="T27" fmla="*/ 95 h 96"/>
                <a:gd name="T28" fmla="*/ 103 w 116"/>
                <a:gd name="T29" fmla="*/ 96 h 96"/>
                <a:gd name="T30" fmla="*/ 99 w 116"/>
                <a:gd name="T31" fmla="*/ 96 h 96"/>
                <a:gd name="T32" fmla="*/ 95 w 116"/>
                <a:gd name="T33" fmla="*/ 95 h 96"/>
                <a:gd name="T34" fmla="*/ 90 w 116"/>
                <a:gd name="T35" fmla="*/ 91 h 96"/>
                <a:gd name="T36" fmla="*/ 84 w 116"/>
                <a:gd name="T37" fmla="*/ 88 h 96"/>
                <a:gd name="T38" fmla="*/ 77 w 116"/>
                <a:gd name="T39" fmla="*/ 82 h 96"/>
                <a:gd name="T40" fmla="*/ 70 w 116"/>
                <a:gd name="T41" fmla="*/ 75 h 96"/>
                <a:gd name="T42" fmla="*/ 60 w 116"/>
                <a:gd name="T43" fmla="*/ 66 h 96"/>
                <a:gd name="T44" fmla="*/ 51 w 116"/>
                <a:gd name="T45" fmla="*/ 57 h 96"/>
                <a:gd name="T46" fmla="*/ 40 w 116"/>
                <a:gd name="T47" fmla="*/ 46 h 96"/>
                <a:gd name="T48" fmla="*/ 31 w 116"/>
                <a:gd name="T49" fmla="*/ 37 h 96"/>
                <a:gd name="T50" fmla="*/ 21 w 116"/>
                <a:gd name="T51" fmla="*/ 28 h 96"/>
                <a:gd name="T52" fmla="*/ 14 w 116"/>
                <a:gd name="T53" fmla="*/ 21 h 96"/>
                <a:gd name="T54" fmla="*/ 8 w 116"/>
                <a:gd name="T55" fmla="*/ 14 h 96"/>
                <a:gd name="T56" fmla="*/ 3 w 116"/>
                <a:gd name="T57" fmla="*/ 9 h 96"/>
                <a:gd name="T58" fmla="*/ 1 w 116"/>
                <a:gd name="T59" fmla="*/ 6 h 96"/>
                <a:gd name="T60" fmla="*/ 0 w 116"/>
                <a:gd name="T61" fmla="*/ 4 h 96"/>
                <a:gd name="T62" fmla="*/ 0 w 116"/>
                <a:gd name="T63" fmla="*/ 2 h 96"/>
                <a:gd name="T64" fmla="*/ 2 w 116"/>
                <a:gd name="T65" fmla="*/ 1 h 96"/>
                <a:gd name="T66" fmla="*/ 8 w 116"/>
                <a:gd name="T67" fmla="*/ 0 h 96"/>
                <a:gd name="T68" fmla="*/ 15 w 116"/>
                <a:gd name="T69" fmla="*/ 0 h 96"/>
                <a:gd name="T70" fmla="*/ 25 w 116"/>
                <a:gd name="T71" fmla="*/ 0 h 96"/>
                <a:gd name="T72" fmla="*/ 35 w 116"/>
                <a:gd name="T73" fmla="*/ 2 h 96"/>
                <a:gd name="T74" fmla="*/ 47 w 116"/>
                <a:gd name="T75" fmla="*/ 6 h 96"/>
                <a:gd name="T76" fmla="*/ 60 w 116"/>
                <a:gd name="T77" fmla="*/ 12 h 96"/>
                <a:gd name="T78" fmla="*/ 66 w 116"/>
                <a:gd name="T79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" h="96">
                  <a:moveTo>
                    <a:pt x="66" y="15"/>
                  </a:moveTo>
                  <a:lnTo>
                    <a:pt x="73" y="19"/>
                  </a:lnTo>
                  <a:lnTo>
                    <a:pt x="79" y="23"/>
                  </a:lnTo>
                  <a:lnTo>
                    <a:pt x="85" y="26"/>
                  </a:lnTo>
                  <a:lnTo>
                    <a:pt x="90" y="31"/>
                  </a:lnTo>
                  <a:lnTo>
                    <a:pt x="95" y="36"/>
                  </a:lnTo>
                  <a:lnTo>
                    <a:pt x="99" y="40"/>
                  </a:lnTo>
                  <a:lnTo>
                    <a:pt x="103" y="45"/>
                  </a:lnTo>
                  <a:lnTo>
                    <a:pt x="105" y="50"/>
                  </a:lnTo>
                  <a:lnTo>
                    <a:pt x="109" y="55"/>
                  </a:lnTo>
                  <a:lnTo>
                    <a:pt x="110" y="58"/>
                  </a:lnTo>
                  <a:lnTo>
                    <a:pt x="112" y="62"/>
                  </a:lnTo>
                  <a:lnTo>
                    <a:pt x="114" y="65"/>
                  </a:lnTo>
                  <a:lnTo>
                    <a:pt x="115" y="68"/>
                  </a:lnTo>
                  <a:lnTo>
                    <a:pt x="116" y="70"/>
                  </a:lnTo>
                  <a:lnTo>
                    <a:pt x="116" y="71"/>
                  </a:lnTo>
                  <a:lnTo>
                    <a:pt x="116" y="72"/>
                  </a:lnTo>
                  <a:lnTo>
                    <a:pt x="116" y="75"/>
                  </a:lnTo>
                  <a:lnTo>
                    <a:pt x="116" y="77"/>
                  </a:lnTo>
                  <a:lnTo>
                    <a:pt x="116" y="78"/>
                  </a:lnTo>
                  <a:lnTo>
                    <a:pt x="115" y="81"/>
                  </a:lnTo>
                  <a:lnTo>
                    <a:pt x="115" y="83"/>
                  </a:lnTo>
                  <a:lnTo>
                    <a:pt x="114" y="85"/>
                  </a:lnTo>
                  <a:lnTo>
                    <a:pt x="112" y="88"/>
                  </a:lnTo>
                  <a:lnTo>
                    <a:pt x="111" y="90"/>
                  </a:lnTo>
                  <a:lnTo>
                    <a:pt x="110" y="92"/>
                  </a:lnTo>
                  <a:lnTo>
                    <a:pt x="109" y="94"/>
                  </a:lnTo>
                  <a:lnTo>
                    <a:pt x="108" y="95"/>
                  </a:lnTo>
                  <a:lnTo>
                    <a:pt x="105" y="95"/>
                  </a:lnTo>
                  <a:lnTo>
                    <a:pt x="103" y="96"/>
                  </a:lnTo>
                  <a:lnTo>
                    <a:pt x="101" y="96"/>
                  </a:lnTo>
                  <a:lnTo>
                    <a:pt x="99" y="96"/>
                  </a:lnTo>
                  <a:lnTo>
                    <a:pt x="97" y="95"/>
                  </a:lnTo>
                  <a:lnTo>
                    <a:pt x="95" y="95"/>
                  </a:lnTo>
                  <a:lnTo>
                    <a:pt x="92" y="94"/>
                  </a:lnTo>
                  <a:lnTo>
                    <a:pt x="90" y="91"/>
                  </a:lnTo>
                  <a:lnTo>
                    <a:pt x="88" y="90"/>
                  </a:lnTo>
                  <a:lnTo>
                    <a:pt x="84" y="88"/>
                  </a:lnTo>
                  <a:lnTo>
                    <a:pt x="80" y="84"/>
                  </a:lnTo>
                  <a:lnTo>
                    <a:pt x="77" y="82"/>
                  </a:lnTo>
                  <a:lnTo>
                    <a:pt x="73" y="78"/>
                  </a:lnTo>
                  <a:lnTo>
                    <a:pt x="70" y="75"/>
                  </a:lnTo>
                  <a:lnTo>
                    <a:pt x="65" y="71"/>
                  </a:lnTo>
                  <a:lnTo>
                    <a:pt x="60" y="66"/>
                  </a:lnTo>
                  <a:lnTo>
                    <a:pt x="56" y="62"/>
                  </a:lnTo>
                  <a:lnTo>
                    <a:pt x="51" y="57"/>
                  </a:lnTo>
                  <a:lnTo>
                    <a:pt x="46" y="52"/>
                  </a:lnTo>
                  <a:lnTo>
                    <a:pt x="40" y="46"/>
                  </a:lnTo>
                  <a:lnTo>
                    <a:pt x="35" y="42"/>
                  </a:lnTo>
                  <a:lnTo>
                    <a:pt x="31" y="37"/>
                  </a:lnTo>
                  <a:lnTo>
                    <a:pt x="26" y="32"/>
                  </a:lnTo>
                  <a:lnTo>
                    <a:pt x="21" y="28"/>
                  </a:lnTo>
                  <a:lnTo>
                    <a:pt x="18" y="25"/>
                  </a:lnTo>
                  <a:lnTo>
                    <a:pt x="14" y="21"/>
                  </a:lnTo>
                  <a:lnTo>
                    <a:pt x="10" y="18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3" y="9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1" y="1"/>
                  </a:lnTo>
                  <a:lnTo>
                    <a:pt x="35" y="2"/>
                  </a:lnTo>
                  <a:lnTo>
                    <a:pt x="41" y="5"/>
                  </a:lnTo>
                  <a:lnTo>
                    <a:pt x="47" y="6"/>
                  </a:lnTo>
                  <a:lnTo>
                    <a:pt x="53" y="9"/>
                  </a:lnTo>
                  <a:lnTo>
                    <a:pt x="60" y="12"/>
                  </a:lnTo>
                  <a:lnTo>
                    <a:pt x="66" y="15"/>
                  </a:lnTo>
                  <a:lnTo>
                    <a:pt x="66" y="15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7"/>
            <p:cNvSpPr/>
            <p:nvPr/>
          </p:nvSpPr>
          <p:spPr bwMode="auto">
            <a:xfrm>
              <a:off x="6500813" y="2898775"/>
              <a:ext cx="179388" cy="347663"/>
            </a:xfrm>
            <a:custGeom>
              <a:avLst/>
              <a:gdLst>
                <a:gd name="T0" fmla="*/ 63 w 113"/>
                <a:gd name="T1" fmla="*/ 219 h 219"/>
                <a:gd name="T2" fmla="*/ 58 w 113"/>
                <a:gd name="T3" fmla="*/ 218 h 219"/>
                <a:gd name="T4" fmla="*/ 56 w 113"/>
                <a:gd name="T5" fmla="*/ 213 h 219"/>
                <a:gd name="T6" fmla="*/ 55 w 113"/>
                <a:gd name="T7" fmla="*/ 208 h 219"/>
                <a:gd name="T8" fmla="*/ 55 w 113"/>
                <a:gd name="T9" fmla="*/ 199 h 219"/>
                <a:gd name="T10" fmla="*/ 51 w 113"/>
                <a:gd name="T11" fmla="*/ 191 h 219"/>
                <a:gd name="T12" fmla="*/ 43 w 113"/>
                <a:gd name="T13" fmla="*/ 183 h 219"/>
                <a:gd name="T14" fmla="*/ 32 w 113"/>
                <a:gd name="T15" fmla="*/ 173 h 219"/>
                <a:gd name="T16" fmla="*/ 20 w 113"/>
                <a:gd name="T17" fmla="*/ 163 h 219"/>
                <a:gd name="T18" fmla="*/ 10 w 113"/>
                <a:gd name="T19" fmla="*/ 154 h 219"/>
                <a:gd name="T20" fmla="*/ 3 w 113"/>
                <a:gd name="T21" fmla="*/ 147 h 219"/>
                <a:gd name="T22" fmla="*/ 0 w 113"/>
                <a:gd name="T23" fmla="*/ 144 h 219"/>
                <a:gd name="T24" fmla="*/ 0 w 113"/>
                <a:gd name="T25" fmla="*/ 142 h 219"/>
                <a:gd name="T26" fmla="*/ 3 w 113"/>
                <a:gd name="T27" fmla="*/ 141 h 219"/>
                <a:gd name="T28" fmla="*/ 7 w 113"/>
                <a:gd name="T29" fmla="*/ 141 h 219"/>
                <a:gd name="T30" fmla="*/ 17 w 113"/>
                <a:gd name="T31" fmla="*/ 142 h 219"/>
                <a:gd name="T32" fmla="*/ 29 w 113"/>
                <a:gd name="T33" fmla="*/ 145 h 219"/>
                <a:gd name="T34" fmla="*/ 42 w 113"/>
                <a:gd name="T35" fmla="*/ 149 h 219"/>
                <a:gd name="T36" fmla="*/ 52 w 113"/>
                <a:gd name="T37" fmla="*/ 151 h 219"/>
                <a:gd name="T38" fmla="*/ 60 w 113"/>
                <a:gd name="T39" fmla="*/ 149 h 219"/>
                <a:gd name="T40" fmla="*/ 65 w 113"/>
                <a:gd name="T41" fmla="*/ 145 h 219"/>
                <a:gd name="T42" fmla="*/ 69 w 113"/>
                <a:gd name="T43" fmla="*/ 140 h 219"/>
                <a:gd name="T44" fmla="*/ 71 w 113"/>
                <a:gd name="T45" fmla="*/ 132 h 219"/>
                <a:gd name="T46" fmla="*/ 73 w 113"/>
                <a:gd name="T47" fmla="*/ 120 h 219"/>
                <a:gd name="T48" fmla="*/ 73 w 113"/>
                <a:gd name="T49" fmla="*/ 107 h 219"/>
                <a:gd name="T50" fmla="*/ 73 w 113"/>
                <a:gd name="T51" fmla="*/ 99 h 219"/>
                <a:gd name="T52" fmla="*/ 73 w 113"/>
                <a:gd name="T53" fmla="*/ 88 h 219"/>
                <a:gd name="T54" fmla="*/ 71 w 113"/>
                <a:gd name="T55" fmla="*/ 77 h 219"/>
                <a:gd name="T56" fmla="*/ 71 w 113"/>
                <a:gd name="T57" fmla="*/ 64 h 219"/>
                <a:gd name="T58" fmla="*/ 70 w 113"/>
                <a:gd name="T59" fmla="*/ 50 h 219"/>
                <a:gd name="T60" fmla="*/ 69 w 113"/>
                <a:gd name="T61" fmla="*/ 34 h 219"/>
                <a:gd name="T62" fmla="*/ 67 w 113"/>
                <a:gd name="T63" fmla="*/ 18 h 219"/>
                <a:gd name="T64" fmla="*/ 65 w 113"/>
                <a:gd name="T65" fmla="*/ 0 h 219"/>
                <a:gd name="T66" fmla="*/ 106 w 113"/>
                <a:gd name="T67" fmla="*/ 17 h 219"/>
                <a:gd name="T68" fmla="*/ 108 w 113"/>
                <a:gd name="T69" fmla="*/ 48 h 219"/>
                <a:gd name="T70" fmla="*/ 109 w 113"/>
                <a:gd name="T71" fmla="*/ 75 h 219"/>
                <a:gd name="T72" fmla="*/ 112 w 113"/>
                <a:gd name="T73" fmla="*/ 99 h 219"/>
                <a:gd name="T74" fmla="*/ 113 w 113"/>
                <a:gd name="T75" fmla="*/ 119 h 219"/>
                <a:gd name="T76" fmla="*/ 113 w 113"/>
                <a:gd name="T77" fmla="*/ 135 h 219"/>
                <a:gd name="T78" fmla="*/ 113 w 113"/>
                <a:gd name="T79" fmla="*/ 148 h 219"/>
                <a:gd name="T80" fmla="*/ 113 w 113"/>
                <a:gd name="T81" fmla="*/ 158 h 219"/>
                <a:gd name="T82" fmla="*/ 111 w 113"/>
                <a:gd name="T83" fmla="*/ 166 h 219"/>
                <a:gd name="T84" fmla="*/ 107 w 113"/>
                <a:gd name="T85" fmla="*/ 177 h 219"/>
                <a:gd name="T86" fmla="*/ 102 w 113"/>
                <a:gd name="T87" fmla="*/ 187 h 219"/>
                <a:gd name="T88" fmla="*/ 92 w 113"/>
                <a:gd name="T89" fmla="*/ 202 h 219"/>
                <a:gd name="T90" fmla="*/ 84 w 113"/>
                <a:gd name="T91" fmla="*/ 210 h 219"/>
                <a:gd name="T92" fmla="*/ 77 w 113"/>
                <a:gd name="T93" fmla="*/ 216 h 219"/>
                <a:gd name="T94" fmla="*/ 71 w 113"/>
                <a:gd name="T95" fmla="*/ 219 h 219"/>
                <a:gd name="T96" fmla="*/ 65 w 113"/>
                <a:gd name="T97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3" h="219">
                  <a:moveTo>
                    <a:pt x="65" y="219"/>
                  </a:moveTo>
                  <a:lnTo>
                    <a:pt x="63" y="219"/>
                  </a:lnTo>
                  <a:lnTo>
                    <a:pt x="61" y="219"/>
                  </a:lnTo>
                  <a:lnTo>
                    <a:pt x="58" y="218"/>
                  </a:lnTo>
                  <a:lnTo>
                    <a:pt x="57" y="216"/>
                  </a:lnTo>
                  <a:lnTo>
                    <a:pt x="56" y="213"/>
                  </a:lnTo>
                  <a:lnTo>
                    <a:pt x="56" y="211"/>
                  </a:lnTo>
                  <a:lnTo>
                    <a:pt x="55" y="208"/>
                  </a:lnTo>
                  <a:lnTo>
                    <a:pt x="55" y="204"/>
                  </a:lnTo>
                  <a:lnTo>
                    <a:pt x="55" y="199"/>
                  </a:lnTo>
                  <a:lnTo>
                    <a:pt x="54" y="196"/>
                  </a:lnTo>
                  <a:lnTo>
                    <a:pt x="51" y="191"/>
                  </a:lnTo>
                  <a:lnTo>
                    <a:pt x="48" y="186"/>
                  </a:lnTo>
                  <a:lnTo>
                    <a:pt x="43" y="183"/>
                  </a:lnTo>
                  <a:lnTo>
                    <a:pt x="38" y="178"/>
                  </a:lnTo>
                  <a:lnTo>
                    <a:pt x="32" y="173"/>
                  </a:lnTo>
                  <a:lnTo>
                    <a:pt x="26" y="168"/>
                  </a:lnTo>
                  <a:lnTo>
                    <a:pt x="20" y="163"/>
                  </a:lnTo>
                  <a:lnTo>
                    <a:pt x="14" y="158"/>
                  </a:lnTo>
                  <a:lnTo>
                    <a:pt x="10" y="154"/>
                  </a:lnTo>
                  <a:lnTo>
                    <a:pt x="6" y="151"/>
                  </a:lnTo>
                  <a:lnTo>
                    <a:pt x="3" y="147"/>
                  </a:lnTo>
                  <a:lnTo>
                    <a:pt x="1" y="14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1" y="141"/>
                  </a:lnTo>
                  <a:lnTo>
                    <a:pt x="3" y="141"/>
                  </a:lnTo>
                  <a:lnTo>
                    <a:pt x="5" y="141"/>
                  </a:lnTo>
                  <a:lnTo>
                    <a:pt x="7" y="141"/>
                  </a:lnTo>
                  <a:lnTo>
                    <a:pt x="12" y="141"/>
                  </a:lnTo>
                  <a:lnTo>
                    <a:pt x="17" y="142"/>
                  </a:lnTo>
                  <a:lnTo>
                    <a:pt x="23" y="144"/>
                  </a:lnTo>
                  <a:lnTo>
                    <a:pt x="29" y="145"/>
                  </a:lnTo>
                  <a:lnTo>
                    <a:pt x="36" y="147"/>
                  </a:lnTo>
                  <a:lnTo>
                    <a:pt x="42" y="149"/>
                  </a:lnTo>
                  <a:lnTo>
                    <a:pt x="47" y="151"/>
                  </a:lnTo>
                  <a:lnTo>
                    <a:pt x="52" y="151"/>
                  </a:lnTo>
                  <a:lnTo>
                    <a:pt x="56" y="151"/>
                  </a:lnTo>
                  <a:lnTo>
                    <a:pt x="60" y="149"/>
                  </a:lnTo>
                  <a:lnTo>
                    <a:pt x="63" y="147"/>
                  </a:lnTo>
                  <a:lnTo>
                    <a:pt x="65" y="145"/>
                  </a:lnTo>
                  <a:lnTo>
                    <a:pt x="67" y="142"/>
                  </a:lnTo>
                  <a:lnTo>
                    <a:pt x="69" y="140"/>
                  </a:lnTo>
                  <a:lnTo>
                    <a:pt x="70" y="136"/>
                  </a:lnTo>
                  <a:lnTo>
                    <a:pt x="71" y="132"/>
                  </a:lnTo>
                  <a:lnTo>
                    <a:pt x="71" y="126"/>
                  </a:lnTo>
                  <a:lnTo>
                    <a:pt x="73" y="120"/>
                  </a:lnTo>
                  <a:lnTo>
                    <a:pt x="73" y="114"/>
                  </a:lnTo>
                  <a:lnTo>
                    <a:pt x="73" y="107"/>
                  </a:lnTo>
                  <a:lnTo>
                    <a:pt x="73" y="102"/>
                  </a:lnTo>
                  <a:lnTo>
                    <a:pt x="73" y="99"/>
                  </a:lnTo>
                  <a:lnTo>
                    <a:pt x="73" y="94"/>
                  </a:lnTo>
                  <a:lnTo>
                    <a:pt x="73" y="88"/>
                  </a:lnTo>
                  <a:lnTo>
                    <a:pt x="73" y="83"/>
                  </a:lnTo>
                  <a:lnTo>
                    <a:pt x="71" y="77"/>
                  </a:lnTo>
                  <a:lnTo>
                    <a:pt x="71" y="70"/>
                  </a:lnTo>
                  <a:lnTo>
                    <a:pt x="71" y="64"/>
                  </a:lnTo>
                  <a:lnTo>
                    <a:pt x="70" y="57"/>
                  </a:lnTo>
                  <a:lnTo>
                    <a:pt x="70" y="50"/>
                  </a:lnTo>
                  <a:lnTo>
                    <a:pt x="69" y="43"/>
                  </a:lnTo>
                  <a:lnTo>
                    <a:pt x="69" y="34"/>
                  </a:lnTo>
                  <a:lnTo>
                    <a:pt x="68" y="27"/>
                  </a:lnTo>
                  <a:lnTo>
                    <a:pt x="67" y="18"/>
                  </a:lnTo>
                  <a:lnTo>
                    <a:pt x="67" y="10"/>
                  </a:lnTo>
                  <a:lnTo>
                    <a:pt x="65" y="0"/>
                  </a:lnTo>
                  <a:lnTo>
                    <a:pt x="105" y="0"/>
                  </a:lnTo>
                  <a:lnTo>
                    <a:pt x="106" y="17"/>
                  </a:lnTo>
                  <a:lnTo>
                    <a:pt x="107" y="33"/>
                  </a:lnTo>
                  <a:lnTo>
                    <a:pt x="108" y="48"/>
                  </a:lnTo>
                  <a:lnTo>
                    <a:pt x="109" y="62"/>
                  </a:lnTo>
                  <a:lnTo>
                    <a:pt x="109" y="75"/>
                  </a:lnTo>
                  <a:lnTo>
                    <a:pt x="111" y="87"/>
                  </a:lnTo>
                  <a:lnTo>
                    <a:pt x="112" y="99"/>
                  </a:lnTo>
                  <a:lnTo>
                    <a:pt x="112" y="109"/>
                  </a:lnTo>
                  <a:lnTo>
                    <a:pt x="113" y="119"/>
                  </a:lnTo>
                  <a:lnTo>
                    <a:pt x="113" y="127"/>
                  </a:lnTo>
                  <a:lnTo>
                    <a:pt x="113" y="135"/>
                  </a:lnTo>
                  <a:lnTo>
                    <a:pt x="113" y="141"/>
                  </a:lnTo>
                  <a:lnTo>
                    <a:pt x="113" y="148"/>
                  </a:lnTo>
                  <a:lnTo>
                    <a:pt x="113" y="153"/>
                  </a:lnTo>
                  <a:lnTo>
                    <a:pt x="113" y="158"/>
                  </a:lnTo>
                  <a:lnTo>
                    <a:pt x="112" y="160"/>
                  </a:lnTo>
                  <a:lnTo>
                    <a:pt x="111" y="166"/>
                  </a:lnTo>
                  <a:lnTo>
                    <a:pt x="109" y="172"/>
                  </a:lnTo>
                  <a:lnTo>
                    <a:pt x="107" y="177"/>
                  </a:lnTo>
                  <a:lnTo>
                    <a:pt x="105" y="183"/>
                  </a:lnTo>
                  <a:lnTo>
                    <a:pt x="102" y="187"/>
                  </a:lnTo>
                  <a:lnTo>
                    <a:pt x="99" y="192"/>
                  </a:lnTo>
                  <a:lnTo>
                    <a:pt x="92" y="202"/>
                  </a:lnTo>
                  <a:lnTo>
                    <a:pt x="88" y="206"/>
                  </a:lnTo>
                  <a:lnTo>
                    <a:pt x="84" y="210"/>
                  </a:lnTo>
                  <a:lnTo>
                    <a:pt x="81" y="213"/>
                  </a:lnTo>
                  <a:lnTo>
                    <a:pt x="77" y="216"/>
                  </a:lnTo>
                  <a:lnTo>
                    <a:pt x="74" y="217"/>
                  </a:lnTo>
                  <a:lnTo>
                    <a:pt x="71" y="219"/>
                  </a:lnTo>
                  <a:lnTo>
                    <a:pt x="68" y="219"/>
                  </a:lnTo>
                  <a:lnTo>
                    <a:pt x="65" y="219"/>
                  </a:lnTo>
                  <a:lnTo>
                    <a:pt x="65" y="219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8"/>
            <p:cNvSpPr/>
            <p:nvPr/>
          </p:nvSpPr>
          <p:spPr bwMode="auto">
            <a:xfrm>
              <a:off x="6464300" y="2322513"/>
              <a:ext cx="396875" cy="87313"/>
            </a:xfrm>
            <a:custGeom>
              <a:avLst/>
              <a:gdLst>
                <a:gd name="T0" fmla="*/ 11 w 250"/>
                <a:gd name="T1" fmla="*/ 53 h 55"/>
                <a:gd name="T2" fmla="*/ 7 w 250"/>
                <a:gd name="T3" fmla="*/ 50 h 55"/>
                <a:gd name="T4" fmla="*/ 2 w 250"/>
                <a:gd name="T5" fmla="*/ 48 h 55"/>
                <a:gd name="T6" fmla="*/ 1 w 250"/>
                <a:gd name="T7" fmla="*/ 44 h 55"/>
                <a:gd name="T8" fmla="*/ 1 w 250"/>
                <a:gd name="T9" fmla="*/ 43 h 55"/>
                <a:gd name="T10" fmla="*/ 3 w 250"/>
                <a:gd name="T11" fmla="*/ 42 h 55"/>
                <a:gd name="T12" fmla="*/ 9 w 250"/>
                <a:gd name="T13" fmla="*/ 39 h 55"/>
                <a:gd name="T14" fmla="*/ 16 w 250"/>
                <a:gd name="T15" fmla="*/ 36 h 55"/>
                <a:gd name="T16" fmla="*/ 28 w 250"/>
                <a:gd name="T17" fmla="*/ 32 h 55"/>
                <a:gd name="T18" fmla="*/ 41 w 250"/>
                <a:gd name="T19" fmla="*/ 29 h 55"/>
                <a:gd name="T20" fmla="*/ 58 w 250"/>
                <a:gd name="T21" fmla="*/ 25 h 55"/>
                <a:gd name="T22" fmla="*/ 78 w 250"/>
                <a:gd name="T23" fmla="*/ 21 h 55"/>
                <a:gd name="T24" fmla="*/ 99 w 250"/>
                <a:gd name="T25" fmla="*/ 16 h 55"/>
                <a:gd name="T26" fmla="*/ 118 w 250"/>
                <a:gd name="T27" fmla="*/ 11 h 55"/>
                <a:gd name="T28" fmla="*/ 136 w 250"/>
                <a:gd name="T29" fmla="*/ 7 h 55"/>
                <a:gd name="T30" fmla="*/ 153 w 250"/>
                <a:gd name="T31" fmla="*/ 5 h 55"/>
                <a:gd name="T32" fmla="*/ 167 w 250"/>
                <a:gd name="T33" fmla="*/ 3 h 55"/>
                <a:gd name="T34" fmla="*/ 180 w 250"/>
                <a:gd name="T35" fmla="*/ 2 h 55"/>
                <a:gd name="T36" fmla="*/ 190 w 250"/>
                <a:gd name="T37" fmla="*/ 0 h 55"/>
                <a:gd name="T38" fmla="*/ 199 w 250"/>
                <a:gd name="T39" fmla="*/ 0 h 55"/>
                <a:gd name="T40" fmla="*/ 209 w 250"/>
                <a:gd name="T41" fmla="*/ 0 h 55"/>
                <a:gd name="T42" fmla="*/ 220 w 250"/>
                <a:gd name="T43" fmla="*/ 0 h 55"/>
                <a:gd name="T44" fmla="*/ 228 w 250"/>
                <a:gd name="T45" fmla="*/ 0 h 55"/>
                <a:gd name="T46" fmla="*/ 236 w 250"/>
                <a:gd name="T47" fmla="*/ 2 h 55"/>
                <a:gd name="T48" fmla="*/ 241 w 250"/>
                <a:gd name="T49" fmla="*/ 4 h 55"/>
                <a:gd name="T50" fmla="*/ 246 w 250"/>
                <a:gd name="T51" fmla="*/ 6 h 55"/>
                <a:gd name="T52" fmla="*/ 249 w 250"/>
                <a:gd name="T53" fmla="*/ 9 h 55"/>
                <a:gd name="T54" fmla="*/ 250 w 250"/>
                <a:gd name="T55" fmla="*/ 11 h 55"/>
                <a:gd name="T56" fmla="*/ 249 w 250"/>
                <a:gd name="T57" fmla="*/ 15 h 55"/>
                <a:gd name="T58" fmla="*/ 246 w 250"/>
                <a:gd name="T59" fmla="*/ 17 h 55"/>
                <a:gd name="T60" fmla="*/ 240 w 250"/>
                <a:gd name="T61" fmla="*/ 21 h 55"/>
                <a:gd name="T62" fmla="*/ 233 w 250"/>
                <a:gd name="T63" fmla="*/ 22 h 55"/>
                <a:gd name="T64" fmla="*/ 224 w 250"/>
                <a:gd name="T65" fmla="*/ 24 h 55"/>
                <a:gd name="T66" fmla="*/ 211 w 250"/>
                <a:gd name="T67" fmla="*/ 26 h 55"/>
                <a:gd name="T68" fmla="*/ 195 w 250"/>
                <a:gd name="T69" fmla="*/ 30 h 55"/>
                <a:gd name="T70" fmla="*/ 176 w 250"/>
                <a:gd name="T71" fmla="*/ 32 h 55"/>
                <a:gd name="T72" fmla="*/ 123 w 250"/>
                <a:gd name="T73" fmla="*/ 41 h 55"/>
                <a:gd name="T74" fmla="*/ 70 w 250"/>
                <a:gd name="T75" fmla="*/ 50 h 55"/>
                <a:gd name="T76" fmla="*/ 49 w 250"/>
                <a:gd name="T77" fmla="*/ 54 h 55"/>
                <a:gd name="T78" fmla="*/ 34 w 250"/>
                <a:gd name="T79" fmla="*/ 55 h 55"/>
                <a:gd name="T80" fmla="*/ 21 w 250"/>
                <a:gd name="T81" fmla="*/ 55 h 55"/>
                <a:gd name="T82" fmla="*/ 16 w 250"/>
                <a:gd name="T8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0" h="55">
                  <a:moveTo>
                    <a:pt x="16" y="54"/>
                  </a:moveTo>
                  <a:lnTo>
                    <a:pt x="11" y="53"/>
                  </a:lnTo>
                  <a:lnTo>
                    <a:pt x="9" y="51"/>
                  </a:lnTo>
                  <a:lnTo>
                    <a:pt x="7" y="50"/>
                  </a:lnTo>
                  <a:lnTo>
                    <a:pt x="4" y="49"/>
                  </a:lnTo>
                  <a:lnTo>
                    <a:pt x="2" y="48"/>
                  </a:lnTo>
                  <a:lnTo>
                    <a:pt x="1" y="45"/>
                  </a:lnTo>
                  <a:lnTo>
                    <a:pt x="1" y="44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2" y="42"/>
                  </a:lnTo>
                  <a:lnTo>
                    <a:pt x="3" y="42"/>
                  </a:lnTo>
                  <a:lnTo>
                    <a:pt x="5" y="41"/>
                  </a:lnTo>
                  <a:lnTo>
                    <a:pt x="9" y="39"/>
                  </a:lnTo>
                  <a:lnTo>
                    <a:pt x="13" y="38"/>
                  </a:lnTo>
                  <a:lnTo>
                    <a:pt x="16" y="36"/>
                  </a:lnTo>
                  <a:lnTo>
                    <a:pt x="22" y="35"/>
                  </a:lnTo>
                  <a:lnTo>
                    <a:pt x="28" y="32"/>
                  </a:lnTo>
                  <a:lnTo>
                    <a:pt x="34" y="31"/>
                  </a:lnTo>
                  <a:lnTo>
                    <a:pt x="41" y="29"/>
                  </a:lnTo>
                  <a:lnTo>
                    <a:pt x="49" y="26"/>
                  </a:lnTo>
                  <a:lnTo>
                    <a:pt x="58" y="25"/>
                  </a:lnTo>
                  <a:lnTo>
                    <a:pt x="67" y="23"/>
                  </a:lnTo>
                  <a:lnTo>
                    <a:pt x="78" y="21"/>
                  </a:lnTo>
                  <a:lnTo>
                    <a:pt x="88" y="18"/>
                  </a:lnTo>
                  <a:lnTo>
                    <a:pt x="99" y="16"/>
                  </a:lnTo>
                  <a:lnTo>
                    <a:pt x="109" y="13"/>
                  </a:lnTo>
                  <a:lnTo>
                    <a:pt x="118" y="11"/>
                  </a:lnTo>
                  <a:lnTo>
                    <a:pt x="128" y="10"/>
                  </a:lnTo>
                  <a:lnTo>
                    <a:pt x="136" y="7"/>
                  </a:lnTo>
                  <a:lnTo>
                    <a:pt x="144" y="6"/>
                  </a:lnTo>
                  <a:lnTo>
                    <a:pt x="153" y="5"/>
                  </a:lnTo>
                  <a:lnTo>
                    <a:pt x="160" y="4"/>
                  </a:lnTo>
                  <a:lnTo>
                    <a:pt x="167" y="3"/>
                  </a:lnTo>
                  <a:lnTo>
                    <a:pt x="174" y="2"/>
                  </a:lnTo>
                  <a:lnTo>
                    <a:pt x="180" y="2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2" y="0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20" y="0"/>
                  </a:lnTo>
                  <a:lnTo>
                    <a:pt x="225" y="0"/>
                  </a:lnTo>
                  <a:lnTo>
                    <a:pt x="228" y="0"/>
                  </a:lnTo>
                  <a:lnTo>
                    <a:pt x="232" y="0"/>
                  </a:lnTo>
                  <a:lnTo>
                    <a:pt x="236" y="2"/>
                  </a:lnTo>
                  <a:lnTo>
                    <a:pt x="239" y="3"/>
                  </a:lnTo>
                  <a:lnTo>
                    <a:pt x="241" y="4"/>
                  </a:lnTo>
                  <a:lnTo>
                    <a:pt x="244" y="5"/>
                  </a:lnTo>
                  <a:lnTo>
                    <a:pt x="246" y="6"/>
                  </a:lnTo>
                  <a:lnTo>
                    <a:pt x="247" y="7"/>
                  </a:lnTo>
                  <a:lnTo>
                    <a:pt x="249" y="9"/>
                  </a:lnTo>
                  <a:lnTo>
                    <a:pt x="249" y="10"/>
                  </a:lnTo>
                  <a:lnTo>
                    <a:pt x="250" y="11"/>
                  </a:lnTo>
                  <a:lnTo>
                    <a:pt x="250" y="12"/>
                  </a:lnTo>
                  <a:lnTo>
                    <a:pt x="249" y="15"/>
                  </a:lnTo>
                  <a:lnTo>
                    <a:pt x="247" y="16"/>
                  </a:lnTo>
                  <a:lnTo>
                    <a:pt x="246" y="17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7" y="21"/>
                  </a:lnTo>
                  <a:lnTo>
                    <a:pt x="233" y="22"/>
                  </a:lnTo>
                  <a:lnTo>
                    <a:pt x="228" y="23"/>
                  </a:lnTo>
                  <a:lnTo>
                    <a:pt x="224" y="24"/>
                  </a:lnTo>
                  <a:lnTo>
                    <a:pt x="218" y="25"/>
                  </a:lnTo>
                  <a:lnTo>
                    <a:pt x="211" y="26"/>
                  </a:lnTo>
                  <a:lnTo>
                    <a:pt x="203" y="28"/>
                  </a:lnTo>
                  <a:lnTo>
                    <a:pt x="195" y="30"/>
                  </a:lnTo>
                  <a:lnTo>
                    <a:pt x="186" y="31"/>
                  </a:lnTo>
                  <a:lnTo>
                    <a:pt x="176" y="32"/>
                  </a:lnTo>
                  <a:lnTo>
                    <a:pt x="167" y="34"/>
                  </a:lnTo>
                  <a:lnTo>
                    <a:pt x="123" y="41"/>
                  </a:lnTo>
                  <a:lnTo>
                    <a:pt x="80" y="49"/>
                  </a:lnTo>
                  <a:lnTo>
                    <a:pt x="70" y="50"/>
                  </a:lnTo>
                  <a:lnTo>
                    <a:pt x="59" y="53"/>
                  </a:lnTo>
                  <a:lnTo>
                    <a:pt x="49" y="54"/>
                  </a:lnTo>
                  <a:lnTo>
                    <a:pt x="41" y="54"/>
                  </a:lnTo>
                  <a:lnTo>
                    <a:pt x="34" y="55"/>
                  </a:lnTo>
                  <a:lnTo>
                    <a:pt x="27" y="55"/>
                  </a:lnTo>
                  <a:lnTo>
                    <a:pt x="21" y="55"/>
                  </a:lnTo>
                  <a:lnTo>
                    <a:pt x="16" y="54"/>
                  </a:lnTo>
                  <a:lnTo>
                    <a:pt x="16" y="54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9"/>
            <p:cNvSpPr/>
            <p:nvPr/>
          </p:nvSpPr>
          <p:spPr bwMode="auto">
            <a:xfrm>
              <a:off x="6678613" y="2355850"/>
              <a:ext cx="82550" cy="306388"/>
            </a:xfrm>
            <a:custGeom>
              <a:avLst/>
              <a:gdLst>
                <a:gd name="T0" fmla="*/ 23 w 52"/>
                <a:gd name="T1" fmla="*/ 193 h 193"/>
                <a:gd name="T2" fmla="*/ 0 w 52"/>
                <a:gd name="T3" fmla="*/ 193 h 193"/>
                <a:gd name="T4" fmla="*/ 2 w 52"/>
                <a:gd name="T5" fmla="*/ 181 h 193"/>
                <a:gd name="T6" fmla="*/ 6 w 52"/>
                <a:gd name="T7" fmla="*/ 168 h 193"/>
                <a:gd name="T8" fmla="*/ 8 w 52"/>
                <a:gd name="T9" fmla="*/ 154 h 193"/>
                <a:gd name="T10" fmla="*/ 10 w 52"/>
                <a:gd name="T11" fmla="*/ 138 h 193"/>
                <a:gd name="T12" fmla="*/ 10 w 52"/>
                <a:gd name="T13" fmla="*/ 135 h 193"/>
                <a:gd name="T14" fmla="*/ 12 w 52"/>
                <a:gd name="T15" fmla="*/ 131 h 193"/>
                <a:gd name="T16" fmla="*/ 12 w 52"/>
                <a:gd name="T17" fmla="*/ 125 h 193"/>
                <a:gd name="T18" fmla="*/ 13 w 52"/>
                <a:gd name="T19" fmla="*/ 119 h 193"/>
                <a:gd name="T20" fmla="*/ 13 w 52"/>
                <a:gd name="T21" fmla="*/ 113 h 193"/>
                <a:gd name="T22" fmla="*/ 13 w 52"/>
                <a:gd name="T23" fmla="*/ 106 h 193"/>
                <a:gd name="T24" fmla="*/ 14 w 52"/>
                <a:gd name="T25" fmla="*/ 99 h 193"/>
                <a:gd name="T26" fmla="*/ 14 w 52"/>
                <a:gd name="T27" fmla="*/ 91 h 193"/>
                <a:gd name="T28" fmla="*/ 15 w 52"/>
                <a:gd name="T29" fmla="*/ 81 h 193"/>
                <a:gd name="T30" fmla="*/ 15 w 52"/>
                <a:gd name="T31" fmla="*/ 72 h 193"/>
                <a:gd name="T32" fmla="*/ 16 w 52"/>
                <a:gd name="T33" fmla="*/ 61 h 193"/>
                <a:gd name="T34" fmla="*/ 16 w 52"/>
                <a:gd name="T35" fmla="*/ 50 h 193"/>
                <a:gd name="T36" fmla="*/ 16 w 52"/>
                <a:gd name="T37" fmla="*/ 39 h 193"/>
                <a:gd name="T38" fmla="*/ 18 w 52"/>
                <a:gd name="T39" fmla="*/ 26 h 193"/>
                <a:gd name="T40" fmla="*/ 18 w 52"/>
                <a:gd name="T41" fmla="*/ 13 h 193"/>
                <a:gd name="T42" fmla="*/ 19 w 52"/>
                <a:gd name="T43" fmla="*/ 0 h 193"/>
                <a:gd name="T44" fmla="*/ 52 w 52"/>
                <a:gd name="T45" fmla="*/ 0 h 193"/>
                <a:gd name="T46" fmla="*/ 52 w 52"/>
                <a:gd name="T47" fmla="*/ 1 h 193"/>
                <a:gd name="T48" fmla="*/ 52 w 52"/>
                <a:gd name="T49" fmla="*/ 3 h 193"/>
                <a:gd name="T50" fmla="*/ 52 w 52"/>
                <a:gd name="T51" fmla="*/ 8 h 193"/>
                <a:gd name="T52" fmla="*/ 51 w 52"/>
                <a:gd name="T53" fmla="*/ 14 h 193"/>
                <a:gd name="T54" fmla="*/ 51 w 52"/>
                <a:gd name="T55" fmla="*/ 21 h 193"/>
                <a:gd name="T56" fmla="*/ 50 w 52"/>
                <a:gd name="T57" fmla="*/ 28 h 193"/>
                <a:gd name="T58" fmla="*/ 48 w 52"/>
                <a:gd name="T59" fmla="*/ 37 h 193"/>
                <a:gd name="T60" fmla="*/ 47 w 52"/>
                <a:gd name="T61" fmla="*/ 48 h 193"/>
                <a:gd name="T62" fmla="*/ 47 w 52"/>
                <a:gd name="T63" fmla="*/ 59 h 193"/>
                <a:gd name="T64" fmla="*/ 46 w 52"/>
                <a:gd name="T65" fmla="*/ 65 h 193"/>
                <a:gd name="T66" fmla="*/ 46 w 52"/>
                <a:gd name="T67" fmla="*/ 71 h 193"/>
                <a:gd name="T68" fmla="*/ 45 w 52"/>
                <a:gd name="T69" fmla="*/ 78 h 193"/>
                <a:gd name="T70" fmla="*/ 44 w 52"/>
                <a:gd name="T71" fmla="*/ 85 h 193"/>
                <a:gd name="T72" fmla="*/ 42 w 52"/>
                <a:gd name="T73" fmla="*/ 92 h 193"/>
                <a:gd name="T74" fmla="*/ 41 w 52"/>
                <a:gd name="T75" fmla="*/ 99 h 193"/>
                <a:gd name="T76" fmla="*/ 40 w 52"/>
                <a:gd name="T77" fmla="*/ 107 h 193"/>
                <a:gd name="T78" fmla="*/ 39 w 52"/>
                <a:gd name="T79" fmla="*/ 116 h 193"/>
                <a:gd name="T80" fmla="*/ 38 w 52"/>
                <a:gd name="T81" fmla="*/ 124 h 193"/>
                <a:gd name="T82" fmla="*/ 35 w 52"/>
                <a:gd name="T83" fmla="*/ 132 h 193"/>
                <a:gd name="T84" fmla="*/ 34 w 52"/>
                <a:gd name="T85" fmla="*/ 142 h 193"/>
                <a:gd name="T86" fmla="*/ 32 w 52"/>
                <a:gd name="T87" fmla="*/ 151 h 193"/>
                <a:gd name="T88" fmla="*/ 31 w 52"/>
                <a:gd name="T89" fmla="*/ 161 h 193"/>
                <a:gd name="T90" fmla="*/ 28 w 52"/>
                <a:gd name="T91" fmla="*/ 171 h 193"/>
                <a:gd name="T92" fmla="*/ 26 w 52"/>
                <a:gd name="T93" fmla="*/ 182 h 193"/>
                <a:gd name="T94" fmla="*/ 23 w 52"/>
                <a:gd name="T95" fmla="*/ 193 h 193"/>
                <a:gd name="T96" fmla="*/ 23 w 52"/>
                <a:gd name="T97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2" h="193">
                  <a:moveTo>
                    <a:pt x="23" y="193"/>
                  </a:moveTo>
                  <a:lnTo>
                    <a:pt x="0" y="193"/>
                  </a:lnTo>
                  <a:lnTo>
                    <a:pt x="2" y="181"/>
                  </a:lnTo>
                  <a:lnTo>
                    <a:pt x="6" y="168"/>
                  </a:lnTo>
                  <a:lnTo>
                    <a:pt x="8" y="154"/>
                  </a:lnTo>
                  <a:lnTo>
                    <a:pt x="10" y="138"/>
                  </a:lnTo>
                  <a:lnTo>
                    <a:pt x="10" y="135"/>
                  </a:lnTo>
                  <a:lnTo>
                    <a:pt x="12" y="131"/>
                  </a:lnTo>
                  <a:lnTo>
                    <a:pt x="12" y="125"/>
                  </a:lnTo>
                  <a:lnTo>
                    <a:pt x="13" y="119"/>
                  </a:lnTo>
                  <a:lnTo>
                    <a:pt x="13" y="113"/>
                  </a:lnTo>
                  <a:lnTo>
                    <a:pt x="13" y="106"/>
                  </a:lnTo>
                  <a:lnTo>
                    <a:pt x="14" y="99"/>
                  </a:lnTo>
                  <a:lnTo>
                    <a:pt x="14" y="91"/>
                  </a:lnTo>
                  <a:lnTo>
                    <a:pt x="15" y="81"/>
                  </a:lnTo>
                  <a:lnTo>
                    <a:pt x="15" y="72"/>
                  </a:lnTo>
                  <a:lnTo>
                    <a:pt x="16" y="61"/>
                  </a:lnTo>
                  <a:lnTo>
                    <a:pt x="16" y="50"/>
                  </a:lnTo>
                  <a:lnTo>
                    <a:pt x="16" y="39"/>
                  </a:lnTo>
                  <a:lnTo>
                    <a:pt x="18" y="26"/>
                  </a:lnTo>
                  <a:lnTo>
                    <a:pt x="18" y="13"/>
                  </a:lnTo>
                  <a:lnTo>
                    <a:pt x="19" y="0"/>
                  </a:lnTo>
                  <a:lnTo>
                    <a:pt x="52" y="0"/>
                  </a:lnTo>
                  <a:lnTo>
                    <a:pt x="52" y="1"/>
                  </a:lnTo>
                  <a:lnTo>
                    <a:pt x="52" y="3"/>
                  </a:lnTo>
                  <a:lnTo>
                    <a:pt x="52" y="8"/>
                  </a:lnTo>
                  <a:lnTo>
                    <a:pt x="51" y="14"/>
                  </a:lnTo>
                  <a:lnTo>
                    <a:pt x="51" y="21"/>
                  </a:lnTo>
                  <a:lnTo>
                    <a:pt x="50" y="28"/>
                  </a:lnTo>
                  <a:lnTo>
                    <a:pt x="48" y="37"/>
                  </a:lnTo>
                  <a:lnTo>
                    <a:pt x="47" y="48"/>
                  </a:lnTo>
                  <a:lnTo>
                    <a:pt x="47" y="59"/>
                  </a:lnTo>
                  <a:lnTo>
                    <a:pt x="46" y="65"/>
                  </a:lnTo>
                  <a:lnTo>
                    <a:pt x="46" y="71"/>
                  </a:lnTo>
                  <a:lnTo>
                    <a:pt x="45" y="78"/>
                  </a:lnTo>
                  <a:lnTo>
                    <a:pt x="44" y="85"/>
                  </a:lnTo>
                  <a:lnTo>
                    <a:pt x="42" y="92"/>
                  </a:lnTo>
                  <a:lnTo>
                    <a:pt x="41" y="99"/>
                  </a:lnTo>
                  <a:lnTo>
                    <a:pt x="40" y="107"/>
                  </a:lnTo>
                  <a:lnTo>
                    <a:pt x="39" y="116"/>
                  </a:lnTo>
                  <a:lnTo>
                    <a:pt x="38" y="124"/>
                  </a:lnTo>
                  <a:lnTo>
                    <a:pt x="35" y="132"/>
                  </a:lnTo>
                  <a:lnTo>
                    <a:pt x="34" y="142"/>
                  </a:lnTo>
                  <a:lnTo>
                    <a:pt x="32" y="151"/>
                  </a:lnTo>
                  <a:lnTo>
                    <a:pt x="31" y="161"/>
                  </a:lnTo>
                  <a:lnTo>
                    <a:pt x="28" y="171"/>
                  </a:lnTo>
                  <a:lnTo>
                    <a:pt x="26" y="182"/>
                  </a:lnTo>
                  <a:lnTo>
                    <a:pt x="23" y="193"/>
                  </a:lnTo>
                  <a:lnTo>
                    <a:pt x="23" y="193"/>
                  </a:lnTo>
                </a:path>
              </a:pathLst>
            </a:custGeom>
            <a:solidFill>
              <a:schemeClr val="tx1"/>
            </a:solidFill>
            <a:ln w="11113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26"/>
          <p:cNvSpPr/>
          <p:nvPr/>
        </p:nvSpPr>
        <p:spPr bwMode="auto">
          <a:xfrm>
            <a:off x="1634782" y="2005666"/>
            <a:ext cx="288805" cy="218984"/>
          </a:xfrm>
          <a:custGeom>
            <a:avLst/>
            <a:gdLst>
              <a:gd name="T0" fmla="*/ 88 w 91"/>
              <a:gd name="T1" fmla="*/ 61 h 69"/>
              <a:gd name="T2" fmla="*/ 86 w 91"/>
              <a:gd name="T3" fmla="*/ 65 h 69"/>
              <a:gd name="T4" fmla="*/ 83 w 91"/>
              <a:gd name="T5" fmla="*/ 67 h 69"/>
              <a:gd name="T6" fmla="*/ 80 w 91"/>
              <a:gd name="T7" fmla="*/ 68 h 69"/>
              <a:gd name="T8" fmla="*/ 78 w 91"/>
              <a:gd name="T9" fmla="*/ 69 h 69"/>
              <a:gd name="T10" fmla="*/ 75 w 91"/>
              <a:gd name="T11" fmla="*/ 68 h 69"/>
              <a:gd name="T12" fmla="*/ 73 w 91"/>
              <a:gd name="T13" fmla="*/ 67 h 69"/>
              <a:gd name="T14" fmla="*/ 69 w 91"/>
              <a:gd name="T15" fmla="*/ 65 h 69"/>
              <a:gd name="T16" fmla="*/ 65 w 91"/>
              <a:gd name="T17" fmla="*/ 61 h 69"/>
              <a:gd name="T18" fmla="*/ 59 w 91"/>
              <a:gd name="T19" fmla="*/ 56 h 69"/>
              <a:gd name="T20" fmla="*/ 51 w 91"/>
              <a:gd name="T21" fmla="*/ 52 h 69"/>
              <a:gd name="T22" fmla="*/ 44 w 91"/>
              <a:gd name="T23" fmla="*/ 46 h 69"/>
              <a:gd name="T24" fmla="*/ 36 w 91"/>
              <a:gd name="T25" fmla="*/ 37 h 69"/>
              <a:gd name="T26" fmla="*/ 28 w 91"/>
              <a:gd name="T27" fmla="*/ 30 h 69"/>
              <a:gd name="T28" fmla="*/ 21 w 91"/>
              <a:gd name="T29" fmla="*/ 24 h 69"/>
              <a:gd name="T30" fmla="*/ 15 w 91"/>
              <a:gd name="T31" fmla="*/ 19 h 69"/>
              <a:gd name="T32" fmla="*/ 10 w 91"/>
              <a:gd name="T33" fmla="*/ 13 h 69"/>
              <a:gd name="T34" fmla="*/ 5 w 91"/>
              <a:gd name="T35" fmla="*/ 9 h 69"/>
              <a:gd name="T36" fmla="*/ 3 w 91"/>
              <a:gd name="T37" fmla="*/ 5 h 69"/>
              <a:gd name="T38" fmla="*/ 2 w 91"/>
              <a:gd name="T39" fmla="*/ 4 h 69"/>
              <a:gd name="T40" fmla="*/ 0 w 91"/>
              <a:gd name="T41" fmla="*/ 3 h 69"/>
              <a:gd name="T42" fmla="*/ 0 w 91"/>
              <a:gd name="T43" fmla="*/ 2 h 69"/>
              <a:gd name="T44" fmla="*/ 0 w 91"/>
              <a:gd name="T45" fmla="*/ 2 h 69"/>
              <a:gd name="T46" fmla="*/ 0 w 91"/>
              <a:gd name="T47" fmla="*/ 1 h 69"/>
              <a:gd name="T48" fmla="*/ 2 w 91"/>
              <a:gd name="T49" fmla="*/ 1 h 69"/>
              <a:gd name="T50" fmla="*/ 4 w 91"/>
              <a:gd name="T51" fmla="*/ 0 h 69"/>
              <a:gd name="T52" fmla="*/ 6 w 91"/>
              <a:gd name="T53" fmla="*/ 0 h 69"/>
              <a:gd name="T54" fmla="*/ 10 w 91"/>
              <a:gd name="T55" fmla="*/ 0 h 69"/>
              <a:gd name="T56" fmla="*/ 15 w 91"/>
              <a:gd name="T57" fmla="*/ 0 h 69"/>
              <a:gd name="T58" fmla="*/ 19 w 91"/>
              <a:gd name="T59" fmla="*/ 0 h 69"/>
              <a:gd name="T60" fmla="*/ 27 w 91"/>
              <a:gd name="T61" fmla="*/ 0 h 69"/>
              <a:gd name="T62" fmla="*/ 31 w 91"/>
              <a:gd name="T63" fmla="*/ 0 h 69"/>
              <a:gd name="T64" fmla="*/ 37 w 91"/>
              <a:gd name="T65" fmla="*/ 0 h 69"/>
              <a:gd name="T66" fmla="*/ 43 w 91"/>
              <a:gd name="T67" fmla="*/ 1 h 69"/>
              <a:gd name="T68" fmla="*/ 48 w 91"/>
              <a:gd name="T69" fmla="*/ 2 h 69"/>
              <a:gd name="T70" fmla="*/ 53 w 91"/>
              <a:gd name="T71" fmla="*/ 3 h 69"/>
              <a:gd name="T72" fmla="*/ 57 w 91"/>
              <a:gd name="T73" fmla="*/ 4 h 69"/>
              <a:gd name="T74" fmla="*/ 63 w 91"/>
              <a:gd name="T75" fmla="*/ 7 h 69"/>
              <a:gd name="T76" fmla="*/ 68 w 91"/>
              <a:gd name="T77" fmla="*/ 10 h 69"/>
              <a:gd name="T78" fmla="*/ 75 w 91"/>
              <a:gd name="T79" fmla="*/ 16 h 69"/>
              <a:gd name="T80" fmla="*/ 78 w 91"/>
              <a:gd name="T81" fmla="*/ 20 h 69"/>
              <a:gd name="T82" fmla="*/ 81 w 91"/>
              <a:gd name="T83" fmla="*/ 23 h 69"/>
              <a:gd name="T84" fmla="*/ 83 w 91"/>
              <a:gd name="T85" fmla="*/ 27 h 69"/>
              <a:gd name="T86" fmla="*/ 86 w 91"/>
              <a:gd name="T87" fmla="*/ 30 h 69"/>
              <a:gd name="T88" fmla="*/ 87 w 91"/>
              <a:gd name="T89" fmla="*/ 34 h 69"/>
              <a:gd name="T90" fmla="*/ 88 w 91"/>
              <a:gd name="T91" fmla="*/ 37 h 69"/>
              <a:gd name="T92" fmla="*/ 89 w 91"/>
              <a:gd name="T93" fmla="*/ 46 h 69"/>
              <a:gd name="T94" fmla="*/ 91 w 91"/>
              <a:gd name="T95" fmla="*/ 52 h 69"/>
              <a:gd name="T96" fmla="*/ 89 w 91"/>
              <a:gd name="T97" fmla="*/ 56 h 69"/>
              <a:gd name="T98" fmla="*/ 88 w 91"/>
              <a:gd name="T99" fmla="*/ 61 h 69"/>
              <a:gd name="T100" fmla="*/ 88 w 91"/>
              <a:gd name="T101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1" h="69">
                <a:moveTo>
                  <a:pt x="88" y="61"/>
                </a:moveTo>
                <a:lnTo>
                  <a:pt x="86" y="65"/>
                </a:lnTo>
                <a:lnTo>
                  <a:pt x="83" y="67"/>
                </a:lnTo>
                <a:lnTo>
                  <a:pt x="80" y="68"/>
                </a:lnTo>
                <a:lnTo>
                  <a:pt x="78" y="69"/>
                </a:lnTo>
                <a:lnTo>
                  <a:pt x="75" y="68"/>
                </a:lnTo>
                <a:lnTo>
                  <a:pt x="73" y="67"/>
                </a:lnTo>
                <a:lnTo>
                  <a:pt x="69" y="65"/>
                </a:lnTo>
                <a:lnTo>
                  <a:pt x="65" y="61"/>
                </a:lnTo>
                <a:lnTo>
                  <a:pt x="59" y="56"/>
                </a:lnTo>
                <a:lnTo>
                  <a:pt x="51" y="52"/>
                </a:lnTo>
                <a:lnTo>
                  <a:pt x="44" y="46"/>
                </a:lnTo>
                <a:lnTo>
                  <a:pt x="36" y="37"/>
                </a:lnTo>
                <a:lnTo>
                  <a:pt x="28" y="30"/>
                </a:lnTo>
                <a:lnTo>
                  <a:pt x="21" y="24"/>
                </a:lnTo>
                <a:lnTo>
                  <a:pt x="15" y="19"/>
                </a:lnTo>
                <a:lnTo>
                  <a:pt x="10" y="13"/>
                </a:lnTo>
                <a:lnTo>
                  <a:pt x="5" y="9"/>
                </a:lnTo>
                <a:lnTo>
                  <a:pt x="3" y="5"/>
                </a:lnTo>
                <a:lnTo>
                  <a:pt x="2" y="4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5" y="0"/>
                </a:lnTo>
                <a:lnTo>
                  <a:pt x="19" y="0"/>
                </a:lnTo>
                <a:lnTo>
                  <a:pt x="27" y="0"/>
                </a:lnTo>
                <a:lnTo>
                  <a:pt x="31" y="0"/>
                </a:lnTo>
                <a:lnTo>
                  <a:pt x="37" y="0"/>
                </a:lnTo>
                <a:lnTo>
                  <a:pt x="43" y="1"/>
                </a:lnTo>
                <a:lnTo>
                  <a:pt x="48" y="2"/>
                </a:lnTo>
                <a:lnTo>
                  <a:pt x="53" y="3"/>
                </a:lnTo>
                <a:lnTo>
                  <a:pt x="57" y="4"/>
                </a:lnTo>
                <a:lnTo>
                  <a:pt x="63" y="7"/>
                </a:lnTo>
                <a:lnTo>
                  <a:pt x="68" y="10"/>
                </a:lnTo>
                <a:lnTo>
                  <a:pt x="75" y="16"/>
                </a:lnTo>
                <a:lnTo>
                  <a:pt x="78" y="20"/>
                </a:lnTo>
                <a:lnTo>
                  <a:pt x="81" y="23"/>
                </a:lnTo>
                <a:lnTo>
                  <a:pt x="83" y="27"/>
                </a:lnTo>
                <a:lnTo>
                  <a:pt x="86" y="30"/>
                </a:lnTo>
                <a:lnTo>
                  <a:pt x="87" y="34"/>
                </a:lnTo>
                <a:lnTo>
                  <a:pt x="88" y="37"/>
                </a:lnTo>
                <a:lnTo>
                  <a:pt x="89" y="46"/>
                </a:lnTo>
                <a:lnTo>
                  <a:pt x="91" y="52"/>
                </a:lnTo>
                <a:lnTo>
                  <a:pt x="89" y="56"/>
                </a:lnTo>
                <a:lnTo>
                  <a:pt x="88" y="61"/>
                </a:lnTo>
                <a:lnTo>
                  <a:pt x="88" y="6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27"/>
          <p:cNvSpPr/>
          <p:nvPr/>
        </p:nvSpPr>
        <p:spPr bwMode="auto">
          <a:xfrm>
            <a:off x="1469751" y="2434110"/>
            <a:ext cx="238026" cy="209462"/>
          </a:xfrm>
          <a:custGeom>
            <a:avLst/>
            <a:gdLst>
              <a:gd name="T0" fmla="*/ 70 w 75"/>
              <a:gd name="T1" fmla="*/ 63 h 66"/>
              <a:gd name="T2" fmla="*/ 68 w 75"/>
              <a:gd name="T3" fmla="*/ 65 h 66"/>
              <a:gd name="T4" fmla="*/ 66 w 75"/>
              <a:gd name="T5" fmla="*/ 65 h 66"/>
              <a:gd name="T6" fmla="*/ 63 w 75"/>
              <a:gd name="T7" fmla="*/ 66 h 66"/>
              <a:gd name="T8" fmla="*/ 60 w 75"/>
              <a:gd name="T9" fmla="*/ 66 h 66"/>
              <a:gd name="T10" fmla="*/ 57 w 75"/>
              <a:gd name="T11" fmla="*/ 65 h 66"/>
              <a:gd name="T12" fmla="*/ 55 w 75"/>
              <a:gd name="T13" fmla="*/ 64 h 66"/>
              <a:gd name="T14" fmla="*/ 51 w 75"/>
              <a:gd name="T15" fmla="*/ 61 h 66"/>
              <a:gd name="T16" fmla="*/ 48 w 75"/>
              <a:gd name="T17" fmla="*/ 58 h 66"/>
              <a:gd name="T18" fmla="*/ 43 w 75"/>
              <a:gd name="T19" fmla="*/ 54 h 66"/>
              <a:gd name="T20" fmla="*/ 38 w 75"/>
              <a:gd name="T21" fmla="*/ 49 h 66"/>
              <a:gd name="T22" fmla="*/ 32 w 75"/>
              <a:gd name="T23" fmla="*/ 44 h 66"/>
              <a:gd name="T24" fmla="*/ 26 w 75"/>
              <a:gd name="T25" fmla="*/ 38 h 66"/>
              <a:gd name="T26" fmla="*/ 19 w 75"/>
              <a:gd name="T27" fmla="*/ 31 h 66"/>
              <a:gd name="T28" fmla="*/ 15 w 75"/>
              <a:gd name="T29" fmla="*/ 25 h 66"/>
              <a:gd name="T30" fmla="*/ 10 w 75"/>
              <a:gd name="T31" fmla="*/ 20 h 66"/>
              <a:gd name="T32" fmla="*/ 5 w 75"/>
              <a:gd name="T33" fmla="*/ 15 h 66"/>
              <a:gd name="T34" fmla="*/ 3 w 75"/>
              <a:gd name="T35" fmla="*/ 12 h 66"/>
              <a:gd name="T36" fmla="*/ 0 w 75"/>
              <a:gd name="T37" fmla="*/ 8 h 66"/>
              <a:gd name="T38" fmla="*/ 0 w 75"/>
              <a:gd name="T39" fmla="*/ 6 h 66"/>
              <a:gd name="T40" fmla="*/ 0 w 75"/>
              <a:gd name="T41" fmla="*/ 4 h 66"/>
              <a:gd name="T42" fmla="*/ 0 w 75"/>
              <a:gd name="T43" fmla="*/ 3 h 66"/>
              <a:gd name="T44" fmla="*/ 0 w 75"/>
              <a:gd name="T45" fmla="*/ 2 h 66"/>
              <a:gd name="T46" fmla="*/ 2 w 75"/>
              <a:gd name="T47" fmla="*/ 2 h 66"/>
              <a:gd name="T48" fmla="*/ 4 w 75"/>
              <a:gd name="T49" fmla="*/ 1 h 66"/>
              <a:gd name="T50" fmla="*/ 6 w 75"/>
              <a:gd name="T51" fmla="*/ 1 h 66"/>
              <a:gd name="T52" fmla="*/ 10 w 75"/>
              <a:gd name="T53" fmla="*/ 0 h 66"/>
              <a:gd name="T54" fmla="*/ 13 w 75"/>
              <a:gd name="T55" fmla="*/ 0 h 66"/>
              <a:gd name="T56" fmla="*/ 18 w 75"/>
              <a:gd name="T57" fmla="*/ 1 h 66"/>
              <a:gd name="T58" fmla="*/ 24 w 75"/>
              <a:gd name="T59" fmla="*/ 1 h 66"/>
              <a:gd name="T60" fmla="*/ 35 w 75"/>
              <a:gd name="T61" fmla="*/ 3 h 66"/>
              <a:gd name="T62" fmla="*/ 39 w 75"/>
              <a:gd name="T63" fmla="*/ 4 h 66"/>
              <a:gd name="T64" fmla="*/ 44 w 75"/>
              <a:gd name="T65" fmla="*/ 6 h 66"/>
              <a:gd name="T66" fmla="*/ 49 w 75"/>
              <a:gd name="T67" fmla="*/ 7 h 66"/>
              <a:gd name="T68" fmla="*/ 54 w 75"/>
              <a:gd name="T69" fmla="*/ 9 h 66"/>
              <a:gd name="T70" fmla="*/ 57 w 75"/>
              <a:gd name="T71" fmla="*/ 12 h 66"/>
              <a:gd name="T72" fmla="*/ 60 w 75"/>
              <a:gd name="T73" fmla="*/ 14 h 66"/>
              <a:gd name="T74" fmla="*/ 66 w 75"/>
              <a:gd name="T75" fmla="*/ 20 h 66"/>
              <a:gd name="T76" fmla="*/ 69 w 75"/>
              <a:gd name="T77" fmla="*/ 26 h 66"/>
              <a:gd name="T78" fmla="*/ 73 w 75"/>
              <a:gd name="T79" fmla="*/ 33 h 66"/>
              <a:gd name="T80" fmla="*/ 75 w 75"/>
              <a:gd name="T81" fmla="*/ 40 h 66"/>
              <a:gd name="T82" fmla="*/ 75 w 75"/>
              <a:gd name="T83" fmla="*/ 45 h 66"/>
              <a:gd name="T84" fmla="*/ 75 w 75"/>
              <a:gd name="T85" fmla="*/ 48 h 66"/>
              <a:gd name="T86" fmla="*/ 75 w 75"/>
              <a:gd name="T87" fmla="*/ 52 h 66"/>
              <a:gd name="T88" fmla="*/ 74 w 75"/>
              <a:gd name="T89" fmla="*/ 55 h 66"/>
              <a:gd name="T90" fmla="*/ 73 w 75"/>
              <a:gd name="T91" fmla="*/ 58 h 66"/>
              <a:gd name="T92" fmla="*/ 73 w 75"/>
              <a:gd name="T93" fmla="*/ 60 h 66"/>
              <a:gd name="T94" fmla="*/ 71 w 75"/>
              <a:gd name="T95" fmla="*/ 61 h 66"/>
              <a:gd name="T96" fmla="*/ 70 w 75"/>
              <a:gd name="T97" fmla="*/ 63 h 66"/>
              <a:gd name="T98" fmla="*/ 70 w 75"/>
              <a:gd name="T99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5" h="66">
                <a:moveTo>
                  <a:pt x="70" y="63"/>
                </a:moveTo>
                <a:lnTo>
                  <a:pt x="68" y="65"/>
                </a:lnTo>
                <a:lnTo>
                  <a:pt x="66" y="65"/>
                </a:lnTo>
                <a:lnTo>
                  <a:pt x="63" y="66"/>
                </a:lnTo>
                <a:lnTo>
                  <a:pt x="60" y="66"/>
                </a:lnTo>
                <a:lnTo>
                  <a:pt x="57" y="65"/>
                </a:lnTo>
                <a:lnTo>
                  <a:pt x="55" y="64"/>
                </a:lnTo>
                <a:lnTo>
                  <a:pt x="51" y="61"/>
                </a:lnTo>
                <a:lnTo>
                  <a:pt x="48" y="58"/>
                </a:lnTo>
                <a:lnTo>
                  <a:pt x="43" y="54"/>
                </a:lnTo>
                <a:lnTo>
                  <a:pt x="38" y="49"/>
                </a:lnTo>
                <a:lnTo>
                  <a:pt x="32" y="44"/>
                </a:lnTo>
                <a:lnTo>
                  <a:pt x="26" y="38"/>
                </a:lnTo>
                <a:lnTo>
                  <a:pt x="19" y="31"/>
                </a:lnTo>
                <a:lnTo>
                  <a:pt x="15" y="25"/>
                </a:lnTo>
                <a:lnTo>
                  <a:pt x="10" y="20"/>
                </a:lnTo>
                <a:lnTo>
                  <a:pt x="5" y="15"/>
                </a:lnTo>
                <a:lnTo>
                  <a:pt x="3" y="12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2" y="2"/>
                </a:lnTo>
                <a:lnTo>
                  <a:pt x="4" y="1"/>
                </a:lnTo>
                <a:lnTo>
                  <a:pt x="6" y="1"/>
                </a:lnTo>
                <a:lnTo>
                  <a:pt x="10" y="0"/>
                </a:lnTo>
                <a:lnTo>
                  <a:pt x="13" y="0"/>
                </a:lnTo>
                <a:lnTo>
                  <a:pt x="18" y="1"/>
                </a:lnTo>
                <a:lnTo>
                  <a:pt x="24" y="1"/>
                </a:lnTo>
                <a:lnTo>
                  <a:pt x="35" y="3"/>
                </a:lnTo>
                <a:lnTo>
                  <a:pt x="39" y="4"/>
                </a:lnTo>
                <a:lnTo>
                  <a:pt x="44" y="6"/>
                </a:lnTo>
                <a:lnTo>
                  <a:pt x="49" y="7"/>
                </a:lnTo>
                <a:lnTo>
                  <a:pt x="54" y="9"/>
                </a:lnTo>
                <a:lnTo>
                  <a:pt x="57" y="12"/>
                </a:lnTo>
                <a:lnTo>
                  <a:pt x="60" y="14"/>
                </a:lnTo>
                <a:lnTo>
                  <a:pt x="66" y="20"/>
                </a:lnTo>
                <a:lnTo>
                  <a:pt x="69" y="26"/>
                </a:lnTo>
                <a:lnTo>
                  <a:pt x="73" y="33"/>
                </a:lnTo>
                <a:lnTo>
                  <a:pt x="75" y="40"/>
                </a:lnTo>
                <a:lnTo>
                  <a:pt x="75" y="45"/>
                </a:lnTo>
                <a:lnTo>
                  <a:pt x="75" y="48"/>
                </a:lnTo>
                <a:lnTo>
                  <a:pt x="75" y="52"/>
                </a:lnTo>
                <a:lnTo>
                  <a:pt x="74" y="55"/>
                </a:lnTo>
                <a:lnTo>
                  <a:pt x="73" y="58"/>
                </a:lnTo>
                <a:lnTo>
                  <a:pt x="73" y="60"/>
                </a:lnTo>
                <a:lnTo>
                  <a:pt x="71" y="61"/>
                </a:lnTo>
                <a:lnTo>
                  <a:pt x="70" y="63"/>
                </a:lnTo>
                <a:lnTo>
                  <a:pt x="70" y="6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28"/>
          <p:cNvSpPr/>
          <p:nvPr/>
        </p:nvSpPr>
        <p:spPr bwMode="auto">
          <a:xfrm>
            <a:off x="1444362" y="2659442"/>
            <a:ext cx="441141" cy="875933"/>
          </a:xfrm>
          <a:custGeom>
            <a:avLst/>
            <a:gdLst>
              <a:gd name="T0" fmla="*/ 13 w 139"/>
              <a:gd name="T1" fmla="*/ 201 h 276"/>
              <a:gd name="T2" fmla="*/ 17 w 139"/>
              <a:gd name="T3" fmla="*/ 203 h 276"/>
              <a:gd name="T4" fmla="*/ 21 w 139"/>
              <a:gd name="T5" fmla="*/ 200 h 276"/>
              <a:gd name="T6" fmla="*/ 25 w 139"/>
              <a:gd name="T7" fmla="*/ 198 h 276"/>
              <a:gd name="T8" fmla="*/ 27 w 139"/>
              <a:gd name="T9" fmla="*/ 193 h 276"/>
              <a:gd name="T10" fmla="*/ 31 w 139"/>
              <a:gd name="T11" fmla="*/ 186 h 276"/>
              <a:gd name="T12" fmla="*/ 37 w 139"/>
              <a:gd name="T13" fmla="*/ 176 h 276"/>
              <a:gd name="T14" fmla="*/ 45 w 139"/>
              <a:gd name="T15" fmla="*/ 163 h 276"/>
              <a:gd name="T16" fmla="*/ 53 w 139"/>
              <a:gd name="T17" fmla="*/ 147 h 276"/>
              <a:gd name="T18" fmla="*/ 63 w 139"/>
              <a:gd name="T19" fmla="*/ 129 h 276"/>
              <a:gd name="T20" fmla="*/ 75 w 139"/>
              <a:gd name="T21" fmla="*/ 107 h 276"/>
              <a:gd name="T22" fmla="*/ 87 w 139"/>
              <a:gd name="T23" fmla="*/ 83 h 276"/>
              <a:gd name="T24" fmla="*/ 98 w 139"/>
              <a:gd name="T25" fmla="*/ 63 h 276"/>
              <a:gd name="T26" fmla="*/ 108 w 139"/>
              <a:gd name="T27" fmla="*/ 45 h 276"/>
              <a:gd name="T28" fmla="*/ 116 w 139"/>
              <a:gd name="T29" fmla="*/ 29 h 276"/>
              <a:gd name="T30" fmla="*/ 123 w 139"/>
              <a:gd name="T31" fmla="*/ 18 h 276"/>
              <a:gd name="T32" fmla="*/ 129 w 139"/>
              <a:gd name="T33" fmla="*/ 9 h 276"/>
              <a:gd name="T34" fmla="*/ 134 w 139"/>
              <a:gd name="T35" fmla="*/ 3 h 276"/>
              <a:gd name="T36" fmla="*/ 136 w 139"/>
              <a:gd name="T37" fmla="*/ 0 h 276"/>
              <a:gd name="T38" fmla="*/ 139 w 139"/>
              <a:gd name="T39" fmla="*/ 1 h 276"/>
              <a:gd name="T40" fmla="*/ 139 w 139"/>
              <a:gd name="T41" fmla="*/ 5 h 276"/>
              <a:gd name="T42" fmla="*/ 139 w 139"/>
              <a:gd name="T43" fmla="*/ 12 h 276"/>
              <a:gd name="T44" fmla="*/ 135 w 139"/>
              <a:gd name="T45" fmla="*/ 22 h 276"/>
              <a:gd name="T46" fmla="*/ 132 w 139"/>
              <a:gd name="T47" fmla="*/ 35 h 276"/>
              <a:gd name="T48" fmla="*/ 127 w 139"/>
              <a:gd name="T49" fmla="*/ 52 h 276"/>
              <a:gd name="T50" fmla="*/ 120 w 139"/>
              <a:gd name="T51" fmla="*/ 72 h 276"/>
              <a:gd name="T52" fmla="*/ 111 w 139"/>
              <a:gd name="T53" fmla="*/ 96 h 276"/>
              <a:gd name="T54" fmla="*/ 102 w 139"/>
              <a:gd name="T55" fmla="*/ 121 h 276"/>
              <a:gd name="T56" fmla="*/ 94 w 139"/>
              <a:gd name="T57" fmla="*/ 144 h 276"/>
              <a:gd name="T58" fmla="*/ 85 w 139"/>
              <a:gd name="T59" fmla="*/ 167 h 276"/>
              <a:gd name="T60" fmla="*/ 78 w 139"/>
              <a:gd name="T61" fmla="*/ 186 h 276"/>
              <a:gd name="T62" fmla="*/ 72 w 139"/>
              <a:gd name="T63" fmla="*/ 204 h 276"/>
              <a:gd name="T64" fmla="*/ 68 w 139"/>
              <a:gd name="T65" fmla="*/ 218 h 276"/>
              <a:gd name="T66" fmla="*/ 63 w 139"/>
              <a:gd name="T67" fmla="*/ 231 h 276"/>
              <a:gd name="T68" fmla="*/ 59 w 139"/>
              <a:gd name="T69" fmla="*/ 240 h 276"/>
              <a:gd name="T70" fmla="*/ 55 w 139"/>
              <a:gd name="T71" fmla="*/ 252 h 276"/>
              <a:gd name="T72" fmla="*/ 50 w 139"/>
              <a:gd name="T73" fmla="*/ 264 h 276"/>
              <a:gd name="T74" fmla="*/ 45 w 139"/>
              <a:gd name="T75" fmla="*/ 271 h 276"/>
              <a:gd name="T76" fmla="*/ 42 w 139"/>
              <a:gd name="T77" fmla="*/ 275 h 276"/>
              <a:gd name="T78" fmla="*/ 37 w 139"/>
              <a:gd name="T79" fmla="*/ 275 h 276"/>
              <a:gd name="T80" fmla="*/ 32 w 139"/>
              <a:gd name="T81" fmla="*/ 271 h 276"/>
              <a:gd name="T82" fmla="*/ 26 w 139"/>
              <a:gd name="T83" fmla="*/ 264 h 276"/>
              <a:gd name="T84" fmla="*/ 18 w 139"/>
              <a:gd name="T85" fmla="*/ 254 h 276"/>
              <a:gd name="T86" fmla="*/ 10 w 139"/>
              <a:gd name="T87" fmla="*/ 240 h 276"/>
              <a:gd name="T88" fmla="*/ 4 w 139"/>
              <a:gd name="T89" fmla="*/ 229 h 276"/>
              <a:gd name="T90" fmla="*/ 0 w 139"/>
              <a:gd name="T91" fmla="*/ 218 h 276"/>
              <a:gd name="T92" fmla="*/ 0 w 139"/>
              <a:gd name="T93" fmla="*/ 210 h 276"/>
              <a:gd name="T94" fmla="*/ 1 w 139"/>
              <a:gd name="T95" fmla="*/ 204 h 276"/>
              <a:gd name="T96" fmla="*/ 4 w 139"/>
              <a:gd name="T97" fmla="*/ 200 h 276"/>
              <a:gd name="T98" fmla="*/ 6 w 139"/>
              <a:gd name="T99" fmla="*/ 199 h 276"/>
              <a:gd name="T100" fmla="*/ 8 w 139"/>
              <a:gd name="T101" fmla="*/ 200 h 276"/>
              <a:gd name="T102" fmla="*/ 11 w 139"/>
              <a:gd name="T103" fmla="*/ 201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9" h="276">
                <a:moveTo>
                  <a:pt x="11" y="201"/>
                </a:moveTo>
                <a:lnTo>
                  <a:pt x="13" y="201"/>
                </a:lnTo>
                <a:lnTo>
                  <a:pt x="14" y="203"/>
                </a:lnTo>
                <a:lnTo>
                  <a:pt x="17" y="203"/>
                </a:lnTo>
                <a:lnTo>
                  <a:pt x="18" y="201"/>
                </a:lnTo>
                <a:lnTo>
                  <a:pt x="21" y="200"/>
                </a:lnTo>
                <a:lnTo>
                  <a:pt x="24" y="199"/>
                </a:lnTo>
                <a:lnTo>
                  <a:pt x="25" y="198"/>
                </a:lnTo>
                <a:lnTo>
                  <a:pt x="26" y="195"/>
                </a:lnTo>
                <a:lnTo>
                  <a:pt x="27" y="193"/>
                </a:lnTo>
                <a:lnTo>
                  <a:pt x="28" y="191"/>
                </a:lnTo>
                <a:lnTo>
                  <a:pt x="31" y="186"/>
                </a:lnTo>
                <a:lnTo>
                  <a:pt x="34" y="181"/>
                </a:lnTo>
                <a:lnTo>
                  <a:pt x="37" y="176"/>
                </a:lnTo>
                <a:lnTo>
                  <a:pt x="40" y="171"/>
                </a:lnTo>
                <a:lnTo>
                  <a:pt x="45" y="163"/>
                </a:lnTo>
                <a:lnTo>
                  <a:pt x="49" y="155"/>
                </a:lnTo>
                <a:lnTo>
                  <a:pt x="53" y="147"/>
                </a:lnTo>
                <a:lnTo>
                  <a:pt x="58" y="139"/>
                </a:lnTo>
                <a:lnTo>
                  <a:pt x="63" y="129"/>
                </a:lnTo>
                <a:lnTo>
                  <a:pt x="69" y="118"/>
                </a:lnTo>
                <a:lnTo>
                  <a:pt x="75" y="107"/>
                </a:lnTo>
                <a:lnTo>
                  <a:pt x="81" y="95"/>
                </a:lnTo>
                <a:lnTo>
                  <a:pt x="87" y="83"/>
                </a:lnTo>
                <a:lnTo>
                  <a:pt x="93" y="72"/>
                </a:lnTo>
                <a:lnTo>
                  <a:pt x="98" y="63"/>
                </a:lnTo>
                <a:lnTo>
                  <a:pt x="103" y="53"/>
                </a:lnTo>
                <a:lnTo>
                  <a:pt x="108" y="45"/>
                </a:lnTo>
                <a:lnTo>
                  <a:pt x="113" y="37"/>
                </a:lnTo>
                <a:lnTo>
                  <a:pt x="116" y="29"/>
                </a:lnTo>
                <a:lnTo>
                  <a:pt x="120" y="24"/>
                </a:lnTo>
                <a:lnTo>
                  <a:pt x="123" y="18"/>
                </a:lnTo>
                <a:lnTo>
                  <a:pt x="127" y="13"/>
                </a:lnTo>
                <a:lnTo>
                  <a:pt x="129" y="9"/>
                </a:lnTo>
                <a:lnTo>
                  <a:pt x="132" y="6"/>
                </a:lnTo>
                <a:lnTo>
                  <a:pt x="134" y="3"/>
                </a:lnTo>
                <a:lnTo>
                  <a:pt x="135" y="1"/>
                </a:lnTo>
                <a:lnTo>
                  <a:pt x="136" y="0"/>
                </a:lnTo>
                <a:lnTo>
                  <a:pt x="138" y="0"/>
                </a:lnTo>
                <a:lnTo>
                  <a:pt x="139" y="1"/>
                </a:lnTo>
                <a:lnTo>
                  <a:pt x="139" y="2"/>
                </a:lnTo>
                <a:lnTo>
                  <a:pt x="139" y="5"/>
                </a:lnTo>
                <a:lnTo>
                  <a:pt x="139" y="8"/>
                </a:lnTo>
                <a:lnTo>
                  <a:pt x="139" y="12"/>
                </a:lnTo>
                <a:lnTo>
                  <a:pt x="138" y="16"/>
                </a:lnTo>
                <a:lnTo>
                  <a:pt x="135" y="22"/>
                </a:lnTo>
                <a:lnTo>
                  <a:pt x="134" y="28"/>
                </a:lnTo>
                <a:lnTo>
                  <a:pt x="132" y="35"/>
                </a:lnTo>
                <a:lnTo>
                  <a:pt x="129" y="44"/>
                </a:lnTo>
                <a:lnTo>
                  <a:pt x="127" y="52"/>
                </a:lnTo>
                <a:lnTo>
                  <a:pt x="123" y="63"/>
                </a:lnTo>
                <a:lnTo>
                  <a:pt x="120" y="72"/>
                </a:lnTo>
                <a:lnTo>
                  <a:pt x="116" y="84"/>
                </a:lnTo>
                <a:lnTo>
                  <a:pt x="111" y="96"/>
                </a:lnTo>
                <a:lnTo>
                  <a:pt x="107" y="108"/>
                </a:lnTo>
                <a:lnTo>
                  <a:pt x="102" y="121"/>
                </a:lnTo>
                <a:lnTo>
                  <a:pt x="97" y="134"/>
                </a:lnTo>
                <a:lnTo>
                  <a:pt x="94" y="144"/>
                </a:lnTo>
                <a:lnTo>
                  <a:pt x="89" y="156"/>
                </a:lnTo>
                <a:lnTo>
                  <a:pt x="85" y="167"/>
                </a:lnTo>
                <a:lnTo>
                  <a:pt x="82" y="176"/>
                </a:lnTo>
                <a:lnTo>
                  <a:pt x="78" y="186"/>
                </a:lnTo>
                <a:lnTo>
                  <a:pt x="76" y="195"/>
                </a:lnTo>
                <a:lnTo>
                  <a:pt x="72" y="204"/>
                </a:lnTo>
                <a:lnTo>
                  <a:pt x="70" y="211"/>
                </a:lnTo>
                <a:lnTo>
                  <a:pt x="68" y="218"/>
                </a:lnTo>
                <a:lnTo>
                  <a:pt x="65" y="225"/>
                </a:lnTo>
                <a:lnTo>
                  <a:pt x="63" y="231"/>
                </a:lnTo>
                <a:lnTo>
                  <a:pt x="60" y="236"/>
                </a:lnTo>
                <a:lnTo>
                  <a:pt x="59" y="240"/>
                </a:lnTo>
                <a:lnTo>
                  <a:pt x="58" y="245"/>
                </a:lnTo>
                <a:lnTo>
                  <a:pt x="55" y="252"/>
                </a:lnTo>
                <a:lnTo>
                  <a:pt x="52" y="258"/>
                </a:lnTo>
                <a:lnTo>
                  <a:pt x="50" y="264"/>
                </a:lnTo>
                <a:lnTo>
                  <a:pt x="47" y="268"/>
                </a:lnTo>
                <a:lnTo>
                  <a:pt x="45" y="271"/>
                </a:lnTo>
                <a:lnTo>
                  <a:pt x="43" y="274"/>
                </a:lnTo>
                <a:lnTo>
                  <a:pt x="42" y="275"/>
                </a:lnTo>
                <a:lnTo>
                  <a:pt x="39" y="276"/>
                </a:lnTo>
                <a:lnTo>
                  <a:pt x="37" y="275"/>
                </a:lnTo>
                <a:lnTo>
                  <a:pt x="34" y="274"/>
                </a:lnTo>
                <a:lnTo>
                  <a:pt x="32" y="271"/>
                </a:lnTo>
                <a:lnTo>
                  <a:pt x="30" y="269"/>
                </a:lnTo>
                <a:lnTo>
                  <a:pt x="26" y="264"/>
                </a:lnTo>
                <a:lnTo>
                  <a:pt x="23" y="259"/>
                </a:lnTo>
                <a:lnTo>
                  <a:pt x="18" y="254"/>
                </a:lnTo>
                <a:lnTo>
                  <a:pt x="13" y="248"/>
                </a:lnTo>
                <a:lnTo>
                  <a:pt x="10" y="240"/>
                </a:lnTo>
                <a:lnTo>
                  <a:pt x="6" y="235"/>
                </a:lnTo>
                <a:lnTo>
                  <a:pt x="4" y="229"/>
                </a:lnTo>
                <a:lnTo>
                  <a:pt x="1" y="223"/>
                </a:lnTo>
                <a:lnTo>
                  <a:pt x="0" y="218"/>
                </a:lnTo>
                <a:lnTo>
                  <a:pt x="0" y="213"/>
                </a:lnTo>
                <a:lnTo>
                  <a:pt x="0" y="210"/>
                </a:lnTo>
                <a:lnTo>
                  <a:pt x="0" y="206"/>
                </a:lnTo>
                <a:lnTo>
                  <a:pt x="1" y="204"/>
                </a:lnTo>
                <a:lnTo>
                  <a:pt x="2" y="201"/>
                </a:lnTo>
                <a:lnTo>
                  <a:pt x="4" y="200"/>
                </a:lnTo>
                <a:lnTo>
                  <a:pt x="5" y="200"/>
                </a:lnTo>
                <a:lnTo>
                  <a:pt x="6" y="199"/>
                </a:lnTo>
                <a:lnTo>
                  <a:pt x="7" y="200"/>
                </a:lnTo>
                <a:lnTo>
                  <a:pt x="8" y="200"/>
                </a:lnTo>
                <a:lnTo>
                  <a:pt x="11" y="201"/>
                </a:lnTo>
                <a:lnTo>
                  <a:pt x="11" y="20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29"/>
          <p:cNvSpPr/>
          <p:nvPr/>
        </p:nvSpPr>
        <p:spPr bwMode="auto">
          <a:xfrm>
            <a:off x="2294906" y="2005666"/>
            <a:ext cx="117427" cy="590303"/>
          </a:xfrm>
          <a:custGeom>
            <a:avLst/>
            <a:gdLst>
              <a:gd name="T0" fmla="*/ 37 w 37"/>
              <a:gd name="T1" fmla="*/ 186 h 186"/>
              <a:gd name="T2" fmla="*/ 13 w 37"/>
              <a:gd name="T3" fmla="*/ 186 h 186"/>
              <a:gd name="T4" fmla="*/ 12 w 37"/>
              <a:gd name="T5" fmla="*/ 166 h 186"/>
              <a:gd name="T6" fmla="*/ 11 w 37"/>
              <a:gd name="T7" fmla="*/ 148 h 186"/>
              <a:gd name="T8" fmla="*/ 9 w 37"/>
              <a:gd name="T9" fmla="*/ 130 h 186"/>
              <a:gd name="T10" fmla="*/ 9 w 37"/>
              <a:gd name="T11" fmla="*/ 115 h 186"/>
              <a:gd name="T12" fmla="*/ 8 w 37"/>
              <a:gd name="T13" fmla="*/ 99 h 186"/>
              <a:gd name="T14" fmla="*/ 7 w 37"/>
              <a:gd name="T15" fmla="*/ 86 h 186"/>
              <a:gd name="T16" fmla="*/ 6 w 37"/>
              <a:gd name="T17" fmla="*/ 73 h 186"/>
              <a:gd name="T18" fmla="*/ 6 w 37"/>
              <a:gd name="T19" fmla="*/ 61 h 186"/>
              <a:gd name="T20" fmla="*/ 5 w 37"/>
              <a:gd name="T21" fmla="*/ 51 h 186"/>
              <a:gd name="T22" fmla="*/ 4 w 37"/>
              <a:gd name="T23" fmla="*/ 41 h 186"/>
              <a:gd name="T24" fmla="*/ 4 w 37"/>
              <a:gd name="T25" fmla="*/ 32 h 186"/>
              <a:gd name="T26" fmla="*/ 2 w 37"/>
              <a:gd name="T27" fmla="*/ 24 h 186"/>
              <a:gd name="T28" fmla="*/ 1 w 37"/>
              <a:gd name="T29" fmla="*/ 17 h 186"/>
              <a:gd name="T30" fmla="*/ 1 w 37"/>
              <a:gd name="T31" fmla="*/ 13 h 186"/>
              <a:gd name="T32" fmla="*/ 0 w 37"/>
              <a:gd name="T33" fmla="*/ 8 h 186"/>
              <a:gd name="T34" fmla="*/ 0 w 37"/>
              <a:gd name="T35" fmla="*/ 4 h 186"/>
              <a:gd name="T36" fmla="*/ 15 w 37"/>
              <a:gd name="T37" fmla="*/ 2 h 186"/>
              <a:gd name="T38" fmla="*/ 31 w 37"/>
              <a:gd name="T39" fmla="*/ 0 h 186"/>
              <a:gd name="T40" fmla="*/ 37 w 37"/>
              <a:gd name="T41" fmla="*/ 186 h 186"/>
              <a:gd name="T42" fmla="*/ 37 w 37"/>
              <a:gd name="T43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186">
                <a:moveTo>
                  <a:pt x="37" y="186"/>
                </a:moveTo>
                <a:lnTo>
                  <a:pt x="13" y="186"/>
                </a:lnTo>
                <a:lnTo>
                  <a:pt x="12" y="166"/>
                </a:lnTo>
                <a:lnTo>
                  <a:pt x="11" y="148"/>
                </a:lnTo>
                <a:lnTo>
                  <a:pt x="9" y="130"/>
                </a:lnTo>
                <a:lnTo>
                  <a:pt x="9" y="115"/>
                </a:lnTo>
                <a:lnTo>
                  <a:pt x="8" y="99"/>
                </a:lnTo>
                <a:lnTo>
                  <a:pt x="7" y="86"/>
                </a:lnTo>
                <a:lnTo>
                  <a:pt x="6" y="73"/>
                </a:lnTo>
                <a:lnTo>
                  <a:pt x="6" y="61"/>
                </a:lnTo>
                <a:lnTo>
                  <a:pt x="5" y="51"/>
                </a:lnTo>
                <a:lnTo>
                  <a:pt x="4" y="41"/>
                </a:lnTo>
                <a:lnTo>
                  <a:pt x="4" y="32"/>
                </a:lnTo>
                <a:lnTo>
                  <a:pt x="2" y="24"/>
                </a:lnTo>
                <a:lnTo>
                  <a:pt x="1" y="17"/>
                </a:lnTo>
                <a:lnTo>
                  <a:pt x="1" y="13"/>
                </a:lnTo>
                <a:lnTo>
                  <a:pt x="0" y="8"/>
                </a:lnTo>
                <a:lnTo>
                  <a:pt x="0" y="4"/>
                </a:lnTo>
                <a:lnTo>
                  <a:pt x="15" y="2"/>
                </a:lnTo>
                <a:lnTo>
                  <a:pt x="31" y="0"/>
                </a:lnTo>
                <a:lnTo>
                  <a:pt x="37" y="186"/>
                </a:lnTo>
                <a:lnTo>
                  <a:pt x="37" y="186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30"/>
          <p:cNvSpPr/>
          <p:nvPr/>
        </p:nvSpPr>
        <p:spPr bwMode="auto">
          <a:xfrm>
            <a:off x="2161611" y="2526148"/>
            <a:ext cx="717249" cy="133294"/>
          </a:xfrm>
          <a:custGeom>
            <a:avLst/>
            <a:gdLst>
              <a:gd name="T0" fmla="*/ 0 w 226"/>
              <a:gd name="T1" fmla="*/ 22 h 42"/>
              <a:gd name="T2" fmla="*/ 19 w 226"/>
              <a:gd name="T3" fmla="*/ 18 h 42"/>
              <a:gd name="T4" fmla="*/ 37 w 226"/>
              <a:gd name="T5" fmla="*/ 15 h 42"/>
              <a:gd name="T6" fmla="*/ 55 w 226"/>
              <a:gd name="T7" fmla="*/ 12 h 42"/>
              <a:gd name="T8" fmla="*/ 73 w 226"/>
              <a:gd name="T9" fmla="*/ 10 h 42"/>
              <a:gd name="T10" fmla="*/ 89 w 226"/>
              <a:gd name="T11" fmla="*/ 7 h 42"/>
              <a:gd name="T12" fmla="*/ 105 w 226"/>
              <a:gd name="T13" fmla="*/ 6 h 42"/>
              <a:gd name="T14" fmla="*/ 120 w 226"/>
              <a:gd name="T15" fmla="*/ 4 h 42"/>
              <a:gd name="T16" fmla="*/ 134 w 226"/>
              <a:gd name="T17" fmla="*/ 3 h 42"/>
              <a:gd name="T18" fmla="*/ 149 w 226"/>
              <a:gd name="T19" fmla="*/ 2 h 42"/>
              <a:gd name="T20" fmla="*/ 162 w 226"/>
              <a:gd name="T21" fmla="*/ 2 h 42"/>
              <a:gd name="T22" fmla="*/ 174 w 226"/>
              <a:gd name="T23" fmla="*/ 0 h 42"/>
              <a:gd name="T24" fmla="*/ 185 w 226"/>
              <a:gd name="T25" fmla="*/ 0 h 42"/>
              <a:gd name="T26" fmla="*/ 197 w 226"/>
              <a:gd name="T27" fmla="*/ 0 h 42"/>
              <a:gd name="T28" fmla="*/ 207 w 226"/>
              <a:gd name="T29" fmla="*/ 0 h 42"/>
              <a:gd name="T30" fmla="*/ 217 w 226"/>
              <a:gd name="T31" fmla="*/ 0 h 42"/>
              <a:gd name="T32" fmla="*/ 226 w 226"/>
              <a:gd name="T33" fmla="*/ 0 h 42"/>
              <a:gd name="T34" fmla="*/ 223 w 226"/>
              <a:gd name="T35" fmla="*/ 12 h 42"/>
              <a:gd name="T36" fmla="*/ 221 w 226"/>
              <a:gd name="T37" fmla="*/ 24 h 42"/>
              <a:gd name="T38" fmla="*/ 214 w 226"/>
              <a:gd name="T39" fmla="*/ 24 h 42"/>
              <a:gd name="T40" fmla="*/ 206 w 226"/>
              <a:gd name="T41" fmla="*/ 24 h 42"/>
              <a:gd name="T42" fmla="*/ 196 w 226"/>
              <a:gd name="T43" fmla="*/ 24 h 42"/>
              <a:gd name="T44" fmla="*/ 187 w 226"/>
              <a:gd name="T45" fmla="*/ 24 h 42"/>
              <a:gd name="T46" fmla="*/ 176 w 226"/>
              <a:gd name="T47" fmla="*/ 25 h 42"/>
              <a:gd name="T48" fmla="*/ 164 w 226"/>
              <a:gd name="T49" fmla="*/ 26 h 42"/>
              <a:gd name="T50" fmla="*/ 152 w 226"/>
              <a:gd name="T51" fmla="*/ 26 h 42"/>
              <a:gd name="T52" fmla="*/ 139 w 226"/>
              <a:gd name="T53" fmla="*/ 28 h 42"/>
              <a:gd name="T54" fmla="*/ 125 w 226"/>
              <a:gd name="T55" fmla="*/ 29 h 42"/>
              <a:gd name="T56" fmla="*/ 110 w 226"/>
              <a:gd name="T57" fmla="*/ 30 h 42"/>
              <a:gd name="T58" fmla="*/ 93 w 226"/>
              <a:gd name="T59" fmla="*/ 31 h 42"/>
              <a:gd name="T60" fmla="*/ 76 w 226"/>
              <a:gd name="T61" fmla="*/ 34 h 42"/>
              <a:gd name="T62" fmla="*/ 59 w 226"/>
              <a:gd name="T63" fmla="*/ 35 h 42"/>
              <a:gd name="T64" fmla="*/ 41 w 226"/>
              <a:gd name="T65" fmla="*/ 37 h 42"/>
              <a:gd name="T66" fmla="*/ 21 w 226"/>
              <a:gd name="T67" fmla="*/ 39 h 42"/>
              <a:gd name="T68" fmla="*/ 0 w 226"/>
              <a:gd name="T69" fmla="*/ 42 h 42"/>
              <a:gd name="T70" fmla="*/ 0 w 226"/>
              <a:gd name="T71" fmla="*/ 22 h 42"/>
              <a:gd name="T72" fmla="*/ 0 w 226"/>
              <a:gd name="T73" fmla="*/ 2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6" h="42">
                <a:moveTo>
                  <a:pt x="0" y="22"/>
                </a:moveTo>
                <a:lnTo>
                  <a:pt x="19" y="18"/>
                </a:lnTo>
                <a:lnTo>
                  <a:pt x="37" y="15"/>
                </a:lnTo>
                <a:lnTo>
                  <a:pt x="55" y="12"/>
                </a:lnTo>
                <a:lnTo>
                  <a:pt x="73" y="10"/>
                </a:lnTo>
                <a:lnTo>
                  <a:pt x="89" y="7"/>
                </a:lnTo>
                <a:lnTo>
                  <a:pt x="105" y="6"/>
                </a:lnTo>
                <a:lnTo>
                  <a:pt x="120" y="4"/>
                </a:lnTo>
                <a:lnTo>
                  <a:pt x="134" y="3"/>
                </a:lnTo>
                <a:lnTo>
                  <a:pt x="149" y="2"/>
                </a:lnTo>
                <a:lnTo>
                  <a:pt x="162" y="2"/>
                </a:lnTo>
                <a:lnTo>
                  <a:pt x="174" y="0"/>
                </a:lnTo>
                <a:lnTo>
                  <a:pt x="185" y="0"/>
                </a:lnTo>
                <a:lnTo>
                  <a:pt x="197" y="0"/>
                </a:lnTo>
                <a:lnTo>
                  <a:pt x="207" y="0"/>
                </a:lnTo>
                <a:lnTo>
                  <a:pt x="217" y="0"/>
                </a:lnTo>
                <a:lnTo>
                  <a:pt x="226" y="0"/>
                </a:lnTo>
                <a:lnTo>
                  <a:pt x="223" y="12"/>
                </a:lnTo>
                <a:lnTo>
                  <a:pt x="221" y="24"/>
                </a:lnTo>
                <a:lnTo>
                  <a:pt x="214" y="24"/>
                </a:lnTo>
                <a:lnTo>
                  <a:pt x="206" y="24"/>
                </a:lnTo>
                <a:lnTo>
                  <a:pt x="196" y="24"/>
                </a:lnTo>
                <a:lnTo>
                  <a:pt x="187" y="24"/>
                </a:lnTo>
                <a:lnTo>
                  <a:pt x="176" y="25"/>
                </a:lnTo>
                <a:lnTo>
                  <a:pt x="164" y="26"/>
                </a:lnTo>
                <a:lnTo>
                  <a:pt x="152" y="26"/>
                </a:lnTo>
                <a:lnTo>
                  <a:pt x="139" y="28"/>
                </a:lnTo>
                <a:lnTo>
                  <a:pt x="125" y="29"/>
                </a:lnTo>
                <a:lnTo>
                  <a:pt x="110" y="30"/>
                </a:lnTo>
                <a:lnTo>
                  <a:pt x="93" y="31"/>
                </a:lnTo>
                <a:lnTo>
                  <a:pt x="76" y="34"/>
                </a:lnTo>
                <a:lnTo>
                  <a:pt x="59" y="35"/>
                </a:lnTo>
                <a:lnTo>
                  <a:pt x="41" y="37"/>
                </a:lnTo>
                <a:lnTo>
                  <a:pt x="21" y="39"/>
                </a:lnTo>
                <a:lnTo>
                  <a:pt x="0" y="42"/>
                </a:lnTo>
                <a:lnTo>
                  <a:pt x="0" y="22"/>
                </a:lnTo>
                <a:lnTo>
                  <a:pt x="0" y="22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31"/>
          <p:cNvSpPr/>
          <p:nvPr/>
        </p:nvSpPr>
        <p:spPr bwMode="auto">
          <a:xfrm>
            <a:off x="1977539" y="2313511"/>
            <a:ext cx="209462" cy="368146"/>
          </a:xfrm>
          <a:custGeom>
            <a:avLst/>
            <a:gdLst>
              <a:gd name="T0" fmla="*/ 4 w 66"/>
              <a:gd name="T1" fmla="*/ 18 h 116"/>
              <a:gd name="T2" fmla="*/ 0 w 66"/>
              <a:gd name="T3" fmla="*/ 10 h 116"/>
              <a:gd name="T4" fmla="*/ 0 w 66"/>
              <a:gd name="T5" fmla="*/ 6 h 116"/>
              <a:gd name="T6" fmla="*/ 2 w 66"/>
              <a:gd name="T7" fmla="*/ 2 h 116"/>
              <a:gd name="T8" fmla="*/ 6 w 66"/>
              <a:gd name="T9" fmla="*/ 0 h 116"/>
              <a:gd name="T10" fmla="*/ 12 w 66"/>
              <a:gd name="T11" fmla="*/ 0 h 116"/>
              <a:gd name="T12" fmla="*/ 21 w 66"/>
              <a:gd name="T13" fmla="*/ 1 h 116"/>
              <a:gd name="T14" fmla="*/ 31 w 66"/>
              <a:gd name="T15" fmla="*/ 3 h 116"/>
              <a:gd name="T16" fmla="*/ 41 w 66"/>
              <a:gd name="T17" fmla="*/ 15 h 116"/>
              <a:gd name="T18" fmla="*/ 47 w 66"/>
              <a:gd name="T19" fmla="*/ 34 h 116"/>
              <a:gd name="T20" fmla="*/ 53 w 66"/>
              <a:gd name="T21" fmla="*/ 51 h 116"/>
              <a:gd name="T22" fmla="*/ 56 w 66"/>
              <a:gd name="T23" fmla="*/ 65 h 116"/>
              <a:gd name="T24" fmla="*/ 60 w 66"/>
              <a:gd name="T25" fmla="*/ 77 h 116"/>
              <a:gd name="T26" fmla="*/ 63 w 66"/>
              <a:gd name="T27" fmla="*/ 86 h 116"/>
              <a:gd name="T28" fmla="*/ 64 w 66"/>
              <a:gd name="T29" fmla="*/ 93 h 116"/>
              <a:gd name="T30" fmla="*/ 66 w 66"/>
              <a:gd name="T31" fmla="*/ 99 h 116"/>
              <a:gd name="T32" fmla="*/ 66 w 66"/>
              <a:gd name="T33" fmla="*/ 104 h 116"/>
              <a:gd name="T34" fmla="*/ 64 w 66"/>
              <a:gd name="T35" fmla="*/ 110 h 116"/>
              <a:gd name="T36" fmla="*/ 63 w 66"/>
              <a:gd name="T37" fmla="*/ 115 h 116"/>
              <a:gd name="T38" fmla="*/ 60 w 66"/>
              <a:gd name="T39" fmla="*/ 116 h 116"/>
              <a:gd name="T40" fmla="*/ 57 w 66"/>
              <a:gd name="T41" fmla="*/ 116 h 116"/>
              <a:gd name="T42" fmla="*/ 55 w 66"/>
              <a:gd name="T43" fmla="*/ 115 h 116"/>
              <a:gd name="T44" fmla="*/ 53 w 66"/>
              <a:gd name="T45" fmla="*/ 112 h 116"/>
              <a:gd name="T46" fmla="*/ 50 w 66"/>
              <a:gd name="T47" fmla="*/ 109 h 116"/>
              <a:gd name="T48" fmla="*/ 47 w 66"/>
              <a:gd name="T49" fmla="*/ 104 h 116"/>
              <a:gd name="T50" fmla="*/ 44 w 66"/>
              <a:gd name="T51" fmla="*/ 97 h 116"/>
              <a:gd name="T52" fmla="*/ 41 w 66"/>
              <a:gd name="T53" fmla="*/ 90 h 116"/>
              <a:gd name="T54" fmla="*/ 37 w 66"/>
              <a:gd name="T55" fmla="*/ 80 h 116"/>
              <a:gd name="T56" fmla="*/ 30 w 66"/>
              <a:gd name="T57" fmla="*/ 65 h 116"/>
              <a:gd name="T58" fmla="*/ 22 w 66"/>
              <a:gd name="T59" fmla="*/ 47 h 116"/>
              <a:gd name="T60" fmla="*/ 16 w 66"/>
              <a:gd name="T61" fmla="*/ 34 h 116"/>
              <a:gd name="T62" fmla="*/ 9 w 66"/>
              <a:gd name="T63" fmla="*/ 25 h 116"/>
              <a:gd name="T64" fmla="*/ 6 w 66"/>
              <a:gd name="T65" fmla="*/ 21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" h="116">
                <a:moveTo>
                  <a:pt x="6" y="21"/>
                </a:moveTo>
                <a:lnTo>
                  <a:pt x="4" y="18"/>
                </a:lnTo>
                <a:lnTo>
                  <a:pt x="2" y="14"/>
                </a:lnTo>
                <a:lnTo>
                  <a:pt x="0" y="10"/>
                </a:lnTo>
                <a:lnTo>
                  <a:pt x="0" y="8"/>
                </a:lnTo>
                <a:lnTo>
                  <a:pt x="0" y="6"/>
                </a:lnTo>
                <a:lnTo>
                  <a:pt x="0" y="3"/>
                </a:lnTo>
                <a:lnTo>
                  <a:pt x="2" y="2"/>
                </a:lnTo>
                <a:lnTo>
                  <a:pt x="4" y="1"/>
                </a:lnTo>
                <a:lnTo>
                  <a:pt x="6" y="0"/>
                </a:lnTo>
                <a:lnTo>
                  <a:pt x="9" y="0"/>
                </a:lnTo>
                <a:lnTo>
                  <a:pt x="12" y="0"/>
                </a:lnTo>
                <a:lnTo>
                  <a:pt x="16" y="0"/>
                </a:lnTo>
                <a:lnTo>
                  <a:pt x="21" y="1"/>
                </a:lnTo>
                <a:lnTo>
                  <a:pt x="25" y="2"/>
                </a:lnTo>
                <a:lnTo>
                  <a:pt x="31" y="3"/>
                </a:lnTo>
                <a:lnTo>
                  <a:pt x="37" y="6"/>
                </a:lnTo>
                <a:lnTo>
                  <a:pt x="41" y="15"/>
                </a:lnTo>
                <a:lnTo>
                  <a:pt x="44" y="25"/>
                </a:lnTo>
                <a:lnTo>
                  <a:pt x="47" y="34"/>
                </a:lnTo>
                <a:lnTo>
                  <a:pt x="49" y="42"/>
                </a:lnTo>
                <a:lnTo>
                  <a:pt x="53" y="51"/>
                </a:lnTo>
                <a:lnTo>
                  <a:pt x="54" y="58"/>
                </a:lnTo>
                <a:lnTo>
                  <a:pt x="56" y="65"/>
                </a:lnTo>
                <a:lnTo>
                  <a:pt x="58" y="71"/>
                </a:lnTo>
                <a:lnTo>
                  <a:pt x="60" y="77"/>
                </a:lnTo>
                <a:lnTo>
                  <a:pt x="62" y="82"/>
                </a:lnTo>
                <a:lnTo>
                  <a:pt x="63" y="86"/>
                </a:lnTo>
                <a:lnTo>
                  <a:pt x="64" y="91"/>
                </a:lnTo>
                <a:lnTo>
                  <a:pt x="64" y="93"/>
                </a:lnTo>
                <a:lnTo>
                  <a:pt x="66" y="97"/>
                </a:lnTo>
                <a:lnTo>
                  <a:pt x="66" y="99"/>
                </a:lnTo>
                <a:lnTo>
                  <a:pt x="66" y="101"/>
                </a:lnTo>
                <a:lnTo>
                  <a:pt x="66" y="104"/>
                </a:lnTo>
                <a:lnTo>
                  <a:pt x="66" y="108"/>
                </a:lnTo>
                <a:lnTo>
                  <a:pt x="64" y="110"/>
                </a:lnTo>
                <a:lnTo>
                  <a:pt x="64" y="112"/>
                </a:lnTo>
                <a:lnTo>
                  <a:pt x="63" y="115"/>
                </a:lnTo>
                <a:lnTo>
                  <a:pt x="62" y="116"/>
                </a:lnTo>
                <a:lnTo>
                  <a:pt x="60" y="116"/>
                </a:lnTo>
                <a:lnTo>
                  <a:pt x="58" y="116"/>
                </a:lnTo>
                <a:lnTo>
                  <a:pt x="57" y="116"/>
                </a:lnTo>
                <a:lnTo>
                  <a:pt x="56" y="116"/>
                </a:lnTo>
                <a:lnTo>
                  <a:pt x="55" y="115"/>
                </a:lnTo>
                <a:lnTo>
                  <a:pt x="54" y="114"/>
                </a:lnTo>
                <a:lnTo>
                  <a:pt x="53" y="112"/>
                </a:lnTo>
                <a:lnTo>
                  <a:pt x="51" y="111"/>
                </a:lnTo>
                <a:lnTo>
                  <a:pt x="50" y="109"/>
                </a:lnTo>
                <a:lnTo>
                  <a:pt x="48" y="106"/>
                </a:lnTo>
                <a:lnTo>
                  <a:pt x="47" y="104"/>
                </a:lnTo>
                <a:lnTo>
                  <a:pt x="45" y="101"/>
                </a:lnTo>
                <a:lnTo>
                  <a:pt x="44" y="97"/>
                </a:lnTo>
                <a:lnTo>
                  <a:pt x="42" y="93"/>
                </a:lnTo>
                <a:lnTo>
                  <a:pt x="41" y="90"/>
                </a:lnTo>
                <a:lnTo>
                  <a:pt x="38" y="85"/>
                </a:lnTo>
                <a:lnTo>
                  <a:pt x="37" y="80"/>
                </a:lnTo>
                <a:lnTo>
                  <a:pt x="35" y="76"/>
                </a:lnTo>
                <a:lnTo>
                  <a:pt x="30" y="65"/>
                </a:lnTo>
                <a:lnTo>
                  <a:pt x="26" y="55"/>
                </a:lnTo>
                <a:lnTo>
                  <a:pt x="22" y="47"/>
                </a:lnTo>
                <a:lnTo>
                  <a:pt x="18" y="40"/>
                </a:lnTo>
                <a:lnTo>
                  <a:pt x="16" y="34"/>
                </a:lnTo>
                <a:lnTo>
                  <a:pt x="12" y="28"/>
                </a:lnTo>
                <a:lnTo>
                  <a:pt x="9" y="25"/>
                </a:lnTo>
                <a:lnTo>
                  <a:pt x="6" y="21"/>
                </a:lnTo>
                <a:lnTo>
                  <a:pt x="6" y="2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32"/>
          <p:cNvSpPr/>
          <p:nvPr/>
        </p:nvSpPr>
        <p:spPr bwMode="auto">
          <a:xfrm>
            <a:off x="2053707" y="2189739"/>
            <a:ext cx="1079048" cy="447488"/>
          </a:xfrm>
          <a:custGeom>
            <a:avLst/>
            <a:gdLst>
              <a:gd name="T0" fmla="*/ 327 w 340"/>
              <a:gd name="T1" fmla="*/ 28 h 141"/>
              <a:gd name="T2" fmla="*/ 337 w 340"/>
              <a:gd name="T3" fmla="*/ 38 h 141"/>
              <a:gd name="T4" fmla="*/ 340 w 340"/>
              <a:gd name="T5" fmla="*/ 42 h 141"/>
              <a:gd name="T6" fmla="*/ 338 w 340"/>
              <a:gd name="T7" fmla="*/ 47 h 141"/>
              <a:gd name="T8" fmla="*/ 333 w 340"/>
              <a:gd name="T9" fmla="*/ 49 h 141"/>
              <a:gd name="T10" fmla="*/ 326 w 340"/>
              <a:gd name="T11" fmla="*/ 51 h 141"/>
              <a:gd name="T12" fmla="*/ 320 w 340"/>
              <a:gd name="T13" fmla="*/ 54 h 141"/>
              <a:gd name="T14" fmla="*/ 314 w 340"/>
              <a:gd name="T15" fmla="*/ 60 h 141"/>
              <a:gd name="T16" fmla="*/ 307 w 340"/>
              <a:gd name="T17" fmla="*/ 70 h 141"/>
              <a:gd name="T18" fmla="*/ 300 w 340"/>
              <a:gd name="T19" fmla="*/ 81 h 141"/>
              <a:gd name="T20" fmla="*/ 292 w 340"/>
              <a:gd name="T21" fmla="*/ 96 h 141"/>
              <a:gd name="T22" fmla="*/ 282 w 340"/>
              <a:gd name="T23" fmla="*/ 112 h 141"/>
              <a:gd name="T24" fmla="*/ 274 w 340"/>
              <a:gd name="T25" fmla="*/ 124 h 141"/>
              <a:gd name="T26" fmla="*/ 265 w 340"/>
              <a:gd name="T27" fmla="*/ 134 h 141"/>
              <a:gd name="T28" fmla="*/ 255 w 340"/>
              <a:gd name="T29" fmla="*/ 138 h 141"/>
              <a:gd name="T30" fmla="*/ 246 w 340"/>
              <a:gd name="T31" fmla="*/ 141 h 141"/>
              <a:gd name="T32" fmla="*/ 248 w 340"/>
              <a:gd name="T33" fmla="*/ 121 h 141"/>
              <a:gd name="T34" fmla="*/ 256 w 340"/>
              <a:gd name="T35" fmla="*/ 96 h 141"/>
              <a:gd name="T36" fmla="*/ 263 w 340"/>
              <a:gd name="T37" fmla="*/ 76 h 141"/>
              <a:gd name="T38" fmla="*/ 267 w 340"/>
              <a:gd name="T39" fmla="*/ 61 h 141"/>
              <a:gd name="T40" fmla="*/ 270 w 340"/>
              <a:gd name="T41" fmla="*/ 51 h 141"/>
              <a:gd name="T42" fmla="*/ 270 w 340"/>
              <a:gd name="T43" fmla="*/ 45 h 141"/>
              <a:gd name="T44" fmla="*/ 270 w 340"/>
              <a:gd name="T45" fmla="*/ 39 h 141"/>
              <a:gd name="T46" fmla="*/ 267 w 340"/>
              <a:gd name="T47" fmla="*/ 34 h 141"/>
              <a:gd name="T48" fmla="*/ 263 w 340"/>
              <a:gd name="T49" fmla="*/ 34 h 141"/>
              <a:gd name="T50" fmla="*/ 254 w 340"/>
              <a:gd name="T51" fmla="*/ 34 h 141"/>
              <a:gd name="T52" fmla="*/ 241 w 340"/>
              <a:gd name="T53" fmla="*/ 35 h 141"/>
              <a:gd name="T54" fmla="*/ 222 w 340"/>
              <a:gd name="T55" fmla="*/ 38 h 141"/>
              <a:gd name="T56" fmla="*/ 199 w 340"/>
              <a:gd name="T57" fmla="*/ 40 h 141"/>
              <a:gd name="T58" fmla="*/ 172 w 340"/>
              <a:gd name="T59" fmla="*/ 42 h 141"/>
              <a:gd name="T60" fmla="*/ 141 w 340"/>
              <a:gd name="T61" fmla="*/ 46 h 141"/>
              <a:gd name="T62" fmla="*/ 104 w 340"/>
              <a:gd name="T63" fmla="*/ 51 h 141"/>
              <a:gd name="T64" fmla="*/ 64 w 340"/>
              <a:gd name="T65" fmla="*/ 55 h 141"/>
              <a:gd name="T66" fmla="*/ 19 w 340"/>
              <a:gd name="T67" fmla="*/ 60 h 141"/>
              <a:gd name="T68" fmla="*/ 14 w 340"/>
              <a:gd name="T69" fmla="*/ 44 h 141"/>
              <a:gd name="T70" fmla="*/ 57 w 340"/>
              <a:gd name="T71" fmla="*/ 39 h 141"/>
              <a:gd name="T72" fmla="*/ 103 w 340"/>
              <a:gd name="T73" fmla="*/ 32 h 141"/>
              <a:gd name="T74" fmla="*/ 149 w 340"/>
              <a:gd name="T75" fmla="*/ 26 h 141"/>
              <a:gd name="T76" fmla="*/ 189 w 340"/>
              <a:gd name="T77" fmla="*/ 20 h 141"/>
              <a:gd name="T78" fmla="*/ 221 w 340"/>
              <a:gd name="T79" fmla="*/ 16 h 141"/>
              <a:gd name="T80" fmla="*/ 244 w 340"/>
              <a:gd name="T81" fmla="*/ 13 h 141"/>
              <a:gd name="T82" fmla="*/ 261 w 340"/>
              <a:gd name="T83" fmla="*/ 7 h 141"/>
              <a:gd name="T84" fmla="*/ 273 w 340"/>
              <a:gd name="T85" fmla="*/ 1 h 141"/>
              <a:gd name="T86" fmla="*/ 282 w 340"/>
              <a:gd name="T87" fmla="*/ 0 h 141"/>
              <a:gd name="T88" fmla="*/ 288 w 340"/>
              <a:gd name="T89" fmla="*/ 2 h 141"/>
              <a:gd name="T90" fmla="*/ 298 w 340"/>
              <a:gd name="T91" fmla="*/ 7 h 141"/>
              <a:gd name="T92" fmla="*/ 312 w 340"/>
              <a:gd name="T93" fmla="*/ 16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40" h="141">
                <a:moveTo>
                  <a:pt x="317" y="21"/>
                </a:moveTo>
                <a:lnTo>
                  <a:pt x="323" y="25"/>
                </a:lnTo>
                <a:lnTo>
                  <a:pt x="327" y="28"/>
                </a:lnTo>
                <a:lnTo>
                  <a:pt x="331" y="32"/>
                </a:lnTo>
                <a:lnTo>
                  <a:pt x="334" y="34"/>
                </a:lnTo>
                <a:lnTo>
                  <a:pt x="337" y="38"/>
                </a:lnTo>
                <a:lnTo>
                  <a:pt x="339" y="39"/>
                </a:lnTo>
                <a:lnTo>
                  <a:pt x="340" y="41"/>
                </a:lnTo>
                <a:lnTo>
                  <a:pt x="340" y="42"/>
                </a:lnTo>
                <a:lnTo>
                  <a:pt x="340" y="44"/>
                </a:lnTo>
                <a:lnTo>
                  <a:pt x="339" y="46"/>
                </a:lnTo>
                <a:lnTo>
                  <a:pt x="338" y="47"/>
                </a:lnTo>
                <a:lnTo>
                  <a:pt x="337" y="48"/>
                </a:lnTo>
                <a:lnTo>
                  <a:pt x="336" y="48"/>
                </a:lnTo>
                <a:lnTo>
                  <a:pt x="333" y="49"/>
                </a:lnTo>
                <a:lnTo>
                  <a:pt x="331" y="49"/>
                </a:lnTo>
                <a:lnTo>
                  <a:pt x="327" y="49"/>
                </a:lnTo>
                <a:lnTo>
                  <a:pt x="326" y="51"/>
                </a:lnTo>
                <a:lnTo>
                  <a:pt x="324" y="51"/>
                </a:lnTo>
                <a:lnTo>
                  <a:pt x="323" y="53"/>
                </a:lnTo>
                <a:lnTo>
                  <a:pt x="320" y="54"/>
                </a:lnTo>
                <a:lnTo>
                  <a:pt x="319" y="55"/>
                </a:lnTo>
                <a:lnTo>
                  <a:pt x="317" y="58"/>
                </a:lnTo>
                <a:lnTo>
                  <a:pt x="314" y="60"/>
                </a:lnTo>
                <a:lnTo>
                  <a:pt x="312" y="64"/>
                </a:lnTo>
                <a:lnTo>
                  <a:pt x="310" y="66"/>
                </a:lnTo>
                <a:lnTo>
                  <a:pt x="307" y="70"/>
                </a:lnTo>
                <a:lnTo>
                  <a:pt x="305" y="73"/>
                </a:lnTo>
                <a:lnTo>
                  <a:pt x="302" y="77"/>
                </a:lnTo>
                <a:lnTo>
                  <a:pt x="300" y="81"/>
                </a:lnTo>
                <a:lnTo>
                  <a:pt x="297" y="86"/>
                </a:lnTo>
                <a:lnTo>
                  <a:pt x="294" y="91"/>
                </a:lnTo>
                <a:lnTo>
                  <a:pt x="292" y="96"/>
                </a:lnTo>
                <a:lnTo>
                  <a:pt x="288" y="102"/>
                </a:lnTo>
                <a:lnTo>
                  <a:pt x="286" y="108"/>
                </a:lnTo>
                <a:lnTo>
                  <a:pt x="282" y="112"/>
                </a:lnTo>
                <a:lnTo>
                  <a:pt x="280" y="117"/>
                </a:lnTo>
                <a:lnTo>
                  <a:pt x="276" y="121"/>
                </a:lnTo>
                <a:lnTo>
                  <a:pt x="274" y="124"/>
                </a:lnTo>
                <a:lnTo>
                  <a:pt x="270" y="128"/>
                </a:lnTo>
                <a:lnTo>
                  <a:pt x="268" y="131"/>
                </a:lnTo>
                <a:lnTo>
                  <a:pt x="265" y="134"/>
                </a:lnTo>
                <a:lnTo>
                  <a:pt x="261" y="136"/>
                </a:lnTo>
                <a:lnTo>
                  <a:pt x="259" y="137"/>
                </a:lnTo>
                <a:lnTo>
                  <a:pt x="255" y="138"/>
                </a:lnTo>
                <a:lnTo>
                  <a:pt x="251" y="140"/>
                </a:lnTo>
                <a:lnTo>
                  <a:pt x="249" y="141"/>
                </a:lnTo>
                <a:lnTo>
                  <a:pt x="246" y="141"/>
                </a:lnTo>
                <a:lnTo>
                  <a:pt x="242" y="140"/>
                </a:lnTo>
                <a:lnTo>
                  <a:pt x="246" y="130"/>
                </a:lnTo>
                <a:lnTo>
                  <a:pt x="248" y="121"/>
                </a:lnTo>
                <a:lnTo>
                  <a:pt x="251" y="112"/>
                </a:lnTo>
                <a:lnTo>
                  <a:pt x="254" y="104"/>
                </a:lnTo>
                <a:lnTo>
                  <a:pt x="256" y="96"/>
                </a:lnTo>
                <a:lnTo>
                  <a:pt x="259" y="89"/>
                </a:lnTo>
                <a:lnTo>
                  <a:pt x="261" y="83"/>
                </a:lnTo>
                <a:lnTo>
                  <a:pt x="263" y="76"/>
                </a:lnTo>
                <a:lnTo>
                  <a:pt x="265" y="71"/>
                </a:lnTo>
                <a:lnTo>
                  <a:pt x="266" y="66"/>
                </a:lnTo>
                <a:lnTo>
                  <a:pt x="267" y="61"/>
                </a:lnTo>
                <a:lnTo>
                  <a:pt x="268" y="58"/>
                </a:lnTo>
                <a:lnTo>
                  <a:pt x="269" y="54"/>
                </a:lnTo>
                <a:lnTo>
                  <a:pt x="270" y="51"/>
                </a:lnTo>
                <a:lnTo>
                  <a:pt x="270" y="48"/>
                </a:lnTo>
                <a:lnTo>
                  <a:pt x="270" y="47"/>
                </a:lnTo>
                <a:lnTo>
                  <a:pt x="270" y="45"/>
                </a:lnTo>
                <a:lnTo>
                  <a:pt x="270" y="42"/>
                </a:lnTo>
                <a:lnTo>
                  <a:pt x="270" y="40"/>
                </a:lnTo>
                <a:lnTo>
                  <a:pt x="270" y="39"/>
                </a:lnTo>
                <a:lnTo>
                  <a:pt x="269" y="36"/>
                </a:lnTo>
                <a:lnTo>
                  <a:pt x="268" y="34"/>
                </a:lnTo>
                <a:lnTo>
                  <a:pt x="267" y="34"/>
                </a:lnTo>
                <a:lnTo>
                  <a:pt x="267" y="34"/>
                </a:lnTo>
                <a:lnTo>
                  <a:pt x="265" y="34"/>
                </a:lnTo>
                <a:lnTo>
                  <a:pt x="263" y="34"/>
                </a:lnTo>
                <a:lnTo>
                  <a:pt x="261" y="34"/>
                </a:lnTo>
                <a:lnTo>
                  <a:pt x="257" y="34"/>
                </a:lnTo>
                <a:lnTo>
                  <a:pt x="254" y="34"/>
                </a:lnTo>
                <a:lnTo>
                  <a:pt x="250" y="34"/>
                </a:lnTo>
                <a:lnTo>
                  <a:pt x="246" y="35"/>
                </a:lnTo>
                <a:lnTo>
                  <a:pt x="241" y="35"/>
                </a:lnTo>
                <a:lnTo>
                  <a:pt x="235" y="36"/>
                </a:lnTo>
                <a:lnTo>
                  <a:pt x="229" y="36"/>
                </a:lnTo>
                <a:lnTo>
                  <a:pt x="222" y="38"/>
                </a:lnTo>
                <a:lnTo>
                  <a:pt x="215" y="38"/>
                </a:lnTo>
                <a:lnTo>
                  <a:pt x="208" y="39"/>
                </a:lnTo>
                <a:lnTo>
                  <a:pt x="199" y="40"/>
                </a:lnTo>
                <a:lnTo>
                  <a:pt x="191" y="40"/>
                </a:lnTo>
                <a:lnTo>
                  <a:pt x="183" y="41"/>
                </a:lnTo>
                <a:lnTo>
                  <a:pt x="172" y="42"/>
                </a:lnTo>
                <a:lnTo>
                  <a:pt x="163" y="44"/>
                </a:lnTo>
                <a:lnTo>
                  <a:pt x="152" y="45"/>
                </a:lnTo>
                <a:lnTo>
                  <a:pt x="141" y="46"/>
                </a:lnTo>
                <a:lnTo>
                  <a:pt x="129" y="47"/>
                </a:lnTo>
                <a:lnTo>
                  <a:pt x="117" y="48"/>
                </a:lnTo>
                <a:lnTo>
                  <a:pt x="104" y="51"/>
                </a:lnTo>
                <a:lnTo>
                  <a:pt x="91" y="52"/>
                </a:lnTo>
                <a:lnTo>
                  <a:pt x="78" y="53"/>
                </a:lnTo>
                <a:lnTo>
                  <a:pt x="64" y="55"/>
                </a:lnTo>
                <a:lnTo>
                  <a:pt x="50" y="57"/>
                </a:lnTo>
                <a:lnTo>
                  <a:pt x="34" y="59"/>
                </a:lnTo>
                <a:lnTo>
                  <a:pt x="19" y="60"/>
                </a:lnTo>
                <a:lnTo>
                  <a:pt x="4" y="62"/>
                </a:lnTo>
                <a:lnTo>
                  <a:pt x="0" y="45"/>
                </a:lnTo>
                <a:lnTo>
                  <a:pt x="14" y="44"/>
                </a:lnTo>
                <a:lnTo>
                  <a:pt x="29" y="42"/>
                </a:lnTo>
                <a:lnTo>
                  <a:pt x="43" y="41"/>
                </a:lnTo>
                <a:lnTo>
                  <a:pt x="57" y="39"/>
                </a:lnTo>
                <a:lnTo>
                  <a:pt x="72" y="36"/>
                </a:lnTo>
                <a:lnTo>
                  <a:pt x="88" y="34"/>
                </a:lnTo>
                <a:lnTo>
                  <a:pt x="103" y="32"/>
                </a:lnTo>
                <a:lnTo>
                  <a:pt x="120" y="29"/>
                </a:lnTo>
                <a:lnTo>
                  <a:pt x="135" y="27"/>
                </a:lnTo>
                <a:lnTo>
                  <a:pt x="149" y="26"/>
                </a:lnTo>
                <a:lnTo>
                  <a:pt x="164" y="23"/>
                </a:lnTo>
                <a:lnTo>
                  <a:pt x="177" y="22"/>
                </a:lnTo>
                <a:lnTo>
                  <a:pt x="189" y="20"/>
                </a:lnTo>
                <a:lnTo>
                  <a:pt x="200" y="19"/>
                </a:lnTo>
                <a:lnTo>
                  <a:pt x="211" y="17"/>
                </a:lnTo>
                <a:lnTo>
                  <a:pt x="221" y="16"/>
                </a:lnTo>
                <a:lnTo>
                  <a:pt x="229" y="15"/>
                </a:lnTo>
                <a:lnTo>
                  <a:pt x="237" y="14"/>
                </a:lnTo>
                <a:lnTo>
                  <a:pt x="244" y="13"/>
                </a:lnTo>
                <a:lnTo>
                  <a:pt x="250" y="10"/>
                </a:lnTo>
                <a:lnTo>
                  <a:pt x="256" y="9"/>
                </a:lnTo>
                <a:lnTo>
                  <a:pt x="261" y="7"/>
                </a:lnTo>
                <a:lnTo>
                  <a:pt x="265" y="6"/>
                </a:lnTo>
                <a:lnTo>
                  <a:pt x="268" y="3"/>
                </a:lnTo>
                <a:lnTo>
                  <a:pt x="273" y="1"/>
                </a:lnTo>
                <a:lnTo>
                  <a:pt x="278" y="0"/>
                </a:lnTo>
                <a:lnTo>
                  <a:pt x="280" y="0"/>
                </a:lnTo>
                <a:lnTo>
                  <a:pt x="282" y="0"/>
                </a:lnTo>
                <a:lnTo>
                  <a:pt x="285" y="0"/>
                </a:lnTo>
                <a:lnTo>
                  <a:pt x="286" y="1"/>
                </a:lnTo>
                <a:lnTo>
                  <a:pt x="288" y="2"/>
                </a:lnTo>
                <a:lnTo>
                  <a:pt x="291" y="3"/>
                </a:lnTo>
                <a:lnTo>
                  <a:pt x="294" y="4"/>
                </a:lnTo>
                <a:lnTo>
                  <a:pt x="298" y="7"/>
                </a:lnTo>
                <a:lnTo>
                  <a:pt x="302" y="9"/>
                </a:lnTo>
                <a:lnTo>
                  <a:pt x="306" y="13"/>
                </a:lnTo>
                <a:lnTo>
                  <a:pt x="312" y="16"/>
                </a:lnTo>
                <a:lnTo>
                  <a:pt x="317" y="21"/>
                </a:lnTo>
                <a:lnTo>
                  <a:pt x="317" y="21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33"/>
          <p:cNvSpPr/>
          <p:nvPr/>
        </p:nvSpPr>
        <p:spPr bwMode="auto">
          <a:xfrm>
            <a:off x="2136222" y="2748305"/>
            <a:ext cx="688687" cy="149163"/>
          </a:xfrm>
          <a:custGeom>
            <a:avLst/>
            <a:gdLst>
              <a:gd name="T0" fmla="*/ 82 w 217"/>
              <a:gd name="T1" fmla="*/ 12 h 47"/>
              <a:gd name="T2" fmla="*/ 100 w 217"/>
              <a:gd name="T3" fmla="*/ 9 h 47"/>
              <a:gd name="T4" fmla="*/ 115 w 217"/>
              <a:gd name="T5" fmla="*/ 6 h 47"/>
              <a:gd name="T6" fmla="*/ 129 w 217"/>
              <a:gd name="T7" fmla="*/ 5 h 47"/>
              <a:gd name="T8" fmla="*/ 141 w 217"/>
              <a:gd name="T9" fmla="*/ 3 h 47"/>
              <a:gd name="T10" fmla="*/ 153 w 217"/>
              <a:gd name="T11" fmla="*/ 1 h 47"/>
              <a:gd name="T12" fmla="*/ 163 w 217"/>
              <a:gd name="T13" fmla="*/ 0 h 47"/>
              <a:gd name="T14" fmla="*/ 171 w 217"/>
              <a:gd name="T15" fmla="*/ 0 h 47"/>
              <a:gd name="T16" fmla="*/ 180 w 217"/>
              <a:gd name="T17" fmla="*/ 0 h 47"/>
              <a:gd name="T18" fmla="*/ 190 w 217"/>
              <a:gd name="T19" fmla="*/ 1 h 47"/>
              <a:gd name="T20" fmla="*/ 198 w 217"/>
              <a:gd name="T21" fmla="*/ 4 h 47"/>
              <a:gd name="T22" fmla="*/ 205 w 217"/>
              <a:gd name="T23" fmla="*/ 7 h 47"/>
              <a:gd name="T24" fmla="*/ 211 w 217"/>
              <a:gd name="T25" fmla="*/ 13 h 47"/>
              <a:gd name="T26" fmla="*/ 215 w 217"/>
              <a:gd name="T27" fmla="*/ 17 h 47"/>
              <a:gd name="T28" fmla="*/ 217 w 217"/>
              <a:gd name="T29" fmla="*/ 20 h 47"/>
              <a:gd name="T30" fmla="*/ 217 w 217"/>
              <a:gd name="T31" fmla="*/ 23 h 47"/>
              <a:gd name="T32" fmla="*/ 215 w 217"/>
              <a:gd name="T33" fmla="*/ 24 h 47"/>
              <a:gd name="T34" fmla="*/ 212 w 217"/>
              <a:gd name="T35" fmla="*/ 25 h 47"/>
              <a:gd name="T36" fmla="*/ 208 w 217"/>
              <a:gd name="T37" fmla="*/ 26 h 47"/>
              <a:gd name="T38" fmla="*/ 202 w 217"/>
              <a:gd name="T39" fmla="*/ 26 h 47"/>
              <a:gd name="T40" fmla="*/ 195 w 217"/>
              <a:gd name="T41" fmla="*/ 28 h 47"/>
              <a:gd name="T42" fmla="*/ 185 w 217"/>
              <a:gd name="T43" fmla="*/ 30 h 47"/>
              <a:gd name="T44" fmla="*/ 173 w 217"/>
              <a:gd name="T45" fmla="*/ 31 h 47"/>
              <a:gd name="T46" fmla="*/ 160 w 217"/>
              <a:gd name="T47" fmla="*/ 32 h 47"/>
              <a:gd name="T48" fmla="*/ 140 w 217"/>
              <a:gd name="T49" fmla="*/ 36 h 47"/>
              <a:gd name="T50" fmla="*/ 114 w 217"/>
              <a:gd name="T51" fmla="*/ 38 h 47"/>
              <a:gd name="T52" fmla="*/ 103 w 217"/>
              <a:gd name="T53" fmla="*/ 39 h 47"/>
              <a:gd name="T54" fmla="*/ 94 w 217"/>
              <a:gd name="T55" fmla="*/ 41 h 47"/>
              <a:gd name="T56" fmla="*/ 86 w 217"/>
              <a:gd name="T57" fmla="*/ 42 h 47"/>
              <a:gd name="T58" fmla="*/ 78 w 217"/>
              <a:gd name="T59" fmla="*/ 43 h 47"/>
              <a:gd name="T60" fmla="*/ 74 w 217"/>
              <a:gd name="T61" fmla="*/ 44 h 47"/>
              <a:gd name="T62" fmla="*/ 62 w 217"/>
              <a:gd name="T63" fmla="*/ 45 h 47"/>
              <a:gd name="T64" fmla="*/ 54 w 217"/>
              <a:gd name="T65" fmla="*/ 47 h 47"/>
              <a:gd name="T66" fmla="*/ 45 w 217"/>
              <a:gd name="T67" fmla="*/ 47 h 47"/>
              <a:gd name="T68" fmla="*/ 39 w 217"/>
              <a:gd name="T69" fmla="*/ 47 h 47"/>
              <a:gd name="T70" fmla="*/ 27 w 217"/>
              <a:gd name="T71" fmla="*/ 44 h 47"/>
              <a:gd name="T72" fmla="*/ 16 w 217"/>
              <a:gd name="T73" fmla="*/ 39 h 47"/>
              <a:gd name="T74" fmla="*/ 10 w 217"/>
              <a:gd name="T75" fmla="*/ 37 h 47"/>
              <a:gd name="T76" fmla="*/ 5 w 217"/>
              <a:gd name="T77" fmla="*/ 33 h 47"/>
              <a:gd name="T78" fmla="*/ 1 w 217"/>
              <a:gd name="T79" fmla="*/ 31 h 47"/>
              <a:gd name="T80" fmla="*/ 0 w 217"/>
              <a:gd name="T81" fmla="*/ 29 h 47"/>
              <a:gd name="T82" fmla="*/ 1 w 217"/>
              <a:gd name="T83" fmla="*/ 28 h 47"/>
              <a:gd name="T84" fmla="*/ 5 w 217"/>
              <a:gd name="T85" fmla="*/ 26 h 47"/>
              <a:gd name="T86" fmla="*/ 11 w 217"/>
              <a:gd name="T87" fmla="*/ 24 h 47"/>
              <a:gd name="T88" fmla="*/ 18 w 217"/>
              <a:gd name="T89" fmla="*/ 23 h 47"/>
              <a:gd name="T90" fmla="*/ 29 w 217"/>
              <a:gd name="T91" fmla="*/ 20 h 47"/>
              <a:gd name="T92" fmla="*/ 40 w 217"/>
              <a:gd name="T93" fmla="*/ 18 h 47"/>
              <a:gd name="T94" fmla="*/ 56 w 217"/>
              <a:gd name="T95" fmla="*/ 16 h 47"/>
              <a:gd name="T96" fmla="*/ 74 w 217"/>
              <a:gd name="T97" fmla="*/ 1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7" h="47">
                <a:moveTo>
                  <a:pt x="74" y="13"/>
                </a:moveTo>
                <a:lnTo>
                  <a:pt x="82" y="12"/>
                </a:lnTo>
                <a:lnTo>
                  <a:pt x="91" y="10"/>
                </a:lnTo>
                <a:lnTo>
                  <a:pt x="100" y="9"/>
                </a:lnTo>
                <a:lnTo>
                  <a:pt x="107" y="7"/>
                </a:lnTo>
                <a:lnTo>
                  <a:pt x="115" y="6"/>
                </a:lnTo>
                <a:lnTo>
                  <a:pt x="122" y="5"/>
                </a:lnTo>
                <a:lnTo>
                  <a:pt x="129" y="5"/>
                </a:lnTo>
                <a:lnTo>
                  <a:pt x="135" y="4"/>
                </a:lnTo>
                <a:lnTo>
                  <a:pt x="141" y="3"/>
                </a:lnTo>
                <a:lnTo>
                  <a:pt x="147" y="3"/>
                </a:lnTo>
                <a:lnTo>
                  <a:pt x="153" y="1"/>
                </a:lnTo>
                <a:lnTo>
                  <a:pt x="158" y="1"/>
                </a:lnTo>
                <a:lnTo>
                  <a:pt x="163" y="0"/>
                </a:lnTo>
                <a:lnTo>
                  <a:pt x="167" y="0"/>
                </a:lnTo>
                <a:lnTo>
                  <a:pt x="171" y="0"/>
                </a:lnTo>
                <a:lnTo>
                  <a:pt x="174" y="0"/>
                </a:lnTo>
                <a:lnTo>
                  <a:pt x="180" y="0"/>
                </a:lnTo>
                <a:lnTo>
                  <a:pt x="185" y="0"/>
                </a:lnTo>
                <a:lnTo>
                  <a:pt x="190" y="1"/>
                </a:lnTo>
                <a:lnTo>
                  <a:pt x="195" y="3"/>
                </a:lnTo>
                <a:lnTo>
                  <a:pt x="198" y="4"/>
                </a:lnTo>
                <a:lnTo>
                  <a:pt x="202" y="5"/>
                </a:lnTo>
                <a:lnTo>
                  <a:pt x="205" y="7"/>
                </a:lnTo>
                <a:lnTo>
                  <a:pt x="208" y="11"/>
                </a:lnTo>
                <a:lnTo>
                  <a:pt x="211" y="13"/>
                </a:lnTo>
                <a:lnTo>
                  <a:pt x="212" y="16"/>
                </a:lnTo>
                <a:lnTo>
                  <a:pt x="215" y="17"/>
                </a:lnTo>
                <a:lnTo>
                  <a:pt x="216" y="19"/>
                </a:lnTo>
                <a:lnTo>
                  <a:pt x="217" y="20"/>
                </a:lnTo>
                <a:lnTo>
                  <a:pt x="217" y="22"/>
                </a:lnTo>
                <a:lnTo>
                  <a:pt x="217" y="23"/>
                </a:lnTo>
                <a:lnTo>
                  <a:pt x="216" y="24"/>
                </a:lnTo>
                <a:lnTo>
                  <a:pt x="215" y="24"/>
                </a:lnTo>
                <a:lnTo>
                  <a:pt x="214" y="24"/>
                </a:lnTo>
                <a:lnTo>
                  <a:pt x="212" y="25"/>
                </a:lnTo>
                <a:lnTo>
                  <a:pt x="210" y="25"/>
                </a:lnTo>
                <a:lnTo>
                  <a:pt x="208" y="26"/>
                </a:lnTo>
                <a:lnTo>
                  <a:pt x="205" y="26"/>
                </a:lnTo>
                <a:lnTo>
                  <a:pt x="202" y="26"/>
                </a:lnTo>
                <a:lnTo>
                  <a:pt x="198" y="28"/>
                </a:lnTo>
                <a:lnTo>
                  <a:pt x="195" y="28"/>
                </a:lnTo>
                <a:lnTo>
                  <a:pt x="190" y="29"/>
                </a:lnTo>
                <a:lnTo>
                  <a:pt x="185" y="30"/>
                </a:lnTo>
                <a:lnTo>
                  <a:pt x="179" y="30"/>
                </a:lnTo>
                <a:lnTo>
                  <a:pt x="173" y="31"/>
                </a:lnTo>
                <a:lnTo>
                  <a:pt x="167" y="32"/>
                </a:lnTo>
                <a:lnTo>
                  <a:pt x="160" y="32"/>
                </a:lnTo>
                <a:lnTo>
                  <a:pt x="153" y="33"/>
                </a:lnTo>
                <a:lnTo>
                  <a:pt x="140" y="36"/>
                </a:lnTo>
                <a:lnTo>
                  <a:pt x="127" y="37"/>
                </a:lnTo>
                <a:lnTo>
                  <a:pt x="114" y="38"/>
                </a:lnTo>
                <a:lnTo>
                  <a:pt x="109" y="39"/>
                </a:lnTo>
                <a:lnTo>
                  <a:pt x="103" y="39"/>
                </a:lnTo>
                <a:lnTo>
                  <a:pt x="99" y="41"/>
                </a:lnTo>
                <a:lnTo>
                  <a:pt x="94" y="41"/>
                </a:lnTo>
                <a:lnTo>
                  <a:pt x="90" y="42"/>
                </a:lnTo>
                <a:lnTo>
                  <a:pt x="86" y="42"/>
                </a:lnTo>
                <a:lnTo>
                  <a:pt x="82" y="43"/>
                </a:lnTo>
                <a:lnTo>
                  <a:pt x="78" y="43"/>
                </a:lnTo>
                <a:lnTo>
                  <a:pt x="76" y="43"/>
                </a:lnTo>
                <a:lnTo>
                  <a:pt x="74" y="44"/>
                </a:lnTo>
                <a:lnTo>
                  <a:pt x="68" y="45"/>
                </a:lnTo>
                <a:lnTo>
                  <a:pt x="62" y="45"/>
                </a:lnTo>
                <a:lnTo>
                  <a:pt x="57" y="47"/>
                </a:lnTo>
                <a:lnTo>
                  <a:pt x="54" y="47"/>
                </a:lnTo>
                <a:lnTo>
                  <a:pt x="49" y="47"/>
                </a:lnTo>
                <a:lnTo>
                  <a:pt x="45" y="47"/>
                </a:lnTo>
                <a:lnTo>
                  <a:pt x="43" y="47"/>
                </a:lnTo>
                <a:lnTo>
                  <a:pt x="39" y="47"/>
                </a:lnTo>
                <a:lnTo>
                  <a:pt x="33" y="47"/>
                </a:lnTo>
                <a:lnTo>
                  <a:pt x="27" y="44"/>
                </a:lnTo>
                <a:lnTo>
                  <a:pt x="22" y="42"/>
                </a:lnTo>
                <a:lnTo>
                  <a:pt x="16" y="39"/>
                </a:lnTo>
                <a:lnTo>
                  <a:pt x="12" y="38"/>
                </a:lnTo>
                <a:lnTo>
                  <a:pt x="10" y="37"/>
                </a:lnTo>
                <a:lnTo>
                  <a:pt x="6" y="35"/>
                </a:lnTo>
                <a:lnTo>
                  <a:pt x="5" y="33"/>
                </a:lnTo>
                <a:lnTo>
                  <a:pt x="3" y="32"/>
                </a:lnTo>
                <a:lnTo>
                  <a:pt x="1" y="31"/>
                </a:lnTo>
                <a:lnTo>
                  <a:pt x="0" y="30"/>
                </a:lnTo>
                <a:lnTo>
                  <a:pt x="0" y="29"/>
                </a:lnTo>
                <a:lnTo>
                  <a:pt x="1" y="28"/>
                </a:lnTo>
                <a:lnTo>
                  <a:pt x="1" y="28"/>
                </a:lnTo>
                <a:lnTo>
                  <a:pt x="3" y="26"/>
                </a:lnTo>
                <a:lnTo>
                  <a:pt x="5" y="26"/>
                </a:lnTo>
                <a:lnTo>
                  <a:pt x="7" y="25"/>
                </a:lnTo>
                <a:lnTo>
                  <a:pt x="11" y="24"/>
                </a:lnTo>
                <a:lnTo>
                  <a:pt x="14" y="24"/>
                </a:lnTo>
                <a:lnTo>
                  <a:pt x="18" y="23"/>
                </a:lnTo>
                <a:lnTo>
                  <a:pt x="23" y="22"/>
                </a:lnTo>
                <a:lnTo>
                  <a:pt x="29" y="20"/>
                </a:lnTo>
                <a:lnTo>
                  <a:pt x="35" y="19"/>
                </a:lnTo>
                <a:lnTo>
                  <a:pt x="40" y="18"/>
                </a:lnTo>
                <a:lnTo>
                  <a:pt x="48" y="17"/>
                </a:lnTo>
                <a:lnTo>
                  <a:pt x="56" y="16"/>
                </a:lnTo>
                <a:lnTo>
                  <a:pt x="64" y="15"/>
                </a:lnTo>
                <a:lnTo>
                  <a:pt x="74" y="13"/>
                </a:lnTo>
                <a:lnTo>
                  <a:pt x="74" y="1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34"/>
          <p:cNvSpPr/>
          <p:nvPr/>
        </p:nvSpPr>
        <p:spPr bwMode="auto">
          <a:xfrm>
            <a:off x="1815680" y="2945072"/>
            <a:ext cx="1428152" cy="222157"/>
          </a:xfrm>
          <a:custGeom>
            <a:avLst/>
            <a:gdLst>
              <a:gd name="T0" fmla="*/ 9 w 450"/>
              <a:gd name="T1" fmla="*/ 54 h 70"/>
              <a:gd name="T2" fmla="*/ 3 w 450"/>
              <a:gd name="T3" fmla="*/ 47 h 70"/>
              <a:gd name="T4" fmla="*/ 0 w 450"/>
              <a:gd name="T5" fmla="*/ 44 h 70"/>
              <a:gd name="T6" fmla="*/ 2 w 450"/>
              <a:gd name="T7" fmla="*/ 43 h 70"/>
              <a:gd name="T8" fmla="*/ 8 w 450"/>
              <a:gd name="T9" fmla="*/ 41 h 70"/>
              <a:gd name="T10" fmla="*/ 17 w 450"/>
              <a:gd name="T11" fmla="*/ 39 h 70"/>
              <a:gd name="T12" fmla="*/ 30 w 450"/>
              <a:gd name="T13" fmla="*/ 38 h 70"/>
              <a:gd name="T14" fmla="*/ 45 w 450"/>
              <a:gd name="T15" fmla="*/ 37 h 70"/>
              <a:gd name="T16" fmla="*/ 66 w 450"/>
              <a:gd name="T17" fmla="*/ 35 h 70"/>
              <a:gd name="T18" fmla="*/ 92 w 450"/>
              <a:gd name="T19" fmla="*/ 33 h 70"/>
              <a:gd name="T20" fmla="*/ 121 w 450"/>
              <a:gd name="T21" fmla="*/ 30 h 70"/>
              <a:gd name="T22" fmla="*/ 158 w 450"/>
              <a:gd name="T23" fmla="*/ 26 h 70"/>
              <a:gd name="T24" fmla="*/ 198 w 450"/>
              <a:gd name="T25" fmla="*/ 20 h 70"/>
              <a:gd name="T26" fmla="*/ 243 w 450"/>
              <a:gd name="T27" fmla="*/ 14 h 70"/>
              <a:gd name="T28" fmla="*/ 285 w 450"/>
              <a:gd name="T29" fmla="*/ 8 h 70"/>
              <a:gd name="T30" fmla="*/ 318 w 450"/>
              <a:gd name="T31" fmla="*/ 5 h 70"/>
              <a:gd name="T32" fmla="*/ 344 w 450"/>
              <a:gd name="T33" fmla="*/ 2 h 70"/>
              <a:gd name="T34" fmla="*/ 363 w 450"/>
              <a:gd name="T35" fmla="*/ 1 h 70"/>
              <a:gd name="T36" fmla="*/ 374 w 450"/>
              <a:gd name="T37" fmla="*/ 0 h 70"/>
              <a:gd name="T38" fmla="*/ 404 w 450"/>
              <a:gd name="T39" fmla="*/ 1 h 70"/>
              <a:gd name="T40" fmla="*/ 427 w 450"/>
              <a:gd name="T41" fmla="*/ 8 h 70"/>
              <a:gd name="T42" fmla="*/ 441 w 450"/>
              <a:gd name="T43" fmla="*/ 21 h 70"/>
              <a:gd name="T44" fmla="*/ 447 w 450"/>
              <a:gd name="T45" fmla="*/ 28 h 70"/>
              <a:gd name="T46" fmla="*/ 450 w 450"/>
              <a:gd name="T47" fmla="*/ 32 h 70"/>
              <a:gd name="T48" fmla="*/ 447 w 450"/>
              <a:gd name="T49" fmla="*/ 35 h 70"/>
              <a:gd name="T50" fmla="*/ 440 w 450"/>
              <a:gd name="T51" fmla="*/ 38 h 70"/>
              <a:gd name="T52" fmla="*/ 426 w 450"/>
              <a:gd name="T53" fmla="*/ 39 h 70"/>
              <a:gd name="T54" fmla="*/ 405 w 450"/>
              <a:gd name="T55" fmla="*/ 40 h 70"/>
              <a:gd name="T56" fmla="*/ 376 w 450"/>
              <a:gd name="T57" fmla="*/ 41 h 70"/>
              <a:gd name="T58" fmla="*/ 330 w 450"/>
              <a:gd name="T59" fmla="*/ 41 h 70"/>
              <a:gd name="T60" fmla="*/ 264 w 450"/>
              <a:gd name="T61" fmla="*/ 44 h 70"/>
              <a:gd name="T62" fmla="*/ 203 w 450"/>
              <a:gd name="T63" fmla="*/ 47 h 70"/>
              <a:gd name="T64" fmla="*/ 166 w 450"/>
              <a:gd name="T65" fmla="*/ 51 h 70"/>
              <a:gd name="T66" fmla="*/ 141 w 450"/>
              <a:gd name="T67" fmla="*/ 53 h 70"/>
              <a:gd name="T68" fmla="*/ 120 w 450"/>
              <a:gd name="T69" fmla="*/ 57 h 70"/>
              <a:gd name="T70" fmla="*/ 101 w 450"/>
              <a:gd name="T71" fmla="*/ 59 h 70"/>
              <a:gd name="T72" fmla="*/ 85 w 450"/>
              <a:gd name="T73" fmla="*/ 60 h 70"/>
              <a:gd name="T74" fmla="*/ 67 w 450"/>
              <a:gd name="T75" fmla="*/ 64 h 70"/>
              <a:gd name="T76" fmla="*/ 48 w 450"/>
              <a:gd name="T77" fmla="*/ 67 h 70"/>
              <a:gd name="T78" fmla="*/ 38 w 450"/>
              <a:gd name="T79" fmla="*/ 70 h 70"/>
              <a:gd name="T80" fmla="*/ 34 w 450"/>
              <a:gd name="T81" fmla="*/ 69 h 70"/>
              <a:gd name="T82" fmla="*/ 26 w 450"/>
              <a:gd name="T83" fmla="*/ 66 h 70"/>
              <a:gd name="T84" fmla="*/ 16 w 450"/>
              <a:gd name="T85" fmla="*/ 5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0" h="70">
                <a:moveTo>
                  <a:pt x="16" y="59"/>
                </a:moveTo>
                <a:lnTo>
                  <a:pt x="12" y="57"/>
                </a:lnTo>
                <a:lnTo>
                  <a:pt x="9" y="54"/>
                </a:lnTo>
                <a:lnTo>
                  <a:pt x="6" y="52"/>
                </a:lnTo>
                <a:lnTo>
                  <a:pt x="4" y="50"/>
                </a:lnTo>
                <a:lnTo>
                  <a:pt x="3" y="47"/>
                </a:lnTo>
                <a:lnTo>
                  <a:pt x="2" y="46"/>
                </a:lnTo>
                <a:lnTo>
                  <a:pt x="0" y="45"/>
                </a:lnTo>
                <a:lnTo>
                  <a:pt x="0" y="44"/>
                </a:lnTo>
                <a:lnTo>
                  <a:pt x="0" y="44"/>
                </a:lnTo>
                <a:lnTo>
                  <a:pt x="0" y="43"/>
                </a:lnTo>
                <a:lnTo>
                  <a:pt x="2" y="43"/>
                </a:lnTo>
                <a:lnTo>
                  <a:pt x="4" y="41"/>
                </a:lnTo>
                <a:lnTo>
                  <a:pt x="5" y="41"/>
                </a:lnTo>
                <a:lnTo>
                  <a:pt x="8" y="41"/>
                </a:lnTo>
                <a:lnTo>
                  <a:pt x="10" y="40"/>
                </a:lnTo>
                <a:lnTo>
                  <a:pt x="13" y="40"/>
                </a:lnTo>
                <a:lnTo>
                  <a:pt x="17" y="39"/>
                </a:lnTo>
                <a:lnTo>
                  <a:pt x="21" y="39"/>
                </a:lnTo>
                <a:lnTo>
                  <a:pt x="25" y="39"/>
                </a:lnTo>
                <a:lnTo>
                  <a:pt x="30" y="38"/>
                </a:lnTo>
                <a:lnTo>
                  <a:pt x="35" y="38"/>
                </a:lnTo>
                <a:lnTo>
                  <a:pt x="41" y="37"/>
                </a:lnTo>
                <a:lnTo>
                  <a:pt x="45" y="37"/>
                </a:lnTo>
                <a:lnTo>
                  <a:pt x="53" y="37"/>
                </a:lnTo>
                <a:lnTo>
                  <a:pt x="59" y="35"/>
                </a:lnTo>
                <a:lnTo>
                  <a:pt x="66" y="35"/>
                </a:lnTo>
                <a:lnTo>
                  <a:pt x="74" y="34"/>
                </a:lnTo>
                <a:lnTo>
                  <a:pt x="82" y="33"/>
                </a:lnTo>
                <a:lnTo>
                  <a:pt x="92" y="33"/>
                </a:lnTo>
                <a:lnTo>
                  <a:pt x="101" y="32"/>
                </a:lnTo>
                <a:lnTo>
                  <a:pt x="111" y="31"/>
                </a:lnTo>
                <a:lnTo>
                  <a:pt x="121" y="30"/>
                </a:lnTo>
                <a:lnTo>
                  <a:pt x="133" y="28"/>
                </a:lnTo>
                <a:lnTo>
                  <a:pt x="145" y="27"/>
                </a:lnTo>
                <a:lnTo>
                  <a:pt x="158" y="26"/>
                </a:lnTo>
                <a:lnTo>
                  <a:pt x="171" y="24"/>
                </a:lnTo>
                <a:lnTo>
                  <a:pt x="184" y="22"/>
                </a:lnTo>
                <a:lnTo>
                  <a:pt x="198" y="20"/>
                </a:lnTo>
                <a:lnTo>
                  <a:pt x="214" y="18"/>
                </a:lnTo>
                <a:lnTo>
                  <a:pt x="229" y="15"/>
                </a:lnTo>
                <a:lnTo>
                  <a:pt x="243" y="14"/>
                </a:lnTo>
                <a:lnTo>
                  <a:pt x="258" y="12"/>
                </a:lnTo>
                <a:lnTo>
                  <a:pt x="272" y="11"/>
                </a:lnTo>
                <a:lnTo>
                  <a:pt x="285" y="8"/>
                </a:lnTo>
                <a:lnTo>
                  <a:pt x="297" y="7"/>
                </a:lnTo>
                <a:lnTo>
                  <a:pt x="307" y="6"/>
                </a:lnTo>
                <a:lnTo>
                  <a:pt x="318" y="5"/>
                </a:lnTo>
                <a:lnTo>
                  <a:pt x="328" y="3"/>
                </a:lnTo>
                <a:lnTo>
                  <a:pt x="336" y="3"/>
                </a:lnTo>
                <a:lnTo>
                  <a:pt x="344" y="2"/>
                </a:lnTo>
                <a:lnTo>
                  <a:pt x="351" y="1"/>
                </a:lnTo>
                <a:lnTo>
                  <a:pt x="357" y="1"/>
                </a:lnTo>
                <a:lnTo>
                  <a:pt x="363" y="1"/>
                </a:lnTo>
                <a:lnTo>
                  <a:pt x="368" y="0"/>
                </a:lnTo>
                <a:lnTo>
                  <a:pt x="372" y="0"/>
                </a:lnTo>
                <a:lnTo>
                  <a:pt x="374" y="0"/>
                </a:lnTo>
                <a:lnTo>
                  <a:pt x="383" y="0"/>
                </a:lnTo>
                <a:lnTo>
                  <a:pt x="394" y="0"/>
                </a:lnTo>
                <a:lnTo>
                  <a:pt x="404" y="1"/>
                </a:lnTo>
                <a:lnTo>
                  <a:pt x="413" y="2"/>
                </a:lnTo>
                <a:lnTo>
                  <a:pt x="420" y="5"/>
                </a:lnTo>
                <a:lnTo>
                  <a:pt x="427" y="8"/>
                </a:lnTo>
                <a:lnTo>
                  <a:pt x="433" y="13"/>
                </a:lnTo>
                <a:lnTo>
                  <a:pt x="439" y="18"/>
                </a:lnTo>
                <a:lnTo>
                  <a:pt x="441" y="21"/>
                </a:lnTo>
                <a:lnTo>
                  <a:pt x="444" y="24"/>
                </a:lnTo>
                <a:lnTo>
                  <a:pt x="446" y="26"/>
                </a:lnTo>
                <a:lnTo>
                  <a:pt x="447" y="28"/>
                </a:lnTo>
                <a:lnTo>
                  <a:pt x="449" y="30"/>
                </a:lnTo>
                <a:lnTo>
                  <a:pt x="449" y="31"/>
                </a:lnTo>
                <a:lnTo>
                  <a:pt x="450" y="32"/>
                </a:lnTo>
                <a:lnTo>
                  <a:pt x="450" y="33"/>
                </a:lnTo>
                <a:lnTo>
                  <a:pt x="449" y="34"/>
                </a:lnTo>
                <a:lnTo>
                  <a:pt x="447" y="35"/>
                </a:lnTo>
                <a:lnTo>
                  <a:pt x="446" y="37"/>
                </a:lnTo>
                <a:lnTo>
                  <a:pt x="444" y="37"/>
                </a:lnTo>
                <a:lnTo>
                  <a:pt x="440" y="38"/>
                </a:lnTo>
                <a:lnTo>
                  <a:pt x="436" y="38"/>
                </a:lnTo>
                <a:lnTo>
                  <a:pt x="431" y="39"/>
                </a:lnTo>
                <a:lnTo>
                  <a:pt x="426" y="39"/>
                </a:lnTo>
                <a:lnTo>
                  <a:pt x="419" y="40"/>
                </a:lnTo>
                <a:lnTo>
                  <a:pt x="412" y="40"/>
                </a:lnTo>
                <a:lnTo>
                  <a:pt x="405" y="40"/>
                </a:lnTo>
                <a:lnTo>
                  <a:pt x="395" y="40"/>
                </a:lnTo>
                <a:lnTo>
                  <a:pt x="386" y="41"/>
                </a:lnTo>
                <a:lnTo>
                  <a:pt x="376" y="41"/>
                </a:lnTo>
                <a:lnTo>
                  <a:pt x="366" y="41"/>
                </a:lnTo>
                <a:lnTo>
                  <a:pt x="354" y="41"/>
                </a:lnTo>
                <a:lnTo>
                  <a:pt x="330" y="41"/>
                </a:lnTo>
                <a:lnTo>
                  <a:pt x="306" y="41"/>
                </a:lnTo>
                <a:lnTo>
                  <a:pt x="285" y="43"/>
                </a:lnTo>
                <a:lnTo>
                  <a:pt x="264" y="44"/>
                </a:lnTo>
                <a:lnTo>
                  <a:pt x="242" y="44"/>
                </a:lnTo>
                <a:lnTo>
                  <a:pt x="222" y="46"/>
                </a:lnTo>
                <a:lnTo>
                  <a:pt x="203" y="47"/>
                </a:lnTo>
                <a:lnTo>
                  <a:pt x="184" y="49"/>
                </a:lnTo>
                <a:lnTo>
                  <a:pt x="176" y="50"/>
                </a:lnTo>
                <a:lnTo>
                  <a:pt x="166" y="51"/>
                </a:lnTo>
                <a:lnTo>
                  <a:pt x="158" y="52"/>
                </a:lnTo>
                <a:lnTo>
                  <a:pt x="150" y="53"/>
                </a:lnTo>
                <a:lnTo>
                  <a:pt x="141" y="53"/>
                </a:lnTo>
                <a:lnTo>
                  <a:pt x="134" y="54"/>
                </a:lnTo>
                <a:lnTo>
                  <a:pt x="127" y="56"/>
                </a:lnTo>
                <a:lnTo>
                  <a:pt x="120" y="57"/>
                </a:lnTo>
                <a:lnTo>
                  <a:pt x="113" y="57"/>
                </a:lnTo>
                <a:lnTo>
                  <a:pt x="107" y="58"/>
                </a:lnTo>
                <a:lnTo>
                  <a:pt x="101" y="59"/>
                </a:lnTo>
                <a:lnTo>
                  <a:pt x="95" y="59"/>
                </a:lnTo>
                <a:lnTo>
                  <a:pt x="91" y="60"/>
                </a:lnTo>
                <a:lnTo>
                  <a:pt x="85" y="60"/>
                </a:lnTo>
                <a:lnTo>
                  <a:pt x="80" y="62"/>
                </a:lnTo>
                <a:lnTo>
                  <a:pt x="75" y="62"/>
                </a:lnTo>
                <a:lnTo>
                  <a:pt x="67" y="64"/>
                </a:lnTo>
                <a:lnTo>
                  <a:pt x="60" y="65"/>
                </a:lnTo>
                <a:lnTo>
                  <a:pt x="54" y="66"/>
                </a:lnTo>
                <a:lnTo>
                  <a:pt x="48" y="67"/>
                </a:lnTo>
                <a:lnTo>
                  <a:pt x="44" y="69"/>
                </a:lnTo>
                <a:lnTo>
                  <a:pt x="41" y="69"/>
                </a:lnTo>
                <a:lnTo>
                  <a:pt x="38" y="70"/>
                </a:lnTo>
                <a:lnTo>
                  <a:pt x="37" y="70"/>
                </a:lnTo>
                <a:lnTo>
                  <a:pt x="35" y="70"/>
                </a:lnTo>
                <a:lnTo>
                  <a:pt x="34" y="69"/>
                </a:lnTo>
                <a:lnTo>
                  <a:pt x="31" y="69"/>
                </a:lnTo>
                <a:lnTo>
                  <a:pt x="29" y="67"/>
                </a:lnTo>
                <a:lnTo>
                  <a:pt x="26" y="66"/>
                </a:lnTo>
                <a:lnTo>
                  <a:pt x="23" y="64"/>
                </a:lnTo>
                <a:lnTo>
                  <a:pt x="19" y="62"/>
                </a:lnTo>
                <a:lnTo>
                  <a:pt x="16" y="59"/>
                </a:lnTo>
                <a:lnTo>
                  <a:pt x="16" y="5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35"/>
          <p:cNvSpPr/>
          <p:nvPr/>
        </p:nvSpPr>
        <p:spPr bwMode="auto">
          <a:xfrm>
            <a:off x="1898196" y="3208486"/>
            <a:ext cx="231679" cy="368146"/>
          </a:xfrm>
          <a:custGeom>
            <a:avLst/>
            <a:gdLst>
              <a:gd name="T0" fmla="*/ 16 w 73"/>
              <a:gd name="T1" fmla="*/ 59 h 116"/>
              <a:gd name="T2" fmla="*/ 21 w 73"/>
              <a:gd name="T3" fmla="*/ 56 h 116"/>
              <a:gd name="T4" fmla="*/ 27 w 73"/>
              <a:gd name="T5" fmla="*/ 51 h 116"/>
              <a:gd name="T6" fmla="*/ 31 w 73"/>
              <a:gd name="T7" fmla="*/ 45 h 116"/>
              <a:gd name="T8" fmla="*/ 37 w 73"/>
              <a:gd name="T9" fmla="*/ 38 h 116"/>
              <a:gd name="T10" fmla="*/ 43 w 73"/>
              <a:gd name="T11" fmla="*/ 30 h 116"/>
              <a:gd name="T12" fmla="*/ 49 w 73"/>
              <a:gd name="T13" fmla="*/ 21 h 116"/>
              <a:gd name="T14" fmla="*/ 56 w 73"/>
              <a:gd name="T15" fmla="*/ 11 h 116"/>
              <a:gd name="T16" fmla="*/ 62 w 73"/>
              <a:gd name="T17" fmla="*/ 0 h 116"/>
              <a:gd name="T18" fmla="*/ 66 w 73"/>
              <a:gd name="T19" fmla="*/ 1 h 116"/>
              <a:gd name="T20" fmla="*/ 67 w 73"/>
              <a:gd name="T21" fmla="*/ 3 h 116"/>
              <a:gd name="T22" fmla="*/ 69 w 73"/>
              <a:gd name="T23" fmla="*/ 6 h 116"/>
              <a:gd name="T24" fmla="*/ 70 w 73"/>
              <a:gd name="T25" fmla="*/ 9 h 116"/>
              <a:gd name="T26" fmla="*/ 72 w 73"/>
              <a:gd name="T27" fmla="*/ 14 h 116"/>
              <a:gd name="T28" fmla="*/ 73 w 73"/>
              <a:gd name="T29" fmla="*/ 19 h 116"/>
              <a:gd name="T30" fmla="*/ 73 w 73"/>
              <a:gd name="T31" fmla="*/ 24 h 116"/>
              <a:gd name="T32" fmla="*/ 73 w 73"/>
              <a:gd name="T33" fmla="*/ 31 h 116"/>
              <a:gd name="T34" fmla="*/ 72 w 73"/>
              <a:gd name="T35" fmla="*/ 38 h 116"/>
              <a:gd name="T36" fmla="*/ 70 w 73"/>
              <a:gd name="T37" fmla="*/ 45 h 116"/>
              <a:gd name="T38" fmla="*/ 68 w 73"/>
              <a:gd name="T39" fmla="*/ 52 h 116"/>
              <a:gd name="T40" fmla="*/ 65 w 73"/>
              <a:gd name="T41" fmla="*/ 59 h 116"/>
              <a:gd name="T42" fmla="*/ 62 w 73"/>
              <a:gd name="T43" fmla="*/ 66 h 116"/>
              <a:gd name="T44" fmla="*/ 59 w 73"/>
              <a:gd name="T45" fmla="*/ 73 h 116"/>
              <a:gd name="T46" fmla="*/ 54 w 73"/>
              <a:gd name="T47" fmla="*/ 81 h 116"/>
              <a:gd name="T48" fmla="*/ 49 w 73"/>
              <a:gd name="T49" fmla="*/ 88 h 116"/>
              <a:gd name="T50" fmla="*/ 44 w 73"/>
              <a:gd name="T51" fmla="*/ 94 h 116"/>
              <a:gd name="T52" fmla="*/ 41 w 73"/>
              <a:gd name="T53" fmla="*/ 99 h 116"/>
              <a:gd name="T54" fmla="*/ 36 w 73"/>
              <a:gd name="T55" fmla="*/ 104 h 116"/>
              <a:gd name="T56" fmla="*/ 33 w 73"/>
              <a:gd name="T57" fmla="*/ 108 h 116"/>
              <a:gd name="T58" fmla="*/ 28 w 73"/>
              <a:gd name="T59" fmla="*/ 111 h 116"/>
              <a:gd name="T60" fmla="*/ 24 w 73"/>
              <a:gd name="T61" fmla="*/ 114 h 116"/>
              <a:gd name="T62" fmla="*/ 22 w 73"/>
              <a:gd name="T63" fmla="*/ 115 h 116"/>
              <a:gd name="T64" fmla="*/ 18 w 73"/>
              <a:gd name="T65" fmla="*/ 116 h 116"/>
              <a:gd name="T66" fmla="*/ 16 w 73"/>
              <a:gd name="T67" fmla="*/ 115 h 116"/>
              <a:gd name="T68" fmla="*/ 14 w 73"/>
              <a:gd name="T69" fmla="*/ 115 h 116"/>
              <a:gd name="T70" fmla="*/ 11 w 73"/>
              <a:gd name="T71" fmla="*/ 114 h 116"/>
              <a:gd name="T72" fmla="*/ 10 w 73"/>
              <a:gd name="T73" fmla="*/ 111 h 116"/>
              <a:gd name="T74" fmla="*/ 9 w 73"/>
              <a:gd name="T75" fmla="*/ 109 h 116"/>
              <a:gd name="T76" fmla="*/ 8 w 73"/>
              <a:gd name="T77" fmla="*/ 105 h 116"/>
              <a:gd name="T78" fmla="*/ 6 w 73"/>
              <a:gd name="T79" fmla="*/ 102 h 116"/>
              <a:gd name="T80" fmla="*/ 5 w 73"/>
              <a:gd name="T81" fmla="*/ 98 h 116"/>
              <a:gd name="T82" fmla="*/ 4 w 73"/>
              <a:gd name="T83" fmla="*/ 94 h 116"/>
              <a:gd name="T84" fmla="*/ 4 w 73"/>
              <a:gd name="T85" fmla="*/ 90 h 116"/>
              <a:gd name="T86" fmla="*/ 3 w 73"/>
              <a:gd name="T87" fmla="*/ 88 h 116"/>
              <a:gd name="T88" fmla="*/ 2 w 73"/>
              <a:gd name="T89" fmla="*/ 84 h 116"/>
              <a:gd name="T90" fmla="*/ 2 w 73"/>
              <a:gd name="T91" fmla="*/ 82 h 116"/>
              <a:gd name="T92" fmla="*/ 0 w 73"/>
              <a:gd name="T93" fmla="*/ 79 h 116"/>
              <a:gd name="T94" fmla="*/ 0 w 73"/>
              <a:gd name="T95" fmla="*/ 78 h 116"/>
              <a:gd name="T96" fmla="*/ 0 w 73"/>
              <a:gd name="T97" fmla="*/ 77 h 116"/>
              <a:gd name="T98" fmla="*/ 0 w 73"/>
              <a:gd name="T99" fmla="*/ 76 h 116"/>
              <a:gd name="T100" fmla="*/ 2 w 73"/>
              <a:gd name="T101" fmla="*/ 75 h 116"/>
              <a:gd name="T102" fmla="*/ 3 w 73"/>
              <a:gd name="T103" fmla="*/ 72 h 116"/>
              <a:gd name="T104" fmla="*/ 4 w 73"/>
              <a:gd name="T105" fmla="*/ 70 h 116"/>
              <a:gd name="T106" fmla="*/ 6 w 73"/>
              <a:gd name="T107" fmla="*/ 67 h 116"/>
              <a:gd name="T108" fmla="*/ 9 w 73"/>
              <a:gd name="T109" fmla="*/ 65 h 116"/>
              <a:gd name="T110" fmla="*/ 12 w 73"/>
              <a:gd name="T111" fmla="*/ 62 h 116"/>
              <a:gd name="T112" fmla="*/ 16 w 73"/>
              <a:gd name="T113" fmla="*/ 59 h 116"/>
              <a:gd name="T114" fmla="*/ 16 w 73"/>
              <a:gd name="T115" fmla="*/ 59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" h="116">
                <a:moveTo>
                  <a:pt x="16" y="59"/>
                </a:moveTo>
                <a:lnTo>
                  <a:pt x="21" y="56"/>
                </a:lnTo>
                <a:lnTo>
                  <a:pt x="27" y="51"/>
                </a:lnTo>
                <a:lnTo>
                  <a:pt x="31" y="45"/>
                </a:lnTo>
                <a:lnTo>
                  <a:pt x="37" y="38"/>
                </a:lnTo>
                <a:lnTo>
                  <a:pt x="43" y="30"/>
                </a:lnTo>
                <a:lnTo>
                  <a:pt x="49" y="21"/>
                </a:lnTo>
                <a:lnTo>
                  <a:pt x="56" y="11"/>
                </a:lnTo>
                <a:lnTo>
                  <a:pt x="62" y="0"/>
                </a:lnTo>
                <a:lnTo>
                  <a:pt x="66" y="1"/>
                </a:lnTo>
                <a:lnTo>
                  <a:pt x="67" y="3"/>
                </a:lnTo>
                <a:lnTo>
                  <a:pt x="69" y="6"/>
                </a:lnTo>
                <a:lnTo>
                  <a:pt x="70" y="9"/>
                </a:lnTo>
                <a:lnTo>
                  <a:pt x="72" y="14"/>
                </a:lnTo>
                <a:lnTo>
                  <a:pt x="73" y="19"/>
                </a:lnTo>
                <a:lnTo>
                  <a:pt x="73" y="24"/>
                </a:lnTo>
                <a:lnTo>
                  <a:pt x="73" y="31"/>
                </a:lnTo>
                <a:lnTo>
                  <a:pt x="72" y="38"/>
                </a:lnTo>
                <a:lnTo>
                  <a:pt x="70" y="45"/>
                </a:lnTo>
                <a:lnTo>
                  <a:pt x="68" y="52"/>
                </a:lnTo>
                <a:lnTo>
                  <a:pt x="65" y="59"/>
                </a:lnTo>
                <a:lnTo>
                  <a:pt x="62" y="66"/>
                </a:lnTo>
                <a:lnTo>
                  <a:pt x="59" y="73"/>
                </a:lnTo>
                <a:lnTo>
                  <a:pt x="54" y="81"/>
                </a:lnTo>
                <a:lnTo>
                  <a:pt x="49" y="88"/>
                </a:lnTo>
                <a:lnTo>
                  <a:pt x="44" y="94"/>
                </a:lnTo>
                <a:lnTo>
                  <a:pt x="41" y="99"/>
                </a:lnTo>
                <a:lnTo>
                  <a:pt x="36" y="104"/>
                </a:lnTo>
                <a:lnTo>
                  <a:pt x="33" y="108"/>
                </a:lnTo>
                <a:lnTo>
                  <a:pt x="28" y="111"/>
                </a:lnTo>
                <a:lnTo>
                  <a:pt x="24" y="114"/>
                </a:lnTo>
                <a:lnTo>
                  <a:pt x="22" y="115"/>
                </a:lnTo>
                <a:lnTo>
                  <a:pt x="18" y="116"/>
                </a:lnTo>
                <a:lnTo>
                  <a:pt x="16" y="115"/>
                </a:lnTo>
                <a:lnTo>
                  <a:pt x="14" y="115"/>
                </a:lnTo>
                <a:lnTo>
                  <a:pt x="11" y="114"/>
                </a:lnTo>
                <a:lnTo>
                  <a:pt x="10" y="111"/>
                </a:lnTo>
                <a:lnTo>
                  <a:pt x="9" y="109"/>
                </a:lnTo>
                <a:lnTo>
                  <a:pt x="8" y="105"/>
                </a:lnTo>
                <a:lnTo>
                  <a:pt x="6" y="102"/>
                </a:lnTo>
                <a:lnTo>
                  <a:pt x="5" y="98"/>
                </a:lnTo>
                <a:lnTo>
                  <a:pt x="4" y="94"/>
                </a:lnTo>
                <a:lnTo>
                  <a:pt x="4" y="90"/>
                </a:lnTo>
                <a:lnTo>
                  <a:pt x="3" y="88"/>
                </a:lnTo>
                <a:lnTo>
                  <a:pt x="2" y="84"/>
                </a:lnTo>
                <a:lnTo>
                  <a:pt x="2" y="82"/>
                </a:lnTo>
                <a:lnTo>
                  <a:pt x="0" y="79"/>
                </a:lnTo>
                <a:lnTo>
                  <a:pt x="0" y="78"/>
                </a:lnTo>
                <a:lnTo>
                  <a:pt x="0" y="77"/>
                </a:lnTo>
                <a:lnTo>
                  <a:pt x="0" y="76"/>
                </a:lnTo>
                <a:lnTo>
                  <a:pt x="2" y="75"/>
                </a:lnTo>
                <a:lnTo>
                  <a:pt x="3" y="72"/>
                </a:lnTo>
                <a:lnTo>
                  <a:pt x="4" y="70"/>
                </a:lnTo>
                <a:lnTo>
                  <a:pt x="6" y="67"/>
                </a:lnTo>
                <a:lnTo>
                  <a:pt x="9" y="65"/>
                </a:lnTo>
                <a:lnTo>
                  <a:pt x="12" y="62"/>
                </a:lnTo>
                <a:lnTo>
                  <a:pt x="16" y="59"/>
                </a:lnTo>
                <a:lnTo>
                  <a:pt x="16" y="5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36"/>
          <p:cNvSpPr/>
          <p:nvPr/>
        </p:nvSpPr>
        <p:spPr bwMode="auto">
          <a:xfrm>
            <a:off x="2717003" y="3230702"/>
            <a:ext cx="368146" cy="304672"/>
          </a:xfrm>
          <a:custGeom>
            <a:avLst/>
            <a:gdLst>
              <a:gd name="T0" fmla="*/ 73 w 116"/>
              <a:gd name="T1" fmla="*/ 19 h 96"/>
              <a:gd name="T2" fmla="*/ 85 w 116"/>
              <a:gd name="T3" fmla="*/ 26 h 96"/>
              <a:gd name="T4" fmla="*/ 95 w 116"/>
              <a:gd name="T5" fmla="*/ 36 h 96"/>
              <a:gd name="T6" fmla="*/ 103 w 116"/>
              <a:gd name="T7" fmla="*/ 45 h 96"/>
              <a:gd name="T8" fmla="*/ 109 w 116"/>
              <a:gd name="T9" fmla="*/ 55 h 96"/>
              <a:gd name="T10" fmla="*/ 112 w 116"/>
              <a:gd name="T11" fmla="*/ 62 h 96"/>
              <a:gd name="T12" fmla="*/ 115 w 116"/>
              <a:gd name="T13" fmla="*/ 68 h 96"/>
              <a:gd name="T14" fmla="*/ 116 w 116"/>
              <a:gd name="T15" fmla="*/ 71 h 96"/>
              <a:gd name="T16" fmla="*/ 116 w 116"/>
              <a:gd name="T17" fmla="*/ 75 h 96"/>
              <a:gd name="T18" fmla="*/ 116 w 116"/>
              <a:gd name="T19" fmla="*/ 78 h 96"/>
              <a:gd name="T20" fmla="*/ 115 w 116"/>
              <a:gd name="T21" fmla="*/ 83 h 96"/>
              <a:gd name="T22" fmla="*/ 112 w 116"/>
              <a:gd name="T23" fmla="*/ 88 h 96"/>
              <a:gd name="T24" fmla="*/ 110 w 116"/>
              <a:gd name="T25" fmla="*/ 92 h 96"/>
              <a:gd name="T26" fmla="*/ 108 w 116"/>
              <a:gd name="T27" fmla="*/ 95 h 96"/>
              <a:gd name="T28" fmla="*/ 103 w 116"/>
              <a:gd name="T29" fmla="*/ 96 h 96"/>
              <a:gd name="T30" fmla="*/ 99 w 116"/>
              <a:gd name="T31" fmla="*/ 96 h 96"/>
              <a:gd name="T32" fmla="*/ 95 w 116"/>
              <a:gd name="T33" fmla="*/ 95 h 96"/>
              <a:gd name="T34" fmla="*/ 90 w 116"/>
              <a:gd name="T35" fmla="*/ 91 h 96"/>
              <a:gd name="T36" fmla="*/ 84 w 116"/>
              <a:gd name="T37" fmla="*/ 88 h 96"/>
              <a:gd name="T38" fmla="*/ 77 w 116"/>
              <a:gd name="T39" fmla="*/ 82 h 96"/>
              <a:gd name="T40" fmla="*/ 70 w 116"/>
              <a:gd name="T41" fmla="*/ 75 h 96"/>
              <a:gd name="T42" fmla="*/ 60 w 116"/>
              <a:gd name="T43" fmla="*/ 66 h 96"/>
              <a:gd name="T44" fmla="*/ 51 w 116"/>
              <a:gd name="T45" fmla="*/ 57 h 96"/>
              <a:gd name="T46" fmla="*/ 40 w 116"/>
              <a:gd name="T47" fmla="*/ 46 h 96"/>
              <a:gd name="T48" fmla="*/ 31 w 116"/>
              <a:gd name="T49" fmla="*/ 37 h 96"/>
              <a:gd name="T50" fmla="*/ 21 w 116"/>
              <a:gd name="T51" fmla="*/ 28 h 96"/>
              <a:gd name="T52" fmla="*/ 14 w 116"/>
              <a:gd name="T53" fmla="*/ 21 h 96"/>
              <a:gd name="T54" fmla="*/ 8 w 116"/>
              <a:gd name="T55" fmla="*/ 14 h 96"/>
              <a:gd name="T56" fmla="*/ 3 w 116"/>
              <a:gd name="T57" fmla="*/ 9 h 96"/>
              <a:gd name="T58" fmla="*/ 1 w 116"/>
              <a:gd name="T59" fmla="*/ 6 h 96"/>
              <a:gd name="T60" fmla="*/ 0 w 116"/>
              <a:gd name="T61" fmla="*/ 4 h 96"/>
              <a:gd name="T62" fmla="*/ 0 w 116"/>
              <a:gd name="T63" fmla="*/ 2 h 96"/>
              <a:gd name="T64" fmla="*/ 2 w 116"/>
              <a:gd name="T65" fmla="*/ 1 h 96"/>
              <a:gd name="T66" fmla="*/ 8 w 116"/>
              <a:gd name="T67" fmla="*/ 0 h 96"/>
              <a:gd name="T68" fmla="*/ 15 w 116"/>
              <a:gd name="T69" fmla="*/ 0 h 96"/>
              <a:gd name="T70" fmla="*/ 25 w 116"/>
              <a:gd name="T71" fmla="*/ 0 h 96"/>
              <a:gd name="T72" fmla="*/ 35 w 116"/>
              <a:gd name="T73" fmla="*/ 2 h 96"/>
              <a:gd name="T74" fmla="*/ 47 w 116"/>
              <a:gd name="T75" fmla="*/ 6 h 96"/>
              <a:gd name="T76" fmla="*/ 60 w 116"/>
              <a:gd name="T77" fmla="*/ 12 h 96"/>
              <a:gd name="T78" fmla="*/ 66 w 116"/>
              <a:gd name="T79" fmla="*/ 1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96">
                <a:moveTo>
                  <a:pt x="66" y="15"/>
                </a:moveTo>
                <a:lnTo>
                  <a:pt x="73" y="19"/>
                </a:lnTo>
                <a:lnTo>
                  <a:pt x="79" y="23"/>
                </a:lnTo>
                <a:lnTo>
                  <a:pt x="85" y="26"/>
                </a:lnTo>
                <a:lnTo>
                  <a:pt x="90" y="31"/>
                </a:lnTo>
                <a:lnTo>
                  <a:pt x="95" y="36"/>
                </a:lnTo>
                <a:lnTo>
                  <a:pt x="99" y="40"/>
                </a:lnTo>
                <a:lnTo>
                  <a:pt x="103" y="45"/>
                </a:lnTo>
                <a:lnTo>
                  <a:pt x="105" y="50"/>
                </a:lnTo>
                <a:lnTo>
                  <a:pt x="109" y="55"/>
                </a:lnTo>
                <a:lnTo>
                  <a:pt x="110" y="58"/>
                </a:lnTo>
                <a:lnTo>
                  <a:pt x="112" y="62"/>
                </a:lnTo>
                <a:lnTo>
                  <a:pt x="114" y="65"/>
                </a:lnTo>
                <a:lnTo>
                  <a:pt x="115" y="68"/>
                </a:lnTo>
                <a:lnTo>
                  <a:pt x="116" y="70"/>
                </a:lnTo>
                <a:lnTo>
                  <a:pt x="116" y="71"/>
                </a:lnTo>
                <a:lnTo>
                  <a:pt x="116" y="72"/>
                </a:lnTo>
                <a:lnTo>
                  <a:pt x="116" y="75"/>
                </a:lnTo>
                <a:lnTo>
                  <a:pt x="116" y="77"/>
                </a:lnTo>
                <a:lnTo>
                  <a:pt x="116" y="78"/>
                </a:lnTo>
                <a:lnTo>
                  <a:pt x="115" y="81"/>
                </a:lnTo>
                <a:lnTo>
                  <a:pt x="115" y="83"/>
                </a:lnTo>
                <a:lnTo>
                  <a:pt x="114" y="85"/>
                </a:lnTo>
                <a:lnTo>
                  <a:pt x="112" y="88"/>
                </a:lnTo>
                <a:lnTo>
                  <a:pt x="111" y="90"/>
                </a:lnTo>
                <a:lnTo>
                  <a:pt x="110" y="92"/>
                </a:lnTo>
                <a:lnTo>
                  <a:pt x="109" y="94"/>
                </a:lnTo>
                <a:lnTo>
                  <a:pt x="108" y="95"/>
                </a:lnTo>
                <a:lnTo>
                  <a:pt x="105" y="95"/>
                </a:lnTo>
                <a:lnTo>
                  <a:pt x="103" y="96"/>
                </a:lnTo>
                <a:lnTo>
                  <a:pt x="101" y="96"/>
                </a:lnTo>
                <a:lnTo>
                  <a:pt x="99" y="96"/>
                </a:lnTo>
                <a:lnTo>
                  <a:pt x="97" y="95"/>
                </a:lnTo>
                <a:lnTo>
                  <a:pt x="95" y="95"/>
                </a:lnTo>
                <a:lnTo>
                  <a:pt x="92" y="94"/>
                </a:lnTo>
                <a:lnTo>
                  <a:pt x="90" y="91"/>
                </a:lnTo>
                <a:lnTo>
                  <a:pt x="88" y="90"/>
                </a:lnTo>
                <a:lnTo>
                  <a:pt x="84" y="88"/>
                </a:lnTo>
                <a:lnTo>
                  <a:pt x="80" y="84"/>
                </a:lnTo>
                <a:lnTo>
                  <a:pt x="77" y="82"/>
                </a:lnTo>
                <a:lnTo>
                  <a:pt x="73" y="78"/>
                </a:lnTo>
                <a:lnTo>
                  <a:pt x="70" y="75"/>
                </a:lnTo>
                <a:lnTo>
                  <a:pt x="65" y="71"/>
                </a:lnTo>
                <a:lnTo>
                  <a:pt x="60" y="66"/>
                </a:lnTo>
                <a:lnTo>
                  <a:pt x="56" y="62"/>
                </a:lnTo>
                <a:lnTo>
                  <a:pt x="51" y="57"/>
                </a:lnTo>
                <a:lnTo>
                  <a:pt x="46" y="52"/>
                </a:lnTo>
                <a:lnTo>
                  <a:pt x="40" y="46"/>
                </a:lnTo>
                <a:lnTo>
                  <a:pt x="35" y="42"/>
                </a:lnTo>
                <a:lnTo>
                  <a:pt x="31" y="37"/>
                </a:lnTo>
                <a:lnTo>
                  <a:pt x="26" y="32"/>
                </a:lnTo>
                <a:lnTo>
                  <a:pt x="21" y="28"/>
                </a:lnTo>
                <a:lnTo>
                  <a:pt x="18" y="25"/>
                </a:lnTo>
                <a:lnTo>
                  <a:pt x="14" y="21"/>
                </a:lnTo>
                <a:lnTo>
                  <a:pt x="10" y="18"/>
                </a:lnTo>
                <a:lnTo>
                  <a:pt x="8" y="14"/>
                </a:lnTo>
                <a:lnTo>
                  <a:pt x="6" y="12"/>
                </a:lnTo>
                <a:lnTo>
                  <a:pt x="3" y="9"/>
                </a:lnTo>
                <a:lnTo>
                  <a:pt x="2" y="7"/>
                </a:lnTo>
                <a:lnTo>
                  <a:pt x="1" y="6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1" y="1"/>
                </a:lnTo>
                <a:lnTo>
                  <a:pt x="2" y="1"/>
                </a:lnTo>
                <a:lnTo>
                  <a:pt x="5" y="1"/>
                </a:lnTo>
                <a:lnTo>
                  <a:pt x="8" y="0"/>
                </a:lnTo>
                <a:lnTo>
                  <a:pt x="12" y="0"/>
                </a:lnTo>
                <a:lnTo>
                  <a:pt x="15" y="0"/>
                </a:lnTo>
                <a:lnTo>
                  <a:pt x="20" y="0"/>
                </a:lnTo>
                <a:lnTo>
                  <a:pt x="25" y="0"/>
                </a:lnTo>
                <a:lnTo>
                  <a:pt x="31" y="1"/>
                </a:lnTo>
                <a:lnTo>
                  <a:pt x="35" y="2"/>
                </a:lnTo>
                <a:lnTo>
                  <a:pt x="41" y="5"/>
                </a:lnTo>
                <a:lnTo>
                  <a:pt x="47" y="6"/>
                </a:lnTo>
                <a:lnTo>
                  <a:pt x="53" y="9"/>
                </a:lnTo>
                <a:lnTo>
                  <a:pt x="60" y="12"/>
                </a:lnTo>
                <a:lnTo>
                  <a:pt x="66" y="15"/>
                </a:lnTo>
                <a:lnTo>
                  <a:pt x="66" y="15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37"/>
          <p:cNvSpPr/>
          <p:nvPr/>
        </p:nvSpPr>
        <p:spPr bwMode="auto">
          <a:xfrm>
            <a:off x="2218738" y="3049802"/>
            <a:ext cx="358626" cy="695035"/>
          </a:xfrm>
          <a:custGeom>
            <a:avLst/>
            <a:gdLst>
              <a:gd name="T0" fmla="*/ 63 w 113"/>
              <a:gd name="T1" fmla="*/ 219 h 219"/>
              <a:gd name="T2" fmla="*/ 58 w 113"/>
              <a:gd name="T3" fmla="*/ 218 h 219"/>
              <a:gd name="T4" fmla="*/ 56 w 113"/>
              <a:gd name="T5" fmla="*/ 213 h 219"/>
              <a:gd name="T6" fmla="*/ 55 w 113"/>
              <a:gd name="T7" fmla="*/ 208 h 219"/>
              <a:gd name="T8" fmla="*/ 55 w 113"/>
              <a:gd name="T9" fmla="*/ 199 h 219"/>
              <a:gd name="T10" fmla="*/ 51 w 113"/>
              <a:gd name="T11" fmla="*/ 191 h 219"/>
              <a:gd name="T12" fmla="*/ 43 w 113"/>
              <a:gd name="T13" fmla="*/ 183 h 219"/>
              <a:gd name="T14" fmla="*/ 32 w 113"/>
              <a:gd name="T15" fmla="*/ 173 h 219"/>
              <a:gd name="T16" fmla="*/ 20 w 113"/>
              <a:gd name="T17" fmla="*/ 163 h 219"/>
              <a:gd name="T18" fmla="*/ 10 w 113"/>
              <a:gd name="T19" fmla="*/ 154 h 219"/>
              <a:gd name="T20" fmla="*/ 3 w 113"/>
              <a:gd name="T21" fmla="*/ 147 h 219"/>
              <a:gd name="T22" fmla="*/ 0 w 113"/>
              <a:gd name="T23" fmla="*/ 144 h 219"/>
              <a:gd name="T24" fmla="*/ 0 w 113"/>
              <a:gd name="T25" fmla="*/ 142 h 219"/>
              <a:gd name="T26" fmla="*/ 3 w 113"/>
              <a:gd name="T27" fmla="*/ 141 h 219"/>
              <a:gd name="T28" fmla="*/ 7 w 113"/>
              <a:gd name="T29" fmla="*/ 141 h 219"/>
              <a:gd name="T30" fmla="*/ 17 w 113"/>
              <a:gd name="T31" fmla="*/ 142 h 219"/>
              <a:gd name="T32" fmla="*/ 29 w 113"/>
              <a:gd name="T33" fmla="*/ 145 h 219"/>
              <a:gd name="T34" fmla="*/ 42 w 113"/>
              <a:gd name="T35" fmla="*/ 149 h 219"/>
              <a:gd name="T36" fmla="*/ 52 w 113"/>
              <a:gd name="T37" fmla="*/ 151 h 219"/>
              <a:gd name="T38" fmla="*/ 60 w 113"/>
              <a:gd name="T39" fmla="*/ 149 h 219"/>
              <a:gd name="T40" fmla="*/ 65 w 113"/>
              <a:gd name="T41" fmla="*/ 145 h 219"/>
              <a:gd name="T42" fmla="*/ 69 w 113"/>
              <a:gd name="T43" fmla="*/ 140 h 219"/>
              <a:gd name="T44" fmla="*/ 71 w 113"/>
              <a:gd name="T45" fmla="*/ 132 h 219"/>
              <a:gd name="T46" fmla="*/ 73 w 113"/>
              <a:gd name="T47" fmla="*/ 120 h 219"/>
              <a:gd name="T48" fmla="*/ 73 w 113"/>
              <a:gd name="T49" fmla="*/ 107 h 219"/>
              <a:gd name="T50" fmla="*/ 73 w 113"/>
              <a:gd name="T51" fmla="*/ 99 h 219"/>
              <a:gd name="T52" fmla="*/ 73 w 113"/>
              <a:gd name="T53" fmla="*/ 88 h 219"/>
              <a:gd name="T54" fmla="*/ 71 w 113"/>
              <a:gd name="T55" fmla="*/ 77 h 219"/>
              <a:gd name="T56" fmla="*/ 71 w 113"/>
              <a:gd name="T57" fmla="*/ 64 h 219"/>
              <a:gd name="T58" fmla="*/ 70 w 113"/>
              <a:gd name="T59" fmla="*/ 50 h 219"/>
              <a:gd name="T60" fmla="*/ 69 w 113"/>
              <a:gd name="T61" fmla="*/ 34 h 219"/>
              <a:gd name="T62" fmla="*/ 67 w 113"/>
              <a:gd name="T63" fmla="*/ 18 h 219"/>
              <a:gd name="T64" fmla="*/ 65 w 113"/>
              <a:gd name="T65" fmla="*/ 0 h 219"/>
              <a:gd name="T66" fmla="*/ 106 w 113"/>
              <a:gd name="T67" fmla="*/ 17 h 219"/>
              <a:gd name="T68" fmla="*/ 108 w 113"/>
              <a:gd name="T69" fmla="*/ 48 h 219"/>
              <a:gd name="T70" fmla="*/ 109 w 113"/>
              <a:gd name="T71" fmla="*/ 75 h 219"/>
              <a:gd name="T72" fmla="*/ 112 w 113"/>
              <a:gd name="T73" fmla="*/ 99 h 219"/>
              <a:gd name="T74" fmla="*/ 113 w 113"/>
              <a:gd name="T75" fmla="*/ 119 h 219"/>
              <a:gd name="T76" fmla="*/ 113 w 113"/>
              <a:gd name="T77" fmla="*/ 135 h 219"/>
              <a:gd name="T78" fmla="*/ 113 w 113"/>
              <a:gd name="T79" fmla="*/ 148 h 219"/>
              <a:gd name="T80" fmla="*/ 113 w 113"/>
              <a:gd name="T81" fmla="*/ 158 h 219"/>
              <a:gd name="T82" fmla="*/ 111 w 113"/>
              <a:gd name="T83" fmla="*/ 166 h 219"/>
              <a:gd name="T84" fmla="*/ 107 w 113"/>
              <a:gd name="T85" fmla="*/ 177 h 219"/>
              <a:gd name="T86" fmla="*/ 102 w 113"/>
              <a:gd name="T87" fmla="*/ 187 h 219"/>
              <a:gd name="T88" fmla="*/ 92 w 113"/>
              <a:gd name="T89" fmla="*/ 202 h 219"/>
              <a:gd name="T90" fmla="*/ 84 w 113"/>
              <a:gd name="T91" fmla="*/ 210 h 219"/>
              <a:gd name="T92" fmla="*/ 77 w 113"/>
              <a:gd name="T93" fmla="*/ 216 h 219"/>
              <a:gd name="T94" fmla="*/ 71 w 113"/>
              <a:gd name="T95" fmla="*/ 219 h 219"/>
              <a:gd name="T96" fmla="*/ 65 w 113"/>
              <a:gd name="T97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3" h="219">
                <a:moveTo>
                  <a:pt x="65" y="219"/>
                </a:moveTo>
                <a:lnTo>
                  <a:pt x="63" y="219"/>
                </a:lnTo>
                <a:lnTo>
                  <a:pt x="61" y="219"/>
                </a:lnTo>
                <a:lnTo>
                  <a:pt x="58" y="218"/>
                </a:lnTo>
                <a:lnTo>
                  <a:pt x="57" y="216"/>
                </a:lnTo>
                <a:lnTo>
                  <a:pt x="56" y="213"/>
                </a:lnTo>
                <a:lnTo>
                  <a:pt x="56" y="211"/>
                </a:lnTo>
                <a:lnTo>
                  <a:pt x="55" y="208"/>
                </a:lnTo>
                <a:lnTo>
                  <a:pt x="55" y="204"/>
                </a:lnTo>
                <a:lnTo>
                  <a:pt x="55" y="199"/>
                </a:lnTo>
                <a:lnTo>
                  <a:pt x="54" y="196"/>
                </a:lnTo>
                <a:lnTo>
                  <a:pt x="51" y="191"/>
                </a:lnTo>
                <a:lnTo>
                  <a:pt x="48" y="186"/>
                </a:lnTo>
                <a:lnTo>
                  <a:pt x="43" y="183"/>
                </a:lnTo>
                <a:lnTo>
                  <a:pt x="38" y="178"/>
                </a:lnTo>
                <a:lnTo>
                  <a:pt x="32" y="173"/>
                </a:lnTo>
                <a:lnTo>
                  <a:pt x="26" y="168"/>
                </a:lnTo>
                <a:lnTo>
                  <a:pt x="20" y="163"/>
                </a:lnTo>
                <a:lnTo>
                  <a:pt x="14" y="158"/>
                </a:lnTo>
                <a:lnTo>
                  <a:pt x="10" y="154"/>
                </a:lnTo>
                <a:lnTo>
                  <a:pt x="6" y="151"/>
                </a:lnTo>
                <a:lnTo>
                  <a:pt x="3" y="147"/>
                </a:lnTo>
                <a:lnTo>
                  <a:pt x="1" y="146"/>
                </a:lnTo>
                <a:lnTo>
                  <a:pt x="0" y="144"/>
                </a:lnTo>
                <a:lnTo>
                  <a:pt x="0" y="144"/>
                </a:lnTo>
                <a:lnTo>
                  <a:pt x="0" y="142"/>
                </a:lnTo>
                <a:lnTo>
                  <a:pt x="1" y="141"/>
                </a:lnTo>
                <a:lnTo>
                  <a:pt x="3" y="141"/>
                </a:lnTo>
                <a:lnTo>
                  <a:pt x="5" y="141"/>
                </a:lnTo>
                <a:lnTo>
                  <a:pt x="7" y="141"/>
                </a:lnTo>
                <a:lnTo>
                  <a:pt x="12" y="141"/>
                </a:lnTo>
                <a:lnTo>
                  <a:pt x="17" y="142"/>
                </a:lnTo>
                <a:lnTo>
                  <a:pt x="23" y="144"/>
                </a:lnTo>
                <a:lnTo>
                  <a:pt x="29" y="145"/>
                </a:lnTo>
                <a:lnTo>
                  <a:pt x="36" y="147"/>
                </a:lnTo>
                <a:lnTo>
                  <a:pt x="42" y="149"/>
                </a:lnTo>
                <a:lnTo>
                  <a:pt x="47" y="151"/>
                </a:lnTo>
                <a:lnTo>
                  <a:pt x="52" y="151"/>
                </a:lnTo>
                <a:lnTo>
                  <a:pt x="56" y="151"/>
                </a:lnTo>
                <a:lnTo>
                  <a:pt x="60" y="149"/>
                </a:lnTo>
                <a:lnTo>
                  <a:pt x="63" y="147"/>
                </a:lnTo>
                <a:lnTo>
                  <a:pt x="65" y="145"/>
                </a:lnTo>
                <a:lnTo>
                  <a:pt x="67" y="142"/>
                </a:lnTo>
                <a:lnTo>
                  <a:pt x="69" y="140"/>
                </a:lnTo>
                <a:lnTo>
                  <a:pt x="70" y="136"/>
                </a:lnTo>
                <a:lnTo>
                  <a:pt x="71" y="132"/>
                </a:lnTo>
                <a:lnTo>
                  <a:pt x="71" y="126"/>
                </a:lnTo>
                <a:lnTo>
                  <a:pt x="73" y="120"/>
                </a:lnTo>
                <a:lnTo>
                  <a:pt x="73" y="114"/>
                </a:lnTo>
                <a:lnTo>
                  <a:pt x="73" y="107"/>
                </a:lnTo>
                <a:lnTo>
                  <a:pt x="73" y="102"/>
                </a:lnTo>
                <a:lnTo>
                  <a:pt x="73" y="99"/>
                </a:lnTo>
                <a:lnTo>
                  <a:pt x="73" y="94"/>
                </a:lnTo>
                <a:lnTo>
                  <a:pt x="73" y="88"/>
                </a:lnTo>
                <a:lnTo>
                  <a:pt x="73" y="83"/>
                </a:lnTo>
                <a:lnTo>
                  <a:pt x="71" y="77"/>
                </a:lnTo>
                <a:lnTo>
                  <a:pt x="71" y="70"/>
                </a:lnTo>
                <a:lnTo>
                  <a:pt x="71" y="64"/>
                </a:lnTo>
                <a:lnTo>
                  <a:pt x="70" y="57"/>
                </a:lnTo>
                <a:lnTo>
                  <a:pt x="70" y="50"/>
                </a:lnTo>
                <a:lnTo>
                  <a:pt x="69" y="43"/>
                </a:lnTo>
                <a:lnTo>
                  <a:pt x="69" y="34"/>
                </a:lnTo>
                <a:lnTo>
                  <a:pt x="68" y="27"/>
                </a:lnTo>
                <a:lnTo>
                  <a:pt x="67" y="18"/>
                </a:lnTo>
                <a:lnTo>
                  <a:pt x="67" y="10"/>
                </a:lnTo>
                <a:lnTo>
                  <a:pt x="65" y="0"/>
                </a:lnTo>
                <a:lnTo>
                  <a:pt x="105" y="0"/>
                </a:lnTo>
                <a:lnTo>
                  <a:pt x="106" y="17"/>
                </a:lnTo>
                <a:lnTo>
                  <a:pt x="107" y="33"/>
                </a:lnTo>
                <a:lnTo>
                  <a:pt x="108" y="48"/>
                </a:lnTo>
                <a:lnTo>
                  <a:pt x="109" y="62"/>
                </a:lnTo>
                <a:lnTo>
                  <a:pt x="109" y="75"/>
                </a:lnTo>
                <a:lnTo>
                  <a:pt x="111" y="87"/>
                </a:lnTo>
                <a:lnTo>
                  <a:pt x="112" y="99"/>
                </a:lnTo>
                <a:lnTo>
                  <a:pt x="112" y="109"/>
                </a:lnTo>
                <a:lnTo>
                  <a:pt x="113" y="119"/>
                </a:lnTo>
                <a:lnTo>
                  <a:pt x="113" y="127"/>
                </a:lnTo>
                <a:lnTo>
                  <a:pt x="113" y="135"/>
                </a:lnTo>
                <a:lnTo>
                  <a:pt x="113" y="141"/>
                </a:lnTo>
                <a:lnTo>
                  <a:pt x="113" y="148"/>
                </a:lnTo>
                <a:lnTo>
                  <a:pt x="113" y="153"/>
                </a:lnTo>
                <a:lnTo>
                  <a:pt x="113" y="158"/>
                </a:lnTo>
                <a:lnTo>
                  <a:pt x="112" y="160"/>
                </a:lnTo>
                <a:lnTo>
                  <a:pt x="111" y="166"/>
                </a:lnTo>
                <a:lnTo>
                  <a:pt x="109" y="172"/>
                </a:lnTo>
                <a:lnTo>
                  <a:pt x="107" y="177"/>
                </a:lnTo>
                <a:lnTo>
                  <a:pt x="105" y="183"/>
                </a:lnTo>
                <a:lnTo>
                  <a:pt x="102" y="187"/>
                </a:lnTo>
                <a:lnTo>
                  <a:pt x="99" y="192"/>
                </a:lnTo>
                <a:lnTo>
                  <a:pt x="92" y="202"/>
                </a:lnTo>
                <a:lnTo>
                  <a:pt x="88" y="206"/>
                </a:lnTo>
                <a:lnTo>
                  <a:pt x="84" y="210"/>
                </a:lnTo>
                <a:lnTo>
                  <a:pt x="81" y="213"/>
                </a:lnTo>
                <a:lnTo>
                  <a:pt x="77" y="216"/>
                </a:lnTo>
                <a:lnTo>
                  <a:pt x="74" y="217"/>
                </a:lnTo>
                <a:lnTo>
                  <a:pt x="71" y="219"/>
                </a:lnTo>
                <a:lnTo>
                  <a:pt x="68" y="219"/>
                </a:lnTo>
                <a:lnTo>
                  <a:pt x="65" y="219"/>
                </a:lnTo>
                <a:lnTo>
                  <a:pt x="65" y="219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38"/>
          <p:cNvSpPr/>
          <p:nvPr/>
        </p:nvSpPr>
        <p:spPr bwMode="auto">
          <a:xfrm>
            <a:off x="2145742" y="1897761"/>
            <a:ext cx="793418" cy="174553"/>
          </a:xfrm>
          <a:custGeom>
            <a:avLst/>
            <a:gdLst>
              <a:gd name="T0" fmla="*/ 11 w 250"/>
              <a:gd name="T1" fmla="*/ 53 h 55"/>
              <a:gd name="T2" fmla="*/ 7 w 250"/>
              <a:gd name="T3" fmla="*/ 50 h 55"/>
              <a:gd name="T4" fmla="*/ 2 w 250"/>
              <a:gd name="T5" fmla="*/ 48 h 55"/>
              <a:gd name="T6" fmla="*/ 1 w 250"/>
              <a:gd name="T7" fmla="*/ 44 h 55"/>
              <a:gd name="T8" fmla="*/ 1 w 250"/>
              <a:gd name="T9" fmla="*/ 43 h 55"/>
              <a:gd name="T10" fmla="*/ 3 w 250"/>
              <a:gd name="T11" fmla="*/ 42 h 55"/>
              <a:gd name="T12" fmla="*/ 9 w 250"/>
              <a:gd name="T13" fmla="*/ 39 h 55"/>
              <a:gd name="T14" fmla="*/ 16 w 250"/>
              <a:gd name="T15" fmla="*/ 36 h 55"/>
              <a:gd name="T16" fmla="*/ 28 w 250"/>
              <a:gd name="T17" fmla="*/ 32 h 55"/>
              <a:gd name="T18" fmla="*/ 41 w 250"/>
              <a:gd name="T19" fmla="*/ 29 h 55"/>
              <a:gd name="T20" fmla="*/ 58 w 250"/>
              <a:gd name="T21" fmla="*/ 25 h 55"/>
              <a:gd name="T22" fmla="*/ 78 w 250"/>
              <a:gd name="T23" fmla="*/ 21 h 55"/>
              <a:gd name="T24" fmla="*/ 99 w 250"/>
              <a:gd name="T25" fmla="*/ 16 h 55"/>
              <a:gd name="T26" fmla="*/ 118 w 250"/>
              <a:gd name="T27" fmla="*/ 11 h 55"/>
              <a:gd name="T28" fmla="*/ 136 w 250"/>
              <a:gd name="T29" fmla="*/ 7 h 55"/>
              <a:gd name="T30" fmla="*/ 153 w 250"/>
              <a:gd name="T31" fmla="*/ 5 h 55"/>
              <a:gd name="T32" fmla="*/ 167 w 250"/>
              <a:gd name="T33" fmla="*/ 3 h 55"/>
              <a:gd name="T34" fmla="*/ 180 w 250"/>
              <a:gd name="T35" fmla="*/ 2 h 55"/>
              <a:gd name="T36" fmla="*/ 190 w 250"/>
              <a:gd name="T37" fmla="*/ 0 h 55"/>
              <a:gd name="T38" fmla="*/ 199 w 250"/>
              <a:gd name="T39" fmla="*/ 0 h 55"/>
              <a:gd name="T40" fmla="*/ 209 w 250"/>
              <a:gd name="T41" fmla="*/ 0 h 55"/>
              <a:gd name="T42" fmla="*/ 220 w 250"/>
              <a:gd name="T43" fmla="*/ 0 h 55"/>
              <a:gd name="T44" fmla="*/ 228 w 250"/>
              <a:gd name="T45" fmla="*/ 0 h 55"/>
              <a:gd name="T46" fmla="*/ 236 w 250"/>
              <a:gd name="T47" fmla="*/ 2 h 55"/>
              <a:gd name="T48" fmla="*/ 241 w 250"/>
              <a:gd name="T49" fmla="*/ 4 h 55"/>
              <a:gd name="T50" fmla="*/ 246 w 250"/>
              <a:gd name="T51" fmla="*/ 6 h 55"/>
              <a:gd name="T52" fmla="*/ 249 w 250"/>
              <a:gd name="T53" fmla="*/ 9 h 55"/>
              <a:gd name="T54" fmla="*/ 250 w 250"/>
              <a:gd name="T55" fmla="*/ 11 h 55"/>
              <a:gd name="T56" fmla="*/ 249 w 250"/>
              <a:gd name="T57" fmla="*/ 15 h 55"/>
              <a:gd name="T58" fmla="*/ 246 w 250"/>
              <a:gd name="T59" fmla="*/ 17 h 55"/>
              <a:gd name="T60" fmla="*/ 240 w 250"/>
              <a:gd name="T61" fmla="*/ 21 h 55"/>
              <a:gd name="T62" fmla="*/ 233 w 250"/>
              <a:gd name="T63" fmla="*/ 22 h 55"/>
              <a:gd name="T64" fmla="*/ 224 w 250"/>
              <a:gd name="T65" fmla="*/ 24 h 55"/>
              <a:gd name="T66" fmla="*/ 211 w 250"/>
              <a:gd name="T67" fmla="*/ 26 h 55"/>
              <a:gd name="T68" fmla="*/ 195 w 250"/>
              <a:gd name="T69" fmla="*/ 30 h 55"/>
              <a:gd name="T70" fmla="*/ 176 w 250"/>
              <a:gd name="T71" fmla="*/ 32 h 55"/>
              <a:gd name="T72" fmla="*/ 123 w 250"/>
              <a:gd name="T73" fmla="*/ 41 h 55"/>
              <a:gd name="T74" fmla="*/ 70 w 250"/>
              <a:gd name="T75" fmla="*/ 50 h 55"/>
              <a:gd name="T76" fmla="*/ 49 w 250"/>
              <a:gd name="T77" fmla="*/ 54 h 55"/>
              <a:gd name="T78" fmla="*/ 34 w 250"/>
              <a:gd name="T79" fmla="*/ 55 h 55"/>
              <a:gd name="T80" fmla="*/ 21 w 250"/>
              <a:gd name="T81" fmla="*/ 55 h 55"/>
              <a:gd name="T82" fmla="*/ 16 w 250"/>
              <a:gd name="T83" fmla="*/ 5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0" h="55">
                <a:moveTo>
                  <a:pt x="16" y="54"/>
                </a:moveTo>
                <a:lnTo>
                  <a:pt x="11" y="53"/>
                </a:lnTo>
                <a:lnTo>
                  <a:pt x="9" y="51"/>
                </a:lnTo>
                <a:lnTo>
                  <a:pt x="7" y="50"/>
                </a:lnTo>
                <a:lnTo>
                  <a:pt x="4" y="49"/>
                </a:lnTo>
                <a:lnTo>
                  <a:pt x="2" y="48"/>
                </a:lnTo>
                <a:lnTo>
                  <a:pt x="1" y="45"/>
                </a:lnTo>
                <a:lnTo>
                  <a:pt x="1" y="44"/>
                </a:lnTo>
                <a:lnTo>
                  <a:pt x="0" y="44"/>
                </a:lnTo>
                <a:lnTo>
                  <a:pt x="1" y="43"/>
                </a:lnTo>
                <a:lnTo>
                  <a:pt x="2" y="42"/>
                </a:lnTo>
                <a:lnTo>
                  <a:pt x="3" y="42"/>
                </a:lnTo>
                <a:lnTo>
                  <a:pt x="5" y="41"/>
                </a:lnTo>
                <a:lnTo>
                  <a:pt x="9" y="39"/>
                </a:lnTo>
                <a:lnTo>
                  <a:pt x="13" y="38"/>
                </a:lnTo>
                <a:lnTo>
                  <a:pt x="16" y="36"/>
                </a:lnTo>
                <a:lnTo>
                  <a:pt x="22" y="35"/>
                </a:lnTo>
                <a:lnTo>
                  <a:pt x="28" y="32"/>
                </a:lnTo>
                <a:lnTo>
                  <a:pt x="34" y="31"/>
                </a:lnTo>
                <a:lnTo>
                  <a:pt x="41" y="29"/>
                </a:lnTo>
                <a:lnTo>
                  <a:pt x="49" y="26"/>
                </a:lnTo>
                <a:lnTo>
                  <a:pt x="58" y="25"/>
                </a:lnTo>
                <a:lnTo>
                  <a:pt x="67" y="23"/>
                </a:lnTo>
                <a:lnTo>
                  <a:pt x="78" y="21"/>
                </a:lnTo>
                <a:lnTo>
                  <a:pt x="88" y="18"/>
                </a:lnTo>
                <a:lnTo>
                  <a:pt x="99" y="16"/>
                </a:lnTo>
                <a:lnTo>
                  <a:pt x="109" y="13"/>
                </a:lnTo>
                <a:lnTo>
                  <a:pt x="118" y="11"/>
                </a:lnTo>
                <a:lnTo>
                  <a:pt x="128" y="10"/>
                </a:lnTo>
                <a:lnTo>
                  <a:pt x="136" y="7"/>
                </a:lnTo>
                <a:lnTo>
                  <a:pt x="144" y="6"/>
                </a:lnTo>
                <a:lnTo>
                  <a:pt x="153" y="5"/>
                </a:lnTo>
                <a:lnTo>
                  <a:pt x="160" y="4"/>
                </a:lnTo>
                <a:lnTo>
                  <a:pt x="167" y="3"/>
                </a:lnTo>
                <a:lnTo>
                  <a:pt x="174" y="2"/>
                </a:lnTo>
                <a:lnTo>
                  <a:pt x="180" y="2"/>
                </a:lnTo>
                <a:lnTo>
                  <a:pt x="185" y="0"/>
                </a:lnTo>
                <a:lnTo>
                  <a:pt x="190" y="0"/>
                </a:lnTo>
                <a:lnTo>
                  <a:pt x="195" y="0"/>
                </a:lnTo>
                <a:lnTo>
                  <a:pt x="199" y="0"/>
                </a:lnTo>
                <a:lnTo>
                  <a:pt x="202" y="0"/>
                </a:lnTo>
                <a:lnTo>
                  <a:pt x="209" y="0"/>
                </a:lnTo>
                <a:lnTo>
                  <a:pt x="215" y="0"/>
                </a:lnTo>
                <a:lnTo>
                  <a:pt x="220" y="0"/>
                </a:lnTo>
                <a:lnTo>
                  <a:pt x="225" y="0"/>
                </a:lnTo>
                <a:lnTo>
                  <a:pt x="228" y="0"/>
                </a:lnTo>
                <a:lnTo>
                  <a:pt x="232" y="0"/>
                </a:lnTo>
                <a:lnTo>
                  <a:pt x="236" y="2"/>
                </a:lnTo>
                <a:lnTo>
                  <a:pt x="239" y="3"/>
                </a:lnTo>
                <a:lnTo>
                  <a:pt x="241" y="4"/>
                </a:lnTo>
                <a:lnTo>
                  <a:pt x="244" y="5"/>
                </a:lnTo>
                <a:lnTo>
                  <a:pt x="246" y="6"/>
                </a:lnTo>
                <a:lnTo>
                  <a:pt x="247" y="7"/>
                </a:lnTo>
                <a:lnTo>
                  <a:pt x="249" y="9"/>
                </a:lnTo>
                <a:lnTo>
                  <a:pt x="249" y="10"/>
                </a:lnTo>
                <a:lnTo>
                  <a:pt x="250" y="11"/>
                </a:lnTo>
                <a:lnTo>
                  <a:pt x="250" y="12"/>
                </a:lnTo>
                <a:lnTo>
                  <a:pt x="249" y="15"/>
                </a:lnTo>
                <a:lnTo>
                  <a:pt x="247" y="16"/>
                </a:lnTo>
                <a:lnTo>
                  <a:pt x="246" y="17"/>
                </a:lnTo>
                <a:lnTo>
                  <a:pt x="244" y="19"/>
                </a:lnTo>
                <a:lnTo>
                  <a:pt x="240" y="21"/>
                </a:lnTo>
                <a:lnTo>
                  <a:pt x="237" y="21"/>
                </a:lnTo>
                <a:lnTo>
                  <a:pt x="233" y="22"/>
                </a:lnTo>
                <a:lnTo>
                  <a:pt x="228" y="23"/>
                </a:lnTo>
                <a:lnTo>
                  <a:pt x="224" y="24"/>
                </a:lnTo>
                <a:lnTo>
                  <a:pt x="218" y="25"/>
                </a:lnTo>
                <a:lnTo>
                  <a:pt x="211" y="26"/>
                </a:lnTo>
                <a:lnTo>
                  <a:pt x="203" y="28"/>
                </a:lnTo>
                <a:lnTo>
                  <a:pt x="195" y="30"/>
                </a:lnTo>
                <a:lnTo>
                  <a:pt x="186" y="31"/>
                </a:lnTo>
                <a:lnTo>
                  <a:pt x="176" y="32"/>
                </a:lnTo>
                <a:lnTo>
                  <a:pt x="167" y="34"/>
                </a:lnTo>
                <a:lnTo>
                  <a:pt x="123" y="41"/>
                </a:lnTo>
                <a:lnTo>
                  <a:pt x="80" y="49"/>
                </a:lnTo>
                <a:lnTo>
                  <a:pt x="70" y="50"/>
                </a:lnTo>
                <a:lnTo>
                  <a:pt x="59" y="53"/>
                </a:lnTo>
                <a:lnTo>
                  <a:pt x="49" y="54"/>
                </a:lnTo>
                <a:lnTo>
                  <a:pt x="41" y="54"/>
                </a:lnTo>
                <a:lnTo>
                  <a:pt x="34" y="55"/>
                </a:lnTo>
                <a:lnTo>
                  <a:pt x="27" y="55"/>
                </a:lnTo>
                <a:lnTo>
                  <a:pt x="21" y="55"/>
                </a:lnTo>
                <a:lnTo>
                  <a:pt x="16" y="54"/>
                </a:lnTo>
                <a:lnTo>
                  <a:pt x="16" y="54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39"/>
          <p:cNvSpPr/>
          <p:nvPr/>
        </p:nvSpPr>
        <p:spPr bwMode="auto">
          <a:xfrm>
            <a:off x="2574189" y="1964407"/>
            <a:ext cx="165031" cy="612519"/>
          </a:xfrm>
          <a:custGeom>
            <a:avLst/>
            <a:gdLst>
              <a:gd name="T0" fmla="*/ 23 w 52"/>
              <a:gd name="T1" fmla="*/ 193 h 193"/>
              <a:gd name="T2" fmla="*/ 0 w 52"/>
              <a:gd name="T3" fmla="*/ 193 h 193"/>
              <a:gd name="T4" fmla="*/ 2 w 52"/>
              <a:gd name="T5" fmla="*/ 181 h 193"/>
              <a:gd name="T6" fmla="*/ 6 w 52"/>
              <a:gd name="T7" fmla="*/ 168 h 193"/>
              <a:gd name="T8" fmla="*/ 8 w 52"/>
              <a:gd name="T9" fmla="*/ 154 h 193"/>
              <a:gd name="T10" fmla="*/ 10 w 52"/>
              <a:gd name="T11" fmla="*/ 138 h 193"/>
              <a:gd name="T12" fmla="*/ 10 w 52"/>
              <a:gd name="T13" fmla="*/ 135 h 193"/>
              <a:gd name="T14" fmla="*/ 12 w 52"/>
              <a:gd name="T15" fmla="*/ 131 h 193"/>
              <a:gd name="T16" fmla="*/ 12 w 52"/>
              <a:gd name="T17" fmla="*/ 125 h 193"/>
              <a:gd name="T18" fmla="*/ 13 w 52"/>
              <a:gd name="T19" fmla="*/ 119 h 193"/>
              <a:gd name="T20" fmla="*/ 13 w 52"/>
              <a:gd name="T21" fmla="*/ 113 h 193"/>
              <a:gd name="T22" fmla="*/ 13 w 52"/>
              <a:gd name="T23" fmla="*/ 106 h 193"/>
              <a:gd name="T24" fmla="*/ 14 w 52"/>
              <a:gd name="T25" fmla="*/ 99 h 193"/>
              <a:gd name="T26" fmla="*/ 14 w 52"/>
              <a:gd name="T27" fmla="*/ 91 h 193"/>
              <a:gd name="T28" fmla="*/ 15 w 52"/>
              <a:gd name="T29" fmla="*/ 81 h 193"/>
              <a:gd name="T30" fmla="*/ 15 w 52"/>
              <a:gd name="T31" fmla="*/ 72 h 193"/>
              <a:gd name="T32" fmla="*/ 16 w 52"/>
              <a:gd name="T33" fmla="*/ 61 h 193"/>
              <a:gd name="T34" fmla="*/ 16 w 52"/>
              <a:gd name="T35" fmla="*/ 50 h 193"/>
              <a:gd name="T36" fmla="*/ 16 w 52"/>
              <a:gd name="T37" fmla="*/ 39 h 193"/>
              <a:gd name="T38" fmla="*/ 18 w 52"/>
              <a:gd name="T39" fmla="*/ 26 h 193"/>
              <a:gd name="T40" fmla="*/ 18 w 52"/>
              <a:gd name="T41" fmla="*/ 13 h 193"/>
              <a:gd name="T42" fmla="*/ 19 w 52"/>
              <a:gd name="T43" fmla="*/ 0 h 193"/>
              <a:gd name="T44" fmla="*/ 52 w 52"/>
              <a:gd name="T45" fmla="*/ 0 h 193"/>
              <a:gd name="T46" fmla="*/ 52 w 52"/>
              <a:gd name="T47" fmla="*/ 1 h 193"/>
              <a:gd name="T48" fmla="*/ 52 w 52"/>
              <a:gd name="T49" fmla="*/ 3 h 193"/>
              <a:gd name="T50" fmla="*/ 52 w 52"/>
              <a:gd name="T51" fmla="*/ 8 h 193"/>
              <a:gd name="T52" fmla="*/ 51 w 52"/>
              <a:gd name="T53" fmla="*/ 14 h 193"/>
              <a:gd name="T54" fmla="*/ 51 w 52"/>
              <a:gd name="T55" fmla="*/ 21 h 193"/>
              <a:gd name="T56" fmla="*/ 50 w 52"/>
              <a:gd name="T57" fmla="*/ 28 h 193"/>
              <a:gd name="T58" fmla="*/ 48 w 52"/>
              <a:gd name="T59" fmla="*/ 37 h 193"/>
              <a:gd name="T60" fmla="*/ 47 w 52"/>
              <a:gd name="T61" fmla="*/ 48 h 193"/>
              <a:gd name="T62" fmla="*/ 47 w 52"/>
              <a:gd name="T63" fmla="*/ 59 h 193"/>
              <a:gd name="T64" fmla="*/ 46 w 52"/>
              <a:gd name="T65" fmla="*/ 65 h 193"/>
              <a:gd name="T66" fmla="*/ 46 w 52"/>
              <a:gd name="T67" fmla="*/ 71 h 193"/>
              <a:gd name="T68" fmla="*/ 45 w 52"/>
              <a:gd name="T69" fmla="*/ 78 h 193"/>
              <a:gd name="T70" fmla="*/ 44 w 52"/>
              <a:gd name="T71" fmla="*/ 85 h 193"/>
              <a:gd name="T72" fmla="*/ 42 w 52"/>
              <a:gd name="T73" fmla="*/ 92 h 193"/>
              <a:gd name="T74" fmla="*/ 41 w 52"/>
              <a:gd name="T75" fmla="*/ 99 h 193"/>
              <a:gd name="T76" fmla="*/ 40 w 52"/>
              <a:gd name="T77" fmla="*/ 107 h 193"/>
              <a:gd name="T78" fmla="*/ 39 w 52"/>
              <a:gd name="T79" fmla="*/ 116 h 193"/>
              <a:gd name="T80" fmla="*/ 38 w 52"/>
              <a:gd name="T81" fmla="*/ 124 h 193"/>
              <a:gd name="T82" fmla="*/ 35 w 52"/>
              <a:gd name="T83" fmla="*/ 132 h 193"/>
              <a:gd name="T84" fmla="*/ 34 w 52"/>
              <a:gd name="T85" fmla="*/ 142 h 193"/>
              <a:gd name="T86" fmla="*/ 32 w 52"/>
              <a:gd name="T87" fmla="*/ 151 h 193"/>
              <a:gd name="T88" fmla="*/ 31 w 52"/>
              <a:gd name="T89" fmla="*/ 161 h 193"/>
              <a:gd name="T90" fmla="*/ 28 w 52"/>
              <a:gd name="T91" fmla="*/ 171 h 193"/>
              <a:gd name="T92" fmla="*/ 26 w 52"/>
              <a:gd name="T93" fmla="*/ 182 h 193"/>
              <a:gd name="T94" fmla="*/ 23 w 52"/>
              <a:gd name="T95" fmla="*/ 193 h 193"/>
              <a:gd name="T96" fmla="*/ 23 w 52"/>
              <a:gd name="T97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" h="193">
                <a:moveTo>
                  <a:pt x="23" y="193"/>
                </a:moveTo>
                <a:lnTo>
                  <a:pt x="0" y="193"/>
                </a:lnTo>
                <a:lnTo>
                  <a:pt x="2" y="181"/>
                </a:lnTo>
                <a:lnTo>
                  <a:pt x="6" y="168"/>
                </a:lnTo>
                <a:lnTo>
                  <a:pt x="8" y="154"/>
                </a:lnTo>
                <a:lnTo>
                  <a:pt x="10" y="138"/>
                </a:lnTo>
                <a:lnTo>
                  <a:pt x="10" y="135"/>
                </a:lnTo>
                <a:lnTo>
                  <a:pt x="12" y="131"/>
                </a:lnTo>
                <a:lnTo>
                  <a:pt x="12" y="125"/>
                </a:lnTo>
                <a:lnTo>
                  <a:pt x="13" y="119"/>
                </a:lnTo>
                <a:lnTo>
                  <a:pt x="13" y="113"/>
                </a:lnTo>
                <a:lnTo>
                  <a:pt x="13" y="106"/>
                </a:lnTo>
                <a:lnTo>
                  <a:pt x="14" y="99"/>
                </a:lnTo>
                <a:lnTo>
                  <a:pt x="14" y="91"/>
                </a:lnTo>
                <a:lnTo>
                  <a:pt x="15" y="81"/>
                </a:lnTo>
                <a:lnTo>
                  <a:pt x="15" y="72"/>
                </a:lnTo>
                <a:lnTo>
                  <a:pt x="16" y="61"/>
                </a:lnTo>
                <a:lnTo>
                  <a:pt x="16" y="50"/>
                </a:lnTo>
                <a:lnTo>
                  <a:pt x="16" y="39"/>
                </a:lnTo>
                <a:lnTo>
                  <a:pt x="18" y="26"/>
                </a:lnTo>
                <a:lnTo>
                  <a:pt x="18" y="13"/>
                </a:lnTo>
                <a:lnTo>
                  <a:pt x="19" y="0"/>
                </a:lnTo>
                <a:lnTo>
                  <a:pt x="52" y="0"/>
                </a:lnTo>
                <a:lnTo>
                  <a:pt x="52" y="1"/>
                </a:lnTo>
                <a:lnTo>
                  <a:pt x="52" y="3"/>
                </a:lnTo>
                <a:lnTo>
                  <a:pt x="52" y="8"/>
                </a:lnTo>
                <a:lnTo>
                  <a:pt x="51" y="14"/>
                </a:lnTo>
                <a:lnTo>
                  <a:pt x="51" y="21"/>
                </a:lnTo>
                <a:lnTo>
                  <a:pt x="50" y="28"/>
                </a:lnTo>
                <a:lnTo>
                  <a:pt x="48" y="37"/>
                </a:lnTo>
                <a:lnTo>
                  <a:pt x="47" y="48"/>
                </a:lnTo>
                <a:lnTo>
                  <a:pt x="47" y="59"/>
                </a:lnTo>
                <a:lnTo>
                  <a:pt x="46" y="65"/>
                </a:lnTo>
                <a:lnTo>
                  <a:pt x="46" y="71"/>
                </a:lnTo>
                <a:lnTo>
                  <a:pt x="45" y="78"/>
                </a:lnTo>
                <a:lnTo>
                  <a:pt x="44" y="85"/>
                </a:lnTo>
                <a:lnTo>
                  <a:pt x="42" y="92"/>
                </a:lnTo>
                <a:lnTo>
                  <a:pt x="41" y="99"/>
                </a:lnTo>
                <a:lnTo>
                  <a:pt x="40" y="107"/>
                </a:lnTo>
                <a:lnTo>
                  <a:pt x="39" y="116"/>
                </a:lnTo>
                <a:lnTo>
                  <a:pt x="38" y="124"/>
                </a:lnTo>
                <a:lnTo>
                  <a:pt x="35" y="132"/>
                </a:lnTo>
                <a:lnTo>
                  <a:pt x="34" y="142"/>
                </a:lnTo>
                <a:lnTo>
                  <a:pt x="32" y="151"/>
                </a:lnTo>
                <a:lnTo>
                  <a:pt x="31" y="161"/>
                </a:lnTo>
                <a:lnTo>
                  <a:pt x="28" y="171"/>
                </a:lnTo>
                <a:lnTo>
                  <a:pt x="26" y="182"/>
                </a:lnTo>
                <a:lnTo>
                  <a:pt x="23" y="193"/>
                </a:lnTo>
                <a:lnTo>
                  <a:pt x="23" y="193"/>
                </a:lnTo>
              </a:path>
            </a:pathLst>
          </a:custGeom>
          <a:solidFill>
            <a:srgbClr val="FF0000"/>
          </a:solidFill>
          <a:ln w="11113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29"/>
          <p:cNvSpPr/>
          <p:nvPr/>
        </p:nvSpPr>
        <p:spPr bwMode="auto">
          <a:xfrm>
            <a:off x="2293361" y="2007252"/>
            <a:ext cx="117427" cy="590303"/>
          </a:xfrm>
          <a:custGeom>
            <a:avLst/>
            <a:gdLst>
              <a:gd name="T0" fmla="*/ 37 w 37"/>
              <a:gd name="T1" fmla="*/ 186 h 186"/>
              <a:gd name="T2" fmla="*/ 13 w 37"/>
              <a:gd name="T3" fmla="*/ 186 h 186"/>
              <a:gd name="T4" fmla="*/ 12 w 37"/>
              <a:gd name="T5" fmla="*/ 166 h 186"/>
              <a:gd name="T6" fmla="*/ 11 w 37"/>
              <a:gd name="T7" fmla="*/ 148 h 186"/>
              <a:gd name="T8" fmla="*/ 9 w 37"/>
              <a:gd name="T9" fmla="*/ 130 h 186"/>
              <a:gd name="T10" fmla="*/ 9 w 37"/>
              <a:gd name="T11" fmla="*/ 115 h 186"/>
              <a:gd name="T12" fmla="*/ 8 w 37"/>
              <a:gd name="T13" fmla="*/ 99 h 186"/>
              <a:gd name="T14" fmla="*/ 7 w 37"/>
              <a:gd name="T15" fmla="*/ 86 h 186"/>
              <a:gd name="T16" fmla="*/ 6 w 37"/>
              <a:gd name="T17" fmla="*/ 73 h 186"/>
              <a:gd name="T18" fmla="*/ 6 w 37"/>
              <a:gd name="T19" fmla="*/ 61 h 186"/>
              <a:gd name="T20" fmla="*/ 5 w 37"/>
              <a:gd name="T21" fmla="*/ 51 h 186"/>
              <a:gd name="T22" fmla="*/ 4 w 37"/>
              <a:gd name="T23" fmla="*/ 41 h 186"/>
              <a:gd name="T24" fmla="*/ 4 w 37"/>
              <a:gd name="T25" fmla="*/ 32 h 186"/>
              <a:gd name="T26" fmla="*/ 2 w 37"/>
              <a:gd name="T27" fmla="*/ 24 h 186"/>
              <a:gd name="T28" fmla="*/ 1 w 37"/>
              <a:gd name="T29" fmla="*/ 17 h 186"/>
              <a:gd name="T30" fmla="*/ 1 w 37"/>
              <a:gd name="T31" fmla="*/ 13 h 186"/>
              <a:gd name="T32" fmla="*/ 0 w 37"/>
              <a:gd name="T33" fmla="*/ 8 h 186"/>
              <a:gd name="T34" fmla="*/ 0 w 37"/>
              <a:gd name="T35" fmla="*/ 4 h 186"/>
              <a:gd name="T36" fmla="*/ 15 w 37"/>
              <a:gd name="T37" fmla="*/ 2 h 186"/>
              <a:gd name="T38" fmla="*/ 31 w 37"/>
              <a:gd name="T39" fmla="*/ 0 h 186"/>
              <a:gd name="T40" fmla="*/ 37 w 37"/>
              <a:gd name="T41" fmla="*/ 186 h 186"/>
              <a:gd name="T42" fmla="*/ 37 w 37"/>
              <a:gd name="T43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186">
                <a:moveTo>
                  <a:pt x="37" y="186"/>
                </a:moveTo>
                <a:lnTo>
                  <a:pt x="13" y="186"/>
                </a:lnTo>
                <a:lnTo>
                  <a:pt x="12" y="166"/>
                </a:lnTo>
                <a:lnTo>
                  <a:pt x="11" y="148"/>
                </a:lnTo>
                <a:lnTo>
                  <a:pt x="9" y="130"/>
                </a:lnTo>
                <a:lnTo>
                  <a:pt x="9" y="115"/>
                </a:lnTo>
                <a:lnTo>
                  <a:pt x="8" y="99"/>
                </a:lnTo>
                <a:lnTo>
                  <a:pt x="7" y="86"/>
                </a:lnTo>
                <a:lnTo>
                  <a:pt x="6" y="73"/>
                </a:lnTo>
                <a:lnTo>
                  <a:pt x="6" y="61"/>
                </a:lnTo>
                <a:lnTo>
                  <a:pt x="5" y="51"/>
                </a:lnTo>
                <a:lnTo>
                  <a:pt x="4" y="41"/>
                </a:lnTo>
                <a:lnTo>
                  <a:pt x="4" y="32"/>
                </a:lnTo>
                <a:lnTo>
                  <a:pt x="2" y="24"/>
                </a:lnTo>
                <a:lnTo>
                  <a:pt x="1" y="17"/>
                </a:lnTo>
                <a:lnTo>
                  <a:pt x="1" y="13"/>
                </a:lnTo>
                <a:lnTo>
                  <a:pt x="0" y="8"/>
                </a:lnTo>
                <a:lnTo>
                  <a:pt x="0" y="4"/>
                </a:lnTo>
                <a:lnTo>
                  <a:pt x="15" y="2"/>
                </a:lnTo>
                <a:lnTo>
                  <a:pt x="31" y="0"/>
                </a:lnTo>
                <a:lnTo>
                  <a:pt x="37" y="186"/>
                </a:lnTo>
                <a:lnTo>
                  <a:pt x="37" y="186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39"/>
          <p:cNvSpPr/>
          <p:nvPr/>
        </p:nvSpPr>
        <p:spPr bwMode="auto">
          <a:xfrm>
            <a:off x="2572644" y="1965993"/>
            <a:ext cx="165031" cy="612519"/>
          </a:xfrm>
          <a:custGeom>
            <a:avLst/>
            <a:gdLst>
              <a:gd name="T0" fmla="*/ 23 w 52"/>
              <a:gd name="T1" fmla="*/ 193 h 193"/>
              <a:gd name="T2" fmla="*/ 0 w 52"/>
              <a:gd name="T3" fmla="*/ 193 h 193"/>
              <a:gd name="T4" fmla="*/ 2 w 52"/>
              <a:gd name="T5" fmla="*/ 181 h 193"/>
              <a:gd name="T6" fmla="*/ 6 w 52"/>
              <a:gd name="T7" fmla="*/ 168 h 193"/>
              <a:gd name="T8" fmla="*/ 8 w 52"/>
              <a:gd name="T9" fmla="*/ 154 h 193"/>
              <a:gd name="T10" fmla="*/ 10 w 52"/>
              <a:gd name="T11" fmla="*/ 138 h 193"/>
              <a:gd name="T12" fmla="*/ 10 w 52"/>
              <a:gd name="T13" fmla="*/ 135 h 193"/>
              <a:gd name="T14" fmla="*/ 12 w 52"/>
              <a:gd name="T15" fmla="*/ 131 h 193"/>
              <a:gd name="T16" fmla="*/ 12 w 52"/>
              <a:gd name="T17" fmla="*/ 125 h 193"/>
              <a:gd name="T18" fmla="*/ 13 w 52"/>
              <a:gd name="T19" fmla="*/ 119 h 193"/>
              <a:gd name="T20" fmla="*/ 13 w 52"/>
              <a:gd name="T21" fmla="*/ 113 h 193"/>
              <a:gd name="T22" fmla="*/ 13 w 52"/>
              <a:gd name="T23" fmla="*/ 106 h 193"/>
              <a:gd name="T24" fmla="*/ 14 w 52"/>
              <a:gd name="T25" fmla="*/ 99 h 193"/>
              <a:gd name="T26" fmla="*/ 14 w 52"/>
              <a:gd name="T27" fmla="*/ 91 h 193"/>
              <a:gd name="T28" fmla="*/ 15 w 52"/>
              <a:gd name="T29" fmla="*/ 81 h 193"/>
              <a:gd name="T30" fmla="*/ 15 w 52"/>
              <a:gd name="T31" fmla="*/ 72 h 193"/>
              <a:gd name="T32" fmla="*/ 16 w 52"/>
              <a:gd name="T33" fmla="*/ 61 h 193"/>
              <a:gd name="T34" fmla="*/ 16 w 52"/>
              <a:gd name="T35" fmla="*/ 50 h 193"/>
              <a:gd name="T36" fmla="*/ 16 w 52"/>
              <a:gd name="T37" fmla="*/ 39 h 193"/>
              <a:gd name="T38" fmla="*/ 18 w 52"/>
              <a:gd name="T39" fmla="*/ 26 h 193"/>
              <a:gd name="T40" fmla="*/ 18 w 52"/>
              <a:gd name="T41" fmla="*/ 13 h 193"/>
              <a:gd name="T42" fmla="*/ 19 w 52"/>
              <a:gd name="T43" fmla="*/ 0 h 193"/>
              <a:gd name="T44" fmla="*/ 52 w 52"/>
              <a:gd name="T45" fmla="*/ 0 h 193"/>
              <a:gd name="T46" fmla="*/ 52 w 52"/>
              <a:gd name="T47" fmla="*/ 1 h 193"/>
              <a:gd name="T48" fmla="*/ 52 w 52"/>
              <a:gd name="T49" fmla="*/ 3 h 193"/>
              <a:gd name="T50" fmla="*/ 52 w 52"/>
              <a:gd name="T51" fmla="*/ 8 h 193"/>
              <a:gd name="T52" fmla="*/ 51 w 52"/>
              <a:gd name="T53" fmla="*/ 14 h 193"/>
              <a:gd name="T54" fmla="*/ 51 w 52"/>
              <a:gd name="T55" fmla="*/ 21 h 193"/>
              <a:gd name="T56" fmla="*/ 50 w 52"/>
              <a:gd name="T57" fmla="*/ 28 h 193"/>
              <a:gd name="T58" fmla="*/ 48 w 52"/>
              <a:gd name="T59" fmla="*/ 37 h 193"/>
              <a:gd name="T60" fmla="*/ 47 w 52"/>
              <a:gd name="T61" fmla="*/ 48 h 193"/>
              <a:gd name="T62" fmla="*/ 47 w 52"/>
              <a:gd name="T63" fmla="*/ 59 h 193"/>
              <a:gd name="T64" fmla="*/ 46 w 52"/>
              <a:gd name="T65" fmla="*/ 65 h 193"/>
              <a:gd name="T66" fmla="*/ 46 w 52"/>
              <a:gd name="T67" fmla="*/ 71 h 193"/>
              <a:gd name="T68" fmla="*/ 45 w 52"/>
              <a:gd name="T69" fmla="*/ 78 h 193"/>
              <a:gd name="T70" fmla="*/ 44 w 52"/>
              <a:gd name="T71" fmla="*/ 85 h 193"/>
              <a:gd name="T72" fmla="*/ 42 w 52"/>
              <a:gd name="T73" fmla="*/ 92 h 193"/>
              <a:gd name="T74" fmla="*/ 41 w 52"/>
              <a:gd name="T75" fmla="*/ 99 h 193"/>
              <a:gd name="T76" fmla="*/ 40 w 52"/>
              <a:gd name="T77" fmla="*/ 107 h 193"/>
              <a:gd name="T78" fmla="*/ 39 w 52"/>
              <a:gd name="T79" fmla="*/ 116 h 193"/>
              <a:gd name="T80" fmla="*/ 38 w 52"/>
              <a:gd name="T81" fmla="*/ 124 h 193"/>
              <a:gd name="T82" fmla="*/ 35 w 52"/>
              <a:gd name="T83" fmla="*/ 132 h 193"/>
              <a:gd name="T84" fmla="*/ 34 w 52"/>
              <a:gd name="T85" fmla="*/ 142 h 193"/>
              <a:gd name="T86" fmla="*/ 32 w 52"/>
              <a:gd name="T87" fmla="*/ 151 h 193"/>
              <a:gd name="T88" fmla="*/ 31 w 52"/>
              <a:gd name="T89" fmla="*/ 161 h 193"/>
              <a:gd name="T90" fmla="*/ 28 w 52"/>
              <a:gd name="T91" fmla="*/ 171 h 193"/>
              <a:gd name="T92" fmla="*/ 26 w 52"/>
              <a:gd name="T93" fmla="*/ 182 h 193"/>
              <a:gd name="T94" fmla="*/ 23 w 52"/>
              <a:gd name="T95" fmla="*/ 193 h 193"/>
              <a:gd name="T96" fmla="*/ 23 w 52"/>
              <a:gd name="T97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" h="193">
                <a:moveTo>
                  <a:pt x="23" y="193"/>
                </a:moveTo>
                <a:lnTo>
                  <a:pt x="0" y="193"/>
                </a:lnTo>
                <a:lnTo>
                  <a:pt x="2" y="181"/>
                </a:lnTo>
                <a:lnTo>
                  <a:pt x="6" y="168"/>
                </a:lnTo>
                <a:lnTo>
                  <a:pt x="8" y="154"/>
                </a:lnTo>
                <a:lnTo>
                  <a:pt x="10" y="138"/>
                </a:lnTo>
                <a:lnTo>
                  <a:pt x="10" y="135"/>
                </a:lnTo>
                <a:lnTo>
                  <a:pt x="12" y="131"/>
                </a:lnTo>
                <a:lnTo>
                  <a:pt x="12" y="125"/>
                </a:lnTo>
                <a:lnTo>
                  <a:pt x="13" y="119"/>
                </a:lnTo>
                <a:lnTo>
                  <a:pt x="13" y="113"/>
                </a:lnTo>
                <a:lnTo>
                  <a:pt x="13" y="106"/>
                </a:lnTo>
                <a:lnTo>
                  <a:pt x="14" y="99"/>
                </a:lnTo>
                <a:lnTo>
                  <a:pt x="14" y="91"/>
                </a:lnTo>
                <a:lnTo>
                  <a:pt x="15" y="81"/>
                </a:lnTo>
                <a:lnTo>
                  <a:pt x="15" y="72"/>
                </a:lnTo>
                <a:lnTo>
                  <a:pt x="16" y="61"/>
                </a:lnTo>
                <a:lnTo>
                  <a:pt x="16" y="50"/>
                </a:lnTo>
                <a:lnTo>
                  <a:pt x="16" y="39"/>
                </a:lnTo>
                <a:lnTo>
                  <a:pt x="18" y="26"/>
                </a:lnTo>
                <a:lnTo>
                  <a:pt x="18" y="13"/>
                </a:lnTo>
                <a:lnTo>
                  <a:pt x="19" y="0"/>
                </a:lnTo>
                <a:lnTo>
                  <a:pt x="52" y="0"/>
                </a:lnTo>
                <a:lnTo>
                  <a:pt x="52" y="1"/>
                </a:lnTo>
                <a:lnTo>
                  <a:pt x="52" y="3"/>
                </a:lnTo>
                <a:lnTo>
                  <a:pt x="52" y="8"/>
                </a:lnTo>
                <a:lnTo>
                  <a:pt x="51" y="14"/>
                </a:lnTo>
                <a:lnTo>
                  <a:pt x="51" y="21"/>
                </a:lnTo>
                <a:lnTo>
                  <a:pt x="50" y="28"/>
                </a:lnTo>
                <a:lnTo>
                  <a:pt x="48" y="37"/>
                </a:lnTo>
                <a:lnTo>
                  <a:pt x="47" y="48"/>
                </a:lnTo>
                <a:lnTo>
                  <a:pt x="47" y="59"/>
                </a:lnTo>
                <a:lnTo>
                  <a:pt x="46" y="65"/>
                </a:lnTo>
                <a:lnTo>
                  <a:pt x="46" y="71"/>
                </a:lnTo>
                <a:lnTo>
                  <a:pt x="45" y="78"/>
                </a:lnTo>
                <a:lnTo>
                  <a:pt x="44" y="85"/>
                </a:lnTo>
                <a:lnTo>
                  <a:pt x="42" y="92"/>
                </a:lnTo>
                <a:lnTo>
                  <a:pt x="41" y="99"/>
                </a:lnTo>
                <a:lnTo>
                  <a:pt x="40" y="107"/>
                </a:lnTo>
                <a:lnTo>
                  <a:pt x="39" y="116"/>
                </a:lnTo>
                <a:lnTo>
                  <a:pt x="38" y="124"/>
                </a:lnTo>
                <a:lnTo>
                  <a:pt x="35" y="132"/>
                </a:lnTo>
                <a:lnTo>
                  <a:pt x="34" y="142"/>
                </a:lnTo>
                <a:lnTo>
                  <a:pt x="32" y="151"/>
                </a:lnTo>
                <a:lnTo>
                  <a:pt x="31" y="161"/>
                </a:lnTo>
                <a:lnTo>
                  <a:pt x="28" y="171"/>
                </a:lnTo>
                <a:lnTo>
                  <a:pt x="26" y="182"/>
                </a:lnTo>
                <a:lnTo>
                  <a:pt x="23" y="193"/>
                </a:lnTo>
                <a:lnTo>
                  <a:pt x="23" y="193"/>
                </a:lnTo>
              </a:path>
            </a:pathLst>
          </a:custGeom>
          <a:solidFill>
            <a:srgbClr val="221DD3"/>
          </a:solidFill>
          <a:ln w="11113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文本框 17"/>
          <p:cNvSpPr>
            <a:spLocks noChangeArrowheads="1"/>
          </p:cNvSpPr>
          <p:nvPr/>
        </p:nvSpPr>
        <p:spPr bwMode="auto">
          <a:xfrm>
            <a:off x="4040523" y="1666957"/>
            <a:ext cx="4203885" cy="2200937"/>
          </a:xfrm>
          <a:prstGeom prst="wedgeRoundRectCallout">
            <a:avLst>
              <a:gd name="adj1" fmla="val -48153"/>
              <a:gd name="adj2" fmla="val -19059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“西”要写得扁平一些，且第四笔、第五笔都变化为竖。</a:t>
            </a:r>
            <a:endParaRPr lang="zh-CN" altLang="en-US" sz="36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498028" y="1131590"/>
            <a:ext cx="8250436" cy="339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根据语境，选择恰当的词语填空。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安心  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安静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1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小猫找到了一个可以（     ）睡觉的好地方。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2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图书馆里（     ）极了，同学们都在认真地读书。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2743" y="2254690"/>
            <a:ext cx="64953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26000" y="3376374"/>
            <a:ext cx="64953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B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42670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1063784" y="699542"/>
            <a:ext cx="8282305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二、根据原文填空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1379305"/>
            <a:ext cx="70783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老屋共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36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次想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要倒下。它一共帮了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个小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动物，分别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6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和小蜘蛛。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9643" y="1528504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7123" y="3152320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老母鸡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5587" y="232669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08021" y="31623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小猫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1635646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在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田字格中抄写生字三遍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继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续预测故事接下来的发展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752" y="1248234"/>
            <a:ext cx="63367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老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屋倒下了吗？默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7-10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说说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你读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到什么内容？和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你刚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才猜想一样吗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51670"/>
            <a:ext cx="1404923" cy="138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2555776" y="2643761"/>
            <a:ext cx="5005337" cy="2160237"/>
          </a:xfrm>
          <a:prstGeom prst="wedgeRoundRectCallout">
            <a:avLst>
              <a:gd name="adj1" fmla="val 59531"/>
              <a:gd name="adj2" fmla="val -1250"/>
              <a:gd name="adj3" fmla="val 16667"/>
            </a:avLst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二十几天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，行吗？主人想拿走我的蛋，可是我想孵小鸡。我找不到一个安心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蛋的地方。”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364088" y="1749278"/>
            <a:ext cx="2880320" cy="635327"/>
          </a:xfrm>
          <a:prstGeom prst="wedgeRoundRectCallout">
            <a:avLst>
              <a:gd name="adj1" fmla="val 59830"/>
              <a:gd name="adj2" fmla="val 172770"/>
              <a:gd name="adj3" fmla="val 16667"/>
            </a:avLst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等等，老屋！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38947"/>
            <a:ext cx="2238703" cy="1816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67384" y="2931790"/>
            <a:ext cx="1341120" cy="1744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2483768" y="341007"/>
            <a:ext cx="4933329" cy="1150623"/>
          </a:xfrm>
          <a:prstGeom prst="wedgeRoundRectCallout">
            <a:avLst>
              <a:gd name="adj1" fmla="val -58320"/>
              <a:gd name="adj2" fmla="val -4842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再见，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了，我到了倒下的时候了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爆炸形 2 1"/>
          <p:cNvSpPr/>
          <p:nvPr/>
        </p:nvSpPr>
        <p:spPr>
          <a:xfrm>
            <a:off x="-252536" y="1707654"/>
            <a:ext cx="3782965" cy="1598168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这回是谁呢？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640" y="1885206"/>
            <a:ext cx="684076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读文前，我们先一起来识记生字。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学习字词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3478485" y="600823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12709" y="269724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1187624" y="1459690"/>
            <a:ext cx="7653204" cy="702691"/>
          </a:xfrm>
          <a:prstGeom prst="wedgeRoundRectCallout">
            <a:avLst>
              <a:gd name="adj1" fmla="val -53218"/>
              <a:gd name="adj2" fmla="val 30402"/>
              <a:gd name="adj3" fmla="val 16667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我愿意再帮助老母鸡，助人为乐啊。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43608" y="2513012"/>
            <a:ext cx="6760161" cy="603885"/>
          </a:xfrm>
          <a:prstGeom prst="wedgeRoundRectCallout">
            <a:avLst>
              <a:gd name="adj1" fmla="val 54987"/>
              <a:gd name="adj2" fmla="val 26761"/>
              <a:gd name="adj3" fmla="val 16667"/>
            </a:avLst>
          </a:prstGeom>
          <a:noFill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我不愿意，我老了，我想倒下。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547664" y="3507854"/>
            <a:ext cx="6696744" cy="1119025"/>
          </a:xfrm>
          <a:prstGeom prst="wedgeRoundRectCallout">
            <a:avLst>
              <a:gd name="adj1" fmla="val -54210"/>
              <a:gd name="adj2" fmla="val -1297"/>
              <a:gd name="adj3" fmla="val 16667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fontAlgn="base" latinLnBrk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想帮，可是要等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二十几天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啊，时间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太久了。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9622"/>
            <a:ext cx="676448" cy="1012825"/>
          </a:xfrm>
          <a:prstGeom prst="rect">
            <a:avLst/>
          </a:prstGeom>
        </p:spPr>
      </p:pic>
      <p:pic>
        <p:nvPicPr>
          <p:cNvPr id="11264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r="10398"/>
          <a:stretch>
            <a:fillRect/>
          </a:stretch>
        </p:blipFill>
        <p:spPr bwMode="auto">
          <a:xfrm>
            <a:off x="7812360" y="2266553"/>
            <a:ext cx="988311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46" y="3642819"/>
            <a:ext cx="828052" cy="954232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539552" y="555526"/>
            <a:ext cx="8218360" cy="611763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果你是老屋，你还愿意等吗？为什么？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1547664" y="1015603"/>
            <a:ext cx="7235002" cy="1268115"/>
          </a:xfrm>
          <a:prstGeom prst="wedgeRoundRectCallout">
            <a:avLst>
              <a:gd name="adj1" fmla="val -55292"/>
              <a:gd name="adj2" fmla="val -335"/>
              <a:gd name="adj3" fmla="val 16667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预测的是老屋把母鸡和小鸡们留下，从此在一起快乐地过日子。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043608" y="2427734"/>
            <a:ext cx="6315738" cy="2250906"/>
          </a:xfrm>
          <a:prstGeom prst="wedgeRoundRectCallout">
            <a:avLst>
              <a:gd name="adj1" fmla="val 57405"/>
              <a:gd name="adj2" fmla="val 22165"/>
              <a:gd name="adj3" fmla="val 16667"/>
            </a:avLst>
          </a:prstGeom>
          <a:noFill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我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预测的是母鸡来了，老屋实在撑不住，倒下了，还把鸡蛋也砸破了，老屋还要赔偿母鸡的损失。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53" y="1020564"/>
            <a:ext cx="1208103" cy="14265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829" y="3292827"/>
            <a:ext cx="1205070" cy="13671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51720" y="339502"/>
            <a:ext cx="4752528" cy="73404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来说说你的预测吧！</a:t>
            </a:r>
            <a:endParaRPr lang="zh-CN" altLang="en-US" sz="3600" b="1" dirty="0" smtClea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619672" y="2933531"/>
            <a:ext cx="65527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老屋给你留下什么样的印象？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87624" y="3797627"/>
            <a:ext cx="2020179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乐于助人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525942" y="3797627"/>
            <a:ext cx="209607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心地善良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943946" y="3797627"/>
            <a:ext cx="209607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有求必应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15" t="-24966" r="2815" b="24966"/>
          <a:stretch>
            <a:fillRect/>
          </a:stretch>
        </p:blipFill>
        <p:spPr bwMode="auto">
          <a:xfrm>
            <a:off x="0" y="-236562"/>
            <a:ext cx="3776664" cy="3064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411" name="组合 9"/>
          <p:cNvGrpSpPr/>
          <p:nvPr/>
        </p:nvGrpSpPr>
        <p:grpSpPr bwMode="auto">
          <a:xfrm>
            <a:off x="3342696" y="565711"/>
            <a:ext cx="5868187" cy="1643860"/>
            <a:chOff x="3880872" y="1263985"/>
            <a:chExt cx="5284389" cy="2683593"/>
          </a:xfrm>
          <a:noFill/>
        </p:grpSpPr>
        <p:sp>
          <p:nvSpPr>
            <p:cNvPr id="9" name="思想气泡: 云 8"/>
            <p:cNvSpPr/>
            <p:nvPr/>
          </p:nvSpPr>
          <p:spPr>
            <a:xfrm>
              <a:off x="3880872" y="1263985"/>
              <a:ext cx="5284389" cy="2683593"/>
            </a:xfrm>
            <a:prstGeom prst="cloudCallout">
              <a:avLst>
                <a:gd name="adj1" fmla="val -60676"/>
                <a:gd name="adj2" fmla="val 15044"/>
              </a:avLst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414" name="文本框 11"/>
            <p:cNvSpPr txBox="1">
              <a:spLocks noChangeArrowheads="1"/>
            </p:cNvSpPr>
            <p:nvPr/>
          </p:nvSpPr>
          <p:spPr bwMode="auto">
            <a:xfrm>
              <a:off x="4080059" y="1521328"/>
              <a:ext cx="4798477" cy="19595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哦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，是老母鸡啊。好吧，我就再站</a:t>
              </a:r>
              <a:r>
                <a:rPr lang="zh-CN" altLang="en-US" sz="3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二十几天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 animBg="1"/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683507" y="626661"/>
            <a:ext cx="3219832" cy="615440"/>
          </a:xfrm>
          <a:prstGeom prst="wedgeRoundRectCallout">
            <a:avLst>
              <a:gd name="adj1" fmla="val 61351"/>
              <a:gd name="adj2" fmla="val 46780"/>
              <a:gd name="adj3" fmla="val 16667"/>
            </a:avLst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叽叽，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谢谢！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987824" y="2087973"/>
            <a:ext cx="4363720" cy="1168400"/>
          </a:xfrm>
          <a:prstGeom prst="wedgeRoundRectCallout">
            <a:avLst>
              <a:gd name="adj1" fmla="val -54989"/>
              <a:gd name="adj2" fmla="val 570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了，我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到了倒下的时候了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endParaRPr lang="zh-CN" altLang="en-US" sz="36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02"/>
          <a:stretch>
            <a:fillRect/>
          </a:stretch>
        </p:blipFill>
        <p:spPr bwMode="auto">
          <a:xfrm>
            <a:off x="570062" y="1781363"/>
            <a:ext cx="2110725" cy="1475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176" y="339502"/>
            <a:ext cx="1378585" cy="157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云形标注 5"/>
          <p:cNvSpPr/>
          <p:nvPr/>
        </p:nvSpPr>
        <p:spPr>
          <a:xfrm>
            <a:off x="1770114" y="3408905"/>
            <a:ext cx="6762326" cy="1386872"/>
          </a:xfrm>
          <a:prstGeom prst="cloudCallout">
            <a:avLst>
              <a:gd name="adj1" fmla="val -53858"/>
              <a:gd name="adj2" fmla="val 26402"/>
            </a:avLst>
          </a:prstGeom>
          <a:noFill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l" eaLnBrk="0" hangingPunct="0">
              <a:buFontTx/>
              <a:buNone/>
              <a:defRPr/>
            </a:pP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内容占位符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93" y="3692619"/>
            <a:ext cx="1089391" cy="1255395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1757700" y="3490108"/>
            <a:ext cx="6342692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一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读到这句话，我就知道，一定又有谁来请老屋帮忙了。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6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67744" y="1537166"/>
            <a:ext cx="6209506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阅读第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11-17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自然段，看看是不是如你猜测，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又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有小动物来寻求帮助了，会是谁呢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28" y="2139702"/>
            <a:ext cx="1404923" cy="138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588518" y="643700"/>
            <a:ext cx="6299770" cy="819150"/>
          </a:xfrm>
          <a:prstGeom prst="wedgeRoundRectCallout">
            <a:avLst>
              <a:gd name="adj1" fmla="val -54691"/>
              <a:gd name="adj2" fmla="val 7949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了，我到了倒下的时候了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！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11560" y="1635646"/>
            <a:ext cx="6859251" cy="1679052"/>
          </a:xfrm>
          <a:prstGeom prst="wedgeRoundRectCallout">
            <a:avLst>
              <a:gd name="adj1" fmla="val 56439"/>
              <a:gd name="adj2" fmla="val 11453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再站一会儿吧，我肚子好饿好饿，外面的树被砍光了，我找不到一个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安心织网抓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虫的地方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1851670"/>
            <a:ext cx="1277620" cy="140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46"/>
          <a:stretch>
            <a:fillRect/>
          </a:stretch>
        </p:blipFill>
        <p:spPr bwMode="auto">
          <a:xfrm>
            <a:off x="323528" y="277019"/>
            <a:ext cx="2110725" cy="1379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云形标注 8"/>
          <p:cNvSpPr/>
          <p:nvPr/>
        </p:nvSpPr>
        <p:spPr>
          <a:xfrm flipH="1">
            <a:off x="1104297" y="3363838"/>
            <a:ext cx="7571613" cy="1842171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-1" fmla="*/ 7565815 w 6957185"/>
              <a:gd name="connsiteY0-2" fmla="*/ 1110245 h 1828919"/>
              <a:gd name="connsiteX1-3" fmla="*/ 7515012 w 6957185"/>
              <a:gd name="connsiteY1-4" fmla="*/ 1161048 h 1828919"/>
              <a:gd name="connsiteX2-5" fmla="*/ 7464209 w 6957185"/>
              <a:gd name="connsiteY2-6" fmla="*/ 1110245 h 1828919"/>
              <a:gd name="connsiteX3-7" fmla="*/ 7515012 w 6957185"/>
              <a:gd name="connsiteY3-8" fmla="*/ 1059442 h 1828919"/>
              <a:gd name="connsiteX4-9" fmla="*/ 7565815 w 6957185"/>
              <a:gd name="connsiteY4-10" fmla="*/ 1110245 h 1828919"/>
              <a:gd name="connsiteX0-11" fmla="*/ 7445258 w 6957185"/>
              <a:gd name="connsiteY0-12" fmla="*/ 1101933 h 1828919"/>
              <a:gd name="connsiteX1-13" fmla="*/ 7343651 w 6957185"/>
              <a:gd name="connsiteY1-14" fmla="*/ 1203540 h 1828919"/>
              <a:gd name="connsiteX2-15" fmla="*/ 7242044 w 6957185"/>
              <a:gd name="connsiteY2-16" fmla="*/ 1101933 h 1828919"/>
              <a:gd name="connsiteX3-17" fmla="*/ 7343651 w 6957185"/>
              <a:gd name="connsiteY3-18" fmla="*/ 1000326 h 1828919"/>
              <a:gd name="connsiteX4-19" fmla="*/ 7445258 w 6957185"/>
              <a:gd name="connsiteY4-20" fmla="*/ 1101933 h 1828919"/>
              <a:gd name="connsiteX0-21" fmla="*/ 7223213 w 6957185"/>
              <a:gd name="connsiteY0-22" fmla="*/ 1088699 h 1828919"/>
              <a:gd name="connsiteX1-23" fmla="*/ 7070803 w 6957185"/>
              <a:gd name="connsiteY1-24" fmla="*/ 1241109 h 1828919"/>
              <a:gd name="connsiteX2-25" fmla="*/ 6918393 w 6957185"/>
              <a:gd name="connsiteY2-26" fmla="*/ 1088699 h 1828919"/>
              <a:gd name="connsiteX3-27" fmla="*/ 7070803 w 6957185"/>
              <a:gd name="connsiteY3-28" fmla="*/ 936289 h 1828919"/>
              <a:gd name="connsiteX4-29" fmla="*/ 7223213 w 6957185"/>
              <a:gd name="connsiteY4-30" fmla="*/ 1088699 h 1828919"/>
              <a:gd name="connsiteX0-31" fmla="*/ 4693 w 43200"/>
              <a:gd name="connsiteY0-32" fmla="*/ 26177 h 43200"/>
              <a:gd name="connsiteX1-33" fmla="*/ 2160 w 43200"/>
              <a:gd name="connsiteY1-34" fmla="*/ 25380 h 43200"/>
              <a:gd name="connsiteX2-35" fmla="*/ 6928 w 43200"/>
              <a:gd name="connsiteY2-36" fmla="*/ 34899 h 43200"/>
              <a:gd name="connsiteX3-37" fmla="*/ 5820 w 43200"/>
              <a:gd name="connsiteY3-38" fmla="*/ 35280 h 43200"/>
              <a:gd name="connsiteX4-39" fmla="*/ 16478 w 43200"/>
              <a:gd name="connsiteY4-40" fmla="*/ 39090 h 43200"/>
              <a:gd name="connsiteX5-41" fmla="*/ 15810 w 43200"/>
              <a:gd name="connsiteY5-42" fmla="*/ 37350 h 43200"/>
              <a:gd name="connsiteX6-43" fmla="*/ 28827 w 43200"/>
              <a:gd name="connsiteY6-44" fmla="*/ 34751 h 43200"/>
              <a:gd name="connsiteX7-45" fmla="*/ 28560 w 43200"/>
              <a:gd name="connsiteY7-46" fmla="*/ 36660 h 43200"/>
              <a:gd name="connsiteX8-47" fmla="*/ 34129 w 43200"/>
              <a:gd name="connsiteY8-48" fmla="*/ 22954 h 43200"/>
              <a:gd name="connsiteX9-49" fmla="*/ 37380 w 43200"/>
              <a:gd name="connsiteY9-50" fmla="*/ 30090 h 43200"/>
              <a:gd name="connsiteX10-51" fmla="*/ 41798 w 43200"/>
              <a:gd name="connsiteY10-52" fmla="*/ 15354 h 43200"/>
              <a:gd name="connsiteX11-53" fmla="*/ 40350 w 43200"/>
              <a:gd name="connsiteY11-54" fmla="*/ 18030 h 43200"/>
              <a:gd name="connsiteX12-55" fmla="*/ 38324 w 43200"/>
              <a:gd name="connsiteY12-56" fmla="*/ 5426 h 43200"/>
              <a:gd name="connsiteX13-57" fmla="*/ 38400 w 43200"/>
              <a:gd name="connsiteY13-58" fmla="*/ 6690 h 43200"/>
              <a:gd name="connsiteX14-59" fmla="*/ 29078 w 43200"/>
              <a:gd name="connsiteY14-60" fmla="*/ 3952 h 43200"/>
              <a:gd name="connsiteX15-61" fmla="*/ 29820 w 43200"/>
              <a:gd name="connsiteY15-62" fmla="*/ 2340 h 43200"/>
              <a:gd name="connsiteX16-63" fmla="*/ 22141 w 43200"/>
              <a:gd name="connsiteY16-64" fmla="*/ 4720 h 43200"/>
              <a:gd name="connsiteX17-65" fmla="*/ 22500 w 43200"/>
              <a:gd name="connsiteY17-66" fmla="*/ 3330 h 43200"/>
              <a:gd name="connsiteX18-67" fmla="*/ 14000 w 43200"/>
              <a:gd name="connsiteY18-68" fmla="*/ 5192 h 43200"/>
              <a:gd name="connsiteX19-69" fmla="*/ 15300 w 43200"/>
              <a:gd name="connsiteY19-70" fmla="*/ 6540 h 43200"/>
              <a:gd name="connsiteX20-71" fmla="*/ 4127 w 43200"/>
              <a:gd name="connsiteY20-72" fmla="*/ 15789 h 43200"/>
              <a:gd name="connsiteX21-73" fmla="*/ 3900 w 43200"/>
              <a:gd name="connsiteY21-74" fmla="*/ 14370 h 43200"/>
              <a:gd name="connsiteX0-75" fmla="*/ 3936 w 47015"/>
              <a:gd name="connsiteY0-76" fmla="*/ 14229 h 43219"/>
              <a:gd name="connsiteX1-77" fmla="*/ 5659 w 47015"/>
              <a:gd name="connsiteY1-78" fmla="*/ 6766 h 43219"/>
              <a:gd name="connsiteX2-79" fmla="*/ 14041 w 47015"/>
              <a:gd name="connsiteY2-80" fmla="*/ 5061 h 43219"/>
              <a:gd name="connsiteX3-81" fmla="*/ 22492 w 47015"/>
              <a:gd name="connsiteY3-82" fmla="*/ 3291 h 43219"/>
              <a:gd name="connsiteX4-83" fmla="*/ 25785 w 47015"/>
              <a:gd name="connsiteY4-84" fmla="*/ 59 h 43219"/>
              <a:gd name="connsiteX5-85" fmla="*/ 29869 w 47015"/>
              <a:gd name="connsiteY5-86" fmla="*/ 2340 h 43219"/>
              <a:gd name="connsiteX6-87" fmla="*/ 35499 w 47015"/>
              <a:gd name="connsiteY6-88" fmla="*/ 549 h 43219"/>
              <a:gd name="connsiteX7-89" fmla="*/ 38354 w 47015"/>
              <a:gd name="connsiteY7-90" fmla="*/ 5435 h 43219"/>
              <a:gd name="connsiteX8-91" fmla="*/ 42018 w 47015"/>
              <a:gd name="connsiteY8-92" fmla="*/ 10177 h 43219"/>
              <a:gd name="connsiteX9-93" fmla="*/ 41854 w 47015"/>
              <a:gd name="connsiteY9-94" fmla="*/ 15319 h 43219"/>
              <a:gd name="connsiteX10-95" fmla="*/ 43052 w 47015"/>
              <a:gd name="connsiteY10-96" fmla="*/ 23181 h 43219"/>
              <a:gd name="connsiteX11-97" fmla="*/ 37440 w 47015"/>
              <a:gd name="connsiteY11-98" fmla="*/ 30063 h 43219"/>
              <a:gd name="connsiteX12-99" fmla="*/ 35431 w 47015"/>
              <a:gd name="connsiteY12-100" fmla="*/ 35960 h 43219"/>
              <a:gd name="connsiteX13-101" fmla="*/ 28591 w 47015"/>
              <a:gd name="connsiteY13-102" fmla="*/ 36674 h 43219"/>
              <a:gd name="connsiteX14-103" fmla="*/ 23703 w 47015"/>
              <a:gd name="connsiteY14-104" fmla="*/ 42965 h 43219"/>
              <a:gd name="connsiteX15-105" fmla="*/ 16516 w 47015"/>
              <a:gd name="connsiteY15-106" fmla="*/ 39125 h 43219"/>
              <a:gd name="connsiteX16-107" fmla="*/ 5840 w 47015"/>
              <a:gd name="connsiteY16-108" fmla="*/ 35331 h 43219"/>
              <a:gd name="connsiteX17-109" fmla="*/ 1146 w 47015"/>
              <a:gd name="connsiteY17-110" fmla="*/ 31109 h 43219"/>
              <a:gd name="connsiteX18-111" fmla="*/ 2149 w 47015"/>
              <a:gd name="connsiteY18-112" fmla="*/ 25410 h 43219"/>
              <a:gd name="connsiteX19-113" fmla="*/ 31 w 47015"/>
              <a:gd name="connsiteY19-114" fmla="*/ 19563 h 43219"/>
              <a:gd name="connsiteX20-115" fmla="*/ 3899 w 47015"/>
              <a:gd name="connsiteY20-116" fmla="*/ 14366 h 43219"/>
              <a:gd name="connsiteX21-117" fmla="*/ 3936 w 47015"/>
              <a:gd name="connsiteY21-118" fmla="*/ 14229 h 43219"/>
              <a:gd name="connsiteX0-119" fmla="*/ 7571613 w 7571613"/>
              <a:gd name="connsiteY0-120" fmla="*/ 1104276 h 1829724"/>
              <a:gd name="connsiteX1-121" fmla="*/ 7520810 w 7571613"/>
              <a:gd name="connsiteY1-122" fmla="*/ 1155079 h 1829724"/>
              <a:gd name="connsiteX2-123" fmla="*/ 7470007 w 7571613"/>
              <a:gd name="connsiteY2-124" fmla="*/ 1104276 h 1829724"/>
              <a:gd name="connsiteX3-125" fmla="*/ 7520810 w 7571613"/>
              <a:gd name="connsiteY3-126" fmla="*/ 1053473 h 1829724"/>
              <a:gd name="connsiteX4-127" fmla="*/ 7571613 w 7571613"/>
              <a:gd name="connsiteY4-128" fmla="*/ 1104276 h 1829724"/>
              <a:gd name="connsiteX0-129" fmla="*/ 7451056 w 7571613"/>
              <a:gd name="connsiteY0-130" fmla="*/ 1095964 h 1829724"/>
              <a:gd name="connsiteX1-131" fmla="*/ 7349449 w 7571613"/>
              <a:gd name="connsiteY1-132" fmla="*/ 1197571 h 1829724"/>
              <a:gd name="connsiteX2-133" fmla="*/ 7247842 w 7571613"/>
              <a:gd name="connsiteY2-134" fmla="*/ 1095964 h 1829724"/>
              <a:gd name="connsiteX3-135" fmla="*/ 7349449 w 7571613"/>
              <a:gd name="connsiteY3-136" fmla="*/ 994357 h 1829724"/>
              <a:gd name="connsiteX4-137" fmla="*/ 7451056 w 7571613"/>
              <a:gd name="connsiteY4-138" fmla="*/ 1095964 h 1829724"/>
              <a:gd name="connsiteX0-139" fmla="*/ 7229011 w 7571613"/>
              <a:gd name="connsiteY0-140" fmla="*/ 1082730 h 1829724"/>
              <a:gd name="connsiteX1-141" fmla="*/ 7076601 w 7571613"/>
              <a:gd name="connsiteY1-142" fmla="*/ 1235140 h 1829724"/>
              <a:gd name="connsiteX2-143" fmla="*/ 6924191 w 7571613"/>
              <a:gd name="connsiteY2-144" fmla="*/ 1082730 h 1829724"/>
              <a:gd name="connsiteX3-145" fmla="*/ 7076601 w 7571613"/>
              <a:gd name="connsiteY3-146" fmla="*/ 930320 h 1829724"/>
              <a:gd name="connsiteX4-147" fmla="*/ 7229011 w 7571613"/>
              <a:gd name="connsiteY4-148" fmla="*/ 1082730 h 1829724"/>
              <a:gd name="connsiteX0-149" fmla="*/ 4729 w 47015"/>
              <a:gd name="connsiteY0-150" fmla="*/ 26036 h 43219"/>
              <a:gd name="connsiteX1-151" fmla="*/ 2196 w 47015"/>
              <a:gd name="connsiteY1-152" fmla="*/ 25239 h 43219"/>
              <a:gd name="connsiteX2-153" fmla="*/ 6964 w 47015"/>
              <a:gd name="connsiteY2-154" fmla="*/ 34758 h 43219"/>
              <a:gd name="connsiteX3-155" fmla="*/ 5856 w 47015"/>
              <a:gd name="connsiteY3-156" fmla="*/ 35139 h 43219"/>
              <a:gd name="connsiteX4-157" fmla="*/ 16514 w 47015"/>
              <a:gd name="connsiteY4-158" fmla="*/ 38949 h 43219"/>
              <a:gd name="connsiteX5-159" fmla="*/ 15846 w 47015"/>
              <a:gd name="connsiteY5-160" fmla="*/ 37209 h 43219"/>
              <a:gd name="connsiteX6-161" fmla="*/ 28863 w 47015"/>
              <a:gd name="connsiteY6-162" fmla="*/ 34610 h 43219"/>
              <a:gd name="connsiteX7-163" fmla="*/ 28596 w 47015"/>
              <a:gd name="connsiteY7-164" fmla="*/ 36519 h 43219"/>
              <a:gd name="connsiteX8-165" fmla="*/ 41834 w 47015"/>
              <a:gd name="connsiteY8-166" fmla="*/ 15213 h 43219"/>
              <a:gd name="connsiteX9-167" fmla="*/ 40386 w 47015"/>
              <a:gd name="connsiteY9-168" fmla="*/ 17889 h 43219"/>
              <a:gd name="connsiteX10-169" fmla="*/ 38360 w 47015"/>
              <a:gd name="connsiteY10-170" fmla="*/ 5285 h 43219"/>
              <a:gd name="connsiteX11-171" fmla="*/ 38436 w 47015"/>
              <a:gd name="connsiteY11-172" fmla="*/ 6549 h 43219"/>
              <a:gd name="connsiteX12-173" fmla="*/ 29114 w 47015"/>
              <a:gd name="connsiteY12-174" fmla="*/ 3811 h 43219"/>
              <a:gd name="connsiteX13-175" fmla="*/ 29856 w 47015"/>
              <a:gd name="connsiteY13-176" fmla="*/ 2199 h 43219"/>
              <a:gd name="connsiteX14-177" fmla="*/ 22177 w 47015"/>
              <a:gd name="connsiteY14-178" fmla="*/ 4579 h 43219"/>
              <a:gd name="connsiteX15-179" fmla="*/ 22536 w 47015"/>
              <a:gd name="connsiteY15-180" fmla="*/ 3189 h 43219"/>
              <a:gd name="connsiteX16-181" fmla="*/ 14036 w 47015"/>
              <a:gd name="connsiteY16-182" fmla="*/ 5051 h 43219"/>
              <a:gd name="connsiteX17-183" fmla="*/ 15336 w 47015"/>
              <a:gd name="connsiteY17-184" fmla="*/ 6399 h 43219"/>
              <a:gd name="connsiteX18-185" fmla="*/ 4163 w 47015"/>
              <a:gd name="connsiteY18-186" fmla="*/ 15648 h 43219"/>
              <a:gd name="connsiteX19-187" fmla="*/ 3936 w 47015"/>
              <a:gd name="connsiteY19-188" fmla="*/ 14229 h 43219"/>
              <a:gd name="connsiteX0-189" fmla="*/ 3936 w 47015"/>
              <a:gd name="connsiteY0-190" fmla="*/ 14229 h 43219"/>
              <a:gd name="connsiteX1-191" fmla="*/ 5659 w 47015"/>
              <a:gd name="connsiteY1-192" fmla="*/ 6766 h 43219"/>
              <a:gd name="connsiteX2-193" fmla="*/ 14041 w 47015"/>
              <a:gd name="connsiteY2-194" fmla="*/ 5061 h 43219"/>
              <a:gd name="connsiteX3-195" fmla="*/ 22492 w 47015"/>
              <a:gd name="connsiteY3-196" fmla="*/ 3291 h 43219"/>
              <a:gd name="connsiteX4-197" fmla="*/ 25785 w 47015"/>
              <a:gd name="connsiteY4-198" fmla="*/ 59 h 43219"/>
              <a:gd name="connsiteX5-199" fmla="*/ 29869 w 47015"/>
              <a:gd name="connsiteY5-200" fmla="*/ 2340 h 43219"/>
              <a:gd name="connsiteX6-201" fmla="*/ 35499 w 47015"/>
              <a:gd name="connsiteY6-202" fmla="*/ 549 h 43219"/>
              <a:gd name="connsiteX7-203" fmla="*/ 38354 w 47015"/>
              <a:gd name="connsiteY7-204" fmla="*/ 5435 h 43219"/>
              <a:gd name="connsiteX8-205" fmla="*/ 42018 w 47015"/>
              <a:gd name="connsiteY8-206" fmla="*/ 10177 h 43219"/>
              <a:gd name="connsiteX9-207" fmla="*/ 41854 w 47015"/>
              <a:gd name="connsiteY9-208" fmla="*/ 15319 h 43219"/>
              <a:gd name="connsiteX10-209" fmla="*/ 43052 w 47015"/>
              <a:gd name="connsiteY10-210" fmla="*/ 23181 h 43219"/>
              <a:gd name="connsiteX11-211" fmla="*/ 35431 w 47015"/>
              <a:gd name="connsiteY11-212" fmla="*/ 35960 h 43219"/>
              <a:gd name="connsiteX12-213" fmla="*/ 28591 w 47015"/>
              <a:gd name="connsiteY12-214" fmla="*/ 36674 h 43219"/>
              <a:gd name="connsiteX13-215" fmla="*/ 23703 w 47015"/>
              <a:gd name="connsiteY13-216" fmla="*/ 42965 h 43219"/>
              <a:gd name="connsiteX14-217" fmla="*/ 16516 w 47015"/>
              <a:gd name="connsiteY14-218" fmla="*/ 39125 h 43219"/>
              <a:gd name="connsiteX15-219" fmla="*/ 5840 w 47015"/>
              <a:gd name="connsiteY15-220" fmla="*/ 35331 h 43219"/>
              <a:gd name="connsiteX16-221" fmla="*/ 1146 w 47015"/>
              <a:gd name="connsiteY16-222" fmla="*/ 31109 h 43219"/>
              <a:gd name="connsiteX17-223" fmla="*/ 2149 w 47015"/>
              <a:gd name="connsiteY17-224" fmla="*/ 25410 h 43219"/>
              <a:gd name="connsiteX18-225" fmla="*/ 31 w 47015"/>
              <a:gd name="connsiteY18-226" fmla="*/ 19563 h 43219"/>
              <a:gd name="connsiteX19-227" fmla="*/ 3899 w 47015"/>
              <a:gd name="connsiteY19-228" fmla="*/ 14366 h 43219"/>
              <a:gd name="connsiteX20-229" fmla="*/ 3936 w 47015"/>
              <a:gd name="connsiteY20-230" fmla="*/ 14229 h 43219"/>
              <a:gd name="connsiteX0-231" fmla="*/ 7571613 w 7571613"/>
              <a:gd name="connsiteY0-232" fmla="*/ 1104276 h 1829724"/>
              <a:gd name="connsiteX1-233" fmla="*/ 7520810 w 7571613"/>
              <a:gd name="connsiteY1-234" fmla="*/ 1155079 h 1829724"/>
              <a:gd name="connsiteX2-235" fmla="*/ 7470007 w 7571613"/>
              <a:gd name="connsiteY2-236" fmla="*/ 1104276 h 1829724"/>
              <a:gd name="connsiteX3-237" fmla="*/ 7520810 w 7571613"/>
              <a:gd name="connsiteY3-238" fmla="*/ 1053473 h 1829724"/>
              <a:gd name="connsiteX4-239" fmla="*/ 7571613 w 7571613"/>
              <a:gd name="connsiteY4-240" fmla="*/ 1104276 h 1829724"/>
              <a:gd name="connsiteX0-241" fmla="*/ 7451056 w 7571613"/>
              <a:gd name="connsiteY0-242" fmla="*/ 1095964 h 1829724"/>
              <a:gd name="connsiteX1-243" fmla="*/ 7349449 w 7571613"/>
              <a:gd name="connsiteY1-244" fmla="*/ 1197571 h 1829724"/>
              <a:gd name="connsiteX2-245" fmla="*/ 7247842 w 7571613"/>
              <a:gd name="connsiteY2-246" fmla="*/ 1095964 h 1829724"/>
              <a:gd name="connsiteX3-247" fmla="*/ 7349449 w 7571613"/>
              <a:gd name="connsiteY3-248" fmla="*/ 994357 h 1829724"/>
              <a:gd name="connsiteX4-249" fmla="*/ 7451056 w 7571613"/>
              <a:gd name="connsiteY4-250" fmla="*/ 1095964 h 1829724"/>
              <a:gd name="connsiteX0-251" fmla="*/ 7229011 w 7571613"/>
              <a:gd name="connsiteY0-252" fmla="*/ 1082730 h 1829724"/>
              <a:gd name="connsiteX1-253" fmla="*/ 7076601 w 7571613"/>
              <a:gd name="connsiteY1-254" fmla="*/ 1235140 h 1829724"/>
              <a:gd name="connsiteX2-255" fmla="*/ 6924191 w 7571613"/>
              <a:gd name="connsiteY2-256" fmla="*/ 1082730 h 1829724"/>
              <a:gd name="connsiteX3-257" fmla="*/ 7076601 w 7571613"/>
              <a:gd name="connsiteY3-258" fmla="*/ 930320 h 1829724"/>
              <a:gd name="connsiteX4-259" fmla="*/ 7229011 w 7571613"/>
              <a:gd name="connsiteY4-260" fmla="*/ 1082730 h 1829724"/>
              <a:gd name="connsiteX0-261" fmla="*/ 4729 w 47015"/>
              <a:gd name="connsiteY0-262" fmla="*/ 26036 h 43219"/>
              <a:gd name="connsiteX1-263" fmla="*/ 2196 w 47015"/>
              <a:gd name="connsiteY1-264" fmla="*/ 25239 h 43219"/>
              <a:gd name="connsiteX2-265" fmla="*/ 6964 w 47015"/>
              <a:gd name="connsiteY2-266" fmla="*/ 34758 h 43219"/>
              <a:gd name="connsiteX3-267" fmla="*/ 5856 w 47015"/>
              <a:gd name="connsiteY3-268" fmla="*/ 35139 h 43219"/>
              <a:gd name="connsiteX4-269" fmla="*/ 16514 w 47015"/>
              <a:gd name="connsiteY4-270" fmla="*/ 38949 h 43219"/>
              <a:gd name="connsiteX5-271" fmla="*/ 15846 w 47015"/>
              <a:gd name="connsiteY5-272" fmla="*/ 37209 h 43219"/>
              <a:gd name="connsiteX6-273" fmla="*/ 28863 w 47015"/>
              <a:gd name="connsiteY6-274" fmla="*/ 34610 h 43219"/>
              <a:gd name="connsiteX7-275" fmla="*/ 28596 w 47015"/>
              <a:gd name="connsiteY7-276" fmla="*/ 36519 h 43219"/>
              <a:gd name="connsiteX8-277" fmla="*/ 41834 w 47015"/>
              <a:gd name="connsiteY8-278" fmla="*/ 15213 h 43219"/>
              <a:gd name="connsiteX9-279" fmla="*/ 40386 w 47015"/>
              <a:gd name="connsiteY9-280" fmla="*/ 17889 h 43219"/>
              <a:gd name="connsiteX10-281" fmla="*/ 38360 w 47015"/>
              <a:gd name="connsiteY10-282" fmla="*/ 5285 h 43219"/>
              <a:gd name="connsiteX11-283" fmla="*/ 38436 w 47015"/>
              <a:gd name="connsiteY11-284" fmla="*/ 6549 h 43219"/>
              <a:gd name="connsiteX12-285" fmla="*/ 29114 w 47015"/>
              <a:gd name="connsiteY12-286" fmla="*/ 3811 h 43219"/>
              <a:gd name="connsiteX13-287" fmla="*/ 29856 w 47015"/>
              <a:gd name="connsiteY13-288" fmla="*/ 2199 h 43219"/>
              <a:gd name="connsiteX14-289" fmla="*/ 22177 w 47015"/>
              <a:gd name="connsiteY14-290" fmla="*/ 4579 h 43219"/>
              <a:gd name="connsiteX15-291" fmla="*/ 22536 w 47015"/>
              <a:gd name="connsiteY15-292" fmla="*/ 3189 h 43219"/>
              <a:gd name="connsiteX16-293" fmla="*/ 14036 w 47015"/>
              <a:gd name="connsiteY16-294" fmla="*/ 5051 h 43219"/>
              <a:gd name="connsiteX17-295" fmla="*/ 15336 w 47015"/>
              <a:gd name="connsiteY17-296" fmla="*/ 6399 h 43219"/>
              <a:gd name="connsiteX18-297" fmla="*/ 4163 w 47015"/>
              <a:gd name="connsiteY18-298" fmla="*/ 15648 h 43219"/>
              <a:gd name="connsiteX19-299" fmla="*/ 3936 w 47015"/>
              <a:gd name="connsiteY19-300" fmla="*/ 14229 h 43219"/>
              <a:gd name="connsiteX0-301" fmla="*/ 3936 w 47015"/>
              <a:gd name="connsiteY0-302" fmla="*/ 14229 h 43219"/>
              <a:gd name="connsiteX1-303" fmla="*/ 5659 w 47015"/>
              <a:gd name="connsiteY1-304" fmla="*/ 6766 h 43219"/>
              <a:gd name="connsiteX2-305" fmla="*/ 14041 w 47015"/>
              <a:gd name="connsiteY2-306" fmla="*/ 5061 h 43219"/>
              <a:gd name="connsiteX3-307" fmla="*/ 22492 w 47015"/>
              <a:gd name="connsiteY3-308" fmla="*/ 3291 h 43219"/>
              <a:gd name="connsiteX4-309" fmla="*/ 25785 w 47015"/>
              <a:gd name="connsiteY4-310" fmla="*/ 59 h 43219"/>
              <a:gd name="connsiteX5-311" fmla="*/ 29869 w 47015"/>
              <a:gd name="connsiteY5-312" fmla="*/ 2340 h 43219"/>
              <a:gd name="connsiteX6-313" fmla="*/ 35499 w 47015"/>
              <a:gd name="connsiteY6-314" fmla="*/ 549 h 43219"/>
              <a:gd name="connsiteX7-315" fmla="*/ 38354 w 47015"/>
              <a:gd name="connsiteY7-316" fmla="*/ 5435 h 43219"/>
              <a:gd name="connsiteX8-317" fmla="*/ 42018 w 47015"/>
              <a:gd name="connsiteY8-318" fmla="*/ 10177 h 43219"/>
              <a:gd name="connsiteX9-319" fmla="*/ 41854 w 47015"/>
              <a:gd name="connsiteY9-320" fmla="*/ 15319 h 43219"/>
              <a:gd name="connsiteX10-321" fmla="*/ 43052 w 47015"/>
              <a:gd name="connsiteY10-322" fmla="*/ 23181 h 43219"/>
              <a:gd name="connsiteX11-323" fmla="*/ 40032 w 47015"/>
              <a:gd name="connsiteY11-324" fmla="*/ 38173 h 43219"/>
              <a:gd name="connsiteX12-325" fmla="*/ 35431 w 47015"/>
              <a:gd name="connsiteY12-326" fmla="*/ 35960 h 43219"/>
              <a:gd name="connsiteX13-327" fmla="*/ 28591 w 47015"/>
              <a:gd name="connsiteY13-328" fmla="*/ 36674 h 43219"/>
              <a:gd name="connsiteX14-329" fmla="*/ 23703 w 47015"/>
              <a:gd name="connsiteY14-330" fmla="*/ 42965 h 43219"/>
              <a:gd name="connsiteX15-331" fmla="*/ 16516 w 47015"/>
              <a:gd name="connsiteY15-332" fmla="*/ 39125 h 43219"/>
              <a:gd name="connsiteX16-333" fmla="*/ 5840 w 47015"/>
              <a:gd name="connsiteY16-334" fmla="*/ 35331 h 43219"/>
              <a:gd name="connsiteX17-335" fmla="*/ 1146 w 47015"/>
              <a:gd name="connsiteY17-336" fmla="*/ 31109 h 43219"/>
              <a:gd name="connsiteX18-337" fmla="*/ 2149 w 47015"/>
              <a:gd name="connsiteY18-338" fmla="*/ 25410 h 43219"/>
              <a:gd name="connsiteX19-339" fmla="*/ 31 w 47015"/>
              <a:gd name="connsiteY19-340" fmla="*/ 19563 h 43219"/>
              <a:gd name="connsiteX20-341" fmla="*/ 3899 w 47015"/>
              <a:gd name="connsiteY20-342" fmla="*/ 14366 h 43219"/>
              <a:gd name="connsiteX21-343" fmla="*/ 3936 w 47015"/>
              <a:gd name="connsiteY21-344" fmla="*/ 14229 h 43219"/>
              <a:gd name="connsiteX0-345" fmla="*/ 7571613 w 7571613"/>
              <a:gd name="connsiteY0-346" fmla="*/ 1104276 h 1829724"/>
              <a:gd name="connsiteX1-347" fmla="*/ 7520810 w 7571613"/>
              <a:gd name="connsiteY1-348" fmla="*/ 1155079 h 1829724"/>
              <a:gd name="connsiteX2-349" fmla="*/ 7470007 w 7571613"/>
              <a:gd name="connsiteY2-350" fmla="*/ 1104276 h 1829724"/>
              <a:gd name="connsiteX3-351" fmla="*/ 7520810 w 7571613"/>
              <a:gd name="connsiteY3-352" fmla="*/ 1053473 h 1829724"/>
              <a:gd name="connsiteX4-353" fmla="*/ 7571613 w 7571613"/>
              <a:gd name="connsiteY4-354" fmla="*/ 1104276 h 1829724"/>
              <a:gd name="connsiteX0-355" fmla="*/ 7451056 w 7571613"/>
              <a:gd name="connsiteY0-356" fmla="*/ 1095964 h 1829724"/>
              <a:gd name="connsiteX1-357" fmla="*/ 7349449 w 7571613"/>
              <a:gd name="connsiteY1-358" fmla="*/ 1197571 h 1829724"/>
              <a:gd name="connsiteX2-359" fmla="*/ 7247842 w 7571613"/>
              <a:gd name="connsiteY2-360" fmla="*/ 1095964 h 1829724"/>
              <a:gd name="connsiteX3-361" fmla="*/ 7349449 w 7571613"/>
              <a:gd name="connsiteY3-362" fmla="*/ 994357 h 1829724"/>
              <a:gd name="connsiteX4-363" fmla="*/ 7451056 w 7571613"/>
              <a:gd name="connsiteY4-364" fmla="*/ 1095964 h 1829724"/>
              <a:gd name="connsiteX0-365" fmla="*/ 7229011 w 7571613"/>
              <a:gd name="connsiteY0-366" fmla="*/ 1082730 h 1829724"/>
              <a:gd name="connsiteX1-367" fmla="*/ 7076601 w 7571613"/>
              <a:gd name="connsiteY1-368" fmla="*/ 1235140 h 1829724"/>
              <a:gd name="connsiteX2-369" fmla="*/ 6924191 w 7571613"/>
              <a:gd name="connsiteY2-370" fmla="*/ 1082730 h 1829724"/>
              <a:gd name="connsiteX3-371" fmla="*/ 7076601 w 7571613"/>
              <a:gd name="connsiteY3-372" fmla="*/ 930320 h 1829724"/>
              <a:gd name="connsiteX4-373" fmla="*/ 7229011 w 7571613"/>
              <a:gd name="connsiteY4-374" fmla="*/ 1082730 h 1829724"/>
              <a:gd name="connsiteX0-375" fmla="*/ 4729 w 47015"/>
              <a:gd name="connsiteY0-376" fmla="*/ 26036 h 43219"/>
              <a:gd name="connsiteX1-377" fmla="*/ 2196 w 47015"/>
              <a:gd name="connsiteY1-378" fmla="*/ 25239 h 43219"/>
              <a:gd name="connsiteX2-379" fmla="*/ 6964 w 47015"/>
              <a:gd name="connsiteY2-380" fmla="*/ 34758 h 43219"/>
              <a:gd name="connsiteX3-381" fmla="*/ 5856 w 47015"/>
              <a:gd name="connsiteY3-382" fmla="*/ 35139 h 43219"/>
              <a:gd name="connsiteX4-383" fmla="*/ 16514 w 47015"/>
              <a:gd name="connsiteY4-384" fmla="*/ 38949 h 43219"/>
              <a:gd name="connsiteX5-385" fmla="*/ 15846 w 47015"/>
              <a:gd name="connsiteY5-386" fmla="*/ 37209 h 43219"/>
              <a:gd name="connsiteX6-387" fmla="*/ 28863 w 47015"/>
              <a:gd name="connsiteY6-388" fmla="*/ 34610 h 43219"/>
              <a:gd name="connsiteX7-389" fmla="*/ 28596 w 47015"/>
              <a:gd name="connsiteY7-390" fmla="*/ 36519 h 43219"/>
              <a:gd name="connsiteX8-391" fmla="*/ 41834 w 47015"/>
              <a:gd name="connsiteY8-392" fmla="*/ 15213 h 43219"/>
              <a:gd name="connsiteX9-393" fmla="*/ 40386 w 47015"/>
              <a:gd name="connsiteY9-394" fmla="*/ 17889 h 43219"/>
              <a:gd name="connsiteX10-395" fmla="*/ 38360 w 47015"/>
              <a:gd name="connsiteY10-396" fmla="*/ 5285 h 43219"/>
              <a:gd name="connsiteX11-397" fmla="*/ 38436 w 47015"/>
              <a:gd name="connsiteY11-398" fmla="*/ 6549 h 43219"/>
              <a:gd name="connsiteX12-399" fmla="*/ 29114 w 47015"/>
              <a:gd name="connsiteY12-400" fmla="*/ 3811 h 43219"/>
              <a:gd name="connsiteX13-401" fmla="*/ 29856 w 47015"/>
              <a:gd name="connsiteY13-402" fmla="*/ 2199 h 43219"/>
              <a:gd name="connsiteX14-403" fmla="*/ 22177 w 47015"/>
              <a:gd name="connsiteY14-404" fmla="*/ 4579 h 43219"/>
              <a:gd name="connsiteX15-405" fmla="*/ 22536 w 47015"/>
              <a:gd name="connsiteY15-406" fmla="*/ 3189 h 43219"/>
              <a:gd name="connsiteX16-407" fmla="*/ 14036 w 47015"/>
              <a:gd name="connsiteY16-408" fmla="*/ 5051 h 43219"/>
              <a:gd name="connsiteX17-409" fmla="*/ 15336 w 47015"/>
              <a:gd name="connsiteY17-410" fmla="*/ 6399 h 43219"/>
              <a:gd name="connsiteX18-411" fmla="*/ 4163 w 47015"/>
              <a:gd name="connsiteY18-412" fmla="*/ 15648 h 43219"/>
              <a:gd name="connsiteX19-413" fmla="*/ 3936 w 47015"/>
              <a:gd name="connsiteY19-414" fmla="*/ 14229 h 43219"/>
              <a:gd name="connsiteX0-415" fmla="*/ 3936 w 47015"/>
              <a:gd name="connsiteY0-416" fmla="*/ 14229 h 43219"/>
              <a:gd name="connsiteX1-417" fmla="*/ 5659 w 47015"/>
              <a:gd name="connsiteY1-418" fmla="*/ 6766 h 43219"/>
              <a:gd name="connsiteX2-419" fmla="*/ 14041 w 47015"/>
              <a:gd name="connsiteY2-420" fmla="*/ 5061 h 43219"/>
              <a:gd name="connsiteX3-421" fmla="*/ 22492 w 47015"/>
              <a:gd name="connsiteY3-422" fmla="*/ 3291 h 43219"/>
              <a:gd name="connsiteX4-423" fmla="*/ 25785 w 47015"/>
              <a:gd name="connsiteY4-424" fmla="*/ 59 h 43219"/>
              <a:gd name="connsiteX5-425" fmla="*/ 29869 w 47015"/>
              <a:gd name="connsiteY5-426" fmla="*/ 2340 h 43219"/>
              <a:gd name="connsiteX6-427" fmla="*/ 35499 w 47015"/>
              <a:gd name="connsiteY6-428" fmla="*/ 549 h 43219"/>
              <a:gd name="connsiteX7-429" fmla="*/ 38354 w 47015"/>
              <a:gd name="connsiteY7-430" fmla="*/ 5435 h 43219"/>
              <a:gd name="connsiteX8-431" fmla="*/ 42018 w 47015"/>
              <a:gd name="connsiteY8-432" fmla="*/ 10177 h 43219"/>
              <a:gd name="connsiteX9-433" fmla="*/ 41854 w 47015"/>
              <a:gd name="connsiteY9-434" fmla="*/ 15319 h 43219"/>
              <a:gd name="connsiteX10-435" fmla="*/ 43052 w 47015"/>
              <a:gd name="connsiteY10-436" fmla="*/ 23181 h 43219"/>
              <a:gd name="connsiteX11-437" fmla="*/ 40032 w 47015"/>
              <a:gd name="connsiteY11-438" fmla="*/ 38173 h 43219"/>
              <a:gd name="connsiteX12-439" fmla="*/ 35017 w 47015"/>
              <a:gd name="connsiteY12-440" fmla="*/ 39110 h 43219"/>
              <a:gd name="connsiteX13-441" fmla="*/ 28591 w 47015"/>
              <a:gd name="connsiteY13-442" fmla="*/ 36674 h 43219"/>
              <a:gd name="connsiteX14-443" fmla="*/ 23703 w 47015"/>
              <a:gd name="connsiteY14-444" fmla="*/ 42965 h 43219"/>
              <a:gd name="connsiteX15-445" fmla="*/ 16516 w 47015"/>
              <a:gd name="connsiteY15-446" fmla="*/ 39125 h 43219"/>
              <a:gd name="connsiteX16-447" fmla="*/ 5840 w 47015"/>
              <a:gd name="connsiteY16-448" fmla="*/ 35331 h 43219"/>
              <a:gd name="connsiteX17-449" fmla="*/ 1146 w 47015"/>
              <a:gd name="connsiteY17-450" fmla="*/ 31109 h 43219"/>
              <a:gd name="connsiteX18-451" fmla="*/ 2149 w 47015"/>
              <a:gd name="connsiteY18-452" fmla="*/ 25410 h 43219"/>
              <a:gd name="connsiteX19-453" fmla="*/ 31 w 47015"/>
              <a:gd name="connsiteY19-454" fmla="*/ 19563 h 43219"/>
              <a:gd name="connsiteX20-455" fmla="*/ 3899 w 47015"/>
              <a:gd name="connsiteY20-456" fmla="*/ 14366 h 43219"/>
              <a:gd name="connsiteX21-457" fmla="*/ 3936 w 47015"/>
              <a:gd name="connsiteY21-458" fmla="*/ 14229 h 43219"/>
              <a:gd name="connsiteX0-459" fmla="*/ 7571613 w 7571613"/>
              <a:gd name="connsiteY0-460" fmla="*/ 1104276 h 1829724"/>
              <a:gd name="connsiteX1-461" fmla="*/ 7520810 w 7571613"/>
              <a:gd name="connsiteY1-462" fmla="*/ 1155079 h 1829724"/>
              <a:gd name="connsiteX2-463" fmla="*/ 7470007 w 7571613"/>
              <a:gd name="connsiteY2-464" fmla="*/ 1104276 h 1829724"/>
              <a:gd name="connsiteX3-465" fmla="*/ 7520810 w 7571613"/>
              <a:gd name="connsiteY3-466" fmla="*/ 1053473 h 1829724"/>
              <a:gd name="connsiteX4-467" fmla="*/ 7571613 w 7571613"/>
              <a:gd name="connsiteY4-468" fmla="*/ 1104276 h 1829724"/>
              <a:gd name="connsiteX0-469" fmla="*/ 7451056 w 7571613"/>
              <a:gd name="connsiteY0-470" fmla="*/ 1095964 h 1829724"/>
              <a:gd name="connsiteX1-471" fmla="*/ 7349449 w 7571613"/>
              <a:gd name="connsiteY1-472" fmla="*/ 1197571 h 1829724"/>
              <a:gd name="connsiteX2-473" fmla="*/ 7247842 w 7571613"/>
              <a:gd name="connsiteY2-474" fmla="*/ 1095964 h 1829724"/>
              <a:gd name="connsiteX3-475" fmla="*/ 7349449 w 7571613"/>
              <a:gd name="connsiteY3-476" fmla="*/ 994357 h 1829724"/>
              <a:gd name="connsiteX4-477" fmla="*/ 7451056 w 7571613"/>
              <a:gd name="connsiteY4-478" fmla="*/ 1095964 h 1829724"/>
              <a:gd name="connsiteX0-479" fmla="*/ 7229011 w 7571613"/>
              <a:gd name="connsiteY0-480" fmla="*/ 1082730 h 1829724"/>
              <a:gd name="connsiteX1-481" fmla="*/ 7076601 w 7571613"/>
              <a:gd name="connsiteY1-482" fmla="*/ 1235140 h 1829724"/>
              <a:gd name="connsiteX2-483" fmla="*/ 6924191 w 7571613"/>
              <a:gd name="connsiteY2-484" fmla="*/ 1082730 h 1829724"/>
              <a:gd name="connsiteX3-485" fmla="*/ 7076601 w 7571613"/>
              <a:gd name="connsiteY3-486" fmla="*/ 930320 h 1829724"/>
              <a:gd name="connsiteX4-487" fmla="*/ 7229011 w 7571613"/>
              <a:gd name="connsiteY4-488" fmla="*/ 1082730 h 1829724"/>
              <a:gd name="connsiteX0-489" fmla="*/ 4729 w 47015"/>
              <a:gd name="connsiteY0-490" fmla="*/ 26036 h 43219"/>
              <a:gd name="connsiteX1-491" fmla="*/ 2196 w 47015"/>
              <a:gd name="connsiteY1-492" fmla="*/ 25239 h 43219"/>
              <a:gd name="connsiteX2-493" fmla="*/ 6964 w 47015"/>
              <a:gd name="connsiteY2-494" fmla="*/ 34758 h 43219"/>
              <a:gd name="connsiteX3-495" fmla="*/ 5856 w 47015"/>
              <a:gd name="connsiteY3-496" fmla="*/ 35139 h 43219"/>
              <a:gd name="connsiteX4-497" fmla="*/ 16514 w 47015"/>
              <a:gd name="connsiteY4-498" fmla="*/ 38949 h 43219"/>
              <a:gd name="connsiteX5-499" fmla="*/ 15846 w 47015"/>
              <a:gd name="connsiteY5-500" fmla="*/ 37209 h 43219"/>
              <a:gd name="connsiteX6-501" fmla="*/ 28863 w 47015"/>
              <a:gd name="connsiteY6-502" fmla="*/ 34610 h 43219"/>
              <a:gd name="connsiteX7-503" fmla="*/ 28596 w 47015"/>
              <a:gd name="connsiteY7-504" fmla="*/ 36519 h 43219"/>
              <a:gd name="connsiteX8-505" fmla="*/ 41834 w 47015"/>
              <a:gd name="connsiteY8-506" fmla="*/ 15213 h 43219"/>
              <a:gd name="connsiteX9-507" fmla="*/ 40386 w 47015"/>
              <a:gd name="connsiteY9-508" fmla="*/ 17889 h 43219"/>
              <a:gd name="connsiteX10-509" fmla="*/ 38360 w 47015"/>
              <a:gd name="connsiteY10-510" fmla="*/ 5285 h 43219"/>
              <a:gd name="connsiteX11-511" fmla="*/ 38436 w 47015"/>
              <a:gd name="connsiteY11-512" fmla="*/ 6549 h 43219"/>
              <a:gd name="connsiteX12-513" fmla="*/ 29114 w 47015"/>
              <a:gd name="connsiteY12-514" fmla="*/ 3811 h 43219"/>
              <a:gd name="connsiteX13-515" fmla="*/ 29856 w 47015"/>
              <a:gd name="connsiteY13-516" fmla="*/ 2199 h 43219"/>
              <a:gd name="connsiteX14-517" fmla="*/ 22177 w 47015"/>
              <a:gd name="connsiteY14-518" fmla="*/ 4579 h 43219"/>
              <a:gd name="connsiteX15-519" fmla="*/ 22536 w 47015"/>
              <a:gd name="connsiteY15-520" fmla="*/ 3189 h 43219"/>
              <a:gd name="connsiteX16-521" fmla="*/ 14036 w 47015"/>
              <a:gd name="connsiteY16-522" fmla="*/ 5051 h 43219"/>
              <a:gd name="connsiteX17-523" fmla="*/ 15336 w 47015"/>
              <a:gd name="connsiteY17-524" fmla="*/ 6399 h 43219"/>
              <a:gd name="connsiteX18-525" fmla="*/ 4163 w 47015"/>
              <a:gd name="connsiteY18-526" fmla="*/ 15648 h 43219"/>
              <a:gd name="connsiteX19-527" fmla="*/ 3936 w 47015"/>
              <a:gd name="connsiteY19-528" fmla="*/ 14229 h 43219"/>
              <a:gd name="connsiteX0-529" fmla="*/ 3936 w 47015"/>
              <a:gd name="connsiteY0-530" fmla="*/ 14229 h 43219"/>
              <a:gd name="connsiteX1-531" fmla="*/ 5659 w 47015"/>
              <a:gd name="connsiteY1-532" fmla="*/ 6766 h 43219"/>
              <a:gd name="connsiteX2-533" fmla="*/ 14041 w 47015"/>
              <a:gd name="connsiteY2-534" fmla="*/ 5061 h 43219"/>
              <a:gd name="connsiteX3-535" fmla="*/ 22492 w 47015"/>
              <a:gd name="connsiteY3-536" fmla="*/ 3291 h 43219"/>
              <a:gd name="connsiteX4-537" fmla="*/ 25785 w 47015"/>
              <a:gd name="connsiteY4-538" fmla="*/ 59 h 43219"/>
              <a:gd name="connsiteX5-539" fmla="*/ 29869 w 47015"/>
              <a:gd name="connsiteY5-540" fmla="*/ 2340 h 43219"/>
              <a:gd name="connsiteX6-541" fmla="*/ 35499 w 47015"/>
              <a:gd name="connsiteY6-542" fmla="*/ 549 h 43219"/>
              <a:gd name="connsiteX7-543" fmla="*/ 38354 w 47015"/>
              <a:gd name="connsiteY7-544" fmla="*/ 5435 h 43219"/>
              <a:gd name="connsiteX8-545" fmla="*/ 42018 w 47015"/>
              <a:gd name="connsiteY8-546" fmla="*/ 10177 h 43219"/>
              <a:gd name="connsiteX9-547" fmla="*/ 41854 w 47015"/>
              <a:gd name="connsiteY9-548" fmla="*/ 15319 h 43219"/>
              <a:gd name="connsiteX10-549" fmla="*/ 43052 w 47015"/>
              <a:gd name="connsiteY10-550" fmla="*/ 23181 h 43219"/>
              <a:gd name="connsiteX11-551" fmla="*/ 40032 w 47015"/>
              <a:gd name="connsiteY11-552" fmla="*/ 38173 h 43219"/>
              <a:gd name="connsiteX12-553" fmla="*/ 35017 w 47015"/>
              <a:gd name="connsiteY12-554" fmla="*/ 39110 h 43219"/>
              <a:gd name="connsiteX13-555" fmla="*/ 28591 w 47015"/>
              <a:gd name="connsiteY13-556" fmla="*/ 36674 h 43219"/>
              <a:gd name="connsiteX14-557" fmla="*/ 23703 w 47015"/>
              <a:gd name="connsiteY14-558" fmla="*/ 42965 h 43219"/>
              <a:gd name="connsiteX15-559" fmla="*/ 16516 w 47015"/>
              <a:gd name="connsiteY15-560" fmla="*/ 39125 h 43219"/>
              <a:gd name="connsiteX16-561" fmla="*/ 5840 w 47015"/>
              <a:gd name="connsiteY16-562" fmla="*/ 35331 h 43219"/>
              <a:gd name="connsiteX17-563" fmla="*/ 1146 w 47015"/>
              <a:gd name="connsiteY17-564" fmla="*/ 31109 h 43219"/>
              <a:gd name="connsiteX18-565" fmla="*/ 2149 w 47015"/>
              <a:gd name="connsiteY18-566" fmla="*/ 25410 h 43219"/>
              <a:gd name="connsiteX19-567" fmla="*/ 31 w 47015"/>
              <a:gd name="connsiteY19-568" fmla="*/ 19563 h 43219"/>
              <a:gd name="connsiteX20-569" fmla="*/ 3899 w 47015"/>
              <a:gd name="connsiteY20-570" fmla="*/ 14366 h 43219"/>
              <a:gd name="connsiteX21-571" fmla="*/ 3936 w 47015"/>
              <a:gd name="connsiteY21-572" fmla="*/ 14229 h 43219"/>
              <a:gd name="connsiteX0-573" fmla="*/ 7571613 w 7571613"/>
              <a:gd name="connsiteY0-574" fmla="*/ 1104276 h 1829724"/>
              <a:gd name="connsiteX1-575" fmla="*/ 7520810 w 7571613"/>
              <a:gd name="connsiteY1-576" fmla="*/ 1155079 h 1829724"/>
              <a:gd name="connsiteX2-577" fmla="*/ 7470007 w 7571613"/>
              <a:gd name="connsiteY2-578" fmla="*/ 1104276 h 1829724"/>
              <a:gd name="connsiteX3-579" fmla="*/ 7520810 w 7571613"/>
              <a:gd name="connsiteY3-580" fmla="*/ 1053473 h 1829724"/>
              <a:gd name="connsiteX4-581" fmla="*/ 7571613 w 7571613"/>
              <a:gd name="connsiteY4-582" fmla="*/ 1104276 h 1829724"/>
              <a:gd name="connsiteX0-583" fmla="*/ 7451056 w 7571613"/>
              <a:gd name="connsiteY0-584" fmla="*/ 1095964 h 1829724"/>
              <a:gd name="connsiteX1-585" fmla="*/ 7349449 w 7571613"/>
              <a:gd name="connsiteY1-586" fmla="*/ 1197571 h 1829724"/>
              <a:gd name="connsiteX2-587" fmla="*/ 7247842 w 7571613"/>
              <a:gd name="connsiteY2-588" fmla="*/ 1095964 h 1829724"/>
              <a:gd name="connsiteX3-589" fmla="*/ 7349449 w 7571613"/>
              <a:gd name="connsiteY3-590" fmla="*/ 994357 h 1829724"/>
              <a:gd name="connsiteX4-591" fmla="*/ 7451056 w 7571613"/>
              <a:gd name="connsiteY4-592" fmla="*/ 1095964 h 1829724"/>
              <a:gd name="connsiteX0-593" fmla="*/ 7229011 w 7571613"/>
              <a:gd name="connsiteY0-594" fmla="*/ 1082730 h 1829724"/>
              <a:gd name="connsiteX1-595" fmla="*/ 7076601 w 7571613"/>
              <a:gd name="connsiteY1-596" fmla="*/ 1235140 h 1829724"/>
              <a:gd name="connsiteX2-597" fmla="*/ 6924191 w 7571613"/>
              <a:gd name="connsiteY2-598" fmla="*/ 1082730 h 1829724"/>
              <a:gd name="connsiteX3-599" fmla="*/ 7076601 w 7571613"/>
              <a:gd name="connsiteY3-600" fmla="*/ 930320 h 1829724"/>
              <a:gd name="connsiteX4-601" fmla="*/ 7229011 w 7571613"/>
              <a:gd name="connsiteY4-602" fmla="*/ 1082730 h 1829724"/>
              <a:gd name="connsiteX0-603" fmla="*/ 4729 w 47015"/>
              <a:gd name="connsiteY0-604" fmla="*/ 26036 h 43219"/>
              <a:gd name="connsiteX1-605" fmla="*/ 2196 w 47015"/>
              <a:gd name="connsiteY1-606" fmla="*/ 25239 h 43219"/>
              <a:gd name="connsiteX2-607" fmla="*/ 6964 w 47015"/>
              <a:gd name="connsiteY2-608" fmla="*/ 34758 h 43219"/>
              <a:gd name="connsiteX3-609" fmla="*/ 5856 w 47015"/>
              <a:gd name="connsiteY3-610" fmla="*/ 35139 h 43219"/>
              <a:gd name="connsiteX4-611" fmla="*/ 16514 w 47015"/>
              <a:gd name="connsiteY4-612" fmla="*/ 38949 h 43219"/>
              <a:gd name="connsiteX5-613" fmla="*/ 15846 w 47015"/>
              <a:gd name="connsiteY5-614" fmla="*/ 37209 h 43219"/>
              <a:gd name="connsiteX6-615" fmla="*/ 28863 w 47015"/>
              <a:gd name="connsiteY6-616" fmla="*/ 34610 h 43219"/>
              <a:gd name="connsiteX7-617" fmla="*/ 28596 w 47015"/>
              <a:gd name="connsiteY7-618" fmla="*/ 36519 h 43219"/>
              <a:gd name="connsiteX8-619" fmla="*/ 41834 w 47015"/>
              <a:gd name="connsiteY8-620" fmla="*/ 15213 h 43219"/>
              <a:gd name="connsiteX9-621" fmla="*/ 40386 w 47015"/>
              <a:gd name="connsiteY9-622" fmla="*/ 17889 h 43219"/>
              <a:gd name="connsiteX10-623" fmla="*/ 38360 w 47015"/>
              <a:gd name="connsiteY10-624" fmla="*/ 5285 h 43219"/>
              <a:gd name="connsiteX11-625" fmla="*/ 38436 w 47015"/>
              <a:gd name="connsiteY11-626" fmla="*/ 6549 h 43219"/>
              <a:gd name="connsiteX12-627" fmla="*/ 29114 w 47015"/>
              <a:gd name="connsiteY12-628" fmla="*/ 3811 h 43219"/>
              <a:gd name="connsiteX13-629" fmla="*/ 29856 w 47015"/>
              <a:gd name="connsiteY13-630" fmla="*/ 2199 h 43219"/>
              <a:gd name="connsiteX14-631" fmla="*/ 22177 w 47015"/>
              <a:gd name="connsiteY14-632" fmla="*/ 4579 h 43219"/>
              <a:gd name="connsiteX15-633" fmla="*/ 22536 w 47015"/>
              <a:gd name="connsiteY15-634" fmla="*/ 3189 h 43219"/>
              <a:gd name="connsiteX16-635" fmla="*/ 13563 w 47015"/>
              <a:gd name="connsiteY16-636" fmla="*/ 1451 h 43219"/>
              <a:gd name="connsiteX17-637" fmla="*/ 15336 w 47015"/>
              <a:gd name="connsiteY17-638" fmla="*/ 6399 h 43219"/>
              <a:gd name="connsiteX18-639" fmla="*/ 4163 w 47015"/>
              <a:gd name="connsiteY18-640" fmla="*/ 15648 h 43219"/>
              <a:gd name="connsiteX19-641" fmla="*/ 3936 w 47015"/>
              <a:gd name="connsiteY19-642" fmla="*/ 14229 h 43219"/>
              <a:gd name="connsiteX0-643" fmla="*/ 3936 w 47015"/>
              <a:gd name="connsiteY0-644" fmla="*/ 14229 h 43219"/>
              <a:gd name="connsiteX1-645" fmla="*/ 5659 w 47015"/>
              <a:gd name="connsiteY1-646" fmla="*/ 6766 h 43219"/>
              <a:gd name="connsiteX2-647" fmla="*/ 14041 w 47015"/>
              <a:gd name="connsiteY2-648" fmla="*/ 5061 h 43219"/>
              <a:gd name="connsiteX3-649" fmla="*/ 22492 w 47015"/>
              <a:gd name="connsiteY3-650" fmla="*/ 3291 h 43219"/>
              <a:gd name="connsiteX4-651" fmla="*/ 25785 w 47015"/>
              <a:gd name="connsiteY4-652" fmla="*/ 59 h 43219"/>
              <a:gd name="connsiteX5-653" fmla="*/ 29869 w 47015"/>
              <a:gd name="connsiteY5-654" fmla="*/ 2340 h 43219"/>
              <a:gd name="connsiteX6-655" fmla="*/ 35499 w 47015"/>
              <a:gd name="connsiteY6-656" fmla="*/ 549 h 43219"/>
              <a:gd name="connsiteX7-657" fmla="*/ 38354 w 47015"/>
              <a:gd name="connsiteY7-658" fmla="*/ 5435 h 43219"/>
              <a:gd name="connsiteX8-659" fmla="*/ 42018 w 47015"/>
              <a:gd name="connsiteY8-660" fmla="*/ 10177 h 43219"/>
              <a:gd name="connsiteX9-661" fmla="*/ 41854 w 47015"/>
              <a:gd name="connsiteY9-662" fmla="*/ 15319 h 43219"/>
              <a:gd name="connsiteX10-663" fmla="*/ 43052 w 47015"/>
              <a:gd name="connsiteY10-664" fmla="*/ 23181 h 43219"/>
              <a:gd name="connsiteX11-665" fmla="*/ 40032 w 47015"/>
              <a:gd name="connsiteY11-666" fmla="*/ 38173 h 43219"/>
              <a:gd name="connsiteX12-667" fmla="*/ 35017 w 47015"/>
              <a:gd name="connsiteY12-668" fmla="*/ 39110 h 43219"/>
              <a:gd name="connsiteX13-669" fmla="*/ 28591 w 47015"/>
              <a:gd name="connsiteY13-670" fmla="*/ 36674 h 43219"/>
              <a:gd name="connsiteX14-671" fmla="*/ 23703 w 47015"/>
              <a:gd name="connsiteY14-672" fmla="*/ 42965 h 43219"/>
              <a:gd name="connsiteX15-673" fmla="*/ 16516 w 47015"/>
              <a:gd name="connsiteY15-674" fmla="*/ 39125 h 43219"/>
              <a:gd name="connsiteX16-675" fmla="*/ 5840 w 47015"/>
              <a:gd name="connsiteY16-676" fmla="*/ 35331 h 43219"/>
              <a:gd name="connsiteX17-677" fmla="*/ 1146 w 47015"/>
              <a:gd name="connsiteY17-678" fmla="*/ 31109 h 43219"/>
              <a:gd name="connsiteX18-679" fmla="*/ 2149 w 47015"/>
              <a:gd name="connsiteY18-680" fmla="*/ 25410 h 43219"/>
              <a:gd name="connsiteX19-681" fmla="*/ 31 w 47015"/>
              <a:gd name="connsiteY19-682" fmla="*/ 19563 h 43219"/>
              <a:gd name="connsiteX20-683" fmla="*/ 3899 w 47015"/>
              <a:gd name="connsiteY20-684" fmla="*/ 14366 h 43219"/>
              <a:gd name="connsiteX21-685" fmla="*/ 3936 w 47015"/>
              <a:gd name="connsiteY21-686" fmla="*/ 14229 h 43219"/>
              <a:gd name="connsiteX0-687" fmla="*/ 7571613 w 7571613"/>
              <a:gd name="connsiteY0-688" fmla="*/ 1104276 h 1829724"/>
              <a:gd name="connsiteX1-689" fmla="*/ 7520810 w 7571613"/>
              <a:gd name="connsiteY1-690" fmla="*/ 1155079 h 1829724"/>
              <a:gd name="connsiteX2-691" fmla="*/ 7470007 w 7571613"/>
              <a:gd name="connsiteY2-692" fmla="*/ 1104276 h 1829724"/>
              <a:gd name="connsiteX3-693" fmla="*/ 7520810 w 7571613"/>
              <a:gd name="connsiteY3-694" fmla="*/ 1053473 h 1829724"/>
              <a:gd name="connsiteX4-695" fmla="*/ 7571613 w 7571613"/>
              <a:gd name="connsiteY4-696" fmla="*/ 1104276 h 1829724"/>
              <a:gd name="connsiteX0-697" fmla="*/ 7451056 w 7571613"/>
              <a:gd name="connsiteY0-698" fmla="*/ 1095964 h 1829724"/>
              <a:gd name="connsiteX1-699" fmla="*/ 7349449 w 7571613"/>
              <a:gd name="connsiteY1-700" fmla="*/ 1197571 h 1829724"/>
              <a:gd name="connsiteX2-701" fmla="*/ 7247842 w 7571613"/>
              <a:gd name="connsiteY2-702" fmla="*/ 1095964 h 1829724"/>
              <a:gd name="connsiteX3-703" fmla="*/ 7349449 w 7571613"/>
              <a:gd name="connsiteY3-704" fmla="*/ 994357 h 1829724"/>
              <a:gd name="connsiteX4-705" fmla="*/ 7451056 w 7571613"/>
              <a:gd name="connsiteY4-706" fmla="*/ 1095964 h 1829724"/>
              <a:gd name="connsiteX0-707" fmla="*/ 7229011 w 7571613"/>
              <a:gd name="connsiteY0-708" fmla="*/ 1082730 h 1829724"/>
              <a:gd name="connsiteX1-709" fmla="*/ 7076601 w 7571613"/>
              <a:gd name="connsiteY1-710" fmla="*/ 1235140 h 1829724"/>
              <a:gd name="connsiteX2-711" fmla="*/ 6924191 w 7571613"/>
              <a:gd name="connsiteY2-712" fmla="*/ 1082730 h 1829724"/>
              <a:gd name="connsiteX3-713" fmla="*/ 7076601 w 7571613"/>
              <a:gd name="connsiteY3-714" fmla="*/ 930320 h 1829724"/>
              <a:gd name="connsiteX4-715" fmla="*/ 7229011 w 7571613"/>
              <a:gd name="connsiteY4-716" fmla="*/ 1082730 h 1829724"/>
              <a:gd name="connsiteX0-717" fmla="*/ 4729 w 47015"/>
              <a:gd name="connsiteY0-718" fmla="*/ 26036 h 43219"/>
              <a:gd name="connsiteX1-719" fmla="*/ 2196 w 47015"/>
              <a:gd name="connsiteY1-720" fmla="*/ 25239 h 43219"/>
              <a:gd name="connsiteX2-721" fmla="*/ 6964 w 47015"/>
              <a:gd name="connsiteY2-722" fmla="*/ 34758 h 43219"/>
              <a:gd name="connsiteX3-723" fmla="*/ 5856 w 47015"/>
              <a:gd name="connsiteY3-724" fmla="*/ 35139 h 43219"/>
              <a:gd name="connsiteX4-725" fmla="*/ 16514 w 47015"/>
              <a:gd name="connsiteY4-726" fmla="*/ 38949 h 43219"/>
              <a:gd name="connsiteX5-727" fmla="*/ 15846 w 47015"/>
              <a:gd name="connsiteY5-728" fmla="*/ 37209 h 43219"/>
              <a:gd name="connsiteX6-729" fmla="*/ 28863 w 47015"/>
              <a:gd name="connsiteY6-730" fmla="*/ 34610 h 43219"/>
              <a:gd name="connsiteX7-731" fmla="*/ 28596 w 47015"/>
              <a:gd name="connsiteY7-732" fmla="*/ 36519 h 43219"/>
              <a:gd name="connsiteX8-733" fmla="*/ 41834 w 47015"/>
              <a:gd name="connsiteY8-734" fmla="*/ 15213 h 43219"/>
              <a:gd name="connsiteX9-735" fmla="*/ 40386 w 47015"/>
              <a:gd name="connsiteY9-736" fmla="*/ 17889 h 43219"/>
              <a:gd name="connsiteX10-737" fmla="*/ 38360 w 47015"/>
              <a:gd name="connsiteY10-738" fmla="*/ 5285 h 43219"/>
              <a:gd name="connsiteX11-739" fmla="*/ 38436 w 47015"/>
              <a:gd name="connsiteY11-740" fmla="*/ 6549 h 43219"/>
              <a:gd name="connsiteX12-741" fmla="*/ 29114 w 47015"/>
              <a:gd name="connsiteY12-742" fmla="*/ 3811 h 43219"/>
              <a:gd name="connsiteX13-743" fmla="*/ 29856 w 47015"/>
              <a:gd name="connsiteY13-744" fmla="*/ 2199 h 43219"/>
              <a:gd name="connsiteX14-745" fmla="*/ 22177 w 47015"/>
              <a:gd name="connsiteY14-746" fmla="*/ 4579 h 43219"/>
              <a:gd name="connsiteX15-747" fmla="*/ 22536 w 47015"/>
              <a:gd name="connsiteY15-748" fmla="*/ 3189 h 43219"/>
              <a:gd name="connsiteX16-749" fmla="*/ 4163 w 47015"/>
              <a:gd name="connsiteY16-750" fmla="*/ 15648 h 43219"/>
              <a:gd name="connsiteX17-751" fmla="*/ 3936 w 47015"/>
              <a:gd name="connsiteY17-752" fmla="*/ 14229 h 43219"/>
              <a:gd name="connsiteX0-753" fmla="*/ 3936 w 47015"/>
              <a:gd name="connsiteY0-754" fmla="*/ 14523 h 43513"/>
              <a:gd name="connsiteX1-755" fmla="*/ 5659 w 47015"/>
              <a:gd name="connsiteY1-756" fmla="*/ 7060 h 43513"/>
              <a:gd name="connsiteX2-757" fmla="*/ 13745 w 47015"/>
              <a:gd name="connsiteY2-758" fmla="*/ 2430 h 43513"/>
              <a:gd name="connsiteX3-759" fmla="*/ 22492 w 47015"/>
              <a:gd name="connsiteY3-760" fmla="*/ 3585 h 43513"/>
              <a:gd name="connsiteX4-761" fmla="*/ 25785 w 47015"/>
              <a:gd name="connsiteY4-762" fmla="*/ 353 h 43513"/>
              <a:gd name="connsiteX5-763" fmla="*/ 29869 w 47015"/>
              <a:gd name="connsiteY5-764" fmla="*/ 2634 h 43513"/>
              <a:gd name="connsiteX6-765" fmla="*/ 35499 w 47015"/>
              <a:gd name="connsiteY6-766" fmla="*/ 843 h 43513"/>
              <a:gd name="connsiteX7-767" fmla="*/ 38354 w 47015"/>
              <a:gd name="connsiteY7-768" fmla="*/ 5729 h 43513"/>
              <a:gd name="connsiteX8-769" fmla="*/ 42018 w 47015"/>
              <a:gd name="connsiteY8-770" fmla="*/ 10471 h 43513"/>
              <a:gd name="connsiteX9-771" fmla="*/ 41854 w 47015"/>
              <a:gd name="connsiteY9-772" fmla="*/ 15613 h 43513"/>
              <a:gd name="connsiteX10-773" fmla="*/ 43052 w 47015"/>
              <a:gd name="connsiteY10-774" fmla="*/ 23475 h 43513"/>
              <a:gd name="connsiteX11-775" fmla="*/ 40032 w 47015"/>
              <a:gd name="connsiteY11-776" fmla="*/ 38467 h 43513"/>
              <a:gd name="connsiteX12-777" fmla="*/ 35017 w 47015"/>
              <a:gd name="connsiteY12-778" fmla="*/ 39404 h 43513"/>
              <a:gd name="connsiteX13-779" fmla="*/ 28591 w 47015"/>
              <a:gd name="connsiteY13-780" fmla="*/ 36968 h 43513"/>
              <a:gd name="connsiteX14-781" fmla="*/ 23703 w 47015"/>
              <a:gd name="connsiteY14-782" fmla="*/ 43259 h 43513"/>
              <a:gd name="connsiteX15-783" fmla="*/ 16516 w 47015"/>
              <a:gd name="connsiteY15-784" fmla="*/ 39419 h 43513"/>
              <a:gd name="connsiteX16-785" fmla="*/ 5840 w 47015"/>
              <a:gd name="connsiteY16-786" fmla="*/ 35625 h 43513"/>
              <a:gd name="connsiteX17-787" fmla="*/ 1146 w 47015"/>
              <a:gd name="connsiteY17-788" fmla="*/ 31403 h 43513"/>
              <a:gd name="connsiteX18-789" fmla="*/ 2149 w 47015"/>
              <a:gd name="connsiteY18-790" fmla="*/ 25704 h 43513"/>
              <a:gd name="connsiteX19-791" fmla="*/ 31 w 47015"/>
              <a:gd name="connsiteY19-792" fmla="*/ 19857 h 43513"/>
              <a:gd name="connsiteX20-793" fmla="*/ 3899 w 47015"/>
              <a:gd name="connsiteY20-794" fmla="*/ 14660 h 43513"/>
              <a:gd name="connsiteX21-795" fmla="*/ 3936 w 47015"/>
              <a:gd name="connsiteY21-796" fmla="*/ 14523 h 43513"/>
              <a:gd name="connsiteX0-797" fmla="*/ 7571613 w 7571613"/>
              <a:gd name="connsiteY0-798" fmla="*/ 1116723 h 1842171"/>
              <a:gd name="connsiteX1-799" fmla="*/ 7520810 w 7571613"/>
              <a:gd name="connsiteY1-800" fmla="*/ 1167526 h 1842171"/>
              <a:gd name="connsiteX2-801" fmla="*/ 7470007 w 7571613"/>
              <a:gd name="connsiteY2-802" fmla="*/ 1116723 h 1842171"/>
              <a:gd name="connsiteX3-803" fmla="*/ 7520810 w 7571613"/>
              <a:gd name="connsiteY3-804" fmla="*/ 1065920 h 1842171"/>
              <a:gd name="connsiteX4-805" fmla="*/ 7571613 w 7571613"/>
              <a:gd name="connsiteY4-806" fmla="*/ 1116723 h 1842171"/>
              <a:gd name="connsiteX0-807" fmla="*/ 7451056 w 7571613"/>
              <a:gd name="connsiteY0-808" fmla="*/ 1108411 h 1842171"/>
              <a:gd name="connsiteX1-809" fmla="*/ 7349449 w 7571613"/>
              <a:gd name="connsiteY1-810" fmla="*/ 1210018 h 1842171"/>
              <a:gd name="connsiteX2-811" fmla="*/ 7247842 w 7571613"/>
              <a:gd name="connsiteY2-812" fmla="*/ 1108411 h 1842171"/>
              <a:gd name="connsiteX3-813" fmla="*/ 7349449 w 7571613"/>
              <a:gd name="connsiteY3-814" fmla="*/ 1006804 h 1842171"/>
              <a:gd name="connsiteX4-815" fmla="*/ 7451056 w 7571613"/>
              <a:gd name="connsiteY4-816" fmla="*/ 1108411 h 1842171"/>
              <a:gd name="connsiteX0-817" fmla="*/ 7229011 w 7571613"/>
              <a:gd name="connsiteY0-818" fmla="*/ 1095177 h 1842171"/>
              <a:gd name="connsiteX1-819" fmla="*/ 7076601 w 7571613"/>
              <a:gd name="connsiteY1-820" fmla="*/ 1247587 h 1842171"/>
              <a:gd name="connsiteX2-821" fmla="*/ 6924191 w 7571613"/>
              <a:gd name="connsiteY2-822" fmla="*/ 1095177 h 1842171"/>
              <a:gd name="connsiteX3-823" fmla="*/ 7076601 w 7571613"/>
              <a:gd name="connsiteY3-824" fmla="*/ 942767 h 1842171"/>
              <a:gd name="connsiteX4-825" fmla="*/ 7229011 w 7571613"/>
              <a:gd name="connsiteY4-826" fmla="*/ 1095177 h 1842171"/>
              <a:gd name="connsiteX0-827" fmla="*/ 4729 w 47015"/>
              <a:gd name="connsiteY0-828" fmla="*/ 26330 h 43513"/>
              <a:gd name="connsiteX1-829" fmla="*/ 2196 w 47015"/>
              <a:gd name="connsiteY1-830" fmla="*/ 25533 h 43513"/>
              <a:gd name="connsiteX2-831" fmla="*/ 6964 w 47015"/>
              <a:gd name="connsiteY2-832" fmla="*/ 35052 h 43513"/>
              <a:gd name="connsiteX3-833" fmla="*/ 5856 w 47015"/>
              <a:gd name="connsiteY3-834" fmla="*/ 35433 h 43513"/>
              <a:gd name="connsiteX4-835" fmla="*/ 16514 w 47015"/>
              <a:gd name="connsiteY4-836" fmla="*/ 39243 h 43513"/>
              <a:gd name="connsiteX5-837" fmla="*/ 15846 w 47015"/>
              <a:gd name="connsiteY5-838" fmla="*/ 37503 h 43513"/>
              <a:gd name="connsiteX6-839" fmla="*/ 28863 w 47015"/>
              <a:gd name="connsiteY6-840" fmla="*/ 34904 h 43513"/>
              <a:gd name="connsiteX7-841" fmla="*/ 28596 w 47015"/>
              <a:gd name="connsiteY7-842" fmla="*/ 36813 h 43513"/>
              <a:gd name="connsiteX8-843" fmla="*/ 41834 w 47015"/>
              <a:gd name="connsiteY8-844" fmla="*/ 15507 h 43513"/>
              <a:gd name="connsiteX9-845" fmla="*/ 40386 w 47015"/>
              <a:gd name="connsiteY9-846" fmla="*/ 18183 h 43513"/>
              <a:gd name="connsiteX10-847" fmla="*/ 38360 w 47015"/>
              <a:gd name="connsiteY10-848" fmla="*/ 5579 h 43513"/>
              <a:gd name="connsiteX11-849" fmla="*/ 38436 w 47015"/>
              <a:gd name="connsiteY11-850" fmla="*/ 6843 h 43513"/>
              <a:gd name="connsiteX12-851" fmla="*/ 29114 w 47015"/>
              <a:gd name="connsiteY12-852" fmla="*/ 4105 h 43513"/>
              <a:gd name="connsiteX13-853" fmla="*/ 29856 w 47015"/>
              <a:gd name="connsiteY13-854" fmla="*/ 2493 h 43513"/>
              <a:gd name="connsiteX14-855" fmla="*/ 22177 w 47015"/>
              <a:gd name="connsiteY14-856" fmla="*/ 4873 h 43513"/>
              <a:gd name="connsiteX15-857" fmla="*/ 22536 w 47015"/>
              <a:gd name="connsiteY15-858" fmla="*/ 3483 h 43513"/>
              <a:gd name="connsiteX16-859" fmla="*/ 4163 w 47015"/>
              <a:gd name="connsiteY16-860" fmla="*/ 15942 h 43513"/>
              <a:gd name="connsiteX17-861" fmla="*/ 3936 w 47015"/>
              <a:gd name="connsiteY17-862" fmla="*/ 14523 h 43513"/>
              <a:gd name="connsiteX0-863" fmla="*/ 3936 w 47015"/>
              <a:gd name="connsiteY0-864" fmla="*/ 14523 h 43513"/>
              <a:gd name="connsiteX1-865" fmla="*/ 5659 w 47015"/>
              <a:gd name="connsiteY1-866" fmla="*/ 7060 h 43513"/>
              <a:gd name="connsiteX2-867" fmla="*/ 13745 w 47015"/>
              <a:gd name="connsiteY2-868" fmla="*/ 2430 h 43513"/>
              <a:gd name="connsiteX3-869" fmla="*/ 22492 w 47015"/>
              <a:gd name="connsiteY3-870" fmla="*/ 3585 h 43513"/>
              <a:gd name="connsiteX4-871" fmla="*/ 25785 w 47015"/>
              <a:gd name="connsiteY4-872" fmla="*/ 353 h 43513"/>
              <a:gd name="connsiteX5-873" fmla="*/ 29869 w 47015"/>
              <a:gd name="connsiteY5-874" fmla="*/ 2634 h 43513"/>
              <a:gd name="connsiteX6-875" fmla="*/ 35499 w 47015"/>
              <a:gd name="connsiteY6-876" fmla="*/ 843 h 43513"/>
              <a:gd name="connsiteX7-877" fmla="*/ 38354 w 47015"/>
              <a:gd name="connsiteY7-878" fmla="*/ 5729 h 43513"/>
              <a:gd name="connsiteX8-879" fmla="*/ 42018 w 47015"/>
              <a:gd name="connsiteY8-880" fmla="*/ 10471 h 43513"/>
              <a:gd name="connsiteX9-881" fmla="*/ 41854 w 47015"/>
              <a:gd name="connsiteY9-882" fmla="*/ 15613 h 43513"/>
              <a:gd name="connsiteX10-883" fmla="*/ 43052 w 47015"/>
              <a:gd name="connsiteY10-884" fmla="*/ 23475 h 43513"/>
              <a:gd name="connsiteX11-885" fmla="*/ 40032 w 47015"/>
              <a:gd name="connsiteY11-886" fmla="*/ 38467 h 43513"/>
              <a:gd name="connsiteX12-887" fmla="*/ 35017 w 47015"/>
              <a:gd name="connsiteY12-888" fmla="*/ 39404 h 43513"/>
              <a:gd name="connsiteX13-889" fmla="*/ 28591 w 47015"/>
              <a:gd name="connsiteY13-890" fmla="*/ 36968 h 43513"/>
              <a:gd name="connsiteX14-891" fmla="*/ 23703 w 47015"/>
              <a:gd name="connsiteY14-892" fmla="*/ 43259 h 43513"/>
              <a:gd name="connsiteX15-893" fmla="*/ 16516 w 47015"/>
              <a:gd name="connsiteY15-894" fmla="*/ 39419 h 43513"/>
              <a:gd name="connsiteX16-895" fmla="*/ 5840 w 47015"/>
              <a:gd name="connsiteY16-896" fmla="*/ 35625 h 43513"/>
              <a:gd name="connsiteX17-897" fmla="*/ 1146 w 47015"/>
              <a:gd name="connsiteY17-898" fmla="*/ 31403 h 43513"/>
              <a:gd name="connsiteX18-899" fmla="*/ 2149 w 47015"/>
              <a:gd name="connsiteY18-900" fmla="*/ 25704 h 43513"/>
              <a:gd name="connsiteX19-901" fmla="*/ 31 w 47015"/>
              <a:gd name="connsiteY19-902" fmla="*/ 19857 h 43513"/>
              <a:gd name="connsiteX20-903" fmla="*/ 3899 w 47015"/>
              <a:gd name="connsiteY20-904" fmla="*/ 14660 h 43513"/>
              <a:gd name="connsiteX21-905" fmla="*/ 3936 w 47015"/>
              <a:gd name="connsiteY21-906" fmla="*/ 14523 h 43513"/>
              <a:gd name="connsiteX0-907" fmla="*/ 7571613 w 7571613"/>
              <a:gd name="connsiteY0-908" fmla="*/ 1116723 h 1842171"/>
              <a:gd name="connsiteX1-909" fmla="*/ 7520810 w 7571613"/>
              <a:gd name="connsiteY1-910" fmla="*/ 1167526 h 1842171"/>
              <a:gd name="connsiteX2-911" fmla="*/ 7470007 w 7571613"/>
              <a:gd name="connsiteY2-912" fmla="*/ 1116723 h 1842171"/>
              <a:gd name="connsiteX3-913" fmla="*/ 7520810 w 7571613"/>
              <a:gd name="connsiteY3-914" fmla="*/ 1065920 h 1842171"/>
              <a:gd name="connsiteX4-915" fmla="*/ 7571613 w 7571613"/>
              <a:gd name="connsiteY4-916" fmla="*/ 1116723 h 1842171"/>
              <a:gd name="connsiteX0-917" fmla="*/ 7451056 w 7571613"/>
              <a:gd name="connsiteY0-918" fmla="*/ 1108411 h 1842171"/>
              <a:gd name="connsiteX1-919" fmla="*/ 7349449 w 7571613"/>
              <a:gd name="connsiteY1-920" fmla="*/ 1210018 h 1842171"/>
              <a:gd name="connsiteX2-921" fmla="*/ 7247842 w 7571613"/>
              <a:gd name="connsiteY2-922" fmla="*/ 1108411 h 1842171"/>
              <a:gd name="connsiteX3-923" fmla="*/ 7349449 w 7571613"/>
              <a:gd name="connsiteY3-924" fmla="*/ 1006804 h 1842171"/>
              <a:gd name="connsiteX4-925" fmla="*/ 7451056 w 7571613"/>
              <a:gd name="connsiteY4-926" fmla="*/ 1108411 h 1842171"/>
              <a:gd name="connsiteX0-927" fmla="*/ 7229011 w 7571613"/>
              <a:gd name="connsiteY0-928" fmla="*/ 1095177 h 1842171"/>
              <a:gd name="connsiteX1-929" fmla="*/ 7076601 w 7571613"/>
              <a:gd name="connsiteY1-930" fmla="*/ 1247587 h 1842171"/>
              <a:gd name="connsiteX2-931" fmla="*/ 6924191 w 7571613"/>
              <a:gd name="connsiteY2-932" fmla="*/ 1095177 h 1842171"/>
              <a:gd name="connsiteX3-933" fmla="*/ 7076601 w 7571613"/>
              <a:gd name="connsiteY3-934" fmla="*/ 942767 h 1842171"/>
              <a:gd name="connsiteX4-935" fmla="*/ 7229011 w 7571613"/>
              <a:gd name="connsiteY4-936" fmla="*/ 1095177 h 1842171"/>
              <a:gd name="connsiteX0-937" fmla="*/ 6964 w 47015"/>
              <a:gd name="connsiteY0-938" fmla="*/ 35052 h 43513"/>
              <a:gd name="connsiteX1-939" fmla="*/ 5856 w 47015"/>
              <a:gd name="connsiteY1-940" fmla="*/ 35433 h 43513"/>
              <a:gd name="connsiteX2-941" fmla="*/ 16514 w 47015"/>
              <a:gd name="connsiteY2-942" fmla="*/ 39243 h 43513"/>
              <a:gd name="connsiteX3-943" fmla="*/ 15846 w 47015"/>
              <a:gd name="connsiteY3-944" fmla="*/ 37503 h 43513"/>
              <a:gd name="connsiteX4-945" fmla="*/ 28863 w 47015"/>
              <a:gd name="connsiteY4-946" fmla="*/ 34904 h 43513"/>
              <a:gd name="connsiteX5-947" fmla="*/ 28596 w 47015"/>
              <a:gd name="connsiteY5-948" fmla="*/ 36813 h 43513"/>
              <a:gd name="connsiteX6-949" fmla="*/ 41834 w 47015"/>
              <a:gd name="connsiteY6-950" fmla="*/ 15507 h 43513"/>
              <a:gd name="connsiteX7-951" fmla="*/ 40386 w 47015"/>
              <a:gd name="connsiteY7-952" fmla="*/ 18183 h 43513"/>
              <a:gd name="connsiteX8-953" fmla="*/ 38360 w 47015"/>
              <a:gd name="connsiteY8-954" fmla="*/ 5579 h 43513"/>
              <a:gd name="connsiteX9-955" fmla="*/ 38436 w 47015"/>
              <a:gd name="connsiteY9-956" fmla="*/ 6843 h 43513"/>
              <a:gd name="connsiteX10-957" fmla="*/ 29114 w 47015"/>
              <a:gd name="connsiteY10-958" fmla="*/ 4105 h 43513"/>
              <a:gd name="connsiteX11-959" fmla="*/ 29856 w 47015"/>
              <a:gd name="connsiteY11-960" fmla="*/ 2493 h 43513"/>
              <a:gd name="connsiteX12-961" fmla="*/ 22177 w 47015"/>
              <a:gd name="connsiteY12-962" fmla="*/ 4873 h 43513"/>
              <a:gd name="connsiteX13-963" fmla="*/ 22536 w 47015"/>
              <a:gd name="connsiteY13-964" fmla="*/ 3483 h 43513"/>
              <a:gd name="connsiteX14-965" fmla="*/ 4163 w 47015"/>
              <a:gd name="connsiteY14-966" fmla="*/ 15942 h 43513"/>
              <a:gd name="connsiteX15-967" fmla="*/ 3936 w 47015"/>
              <a:gd name="connsiteY15-968" fmla="*/ 14523 h 435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43" y="connsiteY6-44"/>
              </a:cxn>
              <a:cxn ang="0">
                <a:pos x="connsiteX7-45" y="connsiteY7-46"/>
              </a:cxn>
              <a:cxn ang="0">
                <a:pos x="connsiteX8-47" y="connsiteY8-48"/>
              </a:cxn>
              <a:cxn ang="0">
                <a:pos x="connsiteX9-49" y="connsiteY9-50"/>
              </a:cxn>
              <a:cxn ang="0">
                <a:pos x="connsiteX10-51" y="connsiteY10-52"/>
              </a:cxn>
              <a:cxn ang="0">
                <a:pos x="connsiteX11-53" y="connsiteY11-54"/>
              </a:cxn>
              <a:cxn ang="0">
                <a:pos x="connsiteX12-55" y="connsiteY12-56"/>
              </a:cxn>
              <a:cxn ang="0">
                <a:pos x="connsiteX13-57" y="connsiteY13-58"/>
              </a:cxn>
              <a:cxn ang="0">
                <a:pos x="connsiteX14-59" y="connsiteY14-60"/>
              </a:cxn>
              <a:cxn ang="0">
                <a:pos x="connsiteX15-61" y="connsiteY15-62"/>
              </a:cxn>
            </a:cxnLst>
            <a:rect l="l" t="t" r="r" b="b"/>
            <a:pathLst>
              <a:path w="47015" h="43513">
                <a:moveTo>
                  <a:pt x="3936" y="14523"/>
                </a:moveTo>
                <a:cubicBezTo>
                  <a:pt x="3665" y="11810"/>
                  <a:pt x="4024" y="9075"/>
                  <a:pt x="5659" y="7060"/>
                </a:cubicBezTo>
                <a:cubicBezTo>
                  <a:pt x="7294" y="5045"/>
                  <a:pt x="11004" y="245"/>
                  <a:pt x="13745" y="2430"/>
                </a:cubicBezTo>
                <a:cubicBezTo>
                  <a:pt x="15418" y="-1863"/>
                  <a:pt x="19950" y="175"/>
                  <a:pt x="22492" y="3585"/>
                </a:cubicBezTo>
                <a:cubicBezTo>
                  <a:pt x="23133" y="1836"/>
                  <a:pt x="24364" y="627"/>
                  <a:pt x="25785" y="353"/>
                </a:cubicBezTo>
                <a:cubicBezTo>
                  <a:pt x="27349" y="51"/>
                  <a:pt x="28911" y="923"/>
                  <a:pt x="29869" y="2634"/>
                </a:cubicBezTo>
                <a:cubicBezTo>
                  <a:pt x="31251" y="420"/>
                  <a:pt x="33537" y="-307"/>
                  <a:pt x="35499" y="843"/>
                </a:cubicBezTo>
                <a:cubicBezTo>
                  <a:pt x="36994" y="1719"/>
                  <a:pt x="38066" y="3553"/>
                  <a:pt x="38354" y="5729"/>
                </a:cubicBezTo>
                <a:cubicBezTo>
                  <a:pt x="40082" y="6371"/>
                  <a:pt x="41458" y="8151"/>
                  <a:pt x="42018" y="10471"/>
                </a:cubicBezTo>
                <a:cubicBezTo>
                  <a:pt x="42425" y="12155"/>
                  <a:pt x="42367" y="13984"/>
                  <a:pt x="41854" y="15613"/>
                </a:cubicBezTo>
                <a:cubicBezTo>
                  <a:pt x="43115" y="17847"/>
                  <a:pt x="43356" y="19666"/>
                  <a:pt x="43052" y="23475"/>
                </a:cubicBezTo>
                <a:cubicBezTo>
                  <a:pt x="42748" y="27284"/>
                  <a:pt x="41302" y="36337"/>
                  <a:pt x="40032" y="38467"/>
                </a:cubicBezTo>
                <a:cubicBezTo>
                  <a:pt x="38762" y="40597"/>
                  <a:pt x="36924" y="39654"/>
                  <a:pt x="35017" y="39404"/>
                </a:cubicBezTo>
                <a:cubicBezTo>
                  <a:pt x="33110" y="39154"/>
                  <a:pt x="30740" y="38792"/>
                  <a:pt x="28591" y="36968"/>
                </a:cubicBezTo>
                <a:cubicBezTo>
                  <a:pt x="27896" y="40101"/>
                  <a:pt x="26035" y="42496"/>
                  <a:pt x="23703" y="43259"/>
                </a:cubicBezTo>
                <a:cubicBezTo>
                  <a:pt x="20955" y="44158"/>
                  <a:pt x="18087" y="42626"/>
                  <a:pt x="16516" y="39419"/>
                </a:cubicBezTo>
                <a:cubicBezTo>
                  <a:pt x="12808" y="42463"/>
                  <a:pt x="7992" y="40752"/>
                  <a:pt x="5840" y="35625"/>
                </a:cubicBezTo>
                <a:cubicBezTo>
                  <a:pt x="3726" y="35962"/>
                  <a:pt x="1741" y="34177"/>
                  <a:pt x="1146" y="31403"/>
                </a:cubicBezTo>
                <a:cubicBezTo>
                  <a:pt x="715" y="29396"/>
                  <a:pt x="1096" y="27230"/>
                  <a:pt x="2149" y="25704"/>
                </a:cubicBezTo>
                <a:cubicBezTo>
                  <a:pt x="655" y="24507"/>
                  <a:pt x="-177" y="22210"/>
                  <a:pt x="31" y="19857"/>
                </a:cubicBezTo>
                <a:cubicBezTo>
                  <a:pt x="275" y="17102"/>
                  <a:pt x="1881" y="14944"/>
                  <a:pt x="3899" y="14660"/>
                </a:cubicBezTo>
                <a:cubicBezTo>
                  <a:pt x="3911" y="14614"/>
                  <a:pt x="3924" y="14569"/>
                  <a:pt x="3936" y="14523"/>
                </a:cubicBezTo>
                <a:close/>
              </a:path>
              <a:path w="7571613" h="1842171">
                <a:moveTo>
                  <a:pt x="7571613" y="1116723"/>
                </a:moveTo>
                <a:cubicBezTo>
                  <a:pt x="7571613" y="1144781"/>
                  <a:pt x="7548868" y="1167526"/>
                  <a:pt x="7520810" y="1167526"/>
                </a:cubicBezTo>
                <a:cubicBezTo>
                  <a:pt x="7492752" y="1167526"/>
                  <a:pt x="7470007" y="1144781"/>
                  <a:pt x="7470007" y="1116723"/>
                </a:cubicBezTo>
                <a:cubicBezTo>
                  <a:pt x="7470007" y="1088665"/>
                  <a:pt x="7492752" y="1065920"/>
                  <a:pt x="7520810" y="1065920"/>
                </a:cubicBezTo>
                <a:cubicBezTo>
                  <a:pt x="7548868" y="1065920"/>
                  <a:pt x="7571613" y="1088665"/>
                  <a:pt x="7571613" y="1116723"/>
                </a:cubicBezTo>
                <a:close/>
              </a:path>
              <a:path w="7571613" h="1842171">
                <a:moveTo>
                  <a:pt x="7451056" y="1108411"/>
                </a:moveTo>
                <a:cubicBezTo>
                  <a:pt x="7451056" y="1164527"/>
                  <a:pt x="7405565" y="1210018"/>
                  <a:pt x="7349449" y="1210018"/>
                </a:cubicBezTo>
                <a:cubicBezTo>
                  <a:pt x="7293333" y="1210018"/>
                  <a:pt x="7247842" y="1164527"/>
                  <a:pt x="7247842" y="1108411"/>
                </a:cubicBezTo>
                <a:cubicBezTo>
                  <a:pt x="7247842" y="1052295"/>
                  <a:pt x="7293333" y="1006804"/>
                  <a:pt x="7349449" y="1006804"/>
                </a:cubicBezTo>
                <a:cubicBezTo>
                  <a:pt x="7405565" y="1006804"/>
                  <a:pt x="7451056" y="1052295"/>
                  <a:pt x="7451056" y="1108411"/>
                </a:cubicBezTo>
                <a:close/>
              </a:path>
              <a:path w="7571613" h="1842171">
                <a:moveTo>
                  <a:pt x="7229011" y="1095177"/>
                </a:moveTo>
                <a:cubicBezTo>
                  <a:pt x="7229011" y="1179351"/>
                  <a:pt x="7160775" y="1247587"/>
                  <a:pt x="7076601" y="1247587"/>
                </a:cubicBezTo>
                <a:cubicBezTo>
                  <a:pt x="6992427" y="1247587"/>
                  <a:pt x="6924191" y="1179351"/>
                  <a:pt x="6924191" y="1095177"/>
                </a:cubicBezTo>
                <a:cubicBezTo>
                  <a:pt x="6924191" y="1011003"/>
                  <a:pt x="6992427" y="942767"/>
                  <a:pt x="7076601" y="942767"/>
                </a:cubicBezTo>
                <a:cubicBezTo>
                  <a:pt x="7160775" y="942767"/>
                  <a:pt x="7229011" y="1011003"/>
                  <a:pt x="7229011" y="1095177"/>
                </a:cubicBezTo>
                <a:close/>
              </a:path>
              <a:path w="47015" h="43513" fill="none" extrusionOk="0">
                <a:moveTo>
                  <a:pt x="6964" y="35052"/>
                </a:moveTo>
                <a:cubicBezTo>
                  <a:pt x="6609" y="35245"/>
                  <a:pt x="6236" y="35373"/>
                  <a:pt x="5856" y="35433"/>
                </a:cubicBezTo>
                <a:moveTo>
                  <a:pt x="16514" y="39243"/>
                </a:moveTo>
                <a:cubicBezTo>
                  <a:pt x="16247" y="38697"/>
                  <a:pt x="16023" y="38114"/>
                  <a:pt x="15846" y="37503"/>
                </a:cubicBezTo>
                <a:moveTo>
                  <a:pt x="28863" y="34904"/>
                </a:moveTo>
                <a:cubicBezTo>
                  <a:pt x="28824" y="35551"/>
                  <a:pt x="28734" y="36191"/>
                  <a:pt x="28596" y="36813"/>
                </a:cubicBezTo>
                <a:moveTo>
                  <a:pt x="41834" y="15507"/>
                </a:moveTo>
                <a:cubicBezTo>
                  <a:pt x="41509" y="16539"/>
                  <a:pt x="41014" y="17455"/>
                  <a:pt x="40386" y="18183"/>
                </a:cubicBezTo>
                <a:moveTo>
                  <a:pt x="38360" y="5579"/>
                </a:moveTo>
                <a:cubicBezTo>
                  <a:pt x="38415" y="5996"/>
                  <a:pt x="38441" y="6419"/>
                  <a:pt x="38436" y="6843"/>
                </a:cubicBezTo>
                <a:moveTo>
                  <a:pt x="29114" y="4105"/>
                </a:moveTo>
                <a:cubicBezTo>
                  <a:pt x="29303" y="3522"/>
                  <a:pt x="29552" y="2979"/>
                  <a:pt x="29856" y="2493"/>
                </a:cubicBezTo>
                <a:moveTo>
                  <a:pt x="22177" y="4873"/>
                </a:moveTo>
                <a:cubicBezTo>
                  <a:pt x="22254" y="4391"/>
                  <a:pt x="22375" y="3924"/>
                  <a:pt x="22536" y="3483"/>
                </a:cubicBezTo>
                <a:moveTo>
                  <a:pt x="4163" y="15942"/>
                </a:moveTo>
                <a:cubicBezTo>
                  <a:pt x="4060" y="15478"/>
                  <a:pt x="3984" y="15004"/>
                  <a:pt x="3936" y="14523"/>
                </a:cubicBezTo>
              </a:path>
            </a:pathLst>
          </a:custGeom>
          <a:noFill/>
          <a:ln>
            <a:solidFill>
              <a:schemeClr val="accent2"/>
            </a:solidFill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6" y="3464629"/>
            <a:ext cx="1144694" cy="1713914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矩形 1"/>
          <p:cNvSpPr/>
          <p:nvPr/>
        </p:nvSpPr>
        <p:spPr>
          <a:xfrm>
            <a:off x="2123728" y="3435846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猜老屋会说：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好吧，再站一会儿。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因为前面小动物请求帮助，老屋总是这么说的。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987824" y="483518"/>
            <a:ext cx="5434658" cy="1090289"/>
          </a:xfrm>
          <a:prstGeom prst="wedgeRoundRectCallout">
            <a:avLst>
              <a:gd name="adj1" fmla="val -58320"/>
              <a:gd name="adj2" fmla="val -4842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哦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，是小蜘蛛啊。好吧，我就再站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一会儿。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168610" y="3922990"/>
            <a:ext cx="1008112" cy="11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46" name="圆角矩形标注 45"/>
          <p:cNvSpPr/>
          <p:nvPr/>
        </p:nvSpPr>
        <p:spPr>
          <a:xfrm>
            <a:off x="741057" y="2862804"/>
            <a:ext cx="4839055" cy="1725170"/>
          </a:xfrm>
          <a:prstGeom prst="wedgeRoundRectCallout">
            <a:avLst>
              <a:gd name="adj1" fmla="val -50965"/>
              <a:gd name="adj2" fmla="val 56344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dirty="0" smtClean="0"/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一样。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小蜘蛛需要帮助，老屋帮了它，然后小蜘蛛走了，老屋想倒了，又会有别的小动物来请求帮助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5728135" y="2568412"/>
            <a:ext cx="2804305" cy="1659522"/>
          </a:xfrm>
          <a:prstGeom prst="cloudCallout">
            <a:avLst>
              <a:gd name="adj1" fmla="val 41476"/>
              <a:gd name="adj2" fmla="val 61011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40" y="3894789"/>
            <a:ext cx="866024" cy="12966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79666" y="2595557"/>
            <a:ext cx="2364742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800" fontAlgn="auto"/>
            <a:r>
              <a:rPr lang="zh-CN" altLang="en-US" sz="2800" b="1" dirty="0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不一定</a:t>
            </a:r>
            <a:r>
              <a:rPr lang="zh-CN" altLang="en-US" sz="28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，这样故事就</a:t>
            </a:r>
            <a:r>
              <a:rPr lang="zh-CN" altLang="en-US" sz="28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会没完没了。</a:t>
            </a:r>
            <a:endParaRPr lang="zh-CN" altLang="en-US" sz="28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 b="26069"/>
          <a:stretch>
            <a:fillRect/>
          </a:stretch>
        </p:blipFill>
        <p:spPr bwMode="auto">
          <a:xfrm>
            <a:off x="827584" y="505562"/>
            <a:ext cx="1730976" cy="1250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1561" y="1707654"/>
            <a:ext cx="7848872" cy="105413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l" fontAlgn="auto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预测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：接下来发生的事和前两次一样吗？你为什么这么猜</a:t>
            </a:r>
            <a:r>
              <a:rPr lang="en-US" altLang="zh-CN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6" grpId="0" bldLvl="0" animBg="1"/>
      <p:bldP spid="47" grpId="0" bldLvl="0" animBg="1"/>
      <p:bldP spid="2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 b="26069"/>
          <a:stretch>
            <a:fillRect/>
          </a:stretch>
        </p:blipFill>
        <p:spPr bwMode="auto">
          <a:xfrm>
            <a:off x="179512" y="555526"/>
            <a:ext cx="1730976" cy="1250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2339752" y="339502"/>
            <a:ext cx="4608512" cy="715089"/>
          </a:xfrm>
          <a:prstGeom prst="wedgeRoundRectCallout">
            <a:avLst>
              <a:gd name="adj1" fmla="val -58382"/>
              <a:gd name="adj2" fmla="val 14745"/>
              <a:gd name="adj3" fmla="val 16667"/>
            </a:avLst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小蜘蛛，你吃饱了吗？</a:t>
            </a:r>
            <a:endParaRPr lang="zh-CN" altLang="en-US" sz="1800" dirty="0"/>
          </a:p>
        </p:txBody>
      </p:sp>
      <p:sp>
        <p:nvSpPr>
          <p:cNvPr id="5" name="圆角矩形标注 4"/>
          <p:cNvSpPr/>
          <p:nvPr/>
        </p:nvSpPr>
        <p:spPr>
          <a:xfrm>
            <a:off x="4014192" y="1203598"/>
            <a:ext cx="3366120" cy="715089"/>
          </a:xfrm>
          <a:prstGeom prst="wedgeRoundRectCallout">
            <a:avLst>
              <a:gd name="adj1" fmla="val 61872"/>
              <a:gd name="adj2" fmla="val 54018"/>
              <a:gd name="adj3" fmla="val 16667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没有，没有！”</a:t>
            </a:r>
            <a:endParaRPr lang="zh-CN" altLang="en-US" sz="1800" dirty="0"/>
          </a:p>
        </p:txBody>
      </p:sp>
      <p:sp>
        <p:nvSpPr>
          <p:cNvPr id="7" name="圆角矩形标注 6"/>
          <p:cNvSpPr/>
          <p:nvPr/>
        </p:nvSpPr>
        <p:spPr>
          <a:xfrm>
            <a:off x="539552" y="2072685"/>
            <a:ext cx="6840760" cy="715089"/>
          </a:xfrm>
          <a:prstGeom prst="wedgeRoundRectCallout">
            <a:avLst>
              <a:gd name="adj1" fmla="val 55475"/>
              <a:gd name="adj2" fmla="val -21622"/>
              <a:gd name="adj3" fmla="val 16667"/>
            </a:avLst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老屋老屋，我给你讲个故事吧！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86868" y="1307971"/>
            <a:ext cx="1277620" cy="1407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1"/>
          <p:cNvSpPr txBox="1">
            <a:spLocks noChangeArrowheads="1"/>
          </p:cNvSpPr>
          <p:nvPr/>
        </p:nvSpPr>
        <p:spPr bwMode="auto">
          <a:xfrm>
            <a:off x="498259" y="2899559"/>
            <a:ext cx="7971698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36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蜘蛛的故事一直没讲完，因此，老屋到现在还站在那儿，边晒太阳，边听小蜘蛛讲故事。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2923" y="4344947"/>
            <a:ext cx="7855501" cy="6750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故事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结束了，结尾和你预测的一样吗？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11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圆角矩形标注 45"/>
          <p:cNvSpPr/>
          <p:nvPr/>
        </p:nvSpPr>
        <p:spPr>
          <a:xfrm>
            <a:off x="2267744" y="1707654"/>
            <a:ext cx="6192688" cy="1179116"/>
          </a:xfrm>
          <a:prstGeom prst="wedgeRoundRectCallout">
            <a:avLst>
              <a:gd name="adj1" fmla="val -56186"/>
              <a:gd name="adj2" fmla="val 38567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我喜欢自己的猜想。这样故事可以继续下去。</a:t>
            </a:r>
            <a:endParaRPr lang="zh-CN" altLang="en-US" sz="40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5" l="31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140" y="3374379"/>
            <a:ext cx="1281410" cy="1568971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827584" y="3104381"/>
            <a:ext cx="5904656" cy="1717271"/>
          </a:xfrm>
          <a:prstGeom prst="wedgeRoundRectCallout">
            <a:avLst>
              <a:gd name="adj1" fmla="val 58272"/>
              <a:gd name="adj2" fmla="val 8964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我喜欢故事的结尾。这样的结尾出人意料：小蜘蛛会讲故事，很可爱哦！</a:t>
            </a:r>
            <a:endParaRPr lang="zh-CN" altLang="en-US" sz="40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6353" y="1557174"/>
            <a:ext cx="1352321" cy="15906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411510"/>
            <a:ext cx="7611966" cy="117724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l" fontAlgn="auto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是喜欢这样的结尾，还是喜欢你刚才的预测？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" grpId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2791" y="1268468"/>
            <a:ext cx="665760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4200"/>
              </a:spcBef>
            </a:pPr>
            <a:r>
              <a:rPr lang="zh-CN" altLang="en-US" sz="3600" b="1" dirty="0" smtClea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</a:t>
            </a:r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屋给你留下了什么样的印象？</a:t>
            </a:r>
            <a:endParaRPr lang="zh-CN" altLang="en-US" sz="4400" b="1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52268" y="2287975"/>
            <a:ext cx="1331500" cy="63827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年迈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63932" y="2994295"/>
            <a:ext cx="1301189" cy="56109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慈祥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30848" y="3654186"/>
            <a:ext cx="1353697" cy="575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温柔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848655" y="2499742"/>
            <a:ext cx="2395753" cy="575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心地善良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818814" y="3341606"/>
            <a:ext cx="2395753" cy="575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乐于助人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 b="26069"/>
          <a:stretch>
            <a:fillRect/>
          </a:stretch>
        </p:blipFill>
        <p:spPr bwMode="auto">
          <a:xfrm>
            <a:off x="2915816" y="2282712"/>
            <a:ext cx="2746130" cy="1984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67005"/>
            <a:ext cx="2268000" cy="692577"/>
          </a:xfrm>
          <a:prstGeom prst="rect">
            <a:avLst/>
          </a:prstGeom>
        </p:spPr>
      </p:pic>
      <p:sp>
        <p:nvSpPr>
          <p:cNvPr id="26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总结提升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124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068"/>
    </mc:Choice>
    <mc:Fallback>
      <p:transition spd="slow" advTm="47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163146" y="3407521"/>
            <a:ext cx="141857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偶尔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2490738" y="3407521"/>
            <a:ext cx="194469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孵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小鸡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24425" y="2002155"/>
            <a:ext cx="2263646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暴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风雨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88071" y="2002155"/>
            <a:ext cx="147507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喵</a:t>
            </a:r>
            <a:r>
              <a:rPr kumimoji="1"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喵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95827" y="3407521"/>
            <a:ext cx="1279287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叽</a:t>
            </a:r>
            <a:r>
              <a:rPr kumimoji="1"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叽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6391" name="图片 4"/>
          <p:cNvPicPr>
            <a:picLocks noGrp="1"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2157" y="2724572"/>
            <a:ext cx="154305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2341875" y="1506002"/>
            <a:ext cx="88328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bào</a:t>
            </a:r>
            <a:endParaRPr lang="en-US" sz="3200" dirty="0" err="1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98336" y="1446052"/>
            <a:ext cx="136815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miāo</a:t>
            </a:r>
            <a:endParaRPr lang="en-US" sz="3200" dirty="0" err="1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0738" y="2859782"/>
            <a:ext cx="73442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fū</a:t>
            </a:r>
            <a:endParaRPr lang="en-US" sz="3200" dirty="0" err="1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1748" y="2859782"/>
            <a:ext cx="76131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jī</a:t>
            </a:r>
            <a:endParaRPr lang="en-US" sz="3200" dirty="0" err="1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3259" y="2894052"/>
            <a:ext cx="1416545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ǒu </a:t>
            </a:r>
            <a:r>
              <a:rPr lang="en-US" sz="3200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ěr</a:t>
            </a:r>
            <a:endParaRPr lang="en-US" sz="3200" dirty="0" err="1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3074" name="Picture 2" descr="http://pic.51yuansu.com/pic3/cover/03/95/53/5d4296f802318_6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03189"/>
            <a:ext cx="1126105" cy="156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椭圆 18"/>
          <p:cNvSpPr/>
          <p:nvPr/>
        </p:nvSpPr>
        <p:spPr>
          <a:xfrm>
            <a:off x="4668982" y="1950774"/>
            <a:ext cx="1059062" cy="698500"/>
          </a:xfrm>
          <a:prstGeom prst="ellipse">
            <a:avLst/>
          </a:prstGeom>
          <a:noFill/>
          <a:ln w="38100" cap="flat" cmpd="sng" algn="ctr">
            <a:solidFill>
              <a:srgbClr val="C9DD1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3600">
              <a:solidFill>
                <a:srgbClr val="C2D51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87867" y="3378521"/>
            <a:ext cx="1059062" cy="698500"/>
          </a:xfrm>
          <a:prstGeom prst="ellipse">
            <a:avLst/>
          </a:prstGeom>
          <a:noFill/>
          <a:ln w="38100" cap="flat" cmpd="sng" algn="ctr">
            <a:solidFill>
              <a:srgbClr val="C9DD1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3600">
              <a:solidFill>
                <a:srgbClr val="BECE37"/>
              </a:solidFill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2045759" y="4200342"/>
            <a:ext cx="1544955" cy="64575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象声词</a:t>
            </a:r>
            <a:endParaRPr lang="zh-CN" altLang="en-US" sz="36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8890" y="4265353"/>
            <a:ext cx="3696831" cy="584775"/>
          </a:xfrm>
          <a:prstGeom prst="rect">
            <a:avLst/>
          </a:prstGeom>
          <a:solidFill>
            <a:srgbClr val="C2D51E"/>
          </a:solidFill>
          <a:ln w="47625">
            <a:solidFill>
              <a:srgbClr val="C9DD1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white"/>
                </a:solidFill>
              </a:rPr>
              <a:t>左形右声的形声字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  <p:sp>
        <p:nvSpPr>
          <p:cNvPr id="25" name="图文框 24"/>
          <p:cNvSpPr/>
          <p:nvPr/>
        </p:nvSpPr>
        <p:spPr>
          <a:xfrm>
            <a:off x="5004530" y="555526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30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0384" grpId="0"/>
      <p:bldP spid="57" grpId="0"/>
      <p:bldP spid="9" grpId="0"/>
      <p:bldP spid="23" grpId="0"/>
      <p:bldP spid="24" grpId="0"/>
      <p:bldP spid="17" grpId="0"/>
      <p:bldP spid="1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19" grpId="0" animBg="1"/>
      <p:bldP spid="21" grpId="0" animBg="1"/>
      <p:bldP spid="22" grpId="0" animBg="1"/>
      <p:bldP spid="8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555526"/>
            <a:ext cx="6984776" cy="646331"/>
          </a:xfrm>
          <a:prstGeom prst="rect">
            <a:avLst/>
          </a:prstGeom>
          <a:noFill/>
          <a:ln w="28575">
            <a:noFill/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知道预测有哪些基本方法了吗？　　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117374" y="1379834"/>
            <a:ext cx="2086474" cy="11596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经验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53714" y="3661667"/>
            <a:ext cx="1438127" cy="638275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题目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68717" y="1405138"/>
            <a:ext cx="2039387" cy="112962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依据生活经验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96230" y="1379834"/>
            <a:ext cx="2380430" cy="115969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依据上下文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2787774"/>
            <a:ext cx="666945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我们可以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根据什么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地方预测呢？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22311" y="3700255"/>
            <a:ext cx="1405389" cy="561099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插图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58170" y="3693276"/>
            <a:ext cx="1462102" cy="575056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7" grpId="0" bldLvl="0" animBg="1"/>
      <p:bldP spid="8" grpId="0"/>
      <p:bldP spid="9" grpId="0" bldLvl="0" animBg="1"/>
      <p:bldP spid="1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1242417" y="2139702"/>
            <a:ext cx="5633839" cy="1152832"/>
          </a:xfrm>
          <a:prstGeom prst="wedgeRoundRectCallout">
            <a:avLst>
              <a:gd name="adj1" fmla="val 57942"/>
              <a:gd name="adj2" fmla="val -4842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等等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，老屋，有个猎人在追杀我，让我躲躲吧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939886" y="3624315"/>
            <a:ext cx="4382135" cy="1107675"/>
          </a:xfrm>
          <a:prstGeom prst="wedgeRoundRectCallout">
            <a:avLst>
              <a:gd name="adj1" fmla="val -56750"/>
              <a:gd name="adj2" fmla="val -8709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哦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，是小熊啊，快进来躲躲吧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03648" y="1279480"/>
            <a:ext cx="7344816" cy="6477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如果你是小熊，你会对老屋说什么呢？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067694"/>
            <a:ext cx="1145540" cy="161343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74" b="28232"/>
          <a:stretch>
            <a:fillRect/>
          </a:stretch>
        </p:blipFill>
        <p:spPr bwMode="auto">
          <a:xfrm>
            <a:off x="1039357" y="3629272"/>
            <a:ext cx="1660435" cy="1030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11" y="1059582"/>
            <a:ext cx="1268078" cy="9205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9215" y="483518"/>
            <a:ext cx="8607281" cy="66018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故事的原文还有一段，小熊也来请求老屋帮助。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62951" y="1112540"/>
            <a:ext cx="8593018" cy="136191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等等，老屋！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小小的声音在它门前响起，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再过一个冬天，行吗？外面有凶恶的猎人，想拿我的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皮铺在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他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的地板上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，我找不到一个安心冬眠的地方。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2992" y="461045"/>
            <a:ext cx="6088350" cy="60806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那么</a:t>
            </a:r>
            <a:r>
              <a:rPr lang="zh-CN" altLang="en-US" dirty="0">
                <a:sym typeface="+mn-ea"/>
              </a:rPr>
              <a:t>真实的故事是怎样的呢？</a:t>
            </a:r>
            <a:endParaRPr lang="zh-CN" alt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61045" y="2533650"/>
            <a:ext cx="8592323" cy="222368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老屋低头看看，屋顶的灰哗啦啦往下掉：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哦，哦，是熊宝宝啊。好吧，我就再站一个冬天。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嫩嫩的小草在老屋发芽的时候，熊宝宝摇摇晃晃爬出来了：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吼吼，谢谢！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老屋说：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再见！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好了。这下我该倒了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!”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5486"/>
            <a:ext cx="1268078" cy="920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824585" y="912848"/>
            <a:ext cx="7779863" cy="4025641"/>
          </a:xfrm>
          <a:prstGeom prst="roundRect">
            <a:avLst>
              <a:gd name="adj" fmla="val 6033"/>
            </a:avLst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9183" y="1059582"/>
            <a:ext cx="692497" cy="37112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总也倒不了的老屋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79972" y="1538515"/>
            <a:ext cx="491369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小猫</a:t>
            </a:r>
            <a:r>
              <a:rPr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 </a:t>
            </a:r>
            <a:r>
              <a:rPr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遇到了暴风雨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9712" y="2525129"/>
            <a:ext cx="3381375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老母鸡　</a:t>
            </a:r>
            <a:r>
              <a:rPr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孵小鸡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94933" y="2884606"/>
            <a:ext cx="1991571" cy="623248"/>
          </a:xfrm>
          <a:prstGeom prst="rect">
            <a:avLst/>
          </a:prstGeom>
          <a:noFill/>
        </p:spPr>
        <p:txBody>
          <a:bodyPr vert="horz"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没有倒下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763688" y="1585952"/>
            <a:ext cx="234950" cy="271399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1979712" y="3632569"/>
            <a:ext cx="2918107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小</a:t>
            </a:r>
            <a:r>
              <a:rPr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蜘蛛</a:t>
            </a:r>
            <a:r>
              <a:rPr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　</a:t>
            </a:r>
            <a:r>
              <a:rPr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好饿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6195321" y="1591920"/>
            <a:ext cx="249555" cy="278003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800"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TextBox 30"/>
          <p:cNvSpPr txBox="1"/>
          <p:nvPr/>
        </p:nvSpPr>
        <p:spPr>
          <a:xfrm>
            <a:off x="6396853" y="2312521"/>
            <a:ext cx="1991571" cy="623248"/>
          </a:xfrm>
          <a:prstGeom prst="rect">
            <a:avLst/>
          </a:prstGeom>
          <a:noFill/>
        </p:spPr>
        <p:txBody>
          <a:bodyPr vert="horz"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乐于助人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/>
      <p:bldP spid="28" grpId="0"/>
      <p:bldP spid="31" grpId="0"/>
      <p:bldP spid="3" grpId="0" animBg="1"/>
      <p:bldP spid="4" grpId="0"/>
      <p:bldP spid="6" grpId="0" animBg="1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599" y="1059582"/>
            <a:ext cx="7191801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这篇课文叙述了已经活了一百多年的老屋想要倒下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但在小猫、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、小蜘蛛的请求下没有倒下的故事，表现了老屋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__________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的品质。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7252" y="2399159"/>
            <a:ext cx="1528303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老母鸡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52703" y="3052564"/>
            <a:ext cx="1991571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乐于助人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612850"/>
            <a:ext cx="8298626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过了许多年，老屋更破旧了，看起来像一堆破烂的木头，身上落满阳光和灰尘，房梁和窗框都静悄悄的，杂草已经长得很高了。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屋：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说好了，我总算可以休息了。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它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停下来听了听。这次没有人请他再等一等，屋外一片安静。鸟儿和虫子仿佛都飞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9832" y="917307"/>
            <a:ext cx="2950845" cy="646331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那之后的故事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626878"/>
            <a:ext cx="8059340" cy="40087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很远的地方去了。它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整整等了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一天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，下定决心，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明早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一定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倒下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 algn="just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第二天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，朝阳落在房梁上，很暖和。老屋醒来，清清嗓子：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好了，我到了倒下的时候了。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完，他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认真地竖起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了耳朵。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等吧，再等等吧。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5" b="26069"/>
          <a:stretch>
            <a:fillRect/>
          </a:stretch>
        </p:blipFill>
        <p:spPr bwMode="auto">
          <a:xfrm>
            <a:off x="6156176" y="555526"/>
            <a:ext cx="2261408" cy="1634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395536" y="870007"/>
            <a:ext cx="8136904" cy="1989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下列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词语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中红色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字与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暴雨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中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的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“暴”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意思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相同的一项是（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）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A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暴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露 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暴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风 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暴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躁  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凶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暴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418" y="1525538"/>
            <a:ext cx="732790" cy="623248"/>
          </a:xfrm>
          <a:prstGeom prst="rect">
            <a:avLst/>
          </a:prstGeom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endParaRPr lang="en-US" altLang="zh-CN" sz="3600" b="1" dirty="0" err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3101791"/>
            <a:ext cx="7992888" cy="105413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A.显露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B.强大而突然来的，又猛又急的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r>
              <a:rPr lang="en-US" altLang="zh-CN" sz="32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C.过分急躁的，容易冲击的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r>
              <a:rPr lang="en-US" altLang="zh-CN" sz="3200" b="1" dirty="0" err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.凶恶残酷的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0662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71929" y="415962"/>
            <a:ext cx="8369751" cy="42242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二、用红色的关联词语写一句话</a:t>
            </a:r>
            <a:r>
              <a:rPr 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lang="zh-CN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36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小蜘蛛</a:t>
            </a:r>
            <a:r>
              <a:rPr sz="36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一边</a:t>
            </a:r>
            <a:r>
              <a:rPr sz="36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忙着补网</a:t>
            </a:r>
            <a:r>
              <a:rPr sz="36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sz="36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一边</a:t>
            </a:r>
            <a:r>
              <a:rPr sz="36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回答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，“</a:t>
            </a:r>
            <a:r>
              <a:rPr sz="36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老屋老屋</a:t>
            </a:r>
            <a:r>
              <a:rPr sz="36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，我给你讲个故事吧</a:t>
            </a: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　　　　</a:t>
            </a:r>
            <a:r>
              <a:rPr 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__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____________________________________</a:t>
            </a: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____________</a:t>
            </a:r>
            <a:r>
              <a:rPr 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_____</a:t>
            </a:r>
            <a:r>
              <a:rPr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_______________</a:t>
            </a:r>
            <a:endParaRPr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8451" y="2914566"/>
            <a:ext cx="8066405" cy="1601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同学们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一边认真阅读文章，一边积极思考问题。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651708" y="529392"/>
            <a:ext cx="7592700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老屋还会遇到其他需要帮助的小</a:t>
            </a:r>
            <a:r>
              <a:rPr lang="zh-CN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动物吗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它们之间会有怎样的对话呢</a:t>
            </a:r>
            <a:r>
              <a:rPr 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预测一下，写一写吧！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2908" y="2571750"/>
            <a:ext cx="1521460" cy="16903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2703303"/>
            <a:ext cx="1540510" cy="1499870"/>
          </a:xfrm>
          <a:prstGeom prst="rect">
            <a:avLst/>
          </a:prstGeom>
        </p:spPr>
      </p:pic>
      <p:pic>
        <p:nvPicPr>
          <p:cNvPr id="1026" name="Picture 2" descr="http://pic.51yuansu.com/pic3/cover/03/99/34/5f0690a1bdb8b_6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65106"/>
            <a:ext cx="2376264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3045" y="1347614"/>
            <a:ext cx="73533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尔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有虫子撞到网上，小蜘蛛马上爬过去把虫子吃掉。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1259632" y="700046"/>
            <a:ext cx="4451404" cy="575056"/>
          </a:xfrm>
          <a:prstGeom prst="wedgeRoundRectCallout">
            <a:avLst>
              <a:gd name="adj1" fmla="val -21945"/>
              <a:gd name="adj2" fmla="val 10023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有时候，偶然发生的</a:t>
            </a:r>
            <a:endParaRPr lang="zh-CN" altLang="en-US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37"/>
          <p:cNvSpPr txBox="1"/>
          <p:nvPr/>
        </p:nvSpPr>
        <p:spPr>
          <a:xfrm>
            <a:off x="1403648" y="3291830"/>
            <a:ext cx="6408712" cy="73404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试着用“偶尔”说个句子吧。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6807" y="1334914"/>
            <a:ext cx="791103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1.把这个有趣的故事说给爸爸妈妈听。</a:t>
            </a:r>
            <a:endParaRPr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spcBef>
                <a:spcPts val="1200"/>
              </a:spcBef>
            </a:pP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2.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</a:t>
            </a:r>
            <a:r>
              <a:rPr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2449462" y="1681520"/>
            <a:ext cx="5794945" cy="175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读课文的第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1-2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自然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段，说说老屋的样子。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23678"/>
            <a:ext cx="1404923" cy="138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667598"/>
            <a:ext cx="8208912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老屋已经活了一百多岁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它的窗户变成了黑窟窿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门板也破了洞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。它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很久很久</a:t>
            </a:r>
            <a:endParaRPr 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没人住了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好了，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我到了倒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的时候了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！”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</a:t>
            </a:r>
            <a:r>
              <a:rPr sz="36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自言自语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着，准备往旁边倒去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云形 18"/>
          <p:cNvSpPr/>
          <p:nvPr/>
        </p:nvSpPr>
        <p:spPr>
          <a:xfrm>
            <a:off x="2339752" y="-9841"/>
            <a:ext cx="2448272" cy="779544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时间长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52823" y="656562"/>
            <a:ext cx="1946333" cy="638355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椭圆 3"/>
          <p:cNvSpPr/>
          <p:nvPr/>
        </p:nvSpPr>
        <p:spPr>
          <a:xfrm>
            <a:off x="4666662" y="1262369"/>
            <a:ext cx="1515417" cy="594851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椭圆 5"/>
          <p:cNvSpPr/>
          <p:nvPr/>
        </p:nvSpPr>
        <p:spPr>
          <a:xfrm>
            <a:off x="1947210" y="1828904"/>
            <a:ext cx="1554077" cy="540774"/>
          </a:xfrm>
          <a:prstGeom prst="ellipse">
            <a:avLst/>
          </a:prstGeom>
          <a:grpFill/>
          <a:ln w="381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云形 6"/>
          <p:cNvSpPr/>
          <p:nvPr/>
        </p:nvSpPr>
        <p:spPr>
          <a:xfrm>
            <a:off x="3308254" y="2402493"/>
            <a:ext cx="1815084" cy="60130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破旧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756055"/>
            <a:ext cx="2229718" cy="2103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922218" y="2876037"/>
            <a:ext cx="633670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好了，</a:t>
            </a:r>
            <a:r>
              <a:rPr sz="36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我到了倒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</a:t>
            </a:r>
            <a:r>
              <a:rPr sz="36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的时候了</a:t>
            </a:r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！</a:t>
            </a:r>
            <a:endParaRPr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87624" y="4083918"/>
            <a:ext cx="6840760" cy="66911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老</a:t>
            </a:r>
            <a:r>
              <a:rPr lang="zh-CN" altLang="en-US" sz="32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屋倒了吗？接下来会发生什么呢</a:t>
            </a:r>
            <a:r>
              <a:rPr lang="zh-CN" altLang="en-US" sz="3200" b="1" dirty="0" smtClean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259632" y="4076683"/>
            <a:ext cx="6840760" cy="799323"/>
          </a:xfrm>
          <a:prstGeom prst="wedgeRoundRectCallout">
            <a:avLst>
              <a:gd name="adj1" fmla="val 72013"/>
              <a:gd name="adj2" fmla="val 30586"/>
              <a:gd name="adj3" fmla="val 16667"/>
            </a:avLst>
          </a:prstGeom>
          <a:noFill/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有人来修理</a:t>
            </a:r>
            <a:r>
              <a:rPr lang="zh-CN" altLang="en-US" sz="36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</a:t>
            </a:r>
            <a:r>
              <a:rPr lang="zh-CN" altLang="en-US" sz="36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屋，</a:t>
            </a:r>
            <a:r>
              <a:rPr lang="zh-CN" altLang="en-US" sz="36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所以倒不了。</a:t>
            </a:r>
            <a:endParaRPr lang="zh-CN" altLang="en-US" sz="36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9" grpId="0" bldLvl="0" animBg="1"/>
      <p:bldP spid="4" grpId="0" bldLvl="0" animBg="1"/>
      <p:bldP spid="6" grpId="0" bldLvl="0" animBg="1"/>
      <p:bldP spid="7" grpId="0" bldLvl="0" animBg="1"/>
      <p:bldP spid="3" grpId="0"/>
      <p:bldP spid="10" grpId="0" animBg="1"/>
      <p:bldP spid="10" grpId="1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540308"/>
            <a:ext cx="8208912" cy="27515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等等，老屋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！”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一个小小的声音在它门前响起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，“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再过一个晚上，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行吗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今天晚上有</a:t>
            </a:r>
            <a:r>
              <a:rPr sz="3600" b="1" dirty="0" err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暴</a:t>
            </a:r>
            <a:r>
              <a:rPr sz="36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风雨</a:t>
            </a:r>
            <a:r>
              <a:rPr sz="36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，我找不到一个安心睡觉的地方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。” 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552" y="3531661"/>
            <a:ext cx="8352928" cy="1200329"/>
          </a:xfrm>
          <a:prstGeom prst="rect">
            <a:avLst/>
          </a:prstGeom>
          <a:noFill/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fontAlgn="auto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小小的声音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会是谁？接下来会发生什么呢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？结合旁批和插图预测一下吧！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39952" y="1779662"/>
            <a:ext cx="4608175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2761" y="2447218"/>
            <a:ext cx="7974193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1560" y="3104834"/>
            <a:ext cx="2745801" cy="1079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圆角矩形标注 8"/>
          <p:cNvSpPr/>
          <p:nvPr/>
        </p:nvSpPr>
        <p:spPr>
          <a:xfrm>
            <a:off x="4000638" y="2751579"/>
            <a:ext cx="4282549" cy="612259"/>
          </a:xfrm>
          <a:prstGeom prst="wedgeRoundRectCallout">
            <a:avLst>
              <a:gd name="adj1" fmla="val -16737"/>
              <a:gd name="adj2" fmla="val -9176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 b="1" dirty="0">
                <a:solidFill>
                  <a:schemeClr val="tx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求助者确实很困难。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1907704" y="610883"/>
            <a:ext cx="5184576" cy="645754"/>
          </a:xfrm>
          <a:prstGeom prst="rect">
            <a:avLst/>
          </a:prstGeom>
          <a:noFill/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一起来说说你的预测吧！</a:t>
            </a:r>
            <a:endParaRPr lang="zh-CN" altLang="en-US" sz="3600" dirty="0" smtClea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云形标注 46"/>
          <p:cNvSpPr/>
          <p:nvPr/>
        </p:nvSpPr>
        <p:spPr>
          <a:xfrm>
            <a:off x="4930713" y="1523937"/>
            <a:ext cx="4105783" cy="2271949"/>
          </a:xfrm>
          <a:prstGeom prst="cloudCallout">
            <a:avLst>
              <a:gd name="adj1" fmla="val 69928"/>
              <a:gd name="adj2" fmla="val 83636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9346" y="1707654"/>
            <a:ext cx="3528393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685800" fontAlgn="auto"/>
            <a:r>
              <a:rPr lang="zh-CN" altLang="en-US" sz="36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老</a:t>
            </a:r>
            <a:r>
              <a:rPr lang="zh-CN" altLang="en-US" sz="36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屋</a:t>
            </a:r>
            <a:r>
              <a:rPr lang="zh-CN" altLang="en-US" sz="3600" b="1" dirty="0" smtClean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不会答</a:t>
            </a:r>
            <a:r>
              <a:rPr lang="zh-CN" altLang="en-US" sz="3600" b="1" dirty="0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应，因为老屋准备往旁边倒去。</a:t>
            </a:r>
            <a:endParaRPr lang="zh-CN" altLang="en-US" sz="3600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47614"/>
            <a:ext cx="4860032" cy="2971122"/>
            <a:chOff x="0" y="1347614"/>
            <a:chExt cx="4860032" cy="2971122"/>
          </a:xfrm>
        </p:grpSpPr>
        <p:sp>
          <p:nvSpPr>
            <p:cNvPr id="46" name="云形标注 45"/>
            <p:cNvSpPr/>
            <p:nvPr/>
          </p:nvSpPr>
          <p:spPr>
            <a:xfrm>
              <a:off x="0" y="1347614"/>
              <a:ext cx="4860032" cy="2971122"/>
            </a:xfrm>
            <a:prstGeom prst="cloudCallout">
              <a:avLst>
                <a:gd name="adj1" fmla="val -31644"/>
                <a:gd name="adj2" fmla="val 70121"/>
              </a:avLst>
            </a:prstGeom>
            <a:noFill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  </a:t>
              </a:r>
              <a:endPara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37480" y="1616015"/>
              <a:ext cx="4104456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  会</a:t>
              </a:r>
              <a:r>
                <a:rPr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答应的。因为老屋很乐于助人，题目说老屋总也倒不了也是有原因的。</a:t>
              </a:r>
              <a:endPara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8086" y="1421358"/>
            <a:ext cx="5798330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至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。说说：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读到什么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内容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你刚才猜想一样吗？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40" y="2023894"/>
            <a:ext cx="1404923" cy="138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M_DOC_GUID" val="{9002a475-499f-4b36-ae93-bcbaecd6b1ad}"/>
  <p:tag name="KSO_WPP_MARK_KEY" val="f31273b1-e8e4-4d66-a480-de6b3727887c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2994</Words>
  <Application>WPS 演示</Application>
  <PresentationFormat>全屏显示(16:9)</PresentationFormat>
  <Paragraphs>348</Paragraphs>
  <Slides>40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黑体</vt:lpstr>
      <vt:lpstr>楷体</vt:lpstr>
      <vt:lpstr>汉语拼音</vt:lpstr>
      <vt:lpstr>Kaiti SC</vt:lpstr>
      <vt:lpstr>Calibri</vt:lpstr>
      <vt:lpstr>微软雅黑</vt:lpstr>
      <vt:lpstr>Impact</vt:lpstr>
      <vt:lpstr>Times New Roman</vt:lpstr>
      <vt:lpstr>Arial Unicode MS</vt:lpstr>
      <vt:lpstr>GB Pinyinok-B</vt:lpstr>
      <vt:lpstr>Xingkai SC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307</cp:revision>
  <dcterms:created xsi:type="dcterms:W3CDTF">2017-03-17T02:28:00Z</dcterms:created>
  <dcterms:modified xsi:type="dcterms:W3CDTF">2022-11-29T11:37:33Z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EAD5AB7FBC3045CB8E8BC25B3D9D6DF4</vt:lpwstr>
  </property>
</Properties>
</file>