
<file path=[Content_Types].xml><?xml version="1.0" encoding="utf-8"?>
<Types xmlns="http://schemas.openxmlformats.org/package/2006/content-types">
  <Default Extension="wav" ContentType="audio/x-wav"/>
  <Default Extension="png" ContentType="image/png"/>
  <Default Extension="emf" ContentType="image/x-emf"/>
  <Default Extension="gif" ContentType="image/gif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0"/>
  </p:notesMasterIdLst>
  <p:handoutMasterIdLst>
    <p:handoutMasterId r:id="rId24"/>
  </p:handoutMasterIdLst>
  <p:sldIdLst>
    <p:sldId id="1603" r:id="rId3"/>
    <p:sldId id="1326" r:id="rId4"/>
    <p:sldId id="1327" r:id="rId5"/>
    <p:sldId id="1622" r:id="rId6"/>
    <p:sldId id="1623" r:id="rId7"/>
    <p:sldId id="1604" r:id="rId8"/>
    <p:sldId id="1324" r:id="rId9"/>
    <p:sldId id="1477" r:id="rId11"/>
    <p:sldId id="1482" r:id="rId12"/>
    <p:sldId id="1548" r:id="rId13"/>
    <p:sldId id="1624" r:id="rId14"/>
    <p:sldId id="1606" r:id="rId15"/>
    <p:sldId id="1608" r:id="rId16"/>
    <p:sldId id="1611" r:id="rId17"/>
    <p:sldId id="1616" r:id="rId18"/>
    <p:sldId id="1615" r:id="rId19"/>
    <p:sldId id="1626" r:id="rId20"/>
    <p:sldId id="1617" r:id="rId21"/>
    <p:sldId id="1618" r:id="rId22"/>
    <p:sldId id="1619" r:id="rId2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方正卡通简体" panose="03000509000000000000" pitchFamily="65" charset="-122"/>
      <p:regular r:id="rId33"/>
    </p:embeddedFont>
    <p:embeddedFont>
      <p:font typeface="黑体" panose="02010609060101010101" pitchFamily="49" charset="-122"/>
      <p:regular r:id="rId34"/>
    </p:embeddedFont>
    <p:embeddedFont>
      <p:font typeface="楷体" panose="02010609060101010101" pitchFamily="49" charset="-122"/>
      <p:regular r:id="rId35"/>
    </p:embeddedFont>
    <p:embeddedFont>
      <p:font typeface="汉语拼音" panose="000B0604020202020204" pitchFamily="34" charset="0"/>
      <p:regular r:id="rId36"/>
    </p:embeddedFont>
    <p:embeddedFont>
      <p:font typeface="GB Pinyinok-B" panose="02010600030101010101" pitchFamily="2" charset="-122"/>
      <p:regular r:id="rId37"/>
    </p:embeddedFont>
    <p:embeddedFont>
      <p:font typeface="隶书" panose="02010509060101010101" pitchFamily="49" charset="-122"/>
      <p:regular r:id="rId38"/>
    </p:embeddedFont>
    <p:embeddedFont>
      <p:font typeface="微软雅黑" panose="020B0503020204020204" charset="-122"/>
      <p:regular r:id="rId39"/>
    </p:embeddedFont>
    <p:embeddedFont>
      <p:font typeface="Impact" panose="020B0806030902050204" charset="0"/>
      <p:regular r:id="rId40"/>
    </p:embeddedFont>
  </p:embeddedFontLst>
  <p:custDataLst>
    <p:tags r:id="rId4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FFFF"/>
    <a:srgbClr val="FF6600"/>
    <a:srgbClr val="0066FF"/>
    <a:srgbClr val="F4EEF6"/>
    <a:srgbClr val="0000FF"/>
    <a:srgbClr val="FFFF99"/>
    <a:srgbClr val="3399FF"/>
    <a:srgbClr val="A3830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45" autoAdjust="0"/>
  </p:normalViewPr>
  <p:slideViewPr>
    <p:cSldViewPr>
      <p:cViewPr varScale="1">
        <p:scale>
          <a:sx n="110" d="100"/>
          <a:sy n="110" d="100"/>
        </p:scale>
        <p:origin x="-366" y="-78"/>
      </p:cViewPr>
      <p:guideLst>
        <p:guide orient="horz" pos="3211"/>
        <p:guide pos="2854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72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gs" Target="tags/tag8.xml"/><Relationship Id="rId40" Type="http://schemas.openxmlformats.org/officeDocument/2006/relationships/font" Target="fonts/font12.fntdata"/><Relationship Id="rId4" Type="http://schemas.openxmlformats.org/officeDocument/2006/relationships/slide" Target="slides/slide2.xml"/><Relationship Id="rId39" Type="http://schemas.openxmlformats.org/officeDocument/2006/relationships/font" Target="fonts/font11.fntdata"/><Relationship Id="rId38" Type="http://schemas.openxmlformats.org/officeDocument/2006/relationships/font" Target="fonts/font10.fntdata"/><Relationship Id="rId37" Type="http://schemas.openxmlformats.org/officeDocument/2006/relationships/font" Target="fonts/font9.fntdata"/><Relationship Id="rId36" Type="http://schemas.openxmlformats.org/officeDocument/2006/relationships/font" Target="fonts/font8.fntdata"/><Relationship Id="rId35" Type="http://schemas.openxmlformats.org/officeDocument/2006/relationships/font" Target="fonts/font7.fntdata"/><Relationship Id="rId34" Type="http://schemas.openxmlformats.org/officeDocument/2006/relationships/font" Target="fonts/font6.fntdata"/><Relationship Id="rId33" Type="http://schemas.openxmlformats.org/officeDocument/2006/relationships/font" Target="fonts/font5.fntdata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6CC87A-A030-4FCA-8DF7-1CA427CDF39D}" type="doc">
      <dgm:prSet loTypeId="urn:microsoft.com/office/officeart/2008/layout/VerticalCurvedList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zh-CN" altLang="en-US"/>
        </a:p>
      </dgm:t>
    </dgm:pt>
    <dgm:pt modelId="{55CF4132-41B4-4674-91C2-BBFE08F79321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</a:rPr>
            <a:t>雨天船上的场景</a:t>
          </a:r>
          <a:endParaRPr lang="zh-CN" altLang="en-US" sz="2800" dirty="0"/>
        </a:p>
      </dgm:t>
    </dgm:pt>
    <dgm:pt modelId="{DF78692E-06CB-42EA-B7B5-7251B49F3389}" cxnId="{E748F36C-A4AB-4A58-A44C-35150AA41620}" type="parTrans">
      <dgm:prSet/>
      <dgm:spPr/>
      <dgm:t>
        <a:bodyPr/>
        <a:lstStyle/>
        <a:p>
          <a:endParaRPr lang="zh-CN" altLang="en-US"/>
        </a:p>
      </dgm:t>
    </dgm:pt>
    <dgm:pt modelId="{62A0D822-A2AB-4A11-9C36-1AD2FA3152BC}" cxnId="{E748F36C-A4AB-4A58-A44C-35150AA41620}" type="sibTrans">
      <dgm:prSet/>
      <dgm:spPr/>
      <dgm:t>
        <a:bodyPr/>
        <a:lstStyle/>
        <a:p>
          <a:endParaRPr lang="zh-CN" altLang="en-US"/>
        </a:p>
      </dgm:t>
    </dgm:pt>
    <dgm:pt modelId="{5866FADA-1481-4EE8-A64B-6F8BA8BF5835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</a:rPr>
            <a:t>翠鸟的外貌</a:t>
          </a:r>
          <a:endParaRPr lang="zh-CN" altLang="en-US" sz="2800" dirty="0"/>
        </a:p>
      </dgm:t>
    </dgm:pt>
    <dgm:pt modelId="{AC1BA3A9-7721-4D39-845D-A52C0E8FAC82}" cxnId="{806D1B38-93B1-42F0-87E5-726C78BF05DF}" type="parTrans">
      <dgm:prSet/>
      <dgm:spPr/>
      <dgm:t>
        <a:bodyPr/>
        <a:lstStyle/>
        <a:p>
          <a:endParaRPr lang="zh-CN" altLang="en-US"/>
        </a:p>
      </dgm:t>
    </dgm:pt>
    <dgm:pt modelId="{3B6D982B-8BB0-478B-91B3-B8E5437D554B}" cxnId="{806D1B38-93B1-42F0-87E5-726C78BF05DF}" type="sibTrans">
      <dgm:prSet/>
      <dgm:spPr/>
      <dgm:t>
        <a:bodyPr/>
        <a:lstStyle/>
        <a:p>
          <a:endParaRPr lang="zh-CN" altLang="en-US"/>
        </a:p>
      </dgm:t>
    </dgm:pt>
    <dgm:pt modelId="{016EFBB0-2E3D-4A0C-B389-7A3353084A99}">
      <dgm:prSet phldrT="[文本]" custT="1"/>
      <dgm:spPr/>
      <dgm:t>
        <a:bodyPr/>
        <a:lstStyle/>
        <a:p>
          <a:r>
            <a:rPr lang="zh-CN" altLang="en-US" sz="2800" dirty="0" smtClean="0">
              <a:solidFill>
                <a:schemeClr val="tx1"/>
              </a:solidFill>
            </a:rPr>
            <a:t>翠鸟捕鱼的样子</a:t>
          </a:r>
          <a:endParaRPr lang="zh-CN" altLang="en-US" sz="2800" dirty="0"/>
        </a:p>
      </dgm:t>
    </dgm:pt>
    <dgm:pt modelId="{18830C46-A502-4915-9D10-7E666DB2E2EE}" cxnId="{3949A9C3-7C67-40E4-BC5B-D5F128B88B52}" type="parTrans">
      <dgm:prSet/>
      <dgm:spPr/>
      <dgm:t>
        <a:bodyPr/>
        <a:lstStyle/>
        <a:p>
          <a:endParaRPr lang="zh-CN" altLang="en-US"/>
        </a:p>
      </dgm:t>
    </dgm:pt>
    <dgm:pt modelId="{BE71A3FB-66EC-438C-8586-389842D1A401}" cxnId="{3949A9C3-7C67-40E4-BC5B-D5F128B88B52}" type="sibTrans">
      <dgm:prSet/>
      <dgm:spPr/>
      <dgm:t>
        <a:bodyPr/>
        <a:lstStyle/>
        <a:p>
          <a:endParaRPr lang="zh-CN" altLang="en-US"/>
        </a:p>
      </dgm:t>
    </dgm:pt>
    <dgm:pt modelId="{6DD318DD-9A0E-4830-9073-44FFF5DCACF3}" type="pres">
      <dgm:prSet presAssocID="{D76CC87A-A030-4FCA-8DF7-1CA427CDF39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C0218C6C-9234-4F70-8633-0E71378D9437}" type="pres">
      <dgm:prSet presAssocID="{D76CC87A-A030-4FCA-8DF7-1CA427CDF39D}" presName="Name1" presStyleCnt="0"/>
      <dgm:spPr/>
    </dgm:pt>
    <dgm:pt modelId="{97E971AB-3961-4649-8D3F-4FB898EF04DC}" type="pres">
      <dgm:prSet presAssocID="{D76CC87A-A030-4FCA-8DF7-1CA427CDF39D}" presName="cycle" presStyleCnt="0"/>
      <dgm:spPr/>
    </dgm:pt>
    <dgm:pt modelId="{1A0EEC88-9C80-4F70-B62A-F227C91A23E2}" type="pres">
      <dgm:prSet presAssocID="{D76CC87A-A030-4FCA-8DF7-1CA427CDF39D}" presName="srcNode" presStyleLbl="node1" presStyleIdx="0" presStyleCnt="3"/>
      <dgm:spPr/>
    </dgm:pt>
    <dgm:pt modelId="{91760FA5-22A9-40A0-9F9B-926461FF1944}" type="pres">
      <dgm:prSet presAssocID="{D76CC87A-A030-4FCA-8DF7-1CA427CDF39D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5051B691-4E7E-4FDB-88D6-EDA29D8CCA29}" type="pres">
      <dgm:prSet presAssocID="{D76CC87A-A030-4FCA-8DF7-1CA427CDF39D}" presName="extraNode" presStyleLbl="node1" presStyleIdx="0" presStyleCnt="3"/>
      <dgm:spPr/>
    </dgm:pt>
    <dgm:pt modelId="{73DB830E-4C22-439D-AE08-619390487169}" type="pres">
      <dgm:prSet presAssocID="{D76CC87A-A030-4FCA-8DF7-1CA427CDF39D}" presName="dstNode" presStyleLbl="node1" presStyleIdx="0" presStyleCnt="3"/>
      <dgm:spPr/>
    </dgm:pt>
    <dgm:pt modelId="{3C58FE72-FE97-4372-AC50-93C48CEA060D}" type="pres">
      <dgm:prSet presAssocID="{55CF4132-41B4-4674-91C2-BBFE08F79321}" presName="text_1" presStyleLbl="node1" presStyleIdx="0" presStyleCnt="3" custScaleX="61700" custLinFactNeighborX="-14818" custLinFactNeighborY="509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6441B73-ACD5-4EA9-92B0-8B71368FBE77}" type="pres">
      <dgm:prSet presAssocID="{55CF4132-41B4-4674-91C2-BBFE08F79321}" presName="accent_1" presStyleCnt="0"/>
      <dgm:spPr/>
    </dgm:pt>
    <dgm:pt modelId="{53E9E5DA-7364-4138-BC97-F58692E6646B}" type="pres">
      <dgm:prSet presAssocID="{55CF4132-41B4-4674-91C2-BBFE08F79321}" presName="accentRepeatNode" presStyleLbl="solidFgAcc1" presStyleIdx="0" presStyleCnt="3"/>
      <dgm:spPr/>
    </dgm:pt>
    <dgm:pt modelId="{20DEE38A-0311-4CB4-8F10-1E1A8511E6FB}" type="pres">
      <dgm:prSet presAssocID="{5866FADA-1481-4EE8-A64B-6F8BA8BF5835}" presName="text_2" presStyleLbl="node1" presStyleIdx="1" presStyleCnt="3" custScaleX="60024" custLinFactNeighborX="-16944" custLinFactNeighborY="570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71E65C0-15C6-43FE-AF1E-217FAD6D56F2}" type="pres">
      <dgm:prSet presAssocID="{5866FADA-1481-4EE8-A64B-6F8BA8BF5835}" presName="accent_2" presStyleCnt="0"/>
      <dgm:spPr/>
    </dgm:pt>
    <dgm:pt modelId="{592B0A78-517D-448F-8D34-57EBAC113CB2}" type="pres">
      <dgm:prSet presAssocID="{5866FADA-1481-4EE8-A64B-6F8BA8BF5835}" presName="accentRepeatNode" presStyleLbl="solidFgAcc1" presStyleIdx="1" presStyleCnt="3"/>
      <dgm:spPr/>
    </dgm:pt>
    <dgm:pt modelId="{C98C27C4-4AF4-4E4B-8CFA-3FDAEBB5E9F3}" type="pres">
      <dgm:prSet presAssocID="{016EFBB0-2E3D-4A0C-B389-7A3353084A99}" presName="text_3" presStyleLbl="node1" presStyleIdx="2" presStyleCnt="3" custScaleX="61049" custLinFactNeighborX="-15145" custLinFactNeighborY="631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53DD6E-9A89-43FF-B527-3504EB9264AA}" type="pres">
      <dgm:prSet presAssocID="{016EFBB0-2E3D-4A0C-B389-7A3353084A99}" presName="accent_3" presStyleCnt="0"/>
      <dgm:spPr/>
    </dgm:pt>
    <dgm:pt modelId="{2351ADC5-5498-476B-8870-A12382084C72}" type="pres">
      <dgm:prSet presAssocID="{016EFBB0-2E3D-4A0C-B389-7A3353084A99}" presName="accentRepeatNode" presStyleLbl="solidFgAcc1" presStyleIdx="2" presStyleCnt="3"/>
      <dgm:spPr/>
    </dgm:pt>
  </dgm:ptLst>
  <dgm:cxnLst>
    <dgm:cxn modelId="{806D1B38-93B1-42F0-87E5-726C78BF05DF}" srcId="{D76CC87A-A030-4FCA-8DF7-1CA427CDF39D}" destId="{5866FADA-1481-4EE8-A64B-6F8BA8BF5835}" srcOrd="1" destOrd="0" parTransId="{AC1BA3A9-7721-4D39-845D-A52C0E8FAC82}" sibTransId="{3B6D982B-8BB0-478B-91B3-B8E5437D554B}"/>
    <dgm:cxn modelId="{DA7F5D70-3BC4-4B6E-8907-C70712AAE895}" type="presOf" srcId="{016EFBB0-2E3D-4A0C-B389-7A3353084A99}" destId="{C98C27C4-4AF4-4E4B-8CFA-3FDAEBB5E9F3}" srcOrd="0" destOrd="0" presId="urn:microsoft.com/office/officeart/2008/layout/VerticalCurvedList"/>
    <dgm:cxn modelId="{ED5FB5BA-F61F-4D46-BE75-304FA9475D83}" type="presOf" srcId="{62A0D822-A2AB-4A11-9C36-1AD2FA3152BC}" destId="{91760FA5-22A9-40A0-9F9B-926461FF1944}" srcOrd="0" destOrd="0" presId="urn:microsoft.com/office/officeart/2008/layout/VerticalCurvedList"/>
    <dgm:cxn modelId="{246B70CB-653B-40A6-94AA-88CBBF500AF5}" type="presOf" srcId="{55CF4132-41B4-4674-91C2-BBFE08F79321}" destId="{3C58FE72-FE97-4372-AC50-93C48CEA060D}" srcOrd="0" destOrd="0" presId="urn:microsoft.com/office/officeart/2008/layout/VerticalCurvedList"/>
    <dgm:cxn modelId="{73B862C8-89D7-4DC3-AF89-B870B2F1BFF4}" type="presOf" srcId="{D76CC87A-A030-4FCA-8DF7-1CA427CDF39D}" destId="{6DD318DD-9A0E-4830-9073-44FFF5DCACF3}" srcOrd="0" destOrd="0" presId="urn:microsoft.com/office/officeart/2008/layout/VerticalCurvedList"/>
    <dgm:cxn modelId="{3949A9C3-7C67-40E4-BC5B-D5F128B88B52}" srcId="{D76CC87A-A030-4FCA-8DF7-1CA427CDF39D}" destId="{016EFBB0-2E3D-4A0C-B389-7A3353084A99}" srcOrd="2" destOrd="0" parTransId="{18830C46-A502-4915-9D10-7E666DB2E2EE}" sibTransId="{BE71A3FB-66EC-438C-8586-389842D1A401}"/>
    <dgm:cxn modelId="{E748F36C-A4AB-4A58-A44C-35150AA41620}" srcId="{D76CC87A-A030-4FCA-8DF7-1CA427CDF39D}" destId="{55CF4132-41B4-4674-91C2-BBFE08F79321}" srcOrd="0" destOrd="0" parTransId="{DF78692E-06CB-42EA-B7B5-7251B49F3389}" sibTransId="{62A0D822-A2AB-4A11-9C36-1AD2FA3152BC}"/>
    <dgm:cxn modelId="{CD599D85-1F12-4A0D-A143-2CF9637BB411}" type="presOf" srcId="{5866FADA-1481-4EE8-A64B-6F8BA8BF5835}" destId="{20DEE38A-0311-4CB4-8F10-1E1A8511E6FB}" srcOrd="0" destOrd="0" presId="urn:microsoft.com/office/officeart/2008/layout/VerticalCurvedList"/>
    <dgm:cxn modelId="{613FC9B5-AC7D-4DC0-8347-AEA60AE867C4}" type="presParOf" srcId="{6DD318DD-9A0E-4830-9073-44FFF5DCACF3}" destId="{C0218C6C-9234-4F70-8633-0E71378D9437}" srcOrd="0" destOrd="0" presId="urn:microsoft.com/office/officeart/2008/layout/VerticalCurvedList"/>
    <dgm:cxn modelId="{77BED44B-2D7E-4D94-AACE-7FD3579E6281}" type="presParOf" srcId="{C0218C6C-9234-4F70-8633-0E71378D9437}" destId="{97E971AB-3961-4649-8D3F-4FB898EF04DC}" srcOrd="0" destOrd="0" presId="urn:microsoft.com/office/officeart/2008/layout/VerticalCurvedList"/>
    <dgm:cxn modelId="{DF3F2D06-8F8A-4A59-B38C-09E7BB5112BA}" type="presParOf" srcId="{97E971AB-3961-4649-8D3F-4FB898EF04DC}" destId="{1A0EEC88-9C80-4F70-B62A-F227C91A23E2}" srcOrd="0" destOrd="0" presId="urn:microsoft.com/office/officeart/2008/layout/VerticalCurvedList"/>
    <dgm:cxn modelId="{EE8512FA-A811-4E30-92BE-B92C89F0B41E}" type="presParOf" srcId="{97E971AB-3961-4649-8D3F-4FB898EF04DC}" destId="{91760FA5-22A9-40A0-9F9B-926461FF1944}" srcOrd="1" destOrd="0" presId="urn:microsoft.com/office/officeart/2008/layout/VerticalCurvedList"/>
    <dgm:cxn modelId="{440186CA-EE8C-4587-888F-F8FA7EDBBAEC}" type="presParOf" srcId="{97E971AB-3961-4649-8D3F-4FB898EF04DC}" destId="{5051B691-4E7E-4FDB-88D6-EDA29D8CCA29}" srcOrd="2" destOrd="0" presId="urn:microsoft.com/office/officeart/2008/layout/VerticalCurvedList"/>
    <dgm:cxn modelId="{3C24F022-20CE-4700-A5CE-E3C831BFC757}" type="presParOf" srcId="{97E971AB-3961-4649-8D3F-4FB898EF04DC}" destId="{73DB830E-4C22-439D-AE08-619390487169}" srcOrd="3" destOrd="0" presId="urn:microsoft.com/office/officeart/2008/layout/VerticalCurvedList"/>
    <dgm:cxn modelId="{38C6124E-B918-4C1A-9388-68050A3FE65E}" type="presParOf" srcId="{C0218C6C-9234-4F70-8633-0E71378D9437}" destId="{3C58FE72-FE97-4372-AC50-93C48CEA060D}" srcOrd="1" destOrd="0" presId="urn:microsoft.com/office/officeart/2008/layout/VerticalCurvedList"/>
    <dgm:cxn modelId="{094C58C0-3A0B-404F-9E26-0A08FC7376A9}" type="presParOf" srcId="{C0218C6C-9234-4F70-8633-0E71378D9437}" destId="{C6441B73-ACD5-4EA9-92B0-8B71368FBE77}" srcOrd="2" destOrd="0" presId="urn:microsoft.com/office/officeart/2008/layout/VerticalCurvedList"/>
    <dgm:cxn modelId="{79B5E41A-9B19-4FA6-A7E4-336739F1365F}" type="presParOf" srcId="{C6441B73-ACD5-4EA9-92B0-8B71368FBE77}" destId="{53E9E5DA-7364-4138-BC97-F58692E6646B}" srcOrd="0" destOrd="0" presId="urn:microsoft.com/office/officeart/2008/layout/VerticalCurvedList"/>
    <dgm:cxn modelId="{0D143D8A-0E71-44D8-A90E-75C1DCE454AA}" type="presParOf" srcId="{C0218C6C-9234-4F70-8633-0E71378D9437}" destId="{20DEE38A-0311-4CB4-8F10-1E1A8511E6FB}" srcOrd="3" destOrd="0" presId="urn:microsoft.com/office/officeart/2008/layout/VerticalCurvedList"/>
    <dgm:cxn modelId="{5F44EC57-F797-4511-A1AA-467FA7CD81BD}" type="presParOf" srcId="{C0218C6C-9234-4F70-8633-0E71378D9437}" destId="{671E65C0-15C6-43FE-AF1E-217FAD6D56F2}" srcOrd="4" destOrd="0" presId="urn:microsoft.com/office/officeart/2008/layout/VerticalCurvedList"/>
    <dgm:cxn modelId="{F7662EE1-1B01-4E9B-9E5A-0A8C9556299C}" type="presParOf" srcId="{671E65C0-15C6-43FE-AF1E-217FAD6D56F2}" destId="{592B0A78-517D-448F-8D34-57EBAC113CB2}" srcOrd="0" destOrd="0" presId="urn:microsoft.com/office/officeart/2008/layout/VerticalCurvedList"/>
    <dgm:cxn modelId="{9437DB0E-28D2-4D40-AB93-0534DC9D15D7}" type="presParOf" srcId="{C0218C6C-9234-4F70-8633-0E71378D9437}" destId="{C98C27C4-4AF4-4E4B-8CFA-3FDAEBB5E9F3}" srcOrd="5" destOrd="0" presId="urn:microsoft.com/office/officeart/2008/layout/VerticalCurvedList"/>
    <dgm:cxn modelId="{09F74E39-0376-4EEF-BA05-0E451B84498C}" type="presParOf" srcId="{C0218C6C-9234-4F70-8633-0E71378D9437}" destId="{0B53DD6E-9A89-43FF-B527-3504EB9264AA}" srcOrd="6" destOrd="0" presId="urn:microsoft.com/office/officeart/2008/layout/VerticalCurvedList"/>
    <dgm:cxn modelId="{C4B3E9E3-2881-4633-BADC-F535907375FE}" type="presParOf" srcId="{0B53DD6E-9A89-43FF-B527-3504EB9264AA}" destId="{2351ADC5-5498-476B-8870-A12382084C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96000" cy="4064000"/>
        <a:chOff x="0" y="0"/>
        <a:chExt cx="6096000" cy="4064000"/>
      </a:xfrm>
    </dsp:grpSpPr>
    <dsp:sp modelId="{91760FA5-22A9-40A0-9F9B-926461FF1944}">
      <dsp:nvSpPr>
        <dsp:cNvPr id="4" name="空心弧 3"/>
        <dsp:cNvSpPr/>
      </dsp:nvSpPr>
      <dsp:spPr bwMode="white">
        <a:xfrm>
          <a:off x="-4551749" y="-717008"/>
          <a:ext cx="5498016" cy="5498016"/>
        </a:xfrm>
        <a:prstGeom prst="blockArc">
          <a:avLst>
            <a:gd name="adj1" fmla="val 18900000"/>
            <a:gd name="adj2" fmla="val 2700000"/>
            <a:gd name="adj3" fmla="val 329"/>
          </a:avLst>
        </a:prstGeom>
      </dsp:spPr>
      <dsp:style>
        <a:lnRef idx="2">
          <a:schemeClr val="accent6">
            <a:shade val="60000"/>
          </a:schemeClr>
        </a:lnRef>
        <a:fillRef idx="0">
          <a:schemeClr val="accent6"/>
        </a:fillRef>
        <a:effectRef idx="0">
          <a:scrgbClr r="0" g="0" b="0"/>
        </a:effectRef>
        <a:fontRef idx="minor"/>
      </dsp:style>
      <dsp:txXfrm>
        <a:off x="-4551749" y="-717008"/>
        <a:ext cx="5498016" cy="5498016"/>
      </dsp:txXfrm>
    </dsp:sp>
    <dsp:sp modelId="{3C58FE72-FE97-4372-AC50-93C48CEA060D}">
      <dsp:nvSpPr>
        <dsp:cNvPr id="7" name="矩形 6"/>
        <dsp:cNvSpPr/>
      </dsp:nvSpPr>
      <dsp:spPr bwMode="white">
        <a:xfrm>
          <a:off x="0" y="447820"/>
          <a:ext cx="5475834" cy="812800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645160" tIns="71120" rIns="71120" bIns="7112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chemeClr val="tx1"/>
              </a:solidFill>
            </a:rPr>
            <a:t>雨天船上的场景</a:t>
          </a:r>
          <a:endParaRPr lang="zh-CN" altLang="en-US" sz="2800" dirty="0">
            <a:solidFill>
              <a:schemeClr val="dk1"/>
            </a:solidFill>
          </a:endParaRPr>
        </a:p>
      </dsp:txBody>
      <dsp:txXfrm>
        <a:off x="0" y="447820"/>
        <a:ext cx="5475834" cy="812800"/>
      </dsp:txXfrm>
    </dsp:sp>
    <dsp:sp modelId="{53E9E5DA-7364-4138-BC97-F58692E6646B}">
      <dsp:nvSpPr>
        <dsp:cNvPr id="8" name="椭圆 7"/>
        <dsp:cNvSpPr/>
      </dsp:nvSpPr>
      <dsp:spPr bwMode="white">
        <a:xfrm>
          <a:off x="112166" y="304800"/>
          <a:ext cx="1016000" cy="1016000"/>
        </a:xfrm>
        <a:prstGeom prst="ellipse">
          <a:avLst/>
        </a:prstGeom>
      </dsp:spPr>
      <dsp:style>
        <a:lnRef idx="2">
          <a:schemeClr val="accent6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12166" y="304800"/>
        <a:ext cx="1016000" cy="1016000"/>
      </dsp:txXfrm>
    </dsp:sp>
    <dsp:sp modelId="{20DEE38A-0311-4CB4-8F10-1E1A8511E6FB}">
      <dsp:nvSpPr>
        <dsp:cNvPr id="9" name="矩形 8"/>
        <dsp:cNvSpPr/>
      </dsp:nvSpPr>
      <dsp:spPr bwMode="white">
        <a:xfrm>
          <a:off x="0" y="1671962"/>
          <a:ext cx="5180381" cy="812800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645160" tIns="71120" rIns="71120" bIns="7112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chemeClr val="tx1"/>
              </a:solidFill>
            </a:rPr>
            <a:t>翠鸟的外貌</a:t>
          </a:r>
          <a:endParaRPr lang="zh-CN" altLang="en-US" sz="2800" dirty="0">
            <a:solidFill>
              <a:schemeClr val="dk1"/>
            </a:solidFill>
          </a:endParaRPr>
        </a:p>
      </dsp:txBody>
      <dsp:txXfrm>
        <a:off x="0" y="1671962"/>
        <a:ext cx="5180381" cy="812800"/>
      </dsp:txXfrm>
    </dsp:sp>
    <dsp:sp modelId="{592B0A78-517D-448F-8D34-57EBAC113CB2}">
      <dsp:nvSpPr>
        <dsp:cNvPr id="10" name="椭圆 9"/>
        <dsp:cNvSpPr/>
      </dsp:nvSpPr>
      <dsp:spPr bwMode="white">
        <a:xfrm>
          <a:off x="407619" y="1524000"/>
          <a:ext cx="1016000" cy="1016000"/>
        </a:xfrm>
        <a:prstGeom prst="ellipse">
          <a:avLst/>
        </a:prstGeom>
      </dsp:spPr>
      <dsp:style>
        <a:lnRef idx="2">
          <a:schemeClr val="accent6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407619" y="1524000"/>
        <a:ext cx="1016000" cy="1016000"/>
      </dsp:txXfrm>
    </dsp:sp>
    <dsp:sp modelId="{C98C27C4-4AF4-4E4B-8CFA-3FDAEBB5E9F3}">
      <dsp:nvSpPr>
        <dsp:cNvPr id="11" name="矩形 10"/>
        <dsp:cNvSpPr/>
      </dsp:nvSpPr>
      <dsp:spPr bwMode="white">
        <a:xfrm>
          <a:off x="0" y="2896096"/>
          <a:ext cx="5475834" cy="812800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lIns="645160" tIns="71120" rIns="71120" bIns="7112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dirty="0" smtClean="0">
              <a:solidFill>
                <a:schemeClr val="tx1"/>
              </a:solidFill>
            </a:rPr>
            <a:t>翠鸟捕鱼的样子</a:t>
          </a:r>
          <a:endParaRPr lang="zh-CN" altLang="en-US" sz="2800" dirty="0">
            <a:solidFill>
              <a:schemeClr val="dk1"/>
            </a:solidFill>
          </a:endParaRPr>
        </a:p>
      </dsp:txBody>
      <dsp:txXfrm>
        <a:off x="0" y="2896096"/>
        <a:ext cx="5475834" cy="812800"/>
      </dsp:txXfrm>
    </dsp:sp>
    <dsp:sp modelId="{2351ADC5-5498-476B-8870-A12382084C72}">
      <dsp:nvSpPr>
        <dsp:cNvPr id="12" name="椭圆 11"/>
        <dsp:cNvSpPr/>
      </dsp:nvSpPr>
      <dsp:spPr bwMode="white">
        <a:xfrm>
          <a:off x="112166" y="2743200"/>
          <a:ext cx="1016000" cy="1016000"/>
        </a:xfrm>
        <a:prstGeom prst="ellipse">
          <a:avLst/>
        </a:prstGeom>
      </dsp:spPr>
      <dsp:style>
        <a:lnRef idx="2">
          <a:schemeClr val="accent6"/>
        </a:lnRef>
        <a:fillRef idx="1">
          <a:schemeClr val="lt1"/>
        </a:fillRef>
        <a:effectRef idx="0">
          <a:scrgbClr r="0" g="0" b="0"/>
        </a:effectRef>
        <a:fontRef idx="minor"/>
      </dsp:style>
      <dsp:txXfrm>
        <a:off x="112166" y="2743200"/>
        <a:ext cx="1016000" cy="1016000"/>
      </dsp:txXfrm>
    </dsp:sp>
    <dsp:sp modelId="{1A0EEC88-9C80-4F70-B62A-F227C91A23E2}">
      <dsp:nvSpPr>
        <dsp:cNvPr id="3" name="矩形 2" hidden="1"/>
        <dsp:cNvSpPr/>
      </dsp:nvSpPr>
      <dsp:spPr bwMode="white">
        <a:xfrm>
          <a:off x="110373" y="82886"/>
          <a:ext cx="36000" cy="36000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Xfrm>
        <a:off x="110373" y="82886"/>
        <a:ext cx="36000" cy="36000"/>
      </dsp:txXfrm>
    </dsp:sp>
    <dsp:sp modelId="{5051B691-4E7E-4FDB-88D6-EDA29D8CCA29}">
      <dsp:nvSpPr>
        <dsp:cNvPr id="5" name="矩形 4" hidden="1"/>
        <dsp:cNvSpPr/>
      </dsp:nvSpPr>
      <dsp:spPr bwMode="white">
        <a:xfrm>
          <a:off x="910267" y="2014000"/>
          <a:ext cx="36000" cy="36000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Xfrm>
        <a:off x="910267" y="2014000"/>
        <a:ext cx="36000" cy="36000"/>
      </dsp:txXfrm>
    </dsp:sp>
    <dsp:sp modelId="{73DB830E-4C22-439D-AE08-619390487169}">
      <dsp:nvSpPr>
        <dsp:cNvPr id="6" name="矩形 5" hidden="1"/>
        <dsp:cNvSpPr/>
      </dsp:nvSpPr>
      <dsp:spPr bwMode="white">
        <a:xfrm>
          <a:off x="110373" y="3945114"/>
          <a:ext cx="36000" cy="36000"/>
        </a:xfrm>
        <a:prstGeom prst="rect">
          <a:avLst/>
        </a:prstGeom>
      </dsp:spPr>
      <dsp:style>
        <a:lnRef idx="2">
          <a:schemeClr val="accent6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Xfrm>
        <a:off x="110373" y="3945114"/>
        <a:ext cx="36000" cy="3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搭</a:t>
            </a:r>
            <a:r>
              <a:rPr lang="zh-CN" altLang="en-US" baseline="0" dirty="0" smtClean="0"/>
              <a:t> 亲 父 沙啦 响 羽 翠 嘴 悄 吞 哦 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600" dirty="0" smtClean="0">
              <a:solidFill>
                <a:srgbClr val="EFFFFF"/>
              </a:solidFill>
              <a:latin typeface="Arial" panose="020B0604020202020204" pitchFamily="34" charset="0"/>
            </a:endParaRPr>
          </a:p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600" dirty="0" smtClean="0">
              <a:solidFill>
                <a:srgbClr val="EFFFFF"/>
              </a:solidFill>
              <a:latin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2.sinaimg.cn/travel/2011/0118/U5230P704DT20110118102547.jpg"/>
          <p:cNvPicPr>
            <a:picLocks noChangeAspect="1" noChangeArrowheads="1"/>
          </p:cNvPicPr>
          <p:nvPr userDrawn="1"/>
        </p:nvPicPr>
        <p:blipFill>
          <a:blip r:embed="rId2" cstate="print"/>
          <a:srcRect b="60211"/>
          <a:stretch>
            <a:fillRect/>
          </a:stretch>
        </p:blipFill>
        <p:spPr bwMode="auto">
          <a:xfrm>
            <a:off x="0" y="4674870"/>
            <a:ext cx="9144000" cy="561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http://p2.so.qhimgs1.com/bdr/_240_/t014aaf515f9371e13e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00" b="37426"/>
          <a:stretch>
            <a:fillRect/>
          </a:stretch>
        </p:blipFill>
        <p:spPr bwMode="auto">
          <a:xfrm>
            <a:off x="135255" y="4430395"/>
            <a:ext cx="1224280" cy="590550"/>
          </a:xfrm>
          <a:prstGeom prst="rect">
            <a:avLst/>
          </a:prstGeom>
          <a:noFill/>
        </p:spPr>
      </p:pic>
      <p:pic>
        <p:nvPicPr>
          <p:cNvPr id="4" name="Picture 10" descr="http://img.pconline.com.cn/images/upload/upc/tx/photoblog/1302/25/c4/18393696_18393696_1361767807765_mthumb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8633" t="22036" r="55117" b="8844"/>
          <a:stretch>
            <a:fillRect/>
          </a:stretch>
        </p:blipFill>
        <p:spPr bwMode="auto">
          <a:xfrm>
            <a:off x="1187625" y="4857124"/>
            <a:ext cx="144015" cy="2349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单元小复习有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图片 69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79375"/>
            <a:ext cx="617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" name="图片 7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79375"/>
            <a:ext cx="617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图片 7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79375"/>
            <a:ext cx="617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图片 69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79375"/>
            <a:ext cx="617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图片 7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79375"/>
            <a:ext cx="6175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矩形 74"/>
          <p:cNvSpPr/>
          <p:nvPr userDrawn="1"/>
        </p:nvSpPr>
        <p:spPr>
          <a:xfrm>
            <a:off x="352426" y="233364"/>
            <a:ext cx="258763" cy="177800"/>
          </a:xfrm>
          <a:prstGeom prst="rect">
            <a:avLst/>
          </a:prstGeom>
          <a:solidFill>
            <a:srgbClr val="089E4C"/>
          </a:solidFill>
          <a:ln>
            <a:solidFill>
              <a:srgbClr val="089E4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 userDrawn="1"/>
        </p:nvSpPr>
        <p:spPr bwMode="auto">
          <a:xfrm>
            <a:off x="165101" y="215106"/>
            <a:ext cx="10795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600" dirty="0">
                <a:solidFill>
                  <a:prstClr val="white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rPr>
              <a:t>生字</a:t>
            </a:r>
            <a:endParaRPr lang="zh-CN" altLang="en-US" sz="1600" dirty="0">
              <a:solidFill>
                <a:prstClr val="white"/>
              </a:solidFill>
              <a:latin typeface="方正卡通简体" panose="03000509000000000000" pitchFamily="65" charset="-122"/>
              <a:ea typeface="方正卡通简体" panose="03000509000000000000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8.png"/><Relationship Id="rId14" Type="http://schemas.openxmlformats.org/officeDocument/2006/relationships/image" Target="../media/image7.png"/><Relationship Id="rId13" Type="http://schemas.openxmlformats.org/officeDocument/2006/relationships/image" Target="../media/image6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1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06" r="6902" b="9377"/>
          <a:stretch>
            <a:fillRect/>
          </a:stretch>
        </p:blipFill>
        <p:spPr bwMode="auto">
          <a:xfrm>
            <a:off x="4308308" y="2067132"/>
            <a:ext cx="4835692" cy="306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381" y="0"/>
            <a:ext cx="9208381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123477"/>
            <a:ext cx="1204016" cy="4732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Relationship Id="rId3" Type="http://schemas.openxmlformats.org/officeDocument/2006/relationships/hyperlink" Target="&#36164;&#26009;&#38142;&#25509;/&#35270;&#39057;/&#35838;&#25991;&#26391;&#35835;%20%20&#19977;&#19978;-15-&#25645;&#33337;&#30340;&#40479;.mp4" TargetMode="External"/><Relationship Id="rId2" Type="http://schemas.openxmlformats.org/officeDocument/2006/relationships/image" Target="../media/image10.emf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29.png"/><Relationship Id="rId6" Type="http://schemas.openxmlformats.org/officeDocument/2006/relationships/image" Target="../media/image28.emf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microsoft.com/office/2007/relationships/hdphoto" Target="../media/image16.wdp"/><Relationship Id="rId3" Type="http://schemas.openxmlformats.org/officeDocument/2006/relationships/image" Target="../media/image15.jpeg"/><Relationship Id="rId2" Type="http://schemas.microsoft.com/office/2007/relationships/hdphoto" Target="../media/image14.wdp"/><Relationship Id="rId1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&#36164;&#26009;&#38142;&#25509;/&#35270;&#39057;/&#29983;&#23383;&#35270;&#39057;&#65306;&#21534;.mp4" TargetMode="External"/><Relationship Id="rId8" Type="http://schemas.openxmlformats.org/officeDocument/2006/relationships/hyperlink" Target="&#36164;&#26009;&#38142;&#25509;/&#35270;&#39057;/&#29983;&#23383;&#35270;&#39057;&#65306;&#24708;.mp4" TargetMode="External"/><Relationship Id="rId7" Type="http://schemas.openxmlformats.org/officeDocument/2006/relationships/hyperlink" Target="&#36164;&#26009;&#38142;&#25509;/&#35270;&#39057;/&#29983;&#23383;&#35270;&#39057;&#65306;&#32736;.mp4" TargetMode="External"/><Relationship Id="rId6" Type="http://schemas.openxmlformats.org/officeDocument/2006/relationships/hyperlink" Target="&#36164;&#26009;&#38142;&#25509;/&#35270;&#39057;/&#29983;&#23383;&#35270;&#39057;&#65306;&#32701;.mp4" TargetMode="External"/><Relationship Id="rId5" Type="http://schemas.openxmlformats.org/officeDocument/2006/relationships/hyperlink" Target="&#36164;&#26009;&#38142;&#25509;/&#35270;&#39057;/&#29983;&#23383;&#35270;&#39057;&#65306;&#21709;.mp4" TargetMode="External"/><Relationship Id="rId4" Type="http://schemas.openxmlformats.org/officeDocument/2006/relationships/hyperlink" Target="&#36164;&#26009;&#38142;&#25509;/&#35270;&#39057;/&#29983;&#23383;&#35270;&#39057;&#65306;&#20146;.mp4" TargetMode="External"/><Relationship Id="rId3" Type="http://schemas.openxmlformats.org/officeDocument/2006/relationships/hyperlink" Target="&#36164;&#26009;&#38142;&#25509;/&#35270;&#39057;/&#29983;&#23383;&#35270;&#39057;&#65306;&#21862;.mp4" TargetMode="External"/><Relationship Id="rId2" Type="http://schemas.openxmlformats.org/officeDocument/2006/relationships/hyperlink" Target="&#36164;&#26009;&#38142;&#25509;/&#35270;&#39057;/&#29983;&#23383;&#35270;&#39057;&#65306;&#29238;.mp4" TargetMode="External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25.png"/><Relationship Id="rId12" Type="http://schemas.openxmlformats.org/officeDocument/2006/relationships/hyperlink" Target="&#36164;&#26009;&#38142;&#25509;/&#35270;&#39057;/&#29983;&#23383;&#35270;&#39057;&#65306;&#25429;.mp4" TargetMode="External"/><Relationship Id="rId11" Type="http://schemas.openxmlformats.org/officeDocument/2006/relationships/hyperlink" Target="&#36164;&#26009;&#38142;&#25509;/&#35270;&#39057;/&#29983;&#23383;&#35270;&#39057;&#65306;&#22068;.mp4" TargetMode="External"/><Relationship Id="rId10" Type="http://schemas.openxmlformats.org/officeDocument/2006/relationships/hyperlink" Target="&#36164;&#26009;&#38142;&#25509;/&#35270;&#39057;/&#29983;&#23383;&#35270;&#39057;&#65306;&#21734;.mp4" TargetMode="External"/><Relationship Id="rId1" Type="http://schemas.openxmlformats.org/officeDocument/2006/relationships/hyperlink" Target="&#36164;&#26009;&#38142;&#25509;/&#35270;&#39057;/&#29983;&#23383;&#35270;&#39057;&#65306;&#25645;.mp4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29.png"/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4"/>
          <p:cNvSpPr txBox="1"/>
          <p:nvPr/>
        </p:nvSpPr>
        <p:spPr>
          <a:xfrm>
            <a:off x="-19744" y="1092681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自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由读课文，读准生字新词，读通句子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1520" y="2536331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祖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2536331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啦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啦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43808" y="3709535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鹦鹉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38926" y="3688458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悄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悄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43704" y="2139702"/>
            <a:ext cx="76014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fù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5185270" y="2100643"/>
            <a:ext cx="489236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8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lā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2627784" y="3275233"/>
            <a:ext cx="1566454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yīnɡ wǔ 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6031848" y="3256411"/>
            <a:ext cx="875561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qiāo</a:t>
            </a:r>
            <a:endParaRPr lang="zh-CN" alt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47" y="3400427"/>
            <a:ext cx="1445055" cy="140357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图文框 17"/>
          <p:cNvSpPr/>
          <p:nvPr/>
        </p:nvSpPr>
        <p:spPr>
          <a:xfrm>
            <a:off x="7113396" y="2100643"/>
            <a:ext cx="1474398" cy="668698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拼音开关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9" name="文本框 15"/>
          <p:cNvSpPr txBox="1"/>
          <p:nvPr/>
        </p:nvSpPr>
        <p:spPr>
          <a:xfrm>
            <a:off x="3298077" y="51470"/>
            <a:ext cx="25478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iconfont-1191-870150"/>
          <p:cNvSpPr>
            <a:spLocks noChangeAspect="1"/>
          </p:cNvSpPr>
          <p:nvPr/>
        </p:nvSpPr>
        <p:spPr bwMode="auto">
          <a:xfrm>
            <a:off x="5697412" y="162408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21" name="iconfont-1191-870150"/>
          <p:cNvSpPr>
            <a:spLocks noChangeAspect="1"/>
          </p:cNvSpPr>
          <p:nvPr/>
        </p:nvSpPr>
        <p:spPr bwMode="auto">
          <a:xfrm rot="10800000">
            <a:off x="3163618" y="162409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37" y="383823"/>
            <a:ext cx="2269879" cy="693151"/>
          </a:xfrm>
          <a:prstGeom prst="rect">
            <a:avLst/>
          </a:prstGeom>
        </p:spPr>
      </p:pic>
      <p:sp>
        <p:nvSpPr>
          <p:cNvPr id="23" name="文本框 14">
            <a:hlinkClick r:id="rId3" action="ppaction://hlinkfile"/>
          </p:cNvPr>
          <p:cNvSpPr txBox="1"/>
          <p:nvPr/>
        </p:nvSpPr>
        <p:spPr>
          <a:xfrm>
            <a:off x="864933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2293"/>
            <a:ext cx="443315" cy="551442"/>
          </a:xfrm>
          <a:prstGeom prst="rect">
            <a:avLst/>
          </a:prstGeom>
        </p:spPr>
      </p:pic>
      <p:sp>
        <p:nvSpPr>
          <p:cNvPr id="25" name="文本框 14"/>
          <p:cNvSpPr txBox="1"/>
          <p:nvPr/>
        </p:nvSpPr>
        <p:spPr>
          <a:xfrm>
            <a:off x="3478485" y="734206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17393">
            <a:off x="2512709" y="403107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4" grpId="0"/>
      <p:bldP spid="5" grpId="0"/>
      <p:bldP spid="6" grpId="0"/>
      <p:bldP spid="7" grpId="0"/>
      <p:bldP spid="8" grpId="0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6"/>
          <p:cNvSpPr txBox="1"/>
          <p:nvPr/>
        </p:nvSpPr>
        <p:spPr>
          <a:xfrm>
            <a:off x="708968" y="939279"/>
            <a:ext cx="7836172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3900" fontAlgn="auto">
              <a:lnSpc>
                <a:spcPct val="10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观察自己喜欢的一种动物，用关键词或短语把观察所得记录在“观察记录单”上，并用照片或视频记录精彩瞬间。</a:t>
            </a:r>
            <a:endParaRPr lang="zh-CN" sz="28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1454448" y="2389635"/>
          <a:ext cx="6357912" cy="2286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6854"/>
                <a:gridCol w="4681058"/>
              </a:tblGrid>
              <a:tr h="375893">
                <a:tc gridSpan="2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b="0" dirty="0" smtClean="0">
                          <a:solidFill>
                            <a:schemeClr val="tx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观察记录单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cPr>
                    <a:solidFill>
                      <a:srgbClr val="F4EEF6"/>
                    </a:solidFill>
                  </a:tcPr>
                </a:tc>
              </a:tr>
              <a:tr h="37589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观察对象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</a:tr>
              <a:tr h="43906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观察时间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</a:tr>
              <a:tr h="41557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观察地点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</a:tr>
              <a:tr h="37589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0" dirty="0"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观察所得</a:t>
                      </a: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400" b="0" dirty="0">
                        <a:solidFill>
                          <a:schemeClr val="tx1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solidFill>
                      <a:srgbClr val="F4EEF6"/>
                    </a:solidFill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36532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2720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1524000" y="8840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568" y="222989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864933" y="181943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课文回顾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13657"/>
            <a:ext cx="450000" cy="559757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7624" y="1476007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默</a:t>
            </a: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读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第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4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自然段，说说这只翠鸟给你留下了怎样的印象，圈一圈给你带来这样的印象的词。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155490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155490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6598320" y="2592626"/>
            <a:ext cx="792088" cy="42170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598607" y="1487554"/>
            <a:ext cx="1042673" cy="42170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4"/>
          <p:cNvSpPr/>
          <p:nvPr/>
        </p:nvSpPr>
        <p:spPr>
          <a:xfrm>
            <a:off x="2650580" y="2007256"/>
            <a:ext cx="1494763" cy="43878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665346" y="1502136"/>
            <a:ext cx="439882" cy="392545"/>
          </a:xfrm>
          <a:prstGeom prst="ellipse">
            <a:avLst/>
          </a:prstGeom>
          <a:solidFill>
            <a:srgbClr val="FFFF99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232488" y="2589888"/>
            <a:ext cx="439882" cy="392545"/>
          </a:xfrm>
          <a:prstGeom prst="ellipse">
            <a:avLst/>
          </a:prstGeom>
          <a:solidFill>
            <a:srgbClr val="FFFF99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223194" y="3177561"/>
            <a:ext cx="439882" cy="392545"/>
          </a:xfrm>
          <a:prstGeom prst="ellipse">
            <a:avLst/>
          </a:prstGeom>
          <a:solidFill>
            <a:srgbClr val="FFFF99"/>
          </a:solidFill>
          <a:ln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61" name="矩形 1"/>
          <p:cNvSpPr>
            <a:spLocks noChangeArrowheads="1"/>
          </p:cNvSpPr>
          <p:nvPr/>
        </p:nvSpPr>
        <p:spPr bwMode="auto">
          <a:xfrm>
            <a:off x="791072" y="1353206"/>
            <a:ext cx="7395845" cy="2379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我正想着，它一下子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冲</a:t>
            </a:r>
            <a:r>
              <a:rPr lang="en-US" altLang="zh-CN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</a:t>
            </a:r>
            <a:r>
              <a:rPr lang="en-US" altLang="zh-CN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进水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里，不见了。可是，没一会儿，它飞起来了，红色的长嘴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衔</a:t>
            </a:r>
            <a:r>
              <a:rPr lang="en-US" altLang="zh-CN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叼</a:t>
            </a:r>
            <a:r>
              <a:rPr lang="en-US" altLang="zh-CN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一条小鱼。它站在船头，一口把小鱼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r>
              <a:rPr lang="en-US" altLang="zh-CN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800" b="1" dirty="0" smtClean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r>
              <a:rPr lang="en-US" altLang="zh-CN" sz="2800" b="1" dirty="0">
                <a:solidFill>
                  <a:srgbClr val="FF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3754751" y="416347"/>
            <a:ext cx="3121505" cy="740618"/>
          </a:xfrm>
          <a:prstGeom prst="cloudCallout">
            <a:avLst>
              <a:gd name="adj1" fmla="val -8017"/>
              <a:gd name="adj2" fmla="val 80505"/>
            </a:avLst>
          </a:prstGeom>
          <a:noFill/>
          <a:ln>
            <a:solidFill>
              <a:srgbClr val="0070C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400" b="1" kern="1200" dirty="0" smtClean="0"/>
              <a:t>换词</a:t>
            </a:r>
            <a:r>
              <a:rPr lang="zh-CN" altLang="en-US" sz="2400" b="1" kern="1200" dirty="0" smtClean="0"/>
              <a:t>好不好？</a:t>
            </a:r>
            <a:endParaRPr lang="zh-CN" sz="2400" kern="1200" dirty="0"/>
          </a:p>
        </p:txBody>
      </p:sp>
      <p:sp>
        <p:nvSpPr>
          <p:cNvPr id="11" name="云形标注 10"/>
          <p:cNvSpPr/>
          <p:nvPr/>
        </p:nvSpPr>
        <p:spPr>
          <a:xfrm>
            <a:off x="3203848" y="3272947"/>
            <a:ext cx="4742472" cy="1026995"/>
          </a:xfrm>
          <a:prstGeom prst="cloudCallout">
            <a:avLst>
              <a:gd name="adj1" fmla="val -27943"/>
              <a:gd name="adj2" fmla="val -89811"/>
            </a:avLst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翠鸟“冲”的迅猛、“衔”的悠闲、“吞”的速度快。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思想气泡: 云 2"/>
          <p:cNvSpPr/>
          <p:nvPr/>
        </p:nvSpPr>
        <p:spPr>
          <a:xfrm>
            <a:off x="1514880" y="4299942"/>
            <a:ext cx="2841096" cy="658495"/>
          </a:xfrm>
          <a:prstGeom prst="round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 defTabSz="914400"/>
            <a:r>
              <a:rPr lang="zh-CN" altLang="en-US" sz="3200" b="1" kern="0" dirty="0">
                <a:solidFill>
                  <a:prstClr val="white"/>
                </a:solidFill>
                <a:latin typeface="+mj-ea"/>
                <a:ea typeface="+mj-ea"/>
              </a:rPr>
              <a:t>作者观察细致</a:t>
            </a:r>
            <a:endParaRPr lang="zh-CN" altLang="en-US" sz="3200" b="1" kern="0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39552" y="555526"/>
            <a:ext cx="1908810" cy="521970"/>
            <a:chOff x="539552" y="460375"/>
            <a:chExt cx="1908810" cy="521970"/>
          </a:xfrm>
        </p:grpSpPr>
        <p:sp>
          <p:nvSpPr>
            <p:cNvPr id="26" name="饼形 25"/>
            <p:cNvSpPr/>
            <p:nvPr/>
          </p:nvSpPr>
          <p:spPr>
            <a:xfrm>
              <a:off x="539552" y="460375"/>
              <a:ext cx="521970" cy="521970"/>
            </a:xfrm>
            <a:prstGeom prst="pie">
              <a:avLst>
                <a:gd name="adj1" fmla="val 5400000"/>
                <a:gd name="adj2" fmla="val 1620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任意多边形 27"/>
            <p:cNvSpPr/>
            <p:nvPr/>
          </p:nvSpPr>
          <p:spPr>
            <a:xfrm>
              <a:off x="800537" y="460375"/>
              <a:ext cx="1647825" cy="521970"/>
            </a:xfrm>
            <a:custGeom>
              <a:avLst/>
              <a:gdLst>
                <a:gd name="connsiteX0" fmla="*/ 0 w 1647825"/>
                <a:gd name="connsiteY0" fmla="*/ 0 h 521970"/>
                <a:gd name="connsiteX1" fmla="*/ 1647825 w 1647825"/>
                <a:gd name="connsiteY1" fmla="*/ 0 h 521970"/>
                <a:gd name="connsiteX2" fmla="*/ 1647825 w 1647825"/>
                <a:gd name="connsiteY2" fmla="*/ 521970 h 521970"/>
                <a:gd name="connsiteX3" fmla="*/ 0 w 1647825"/>
                <a:gd name="connsiteY3" fmla="*/ 521970 h 521970"/>
                <a:gd name="connsiteX4" fmla="*/ 0 w 1647825"/>
                <a:gd name="connsiteY4" fmla="*/ 0 h 521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7825" h="521970">
                  <a:moveTo>
                    <a:pt x="0" y="0"/>
                  </a:moveTo>
                  <a:lnTo>
                    <a:pt x="1647825" y="0"/>
                  </a:lnTo>
                  <a:lnTo>
                    <a:pt x="1647825" y="521970"/>
                  </a:lnTo>
                  <a:lnTo>
                    <a:pt x="0" y="5219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400" b="1" kern="1200" smtClean="0"/>
                <a:t>换词比较</a:t>
              </a:r>
              <a:endParaRPr lang="zh-CN" sz="2400" kern="1200"/>
            </a:p>
          </p:txBody>
        </p:sp>
      </p:grpSp>
      <p:sp>
        <p:nvSpPr>
          <p:cNvPr id="15" name="思想气泡: 云 2"/>
          <p:cNvSpPr/>
          <p:nvPr/>
        </p:nvSpPr>
        <p:spPr>
          <a:xfrm>
            <a:off x="4885287" y="4299942"/>
            <a:ext cx="2841096" cy="658495"/>
          </a:xfrm>
          <a:prstGeom prst="roundRect">
            <a:avLst/>
          </a:prstGeom>
          <a:solidFill>
            <a:srgbClr val="9BBB59">
              <a:lumMod val="50000"/>
            </a:srgbClr>
          </a:solidFill>
          <a:ln w="25400" cap="flat" cmpd="sng" algn="ctr">
            <a:solidFill>
              <a:srgbClr val="FFC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 defTabSz="914400"/>
            <a:r>
              <a:rPr lang="zh-CN" altLang="en-US" sz="3200" b="1" kern="0" dirty="0" smtClean="0">
                <a:solidFill>
                  <a:prstClr val="white"/>
                </a:solidFill>
                <a:latin typeface="+mj-ea"/>
                <a:ea typeface="+mj-ea"/>
              </a:rPr>
              <a:t>动词运用准确</a:t>
            </a:r>
            <a:endParaRPr lang="zh-CN" altLang="en-US" sz="3200" b="1" kern="0" dirty="0">
              <a:solidFill>
                <a:prstClr val="white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" grpId="0" animBg="1"/>
      <p:bldP spid="10" grpId="0" animBg="1"/>
      <p:bldP spid="6" grpId="0" animBg="1"/>
      <p:bldP spid="11" grpId="0" animBg="1"/>
      <p:bldP spid="27" grpId="0" bldLvl="0" animBg="1"/>
      <p:bldP spid="1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41171" y="1991201"/>
            <a:ext cx="767524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163481"/>
            <a:ext cx="806489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运用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动作描写，写一写你放学进家门时的样子吧！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9632" y="2248878"/>
            <a:ext cx="6912768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背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着书包，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飞奔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回家。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坐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电梯到十六楼。电梯门开了，我一个箭步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出去，到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1602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号房门前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开始</a:t>
            </a: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敲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门。不一会儿，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妈妈把门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打开了。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497890"/>
            <a:ext cx="2592288" cy="561692"/>
            <a:chOff x="755576" y="411510"/>
            <a:chExt cx="2592288" cy="561692"/>
          </a:xfrm>
        </p:grpSpPr>
        <p:sp>
          <p:nvSpPr>
            <p:cNvPr id="10" name="文本框 9"/>
            <p:cNvSpPr txBox="1"/>
            <p:nvPr/>
          </p:nvSpPr>
          <p:spPr>
            <a:xfrm>
              <a:off x="1331640" y="411510"/>
              <a:ext cx="2016224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latin typeface="+mj-ea"/>
                  <a:ea typeface="+mj-ea"/>
                </a:rPr>
                <a:t>小练笔</a:t>
              </a:r>
              <a:endParaRPr lang="zh-CN" altLang="en-US" sz="3200" b="1" dirty="0">
                <a:latin typeface="+mj-ea"/>
                <a:ea typeface="+mj-ea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75" y="1277228"/>
            <a:ext cx="4591050" cy="1400175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86754"/>
            <a:ext cx="2390775" cy="1381125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燕尾形箭头 8"/>
          <p:cNvSpPr/>
          <p:nvPr/>
        </p:nvSpPr>
        <p:spPr>
          <a:xfrm>
            <a:off x="5271110" y="1676400"/>
            <a:ext cx="854010" cy="381000"/>
          </a:xfrm>
          <a:prstGeom prst="notch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75" y="3291830"/>
            <a:ext cx="4572000" cy="1019175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燕尾形箭头 9"/>
          <p:cNvSpPr/>
          <p:nvPr/>
        </p:nvSpPr>
        <p:spPr>
          <a:xfrm>
            <a:off x="5271110" y="3610917"/>
            <a:ext cx="854010" cy="381000"/>
          </a:xfrm>
          <a:prstGeom prst="notched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144558"/>
            <a:ext cx="2324100" cy="1381125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右大括号 14"/>
          <p:cNvSpPr/>
          <p:nvPr/>
        </p:nvSpPr>
        <p:spPr>
          <a:xfrm rot="10800000">
            <a:off x="2195736" y="1682457"/>
            <a:ext cx="279400" cy="1873750"/>
          </a:xfrm>
          <a:prstGeom prst="rightBrace">
            <a:avLst>
              <a:gd name="adj1" fmla="val 59342"/>
              <a:gd name="adj2" fmla="val 5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7" name="文本框 8"/>
          <p:cNvSpPr txBox="1">
            <a:spLocks noChangeArrowheads="1"/>
          </p:cNvSpPr>
          <p:nvPr/>
        </p:nvSpPr>
        <p:spPr bwMode="auto">
          <a:xfrm>
            <a:off x="2555776" y="1384325"/>
            <a:ext cx="10086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外貌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右大括号 19"/>
          <p:cNvSpPr/>
          <p:nvPr/>
        </p:nvSpPr>
        <p:spPr>
          <a:xfrm rot="10800000">
            <a:off x="3563888" y="987573"/>
            <a:ext cx="361183" cy="1439390"/>
          </a:xfrm>
          <a:prstGeom prst="rightBrace">
            <a:avLst>
              <a:gd name="adj1" fmla="val 59342"/>
              <a:gd name="adj2" fmla="val 5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3898852" y="800125"/>
            <a:ext cx="222440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翠绿的羽毛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11"/>
          <p:cNvSpPr txBox="1">
            <a:spLocks noChangeArrowheads="1"/>
          </p:cNvSpPr>
          <p:nvPr/>
        </p:nvSpPr>
        <p:spPr bwMode="auto">
          <a:xfrm>
            <a:off x="3898852" y="1390675"/>
            <a:ext cx="222440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蓝色的翅膀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3898852" y="1998687"/>
            <a:ext cx="222440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红色的长嘴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文本框 14"/>
          <p:cNvSpPr txBox="1">
            <a:spLocks noChangeArrowheads="1"/>
          </p:cNvSpPr>
          <p:nvPr/>
        </p:nvSpPr>
        <p:spPr bwMode="auto">
          <a:xfrm>
            <a:off x="2555776" y="3200072"/>
            <a:ext cx="10080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动作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右大括号 32"/>
          <p:cNvSpPr/>
          <p:nvPr/>
        </p:nvSpPr>
        <p:spPr>
          <a:xfrm rot="10800000">
            <a:off x="3578175" y="2697185"/>
            <a:ext cx="265113" cy="1962796"/>
          </a:xfrm>
          <a:prstGeom prst="rightBrace">
            <a:avLst>
              <a:gd name="adj1" fmla="val 59342"/>
              <a:gd name="adj2" fmla="val 5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4" name="文本框 16"/>
          <p:cNvSpPr txBox="1">
            <a:spLocks noChangeArrowheads="1"/>
          </p:cNvSpPr>
          <p:nvPr/>
        </p:nvSpPr>
        <p:spPr bwMode="auto">
          <a:xfrm>
            <a:off x="3908377" y="2579712"/>
            <a:ext cx="1831975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冲进水里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文本框 17"/>
          <p:cNvSpPr txBox="1">
            <a:spLocks noChangeArrowheads="1"/>
          </p:cNvSpPr>
          <p:nvPr/>
        </p:nvSpPr>
        <p:spPr bwMode="auto">
          <a:xfrm>
            <a:off x="3911716" y="3644873"/>
            <a:ext cx="1831975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衔着小鱼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7" name="文本框 6"/>
          <p:cNvSpPr txBox="1">
            <a:spLocks noChangeArrowheads="1"/>
          </p:cNvSpPr>
          <p:nvPr/>
        </p:nvSpPr>
        <p:spPr bwMode="auto">
          <a:xfrm>
            <a:off x="1259632" y="1475948"/>
            <a:ext cx="674096" cy="2308324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</a:ln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搭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船的鸟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右大括号 38"/>
          <p:cNvSpPr/>
          <p:nvPr/>
        </p:nvSpPr>
        <p:spPr>
          <a:xfrm>
            <a:off x="6123256" y="987574"/>
            <a:ext cx="252095" cy="3672407"/>
          </a:xfrm>
          <a:prstGeom prst="rightBrace">
            <a:avLst>
              <a:gd name="adj1" fmla="val 59342"/>
              <a:gd name="adj2" fmla="val 50000"/>
            </a:avLst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1" name="文本框 20"/>
          <p:cNvSpPr txBox="1">
            <a:spLocks noChangeArrowheads="1"/>
          </p:cNvSpPr>
          <p:nvPr/>
        </p:nvSpPr>
        <p:spPr bwMode="auto">
          <a:xfrm>
            <a:off x="6588224" y="1411797"/>
            <a:ext cx="677108" cy="292003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miter lim="800000"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人鸟和谐共相处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文本框 21"/>
          <p:cNvSpPr txBox="1">
            <a:spLocks noChangeArrowheads="1"/>
          </p:cNvSpPr>
          <p:nvPr/>
        </p:nvSpPr>
        <p:spPr bwMode="auto">
          <a:xfrm>
            <a:off x="7226941" y="1411797"/>
            <a:ext cx="677108" cy="2920030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  <a:miter lim="800000"/>
          </a:ln>
        </p:spPr>
        <p:txBody>
          <a:bodyPr vert="eaVert" wrap="none">
            <a:spAutoFit/>
          </a:bodyPr>
          <a:lstStyle/>
          <a:p>
            <a:pPr eaLnBrk="1" hangingPunct="1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亲近美好大自然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16"/>
          <p:cNvSpPr txBox="1">
            <a:spLocks noChangeArrowheads="1"/>
          </p:cNvSpPr>
          <p:nvPr/>
        </p:nvSpPr>
        <p:spPr bwMode="auto">
          <a:xfrm>
            <a:off x="3911716" y="3123386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飞起来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17"/>
          <p:cNvSpPr txBox="1">
            <a:spLocks noChangeArrowheads="1"/>
          </p:cNvSpPr>
          <p:nvPr/>
        </p:nvSpPr>
        <p:spPr bwMode="auto">
          <a:xfrm>
            <a:off x="3925072" y="4157758"/>
            <a:ext cx="142058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吞下去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170662"/>
            <a:ext cx="2268000" cy="692577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4604"/>
            <a:ext cx="450000" cy="559756"/>
          </a:xfrm>
          <a:prstGeom prst="rect">
            <a:avLst/>
          </a:prstGeom>
        </p:spPr>
      </p:pic>
      <p:sp>
        <p:nvSpPr>
          <p:cNvPr id="30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20" grpId="0" animBg="1"/>
      <p:bldP spid="21" grpId="0"/>
      <p:bldP spid="22" grpId="0"/>
      <p:bldP spid="23" grpId="0"/>
      <p:bldP spid="32" grpId="0"/>
      <p:bldP spid="33" grpId="0" animBg="1"/>
      <p:bldP spid="34" grpId="0"/>
      <p:bldP spid="35" grpId="0"/>
      <p:bldP spid="37" grpId="0" animBg="1"/>
      <p:bldP spid="39" grpId="0" animBg="1"/>
      <p:bldP spid="41" grpId="0" animBg="1"/>
      <p:bldP spid="42" grpId="0" animBg="1"/>
      <p:bldP spid="24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1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4" r="15407" b="21185"/>
          <a:stretch>
            <a:fillRect/>
          </a:stretch>
        </p:blipFill>
        <p:spPr bwMode="auto">
          <a:xfrm>
            <a:off x="-1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6"/>
          <p:cNvSpPr txBox="1"/>
          <p:nvPr/>
        </p:nvSpPr>
        <p:spPr>
          <a:xfrm>
            <a:off x="323528" y="915566"/>
            <a:ext cx="8424936" cy="375487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翠鸟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（节选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菁  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小鱼悄悄地把头露出水面，吹了个小泡泡。尽管它这样机灵，还是难以逃脱翠鸟锐利的眼睛。翠鸟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蹬开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苇秆，像箭一样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过去，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叼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起小鱼，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贴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着水面往远处</a:t>
            </a:r>
            <a:r>
              <a:rPr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走了。只有苇秆还在摇晃，水波还在荡漾。</a:t>
            </a:r>
            <a:endParaRPr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482" name="组合 1"/>
          <p:cNvGrpSpPr>
            <a:grpSpLocks noChangeAspect="1"/>
          </p:cNvGrpSpPr>
          <p:nvPr/>
        </p:nvGrpSpPr>
        <p:grpSpPr bwMode="auto">
          <a:xfrm>
            <a:off x="-36512" y="432376"/>
            <a:ext cx="3175" cy="3175"/>
            <a:chOff x="0" y="0"/>
            <a:chExt cx="5671" cy="4119"/>
          </a:xfrm>
        </p:grpSpPr>
        <p:sp>
          <p:nvSpPr>
            <p:cNvPr id="20487" name="Freeform 5"/>
            <p:cNvSpPr>
              <a:spLocks noChangeAspect="1"/>
            </p:cNvSpPr>
            <p:nvPr/>
          </p:nvSpPr>
          <p:spPr bwMode="auto">
            <a:xfrm>
              <a:off x="1604" y="0"/>
              <a:ext cx="1830" cy="1812"/>
            </a:xfrm>
            <a:custGeom>
              <a:avLst/>
              <a:gdLst>
                <a:gd name="T0" fmla="*/ 65794 w 89"/>
                <a:gd name="T1" fmla="*/ 12500 h 87"/>
                <a:gd name="T2" fmla="*/ 168598 w 89"/>
                <a:gd name="T3" fmla="*/ 8334 h 87"/>
                <a:gd name="T4" fmla="*/ 182990 w 89"/>
                <a:gd name="T5" fmla="*/ 12500 h 87"/>
                <a:gd name="T6" fmla="*/ 145981 w 89"/>
                <a:gd name="T7" fmla="*/ 16667 h 87"/>
                <a:gd name="T8" fmla="*/ 117196 w 89"/>
                <a:gd name="T9" fmla="*/ 75002 h 87"/>
                <a:gd name="T10" fmla="*/ 67850 w 89"/>
                <a:gd name="T11" fmla="*/ 145838 h 87"/>
                <a:gd name="T12" fmla="*/ 37009 w 89"/>
                <a:gd name="T13" fmla="*/ 179173 h 87"/>
                <a:gd name="T14" fmla="*/ 24673 w 89"/>
                <a:gd name="T15" fmla="*/ 181256 h 87"/>
                <a:gd name="T16" fmla="*/ 2056 w 89"/>
                <a:gd name="T17" fmla="*/ 108337 h 87"/>
                <a:gd name="T18" fmla="*/ 18505 w 89"/>
                <a:gd name="T19" fmla="*/ 43751 h 87"/>
                <a:gd name="T20" fmla="*/ 20561 w 89"/>
                <a:gd name="T21" fmla="*/ 35418 h 87"/>
                <a:gd name="T22" fmla="*/ 65794 w 89"/>
                <a:gd name="T23" fmla="*/ 12500 h 8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89" h="87">
                  <a:moveTo>
                    <a:pt x="32" y="6"/>
                  </a:moveTo>
                  <a:cubicBezTo>
                    <a:pt x="48" y="0"/>
                    <a:pt x="65" y="0"/>
                    <a:pt x="82" y="4"/>
                  </a:cubicBezTo>
                  <a:cubicBezTo>
                    <a:pt x="84" y="5"/>
                    <a:pt x="87" y="5"/>
                    <a:pt x="89" y="6"/>
                  </a:cubicBezTo>
                  <a:cubicBezTo>
                    <a:pt x="83" y="5"/>
                    <a:pt x="76" y="6"/>
                    <a:pt x="71" y="8"/>
                  </a:cubicBezTo>
                  <a:cubicBezTo>
                    <a:pt x="61" y="13"/>
                    <a:pt x="55" y="25"/>
                    <a:pt x="57" y="36"/>
                  </a:cubicBezTo>
                  <a:cubicBezTo>
                    <a:pt x="46" y="44"/>
                    <a:pt x="37" y="56"/>
                    <a:pt x="33" y="70"/>
                  </a:cubicBezTo>
                  <a:cubicBezTo>
                    <a:pt x="30" y="77"/>
                    <a:pt x="25" y="83"/>
                    <a:pt x="18" y="86"/>
                  </a:cubicBezTo>
                  <a:cubicBezTo>
                    <a:pt x="16" y="86"/>
                    <a:pt x="14" y="87"/>
                    <a:pt x="12" y="87"/>
                  </a:cubicBezTo>
                  <a:cubicBezTo>
                    <a:pt x="5" y="77"/>
                    <a:pt x="1" y="65"/>
                    <a:pt x="1" y="52"/>
                  </a:cubicBezTo>
                  <a:cubicBezTo>
                    <a:pt x="0" y="41"/>
                    <a:pt x="3" y="30"/>
                    <a:pt x="9" y="21"/>
                  </a:cubicBezTo>
                  <a:cubicBezTo>
                    <a:pt x="9" y="20"/>
                    <a:pt x="10" y="18"/>
                    <a:pt x="10" y="17"/>
                  </a:cubicBezTo>
                  <a:cubicBezTo>
                    <a:pt x="17" y="13"/>
                    <a:pt x="24" y="9"/>
                    <a:pt x="32" y="6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86" name="Freeform 6"/>
            <p:cNvSpPr>
              <a:spLocks noChangeAspect="1"/>
            </p:cNvSpPr>
            <p:nvPr/>
          </p:nvSpPr>
          <p:spPr bwMode="auto">
            <a:xfrm>
              <a:off x="2237" y="1708"/>
              <a:ext cx="1856" cy="1804"/>
            </a:xfrm>
            <a:custGeom>
              <a:avLst/>
              <a:gdLst>
                <a:gd name="T0" fmla="*/ 158784 w 90"/>
                <a:gd name="T1" fmla="*/ 0 h 87"/>
                <a:gd name="T2" fmla="*/ 179406 w 90"/>
                <a:gd name="T3" fmla="*/ 45616 h 87"/>
                <a:gd name="T4" fmla="*/ 162909 w 90"/>
                <a:gd name="T5" fmla="*/ 140994 h 87"/>
                <a:gd name="T6" fmla="*/ 162909 w 90"/>
                <a:gd name="T7" fmla="*/ 145141 h 87"/>
                <a:gd name="T8" fmla="*/ 160846 w 90"/>
                <a:gd name="T9" fmla="*/ 145141 h 87"/>
                <a:gd name="T10" fmla="*/ 70113 w 90"/>
                <a:gd name="T11" fmla="*/ 178316 h 87"/>
                <a:gd name="T12" fmla="*/ 4124 w 90"/>
                <a:gd name="T13" fmla="*/ 170022 h 87"/>
                <a:gd name="T14" fmla="*/ 0 w 90"/>
                <a:gd name="T15" fmla="*/ 167948 h 87"/>
                <a:gd name="T16" fmla="*/ 30932 w 90"/>
                <a:gd name="T17" fmla="*/ 165875 h 87"/>
                <a:gd name="T18" fmla="*/ 53615 w 90"/>
                <a:gd name="T19" fmla="*/ 151361 h 87"/>
                <a:gd name="T20" fmla="*/ 65988 w 90"/>
                <a:gd name="T21" fmla="*/ 105745 h 87"/>
                <a:gd name="T22" fmla="*/ 113417 w 90"/>
                <a:gd name="T23" fmla="*/ 41469 h 87"/>
                <a:gd name="T24" fmla="*/ 134039 w 90"/>
                <a:gd name="T25" fmla="*/ 10367 h 87"/>
                <a:gd name="T26" fmla="*/ 158784 w 90"/>
                <a:gd name="T27" fmla="*/ 0 h 8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" h="87">
                  <a:moveTo>
                    <a:pt x="77" y="0"/>
                  </a:moveTo>
                  <a:cubicBezTo>
                    <a:pt x="82" y="7"/>
                    <a:pt x="85" y="14"/>
                    <a:pt x="87" y="22"/>
                  </a:cubicBezTo>
                  <a:cubicBezTo>
                    <a:pt x="90" y="38"/>
                    <a:pt x="88" y="55"/>
                    <a:pt x="79" y="68"/>
                  </a:cubicBezTo>
                  <a:cubicBezTo>
                    <a:pt x="79" y="69"/>
                    <a:pt x="79" y="69"/>
                    <a:pt x="79" y="70"/>
                  </a:cubicBezTo>
                  <a:cubicBezTo>
                    <a:pt x="79" y="70"/>
                    <a:pt x="79" y="70"/>
                    <a:pt x="78" y="70"/>
                  </a:cubicBezTo>
                  <a:cubicBezTo>
                    <a:pt x="66" y="80"/>
                    <a:pt x="50" y="85"/>
                    <a:pt x="34" y="86"/>
                  </a:cubicBezTo>
                  <a:cubicBezTo>
                    <a:pt x="23" y="87"/>
                    <a:pt x="12" y="85"/>
                    <a:pt x="2" y="82"/>
                  </a:cubicBezTo>
                  <a:cubicBezTo>
                    <a:pt x="1" y="81"/>
                    <a:pt x="0" y="81"/>
                    <a:pt x="0" y="81"/>
                  </a:cubicBezTo>
                  <a:cubicBezTo>
                    <a:pt x="5" y="82"/>
                    <a:pt x="10" y="82"/>
                    <a:pt x="15" y="80"/>
                  </a:cubicBezTo>
                  <a:cubicBezTo>
                    <a:pt x="19" y="79"/>
                    <a:pt x="23" y="76"/>
                    <a:pt x="26" y="73"/>
                  </a:cubicBezTo>
                  <a:cubicBezTo>
                    <a:pt x="31" y="67"/>
                    <a:pt x="33" y="59"/>
                    <a:pt x="32" y="51"/>
                  </a:cubicBezTo>
                  <a:cubicBezTo>
                    <a:pt x="42" y="44"/>
                    <a:pt x="51" y="33"/>
                    <a:pt x="55" y="20"/>
                  </a:cubicBezTo>
                  <a:cubicBezTo>
                    <a:pt x="57" y="14"/>
                    <a:pt x="60" y="9"/>
                    <a:pt x="65" y="5"/>
                  </a:cubicBezTo>
                  <a:cubicBezTo>
                    <a:pt x="69" y="3"/>
                    <a:pt x="73" y="1"/>
                    <a:pt x="77" y="0"/>
                  </a:cubicBez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85" name="Freeform 7"/>
            <p:cNvSpPr>
              <a:spLocks noChangeAspect="1"/>
            </p:cNvSpPr>
            <p:nvPr/>
          </p:nvSpPr>
          <p:spPr bwMode="auto">
            <a:xfrm>
              <a:off x="2731" y="104"/>
              <a:ext cx="1856" cy="3061"/>
            </a:xfrm>
            <a:custGeom>
              <a:avLst/>
              <a:gdLst>
                <a:gd name="T0" fmla="*/ 32994 w 90"/>
                <a:gd name="T1" fmla="*/ 6248 h 147"/>
                <a:gd name="T2" fmla="*/ 70113 w 90"/>
                <a:gd name="T3" fmla="*/ 2083 h 147"/>
                <a:gd name="T4" fmla="*/ 74237 w 90"/>
                <a:gd name="T5" fmla="*/ 4165 h 147"/>
                <a:gd name="T6" fmla="*/ 156722 w 90"/>
                <a:gd name="T7" fmla="*/ 72890 h 147"/>
                <a:gd name="T8" fmla="*/ 181468 w 90"/>
                <a:gd name="T9" fmla="*/ 179102 h 147"/>
                <a:gd name="T10" fmla="*/ 142287 w 90"/>
                <a:gd name="T11" fmla="*/ 276984 h 147"/>
                <a:gd name="T12" fmla="*/ 113417 w 90"/>
                <a:gd name="T13" fmla="*/ 306140 h 147"/>
                <a:gd name="T14" fmla="*/ 113417 w 90"/>
                <a:gd name="T15" fmla="*/ 301975 h 147"/>
                <a:gd name="T16" fmla="*/ 129914 w 90"/>
                <a:gd name="T17" fmla="*/ 206176 h 147"/>
                <a:gd name="T18" fmla="*/ 109293 w 90"/>
                <a:gd name="T19" fmla="*/ 160359 h 147"/>
                <a:gd name="T20" fmla="*/ 49491 w 90"/>
                <a:gd name="T21" fmla="*/ 112460 h 147"/>
                <a:gd name="T22" fmla="*/ 37118 w 90"/>
                <a:gd name="T23" fmla="*/ 108294 h 147"/>
                <a:gd name="T24" fmla="*/ 4124 w 90"/>
                <a:gd name="T25" fmla="*/ 64560 h 147"/>
                <a:gd name="T26" fmla="*/ 32994 w 90"/>
                <a:gd name="T27" fmla="*/ 6248 h 14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0" h="147">
                  <a:moveTo>
                    <a:pt x="16" y="3"/>
                  </a:moveTo>
                  <a:cubicBezTo>
                    <a:pt x="21" y="1"/>
                    <a:pt x="28" y="0"/>
                    <a:pt x="34" y="1"/>
                  </a:cubicBezTo>
                  <a:cubicBezTo>
                    <a:pt x="34" y="2"/>
                    <a:pt x="35" y="2"/>
                    <a:pt x="36" y="2"/>
                  </a:cubicBezTo>
                  <a:cubicBezTo>
                    <a:pt x="52" y="8"/>
                    <a:pt x="67" y="20"/>
                    <a:pt x="76" y="35"/>
                  </a:cubicBezTo>
                  <a:cubicBezTo>
                    <a:pt x="85" y="50"/>
                    <a:pt x="90" y="68"/>
                    <a:pt x="88" y="86"/>
                  </a:cubicBezTo>
                  <a:cubicBezTo>
                    <a:pt x="87" y="103"/>
                    <a:pt x="80" y="120"/>
                    <a:pt x="69" y="133"/>
                  </a:cubicBezTo>
                  <a:cubicBezTo>
                    <a:pt x="65" y="138"/>
                    <a:pt x="60" y="143"/>
                    <a:pt x="55" y="147"/>
                  </a:cubicBezTo>
                  <a:cubicBezTo>
                    <a:pt x="55" y="146"/>
                    <a:pt x="55" y="146"/>
                    <a:pt x="55" y="145"/>
                  </a:cubicBezTo>
                  <a:cubicBezTo>
                    <a:pt x="64" y="132"/>
                    <a:pt x="66" y="115"/>
                    <a:pt x="63" y="99"/>
                  </a:cubicBezTo>
                  <a:cubicBezTo>
                    <a:pt x="61" y="91"/>
                    <a:pt x="58" y="84"/>
                    <a:pt x="53" y="77"/>
                  </a:cubicBezTo>
                  <a:cubicBezTo>
                    <a:pt x="46" y="67"/>
                    <a:pt x="36" y="59"/>
                    <a:pt x="24" y="54"/>
                  </a:cubicBezTo>
                  <a:cubicBezTo>
                    <a:pt x="22" y="53"/>
                    <a:pt x="20" y="53"/>
                    <a:pt x="18" y="52"/>
                  </a:cubicBezTo>
                  <a:cubicBezTo>
                    <a:pt x="10" y="48"/>
                    <a:pt x="4" y="40"/>
                    <a:pt x="2" y="31"/>
                  </a:cubicBezTo>
                  <a:cubicBezTo>
                    <a:pt x="0" y="20"/>
                    <a:pt x="6" y="8"/>
                    <a:pt x="16" y="3"/>
                  </a:cubicBezTo>
                  <a:close/>
                </a:path>
              </a:pathLst>
            </a:custGeom>
            <a:solidFill>
              <a:srgbClr val="E7671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84" name="Freeform 8"/>
            <p:cNvSpPr>
              <a:spLocks noChangeAspect="1"/>
            </p:cNvSpPr>
            <p:nvPr/>
          </p:nvSpPr>
          <p:spPr bwMode="auto">
            <a:xfrm>
              <a:off x="1084" y="355"/>
              <a:ext cx="1829" cy="3053"/>
            </a:xfrm>
            <a:custGeom>
              <a:avLst/>
              <a:gdLst>
                <a:gd name="T0" fmla="*/ 4112 w 89"/>
                <a:gd name="T1" fmla="*/ 116294 h 147"/>
                <a:gd name="T2" fmla="*/ 71962 w 89"/>
                <a:gd name="T3" fmla="*/ 0 h 147"/>
                <a:gd name="T4" fmla="*/ 69906 w 89"/>
                <a:gd name="T5" fmla="*/ 8307 h 147"/>
                <a:gd name="T6" fmla="*/ 53458 w 89"/>
                <a:gd name="T7" fmla="*/ 72684 h 147"/>
                <a:gd name="T8" fmla="*/ 76074 w 89"/>
                <a:gd name="T9" fmla="*/ 145368 h 147"/>
                <a:gd name="T10" fmla="*/ 139813 w 89"/>
                <a:gd name="T11" fmla="*/ 195209 h 147"/>
                <a:gd name="T12" fmla="*/ 180934 w 89"/>
                <a:gd name="T13" fmla="*/ 240896 h 147"/>
                <a:gd name="T14" fmla="*/ 168598 w 89"/>
                <a:gd name="T15" fmla="*/ 286583 h 147"/>
                <a:gd name="T16" fmla="*/ 145981 w 89"/>
                <a:gd name="T17" fmla="*/ 301120 h 147"/>
                <a:gd name="T18" fmla="*/ 115140 w 89"/>
                <a:gd name="T19" fmla="*/ 303196 h 147"/>
                <a:gd name="T20" fmla="*/ 111028 w 89"/>
                <a:gd name="T21" fmla="*/ 301120 h 147"/>
                <a:gd name="T22" fmla="*/ 26729 w 89"/>
                <a:gd name="T23" fmla="*/ 230512 h 147"/>
                <a:gd name="T24" fmla="*/ 4112 w 89"/>
                <a:gd name="T25" fmla="*/ 116294 h 1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47">
                  <a:moveTo>
                    <a:pt x="2" y="56"/>
                  </a:moveTo>
                  <a:cubicBezTo>
                    <a:pt x="5" y="34"/>
                    <a:pt x="17" y="14"/>
                    <a:pt x="35" y="0"/>
                  </a:cubicBezTo>
                  <a:cubicBezTo>
                    <a:pt x="35" y="1"/>
                    <a:pt x="34" y="3"/>
                    <a:pt x="34" y="4"/>
                  </a:cubicBezTo>
                  <a:cubicBezTo>
                    <a:pt x="28" y="13"/>
                    <a:pt x="25" y="24"/>
                    <a:pt x="26" y="35"/>
                  </a:cubicBezTo>
                  <a:cubicBezTo>
                    <a:pt x="26" y="48"/>
                    <a:pt x="30" y="60"/>
                    <a:pt x="37" y="70"/>
                  </a:cubicBezTo>
                  <a:cubicBezTo>
                    <a:pt x="44" y="81"/>
                    <a:pt x="55" y="90"/>
                    <a:pt x="68" y="94"/>
                  </a:cubicBezTo>
                  <a:cubicBezTo>
                    <a:pt x="78" y="97"/>
                    <a:pt x="86" y="106"/>
                    <a:pt x="88" y="116"/>
                  </a:cubicBezTo>
                  <a:cubicBezTo>
                    <a:pt x="89" y="124"/>
                    <a:pt x="87" y="132"/>
                    <a:pt x="82" y="138"/>
                  </a:cubicBezTo>
                  <a:cubicBezTo>
                    <a:pt x="79" y="141"/>
                    <a:pt x="75" y="144"/>
                    <a:pt x="71" y="145"/>
                  </a:cubicBezTo>
                  <a:cubicBezTo>
                    <a:pt x="66" y="147"/>
                    <a:pt x="61" y="147"/>
                    <a:pt x="56" y="146"/>
                  </a:cubicBezTo>
                  <a:cubicBezTo>
                    <a:pt x="55" y="146"/>
                    <a:pt x="55" y="146"/>
                    <a:pt x="54" y="145"/>
                  </a:cubicBezTo>
                  <a:cubicBezTo>
                    <a:pt x="37" y="139"/>
                    <a:pt x="23" y="126"/>
                    <a:pt x="13" y="111"/>
                  </a:cubicBezTo>
                  <a:cubicBezTo>
                    <a:pt x="4" y="95"/>
                    <a:pt x="0" y="75"/>
                    <a:pt x="2" y="56"/>
                  </a:cubicBezTo>
                  <a:close/>
                </a:path>
              </a:pathLst>
            </a:custGeom>
            <a:solidFill>
              <a:srgbClr val="199154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83" name="Freeform 9"/>
            <p:cNvSpPr>
              <a:spLocks noChangeAspect="1"/>
            </p:cNvSpPr>
            <p:nvPr/>
          </p:nvSpPr>
          <p:spPr bwMode="auto">
            <a:xfrm>
              <a:off x="0" y="3200"/>
              <a:ext cx="5671" cy="919"/>
            </a:xfrm>
            <a:custGeom>
              <a:avLst/>
              <a:gdLst>
                <a:gd name="T0" fmla="*/ 24660 w 276"/>
                <a:gd name="T1" fmla="*/ 0 h 44"/>
                <a:gd name="T2" fmla="*/ 154126 w 276"/>
                <a:gd name="T3" fmla="*/ 16714 h 44"/>
                <a:gd name="T4" fmla="*/ 254821 w 276"/>
                <a:gd name="T5" fmla="*/ 58500 h 44"/>
                <a:gd name="T6" fmla="*/ 283592 w 276"/>
                <a:gd name="T7" fmla="*/ 77304 h 44"/>
                <a:gd name="T8" fmla="*/ 378122 w 276"/>
                <a:gd name="T9" fmla="*/ 27161 h 44"/>
                <a:gd name="T10" fmla="*/ 435662 w 276"/>
                <a:gd name="T11" fmla="*/ 12536 h 44"/>
                <a:gd name="T12" fmla="*/ 542523 w 276"/>
                <a:gd name="T13" fmla="*/ 0 h 44"/>
                <a:gd name="T14" fmla="*/ 567183 w 276"/>
                <a:gd name="T15" fmla="*/ 45965 h 44"/>
                <a:gd name="T16" fmla="*/ 435662 w 276"/>
                <a:gd name="T17" fmla="*/ 54322 h 44"/>
                <a:gd name="T18" fmla="*/ 324692 w 276"/>
                <a:gd name="T19" fmla="*/ 79393 h 44"/>
                <a:gd name="T20" fmla="*/ 283592 w 276"/>
                <a:gd name="T21" fmla="*/ 91929 h 44"/>
                <a:gd name="T22" fmla="*/ 279481 w 276"/>
                <a:gd name="T23" fmla="*/ 91929 h 44"/>
                <a:gd name="T24" fmla="*/ 158236 w 276"/>
                <a:gd name="T25" fmla="*/ 60590 h 44"/>
                <a:gd name="T26" fmla="*/ 0 w 276"/>
                <a:gd name="T27" fmla="*/ 45965 h 44"/>
                <a:gd name="T28" fmla="*/ 24660 w 276"/>
                <a:gd name="T29" fmla="*/ 0 h 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6" h="44">
                  <a:moveTo>
                    <a:pt x="12" y="0"/>
                  </a:moveTo>
                  <a:cubicBezTo>
                    <a:pt x="33" y="1"/>
                    <a:pt x="54" y="4"/>
                    <a:pt x="75" y="8"/>
                  </a:cubicBezTo>
                  <a:cubicBezTo>
                    <a:pt x="92" y="11"/>
                    <a:pt x="109" y="19"/>
                    <a:pt x="124" y="28"/>
                  </a:cubicBezTo>
                  <a:cubicBezTo>
                    <a:pt x="129" y="31"/>
                    <a:pt x="134" y="34"/>
                    <a:pt x="138" y="37"/>
                  </a:cubicBezTo>
                  <a:cubicBezTo>
                    <a:pt x="152" y="27"/>
                    <a:pt x="167" y="19"/>
                    <a:pt x="184" y="13"/>
                  </a:cubicBezTo>
                  <a:cubicBezTo>
                    <a:pt x="193" y="10"/>
                    <a:pt x="202" y="8"/>
                    <a:pt x="212" y="6"/>
                  </a:cubicBezTo>
                  <a:cubicBezTo>
                    <a:pt x="229" y="3"/>
                    <a:pt x="247" y="1"/>
                    <a:pt x="264" y="0"/>
                  </a:cubicBezTo>
                  <a:cubicBezTo>
                    <a:pt x="268" y="7"/>
                    <a:pt x="272" y="14"/>
                    <a:pt x="276" y="22"/>
                  </a:cubicBezTo>
                  <a:cubicBezTo>
                    <a:pt x="255" y="22"/>
                    <a:pt x="233" y="23"/>
                    <a:pt x="212" y="26"/>
                  </a:cubicBezTo>
                  <a:cubicBezTo>
                    <a:pt x="194" y="29"/>
                    <a:pt x="176" y="33"/>
                    <a:pt x="158" y="38"/>
                  </a:cubicBezTo>
                  <a:cubicBezTo>
                    <a:pt x="152" y="40"/>
                    <a:pt x="145" y="42"/>
                    <a:pt x="138" y="44"/>
                  </a:cubicBezTo>
                  <a:cubicBezTo>
                    <a:pt x="138" y="44"/>
                    <a:pt x="137" y="44"/>
                    <a:pt x="136" y="44"/>
                  </a:cubicBezTo>
                  <a:cubicBezTo>
                    <a:pt x="117" y="38"/>
                    <a:pt x="97" y="33"/>
                    <a:pt x="77" y="29"/>
                  </a:cubicBezTo>
                  <a:cubicBezTo>
                    <a:pt x="52" y="24"/>
                    <a:pt x="26" y="22"/>
                    <a:pt x="0" y="22"/>
                  </a:cubicBezTo>
                  <a:cubicBezTo>
                    <a:pt x="4" y="14"/>
                    <a:pt x="8" y="7"/>
                    <a:pt x="12" y="0"/>
                  </a:cubicBezTo>
                  <a:close/>
                </a:path>
              </a:pathLst>
            </a:custGeom>
            <a:solidFill>
              <a:srgbClr val="2A7FC3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026" y="371248"/>
            <a:ext cx="2268000" cy="692577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791072" y="339502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展阅读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50" y="37124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0"/>
          <p:cNvSpPr/>
          <p:nvPr/>
        </p:nvSpPr>
        <p:spPr>
          <a:xfrm>
            <a:off x="616943" y="1121056"/>
            <a:ext cx="2059305" cy="6591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一、仿写。</a:t>
            </a:r>
            <a:endParaRPr lang="zh-CN" altLang="en-US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64265" y="1760324"/>
            <a:ext cx="7652151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例：雨点打在船篷上，沙啦沙啦地响。</a:t>
            </a:r>
            <a:endParaRPr lang="en-US" altLang="zh-CN" sz="3200" b="1" dirty="0" smtClean="0">
              <a:solidFill>
                <a:srgbClr val="464646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雨点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地响。</a:t>
            </a:r>
            <a:endParaRPr kumimoji="0" 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83515" y="2622808"/>
            <a:ext cx="4824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落在树叶上    淅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沥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淅沥</a:t>
            </a:r>
            <a:endParaRPr lang="zh-CN" altLang="en-US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42670"/>
            <a:ext cx="2268000" cy="692577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52869" y="555526"/>
            <a:ext cx="5055235" cy="5607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二、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根据课文内容填空</a:t>
            </a:r>
            <a:r>
              <a:rPr lang="zh-CN" altLang="en-US" sz="32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矩形 2"/>
          <p:cNvSpPr>
            <a:spLocks noChangeArrowheads="1"/>
          </p:cNvSpPr>
          <p:nvPr/>
        </p:nvSpPr>
        <p:spPr bwMode="auto">
          <a:xfrm>
            <a:off x="508819" y="1149336"/>
            <a:ext cx="8226425" cy="15748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后来雨停了。我看见一只彩色的小鸟站在船头，多么美丽啊！它的羽毛是翠绿的，翅膀带着一些蓝色，比鹦鹉还漂亮。它还有一张红色的长嘴。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611560" y="2941041"/>
            <a:ext cx="8089900" cy="10577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主要抓住翠鸟的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特点来写，描写了翠鸟的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675560" y="2931790"/>
            <a:ext cx="962025" cy="54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外形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928415" y="3452490"/>
            <a:ext cx="960438" cy="54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羽毛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539554" y="3450283"/>
            <a:ext cx="960438" cy="54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翅膀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122143" y="3442691"/>
            <a:ext cx="962025" cy="540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长嘴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75656" y="1560849"/>
            <a:ext cx="591992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再读课文，思考作者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对哪些</a:t>
            </a: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事物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细致</a:t>
            </a: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观察。说说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你是从哪里看出来</a:t>
            </a: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的吧！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59556" y="987574"/>
            <a:ext cx="5792764" cy="3864387"/>
            <a:chOff x="3995936" y="2816653"/>
            <a:chExt cx="5792764" cy="4250826"/>
          </a:xfrm>
        </p:grpSpPr>
        <p:pic>
          <p:nvPicPr>
            <p:cNvPr id="1026" name="Picture 2" descr="F:\22秋\3语定稿课本\IMG_20220725_103720.jpg"/>
            <p:cNvPicPr>
              <a:picLocks noChangeAspect="1" noChangeArrowheads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8236"/>
            <a:stretch>
              <a:fillRect/>
            </a:stretch>
          </p:blipFill>
          <p:spPr bwMode="auto">
            <a:xfrm>
              <a:off x="3995936" y="2816653"/>
              <a:ext cx="2925564" cy="4250826"/>
            </a:xfrm>
            <a:prstGeom prst="rect">
              <a:avLst/>
            </a:prstGeom>
            <a:ln w="38100" cap="sq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F:\22秋\3语定稿课本\IMG_20220725_10372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9" r="5783"/>
            <a:stretch>
              <a:fillRect/>
            </a:stretch>
          </p:blipFill>
          <p:spPr bwMode="auto">
            <a:xfrm>
              <a:off x="6914356" y="2816653"/>
              <a:ext cx="2874344" cy="4250826"/>
            </a:xfrm>
            <a:prstGeom prst="rect">
              <a:avLst/>
            </a:prstGeom>
            <a:ln w="38100" cap="sq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圆角矩形 9"/>
          <p:cNvSpPr/>
          <p:nvPr/>
        </p:nvSpPr>
        <p:spPr>
          <a:xfrm>
            <a:off x="1680468" y="1707654"/>
            <a:ext cx="2603500" cy="542917"/>
          </a:xfrm>
          <a:prstGeom prst="roundRect">
            <a:avLst/>
          </a:prstGeom>
          <a:noFill/>
          <a:ln w="28575" cmpd="sng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1661076" y="2237240"/>
            <a:ext cx="2603500" cy="469900"/>
          </a:xfrm>
          <a:prstGeom prst="roundRect">
            <a:avLst/>
          </a:prstGeom>
          <a:noFill/>
          <a:ln w="2857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4733268" y="1327393"/>
            <a:ext cx="2503028" cy="476086"/>
          </a:xfrm>
          <a:prstGeom prst="roundRect">
            <a:avLst/>
          </a:prstGeom>
          <a:noFill/>
          <a:ln w="28575" cmpd="sng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165665" y="1699216"/>
            <a:ext cx="1309990" cy="584502"/>
          </a:xfrm>
          <a:prstGeom prst="roundRect">
            <a:avLst/>
          </a:prstGeom>
          <a:noFill/>
          <a:ln w="38100"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雨天船上</a:t>
            </a:r>
            <a:endParaRPr lang="en-US" altLang="zh-CN" sz="1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的场景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20141" y="2445769"/>
            <a:ext cx="1401037" cy="370884"/>
          </a:xfrm>
          <a:prstGeom prst="roundRect">
            <a:avLst/>
          </a:prstGeom>
          <a:noFill/>
          <a:ln w="28575" cmpd="sng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solidFill>
                  <a:schemeClr val="tx1"/>
                </a:solidFill>
              </a:rPr>
              <a:t>翠鸟的外貌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596336" y="1323110"/>
            <a:ext cx="1224136" cy="528560"/>
          </a:xfrm>
          <a:prstGeom prst="roundRect">
            <a:avLst/>
          </a:prstGeom>
          <a:noFill/>
          <a:ln w="28575" cmpd="sng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>
                <a:solidFill>
                  <a:schemeClr val="tx1"/>
                </a:solidFill>
              </a:rPr>
              <a:t>翠鸟捕</a:t>
            </a:r>
            <a:r>
              <a:rPr lang="zh-CN" altLang="en-US" sz="1800" dirty="0" smtClean="0">
                <a:solidFill>
                  <a:schemeClr val="tx1"/>
                </a:solidFill>
              </a:rPr>
              <a:t>鱼</a:t>
            </a:r>
            <a:endParaRPr lang="en-US" altLang="zh-CN" sz="1800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的</a:t>
            </a:r>
            <a:r>
              <a:rPr lang="zh-CN" altLang="en-US" sz="1800" dirty="0">
                <a:solidFill>
                  <a:schemeClr val="tx1"/>
                </a:solidFill>
              </a:rPr>
              <a:t>样子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816" y="155490"/>
            <a:ext cx="2268000" cy="692577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155490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0" grpId="0" animBg="1"/>
      <p:bldP spid="11" grpId="0" animBg="1"/>
      <p:bldP spid="13" grpId="0" animBg="1"/>
      <p:bldP spid="2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611560" y="1203598"/>
            <a:ext cx="7920880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61950" indent="-361950"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选择自己喜欢的小动物，观察一段时间，丰富自己的观察记录单，用一系列动词将它的活动写清楚。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61950" indent="-36195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七彩课堂素养提升手册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本课练习。</a:t>
            </a:r>
            <a:endParaRPr lang="zh-CN" altLang="en-US" sz="28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36532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2720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439986" y="364720"/>
            <a:ext cx="5090243" cy="982711"/>
            <a:chOff x="971600" y="235254"/>
            <a:chExt cx="5090243" cy="982711"/>
          </a:xfrm>
        </p:grpSpPr>
        <p:pic>
          <p:nvPicPr>
            <p:cNvPr id="1027" name="Picture 3" descr="C:\Users\Administrator\Downloads\千库网_浅橙色简约风手绘卡通标题框_元素编号11752412.png"/>
            <p:cNvPicPr>
              <a:picLocks noChangeAspect="1" noChangeArrowheads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483" b="52880"/>
            <a:stretch>
              <a:fillRect/>
            </a:stretch>
          </p:blipFill>
          <p:spPr bwMode="auto">
            <a:xfrm>
              <a:off x="971600" y="235254"/>
              <a:ext cx="5090243" cy="9827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文本框 1"/>
            <p:cNvSpPr txBox="1"/>
            <p:nvPr/>
          </p:nvSpPr>
          <p:spPr>
            <a:xfrm>
              <a:off x="1204149" y="427618"/>
              <a:ext cx="4827611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rgbClr val="FFFF99"/>
                  </a:solidFill>
                  <a:effectLst>
                    <a:glow rad="63500">
                      <a:schemeClr val="accent3">
                        <a:lumMod val="75000"/>
                      </a:schemeClr>
                    </a:glow>
                  </a:effectLst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翠鸟的外貌</a:t>
              </a:r>
              <a:endParaRPr lang="zh-CN" altLang="en-US" sz="3600" b="1" dirty="0">
                <a:solidFill>
                  <a:srgbClr val="FFFF99"/>
                </a:solidFill>
                <a:effectLst>
                  <a:glow rad="63500">
                    <a:schemeClr val="accent3">
                      <a:lumMod val="75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55" y="1563638"/>
            <a:ext cx="8123237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4788025" y="1628139"/>
            <a:ext cx="648072" cy="439555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660233" y="2177541"/>
            <a:ext cx="648072" cy="394209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563889" y="2218205"/>
            <a:ext cx="648072" cy="456045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495386" y="2758777"/>
            <a:ext cx="644566" cy="414586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596336" y="2630055"/>
            <a:ext cx="941440" cy="0"/>
          </a:xfrm>
          <a:prstGeom prst="line">
            <a:avLst/>
          </a:prstGeom>
          <a:noFill/>
          <a:ln w="38100"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55576" y="3075806"/>
            <a:ext cx="941440" cy="0"/>
          </a:xfrm>
          <a:prstGeom prst="line">
            <a:avLst/>
          </a:prstGeom>
          <a:noFill/>
          <a:ln w="38100">
            <a:solidFill>
              <a:srgbClr val="E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云形标注 17"/>
          <p:cNvSpPr/>
          <p:nvPr/>
        </p:nvSpPr>
        <p:spPr>
          <a:xfrm>
            <a:off x="6084168" y="880249"/>
            <a:ext cx="2185942" cy="720080"/>
          </a:xfrm>
          <a:prstGeom prst="cloudCallout">
            <a:avLst>
              <a:gd name="adj1" fmla="val -37690"/>
              <a:gd name="adj2" fmla="val 123107"/>
            </a:avLst>
          </a:prstGeom>
          <a:grpFill/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外貌美丽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云形标注 18"/>
          <p:cNvSpPr/>
          <p:nvPr/>
        </p:nvSpPr>
        <p:spPr>
          <a:xfrm>
            <a:off x="5567262" y="3075806"/>
            <a:ext cx="2970514" cy="720080"/>
          </a:xfrm>
          <a:prstGeom prst="cloudCallout">
            <a:avLst>
              <a:gd name="adj1" fmla="val 27800"/>
              <a:gd name="adj2" fmla="val -106333"/>
            </a:avLst>
          </a:prstGeom>
          <a:grpFill/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对比，突出翠鸟的美丽。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318053"/>
            <a:ext cx="2473101" cy="1797254"/>
          </a:xfrm>
          <a:prstGeom prst="ellipse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椭圆 7"/>
          <p:cNvSpPr/>
          <p:nvPr/>
        </p:nvSpPr>
        <p:spPr>
          <a:xfrm>
            <a:off x="2555776" y="2170194"/>
            <a:ext cx="732494" cy="504056"/>
          </a:xfrm>
          <a:prstGeom prst="ellipse">
            <a:avLst/>
          </a:prstGeom>
          <a:grpFill/>
          <a:ln>
            <a:solidFill>
              <a:srgbClr val="FF5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708346" y="2177541"/>
            <a:ext cx="732494" cy="504056"/>
          </a:xfrm>
          <a:prstGeom prst="ellipse">
            <a:avLst/>
          </a:prstGeom>
          <a:grpFill/>
          <a:ln>
            <a:solidFill>
              <a:srgbClr val="FF5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379567" y="2681597"/>
            <a:ext cx="732494" cy="504056"/>
          </a:xfrm>
          <a:prstGeom prst="ellipse">
            <a:avLst/>
          </a:prstGeom>
          <a:grpFill/>
          <a:ln>
            <a:solidFill>
              <a:srgbClr val="FF5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717921" y="1628139"/>
            <a:ext cx="654279" cy="504056"/>
          </a:xfrm>
          <a:prstGeom prst="ellipse">
            <a:avLst/>
          </a:prstGeom>
          <a:grpFill/>
          <a:ln>
            <a:solidFill>
              <a:srgbClr val="FF5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8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599481" y="771550"/>
            <a:ext cx="7943449" cy="56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看到这么美丽的小鸟，“我”想了些什么呢？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681163"/>
            <a:ext cx="8742363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177966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235572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37473" y="2969537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906910" y="3508431"/>
            <a:ext cx="5905450" cy="1007535"/>
          </a:xfrm>
          <a:prstGeom prst="cloudCallout">
            <a:avLst>
              <a:gd name="adj1" fmla="val -14159"/>
              <a:gd name="adj2" fmla="val -102646"/>
            </a:avLst>
          </a:prstGeom>
          <a:noFill/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三个疑问体现了翠鸟的突然出现让“我”好奇、惊喜。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" grpId="0"/>
      <p:bldP spid="8" grpId="0"/>
      <p:bldP spid="9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1547664" y="1348749"/>
            <a:ext cx="640871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留心观察这个世界，能引发我们的思考，通过细致观察，还会不断发现生活带给我们的惊喜。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课堂小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7"/>
          <p:cNvGrpSpPr/>
          <p:nvPr/>
        </p:nvGrpSpPr>
        <p:grpSpPr bwMode="auto">
          <a:xfrm>
            <a:off x="949603" y="1270504"/>
            <a:ext cx="1093787" cy="1112837"/>
            <a:chOff x="2437" y="2032"/>
            <a:chExt cx="1244" cy="1264"/>
          </a:xfrm>
        </p:grpSpPr>
        <p:sp>
          <p:nvSpPr>
            <p:cNvPr id="1338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8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8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5" name="文本框 64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983552" y="1203325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16" name="组合 7"/>
          <p:cNvGrpSpPr/>
          <p:nvPr/>
        </p:nvGrpSpPr>
        <p:grpSpPr bwMode="auto">
          <a:xfrm>
            <a:off x="3417190" y="1306513"/>
            <a:ext cx="1093787" cy="1112837"/>
            <a:chOff x="2437" y="2032"/>
            <a:chExt cx="1244" cy="1264"/>
          </a:xfrm>
        </p:grpSpPr>
        <p:sp>
          <p:nvSpPr>
            <p:cNvPr id="1338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8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8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7" name="文本框 92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3391790" y="1203325"/>
            <a:ext cx="1058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18" name="组合 7"/>
          <p:cNvGrpSpPr/>
          <p:nvPr/>
        </p:nvGrpSpPr>
        <p:grpSpPr bwMode="auto">
          <a:xfrm>
            <a:off x="2194815" y="1308100"/>
            <a:ext cx="1093787" cy="1112838"/>
            <a:chOff x="2437" y="2032"/>
            <a:chExt cx="1244" cy="1264"/>
          </a:xfrm>
        </p:grpSpPr>
        <p:cxnSp>
          <p:nvCxnSpPr>
            <p:cNvPr id="1337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7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8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321" name="组合 7"/>
          <p:cNvGrpSpPr/>
          <p:nvPr/>
        </p:nvGrpSpPr>
        <p:grpSpPr bwMode="auto">
          <a:xfrm>
            <a:off x="4654721" y="1309688"/>
            <a:ext cx="1093788" cy="1120775"/>
            <a:chOff x="2437" y="2023"/>
            <a:chExt cx="1245" cy="1274"/>
          </a:xfrm>
        </p:grpSpPr>
        <p:sp>
          <p:nvSpPr>
            <p:cNvPr id="13372" name="矩形 1"/>
            <p:cNvSpPr>
              <a:spLocks noChangeArrowheads="1"/>
            </p:cNvSpPr>
            <p:nvPr/>
          </p:nvSpPr>
          <p:spPr bwMode="auto">
            <a:xfrm>
              <a:off x="2437" y="2023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7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7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2" name="文本框 86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4634084" y="1203325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3" name="文本框 8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2190052" y="1203325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24" name="组合 7"/>
          <p:cNvGrpSpPr/>
          <p:nvPr/>
        </p:nvGrpSpPr>
        <p:grpSpPr bwMode="auto">
          <a:xfrm>
            <a:off x="5880271" y="1306513"/>
            <a:ext cx="1092200" cy="1112837"/>
            <a:chOff x="2437" y="2032"/>
            <a:chExt cx="1244" cy="1264"/>
          </a:xfrm>
        </p:grpSpPr>
        <p:sp>
          <p:nvSpPr>
            <p:cNvPr id="1336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70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7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5" name="文本框 64">
            <a:hlinkClick r:id="rId5" action="ppaction://hlinkfile"/>
          </p:cNvPr>
          <p:cNvSpPr txBox="1">
            <a:spLocks noChangeArrowheads="1"/>
          </p:cNvSpPr>
          <p:nvPr/>
        </p:nvSpPr>
        <p:spPr bwMode="auto">
          <a:xfrm>
            <a:off x="5867571" y="1203325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响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26" name="组合 7"/>
          <p:cNvGrpSpPr/>
          <p:nvPr/>
        </p:nvGrpSpPr>
        <p:grpSpPr bwMode="auto">
          <a:xfrm>
            <a:off x="7115346" y="1306513"/>
            <a:ext cx="1093788" cy="1120775"/>
            <a:chOff x="2437" y="2023"/>
            <a:chExt cx="1245" cy="1274"/>
          </a:xfrm>
        </p:grpSpPr>
        <p:sp>
          <p:nvSpPr>
            <p:cNvPr id="13366" name="矩形 1"/>
            <p:cNvSpPr>
              <a:spLocks noChangeArrowheads="1"/>
            </p:cNvSpPr>
            <p:nvPr/>
          </p:nvSpPr>
          <p:spPr bwMode="auto">
            <a:xfrm>
              <a:off x="2437" y="2023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67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6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7" name="文本框 86">
            <a:hlinkClick r:id="rId6" action="ppaction://hlinkfile"/>
          </p:cNvPr>
          <p:cNvSpPr txBox="1">
            <a:spLocks noChangeArrowheads="1"/>
          </p:cNvSpPr>
          <p:nvPr/>
        </p:nvSpPr>
        <p:spPr bwMode="auto">
          <a:xfrm>
            <a:off x="7108996" y="1203325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羽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28" name="组合 42"/>
          <p:cNvGrpSpPr/>
          <p:nvPr/>
        </p:nvGrpSpPr>
        <p:grpSpPr bwMode="auto">
          <a:xfrm>
            <a:off x="989013" y="2618804"/>
            <a:ext cx="1093787" cy="1111250"/>
            <a:chOff x="2437" y="2032"/>
            <a:chExt cx="1244" cy="1264"/>
          </a:xfrm>
        </p:grpSpPr>
        <p:sp>
          <p:nvSpPr>
            <p:cNvPr id="1336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6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6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29" name="文本框 64">
            <a:hlinkClick r:id="rId7" action="ppaction://hlinkfile"/>
          </p:cNvPr>
          <p:cNvSpPr txBox="1">
            <a:spLocks noChangeArrowheads="1"/>
          </p:cNvSpPr>
          <p:nvPr/>
        </p:nvSpPr>
        <p:spPr bwMode="auto">
          <a:xfrm>
            <a:off x="963613" y="2499742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翠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30" name="组合 7"/>
          <p:cNvGrpSpPr/>
          <p:nvPr/>
        </p:nvGrpSpPr>
        <p:grpSpPr bwMode="auto">
          <a:xfrm>
            <a:off x="3417888" y="2615629"/>
            <a:ext cx="1093787" cy="1111250"/>
            <a:chOff x="2437" y="2032"/>
            <a:chExt cx="1244" cy="1264"/>
          </a:xfrm>
        </p:grpSpPr>
        <p:sp>
          <p:nvSpPr>
            <p:cNvPr id="13360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61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62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31" name="文本框 92">
            <a:hlinkClick r:id="rId8" action="ppaction://hlinkfile"/>
          </p:cNvPr>
          <p:cNvSpPr txBox="1">
            <a:spLocks noChangeArrowheads="1"/>
          </p:cNvSpPr>
          <p:nvPr/>
        </p:nvSpPr>
        <p:spPr bwMode="auto">
          <a:xfrm>
            <a:off x="3417888" y="2507679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悄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32" name="组合 7"/>
          <p:cNvGrpSpPr/>
          <p:nvPr/>
        </p:nvGrpSpPr>
        <p:grpSpPr bwMode="auto">
          <a:xfrm>
            <a:off x="2195513" y="2617217"/>
            <a:ext cx="1093787" cy="1111250"/>
            <a:chOff x="2437" y="2032"/>
            <a:chExt cx="1244" cy="1264"/>
          </a:xfrm>
        </p:grpSpPr>
        <p:cxnSp>
          <p:nvCxnSpPr>
            <p:cNvPr id="13357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8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5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333" name="组合 7"/>
          <p:cNvGrpSpPr/>
          <p:nvPr/>
        </p:nvGrpSpPr>
        <p:grpSpPr bwMode="auto">
          <a:xfrm>
            <a:off x="4643438" y="2617217"/>
            <a:ext cx="1093787" cy="1111250"/>
            <a:chOff x="2437" y="2032"/>
            <a:chExt cx="1244" cy="1264"/>
          </a:xfrm>
        </p:grpSpPr>
        <p:sp>
          <p:nvSpPr>
            <p:cNvPr id="1335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5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34" name="文本框 64">
            <a:hlinkClick r:id="rId9" action="ppaction://hlinkfile"/>
          </p:cNvPr>
          <p:cNvSpPr txBox="1">
            <a:spLocks noChangeArrowheads="1"/>
          </p:cNvSpPr>
          <p:nvPr/>
        </p:nvSpPr>
        <p:spPr bwMode="auto">
          <a:xfrm>
            <a:off x="4645025" y="2521967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35" name="组合 7"/>
          <p:cNvGrpSpPr/>
          <p:nvPr/>
        </p:nvGrpSpPr>
        <p:grpSpPr bwMode="auto">
          <a:xfrm>
            <a:off x="5867400" y="2618804"/>
            <a:ext cx="1093788" cy="1120775"/>
            <a:chOff x="2437" y="2023"/>
            <a:chExt cx="1245" cy="1274"/>
          </a:xfrm>
        </p:grpSpPr>
        <p:sp>
          <p:nvSpPr>
            <p:cNvPr id="13351" name="矩形 1"/>
            <p:cNvSpPr>
              <a:spLocks noChangeArrowheads="1"/>
            </p:cNvSpPr>
            <p:nvPr/>
          </p:nvSpPr>
          <p:spPr bwMode="auto">
            <a:xfrm>
              <a:off x="2437" y="2023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5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36" name="文本框 86">
            <a:hlinkClick r:id="rId10" action="ppaction://hlinkfile"/>
          </p:cNvPr>
          <p:cNvSpPr txBox="1">
            <a:spLocks noChangeArrowheads="1"/>
          </p:cNvSpPr>
          <p:nvPr/>
        </p:nvSpPr>
        <p:spPr bwMode="auto">
          <a:xfrm>
            <a:off x="5859463" y="2514029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哦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7" name="文本框 86">
            <a:hlinkClick r:id="rId11" action="ppaction://hlinkfile"/>
          </p:cNvPr>
          <p:cNvSpPr txBox="1">
            <a:spLocks noChangeArrowheads="1"/>
          </p:cNvSpPr>
          <p:nvPr/>
        </p:nvSpPr>
        <p:spPr bwMode="auto">
          <a:xfrm>
            <a:off x="2159000" y="2509267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38" name="组合 7"/>
          <p:cNvGrpSpPr/>
          <p:nvPr/>
        </p:nvGrpSpPr>
        <p:grpSpPr bwMode="auto">
          <a:xfrm>
            <a:off x="7092950" y="2615629"/>
            <a:ext cx="1092200" cy="1111250"/>
            <a:chOff x="2437" y="2032"/>
            <a:chExt cx="1244" cy="1264"/>
          </a:xfrm>
        </p:grpSpPr>
        <p:sp>
          <p:nvSpPr>
            <p:cNvPr id="13348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72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349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50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39" name="文本框 64">
            <a:hlinkClick r:id="rId12" action="ppaction://hlinkfile"/>
          </p:cNvPr>
          <p:cNvSpPr txBox="1">
            <a:spLocks noChangeArrowheads="1"/>
          </p:cNvSpPr>
          <p:nvPr/>
        </p:nvSpPr>
        <p:spPr bwMode="auto">
          <a:xfrm>
            <a:off x="7080250" y="2520379"/>
            <a:ext cx="106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捕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956813" y="1275606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4624958" y="1338569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882158" y="1329491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7115346" y="1309688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2165568" y="2648133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417888" y="2629004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5879336" y="2648133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7060475" y="2648133"/>
            <a:ext cx="1125553" cy="1073984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1164464" y="3951181"/>
            <a:ext cx="1869316" cy="5256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973569" y="2619146"/>
            <a:ext cx="1125553" cy="107398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4645087" y="2640083"/>
            <a:ext cx="1125553" cy="107398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2194013" y="1273203"/>
            <a:ext cx="1125553" cy="1073984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710429" y="3939902"/>
            <a:ext cx="1869316" cy="5196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3410004" y="1340872"/>
            <a:ext cx="1109038" cy="1069378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6341722" y="3943433"/>
            <a:ext cx="1656184" cy="51964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独体字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7" name="圆角矩形 86"/>
          <p:cNvSpPr/>
          <p:nvPr/>
        </p:nvSpPr>
        <p:spPr>
          <a:xfrm>
            <a:off x="4563534" y="586392"/>
            <a:ext cx="2312647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点击生字观看生字视频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90" name="文本框 15"/>
          <p:cNvSpPr txBox="1"/>
          <p:nvPr/>
        </p:nvSpPr>
        <p:spPr>
          <a:xfrm>
            <a:off x="886587" y="22492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学写字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1" name="图片 9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47" y="195486"/>
            <a:ext cx="864096" cy="819783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4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1421606" y="1613233"/>
            <a:ext cx="2318547" cy="2326669"/>
            <a:chOff x="5534807" y="1672548"/>
            <a:chExt cx="2318547" cy="2326669"/>
          </a:xfrm>
        </p:grpSpPr>
        <p:sp>
          <p:nvSpPr>
            <p:cNvPr id="40" name="矩形 39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1" name="直接连接符 40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1725092" y="1932786"/>
            <a:ext cx="1711574" cy="1687563"/>
            <a:chOff x="4179888" y="2346325"/>
            <a:chExt cx="792163" cy="781050"/>
          </a:xfrm>
        </p:grpSpPr>
        <p:sp>
          <p:nvSpPr>
            <p:cNvPr id="46" name="Freeform 214"/>
            <p:cNvSpPr/>
            <p:nvPr/>
          </p:nvSpPr>
          <p:spPr bwMode="auto">
            <a:xfrm>
              <a:off x="4286251" y="2373313"/>
              <a:ext cx="306388" cy="730250"/>
            </a:xfrm>
            <a:custGeom>
              <a:avLst/>
              <a:gdLst>
                <a:gd name="T0" fmla="*/ 154 w 193"/>
                <a:gd name="T1" fmla="*/ 433 h 460"/>
                <a:gd name="T2" fmla="*/ 144 w 193"/>
                <a:gd name="T3" fmla="*/ 448 h 460"/>
                <a:gd name="T4" fmla="*/ 131 w 193"/>
                <a:gd name="T5" fmla="*/ 459 h 460"/>
                <a:gd name="T6" fmla="*/ 121 w 193"/>
                <a:gd name="T7" fmla="*/ 460 h 460"/>
                <a:gd name="T8" fmla="*/ 116 w 193"/>
                <a:gd name="T9" fmla="*/ 453 h 460"/>
                <a:gd name="T10" fmla="*/ 113 w 193"/>
                <a:gd name="T11" fmla="*/ 438 h 460"/>
                <a:gd name="T12" fmla="*/ 99 w 193"/>
                <a:gd name="T13" fmla="*/ 416 h 460"/>
                <a:gd name="T14" fmla="*/ 73 w 193"/>
                <a:gd name="T15" fmla="*/ 394 h 460"/>
                <a:gd name="T16" fmla="*/ 59 w 193"/>
                <a:gd name="T17" fmla="*/ 383 h 460"/>
                <a:gd name="T18" fmla="*/ 50 w 193"/>
                <a:gd name="T19" fmla="*/ 374 h 460"/>
                <a:gd name="T20" fmla="*/ 45 w 193"/>
                <a:gd name="T21" fmla="*/ 365 h 460"/>
                <a:gd name="T22" fmla="*/ 55 w 193"/>
                <a:gd name="T23" fmla="*/ 365 h 460"/>
                <a:gd name="T24" fmla="*/ 81 w 193"/>
                <a:gd name="T25" fmla="*/ 372 h 460"/>
                <a:gd name="T26" fmla="*/ 108 w 193"/>
                <a:gd name="T27" fmla="*/ 380 h 460"/>
                <a:gd name="T28" fmla="*/ 125 w 193"/>
                <a:gd name="T29" fmla="*/ 380 h 460"/>
                <a:gd name="T30" fmla="*/ 131 w 193"/>
                <a:gd name="T31" fmla="*/ 370 h 460"/>
                <a:gd name="T32" fmla="*/ 136 w 193"/>
                <a:gd name="T33" fmla="*/ 349 h 460"/>
                <a:gd name="T34" fmla="*/ 139 w 193"/>
                <a:gd name="T35" fmla="*/ 329 h 460"/>
                <a:gd name="T36" fmla="*/ 140 w 193"/>
                <a:gd name="T37" fmla="*/ 294 h 460"/>
                <a:gd name="T38" fmla="*/ 143 w 193"/>
                <a:gd name="T39" fmla="*/ 244 h 460"/>
                <a:gd name="T40" fmla="*/ 144 w 193"/>
                <a:gd name="T41" fmla="*/ 181 h 460"/>
                <a:gd name="T42" fmla="*/ 145 w 193"/>
                <a:gd name="T43" fmla="*/ 119 h 460"/>
                <a:gd name="T44" fmla="*/ 143 w 193"/>
                <a:gd name="T45" fmla="*/ 74 h 460"/>
                <a:gd name="T46" fmla="*/ 139 w 193"/>
                <a:gd name="T47" fmla="*/ 46 h 460"/>
                <a:gd name="T48" fmla="*/ 134 w 193"/>
                <a:gd name="T49" fmla="*/ 36 h 460"/>
                <a:gd name="T50" fmla="*/ 113 w 193"/>
                <a:gd name="T51" fmla="*/ 37 h 460"/>
                <a:gd name="T52" fmla="*/ 81 w 193"/>
                <a:gd name="T53" fmla="*/ 46 h 460"/>
                <a:gd name="T54" fmla="*/ 46 w 193"/>
                <a:gd name="T55" fmla="*/ 56 h 460"/>
                <a:gd name="T56" fmla="*/ 27 w 193"/>
                <a:gd name="T57" fmla="*/ 58 h 460"/>
                <a:gd name="T58" fmla="*/ 5 w 193"/>
                <a:gd name="T59" fmla="*/ 43 h 460"/>
                <a:gd name="T60" fmla="*/ 0 w 193"/>
                <a:gd name="T61" fmla="*/ 36 h 460"/>
                <a:gd name="T62" fmla="*/ 8 w 193"/>
                <a:gd name="T63" fmla="*/ 33 h 460"/>
                <a:gd name="T64" fmla="*/ 15 w 193"/>
                <a:gd name="T65" fmla="*/ 32 h 460"/>
                <a:gd name="T66" fmla="*/ 38 w 193"/>
                <a:gd name="T67" fmla="*/ 29 h 460"/>
                <a:gd name="T68" fmla="*/ 77 w 193"/>
                <a:gd name="T69" fmla="*/ 22 h 460"/>
                <a:gd name="T70" fmla="*/ 98 w 193"/>
                <a:gd name="T71" fmla="*/ 16 h 460"/>
                <a:gd name="T72" fmla="*/ 112 w 193"/>
                <a:gd name="T73" fmla="*/ 13 h 460"/>
                <a:gd name="T74" fmla="*/ 121 w 193"/>
                <a:gd name="T75" fmla="*/ 9 h 460"/>
                <a:gd name="T76" fmla="*/ 126 w 193"/>
                <a:gd name="T77" fmla="*/ 4 h 460"/>
                <a:gd name="T78" fmla="*/ 136 w 193"/>
                <a:gd name="T79" fmla="*/ 1 h 460"/>
                <a:gd name="T80" fmla="*/ 150 w 193"/>
                <a:gd name="T81" fmla="*/ 5 h 460"/>
                <a:gd name="T82" fmla="*/ 173 w 193"/>
                <a:gd name="T83" fmla="*/ 16 h 460"/>
                <a:gd name="T84" fmla="*/ 189 w 193"/>
                <a:gd name="T85" fmla="*/ 28 h 460"/>
                <a:gd name="T86" fmla="*/ 193 w 193"/>
                <a:gd name="T87" fmla="*/ 37 h 460"/>
                <a:gd name="T88" fmla="*/ 186 w 193"/>
                <a:gd name="T89" fmla="*/ 47 h 460"/>
                <a:gd name="T90" fmla="*/ 182 w 193"/>
                <a:gd name="T91" fmla="*/ 64 h 460"/>
                <a:gd name="T92" fmla="*/ 180 w 193"/>
                <a:gd name="T93" fmla="*/ 90 h 460"/>
                <a:gd name="T94" fmla="*/ 177 w 193"/>
                <a:gd name="T95" fmla="*/ 117 h 460"/>
                <a:gd name="T96" fmla="*/ 176 w 193"/>
                <a:gd name="T97" fmla="*/ 155 h 460"/>
                <a:gd name="T98" fmla="*/ 175 w 193"/>
                <a:gd name="T99" fmla="*/ 207 h 460"/>
                <a:gd name="T100" fmla="*/ 175 w 193"/>
                <a:gd name="T101" fmla="*/ 271 h 460"/>
                <a:gd name="T102" fmla="*/ 173 w 193"/>
                <a:gd name="T103" fmla="*/ 327 h 460"/>
                <a:gd name="T104" fmla="*/ 172 w 193"/>
                <a:gd name="T105" fmla="*/ 371 h 460"/>
                <a:gd name="T106" fmla="*/ 168 w 193"/>
                <a:gd name="T107" fmla="*/ 399 h 460"/>
                <a:gd name="T108" fmla="*/ 164 w 193"/>
                <a:gd name="T109" fmla="*/ 41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3" h="460">
                  <a:moveTo>
                    <a:pt x="164" y="412"/>
                  </a:moveTo>
                  <a:lnTo>
                    <a:pt x="159" y="424"/>
                  </a:lnTo>
                  <a:lnTo>
                    <a:pt x="157" y="428"/>
                  </a:lnTo>
                  <a:lnTo>
                    <a:pt x="154" y="433"/>
                  </a:lnTo>
                  <a:lnTo>
                    <a:pt x="152" y="437"/>
                  </a:lnTo>
                  <a:lnTo>
                    <a:pt x="150" y="441"/>
                  </a:lnTo>
                  <a:lnTo>
                    <a:pt x="148" y="444"/>
                  </a:lnTo>
                  <a:lnTo>
                    <a:pt x="144" y="448"/>
                  </a:lnTo>
                  <a:lnTo>
                    <a:pt x="139" y="453"/>
                  </a:lnTo>
                  <a:lnTo>
                    <a:pt x="136" y="455"/>
                  </a:lnTo>
                  <a:lnTo>
                    <a:pt x="134" y="457"/>
                  </a:lnTo>
                  <a:lnTo>
                    <a:pt x="131" y="459"/>
                  </a:lnTo>
                  <a:lnTo>
                    <a:pt x="128" y="460"/>
                  </a:lnTo>
                  <a:lnTo>
                    <a:pt x="126" y="460"/>
                  </a:lnTo>
                  <a:lnTo>
                    <a:pt x="125" y="460"/>
                  </a:lnTo>
                  <a:lnTo>
                    <a:pt x="121" y="460"/>
                  </a:lnTo>
                  <a:lnTo>
                    <a:pt x="119" y="460"/>
                  </a:lnTo>
                  <a:lnTo>
                    <a:pt x="117" y="459"/>
                  </a:lnTo>
                  <a:lnTo>
                    <a:pt x="116" y="456"/>
                  </a:lnTo>
                  <a:lnTo>
                    <a:pt x="116" y="453"/>
                  </a:lnTo>
                  <a:lnTo>
                    <a:pt x="114" y="451"/>
                  </a:lnTo>
                  <a:lnTo>
                    <a:pt x="114" y="447"/>
                  </a:lnTo>
                  <a:lnTo>
                    <a:pt x="114" y="443"/>
                  </a:lnTo>
                  <a:lnTo>
                    <a:pt x="113" y="438"/>
                  </a:lnTo>
                  <a:lnTo>
                    <a:pt x="112" y="433"/>
                  </a:lnTo>
                  <a:lnTo>
                    <a:pt x="109" y="428"/>
                  </a:lnTo>
                  <a:lnTo>
                    <a:pt x="104" y="423"/>
                  </a:lnTo>
                  <a:lnTo>
                    <a:pt x="99" y="416"/>
                  </a:lnTo>
                  <a:lnTo>
                    <a:pt x="94" y="410"/>
                  </a:lnTo>
                  <a:lnTo>
                    <a:pt x="86" y="403"/>
                  </a:lnTo>
                  <a:lnTo>
                    <a:pt x="78" y="397"/>
                  </a:lnTo>
                  <a:lnTo>
                    <a:pt x="73" y="394"/>
                  </a:lnTo>
                  <a:lnTo>
                    <a:pt x="69" y="390"/>
                  </a:lnTo>
                  <a:lnTo>
                    <a:pt x="65" y="388"/>
                  </a:lnTo>
                  <a:lnTo>
                    <a:pt x="62" y="385"/>
                  </a:lnTo>
                  <a:lnTo>
                    <a:pt x="59" y="383"/>
                  </a:lnTo>
                  <a:lnTo>
                    <a:pt x="56" y="380"/>
                  </a:lnTo>
                  <a:lnTo>
                    <a:pt x="54" y="378"/>
                  </a:lnTo>
                  <a:lnTo>
                    <a:pt x="51" y="375"/>
                  </a:lnTo>
                  <a:lnTo>
                    <a:pt x="50" y="374"/>
                  </a:lnTo>
                  <a:lnTo>
                    <a:pt x="47" y="371"/>
                  </a:lnTo>
                  <a:lnTo>
                    <a:pt x="46" y="369"/>
                  </a:lnTo>
                  <a:lnTo>
                    <a:pt x="45" y="366"/>
                  </a:lnTo>
                  <a:lnTo>
                    <a:pt x="45" y="365"/>
                  </a:lnTo>
                  <a:lnTo>
                    <a:pt x="46" y="363"/>
                  </a:lnTo>
                  <a:lnTo>
                    <a:pt x="49" y="363"/>
                  </a:lnTo>
                  <a:lnTo>
                    <a:pt x="51" y="363"/>
                  </a:lnTo>
                  <a:lnTo>
                    <a:pt x="55" y="365"/>
                  </a:lnTo>
                  <a:lnTo>
                    <a:pt x="60" y="366"/>
                  </a:lnTo>
                  <a:lnTo>
                    <a:pt x="65" y="367"/>
                  </a:lnTo>
                  <a:lnTo>
                    <a:pt x="73" y="370"/>
                  </a:lnTo>
                  <a:lnTo>
                    <a:pt x="81" y="372"/>
                  </a:lnTo>
                  <a:lnTo>
                    <a:pt x="89" y="375"/>
                  </a:lnTo>
                  <a:lnTo>
                    <a:pt x="96" y="378"/>
                  </a:lnTo>
                  <a:lnTo>
                    <a:pt x="103" y="379"/>
                  </a:lnTo>
                  <a:lnTo>
                    <a:pt x="108" y="380"/>
                  </a:lnTo>
                  <a:lnTo>
                    <a:pt x="113" y="380"/>
                  </a:lnTo>
                  <a:lnTo>
                    <a:pt x="117" y="380"/>
                  </a:lnTo>
                  <a:lnTo>
                    <a:pt x="121" y="380"/>
                  </a:lnTo>
                  <a:lnTo>
                    <a:pt x="125" y="380"/>
                  </a:lnTo>
                  <a:lnTo>
                    <a:pt x="126" y="379"/>
                  </a:lnTo>
                  <a:lnTo>
                    <a:pt x="127" y="376"/>
                  </a:lnTo>
                  <a:lnTo>
                    <a:pt x="130" y="374"/>
                  </a:lnTo>
                  <a:lnTo>
                    <a:pt x="131" y="370"/>
                  </a:lnTo>
                  <a:lnTo>
                    <a:pt x="134" y="366"/>
                  </a:lnTo>
                  <a:lnTo>
                    <a:pt x="135" y="361"/>
                  </a:lnTo>
                  <a:lnTo>
                    <a:pt x="136" y="356"/>
                  </a:lnTo>
                  <a:lnTo>
                    <a:pt x="136" y="349"/>
                  </a:lnTo>
                  <a:lnTo>
                    <a:pt x="137" y="345"/>
                  </a:lnTo>
                  <a:lnTo>
                    <a:pt x="137" y="342"/>
                  </a:lnTo>
                  <a:lnTo>
                    <a:pt x="139" y="335"/>
                  </a:lnTo>
                  <a:lnTo>
                    <a:pt x="139" y="329"/>
                  </a:lnTo>
                  <a:lnTo>
                    <a:pt x="139" y="321"/>
                  </a:lnTo>
                  <a:lnTo>
                    <a:pt x="140" y="313"/>
                  </a:lnTo>
                  <a:lnTo>
                    <a:pt x="140" y="304"/>
                  </a:lnTo>
                  <a:lnTo>
                    <a:pt x="140" y="294"/>
                  </a:lnTo>
                  <a:lnTo>
                    <a:pt x="141" y="282"/>
                  </a:lnTo>
                  <a:lnTo>
                    <a:pt x="141" y="271"/>
                  </a:lnTo>
                  <a:lnTo>
                    <a:pt x="143" y="258"/>
                  </a:lnTo>
                  <a:lnTo>
                    <a:pt x="143" y="244"/>
                  </a:lnTo>
                  <a:lnTo>
                    <a:pt x="143" y="230"/>
                  </a:lnTo>
                  <a:lnTo>
                    <a:pt x="144" y="214"/>
                  </a:lnTo>
                  <a:lnTo>
                    <a:pt x="144" y="198"/>
                  </a:lnTo>
                  <a:lnTo>
                    <a:pt x="144" y="181"/>
                  </a:lnTo>
                  <a:lnTo>
                    <a:pt x="145" y="164"/>
                  </a:lnTo>
                  <a:lnTo>
                    <a:pt x="145" y="149"/>
                  </a:lnTo>
                  <a:lnTo>
                    <a:pt x="145" y="133"/>
                  </a:lnTo>
                  <a:lnTo>
                    <a:pt x="145" y="119"/>
                  </a:lnTo>
                  <a:lnTo>
                    <a:pt x="145" y="106"/>
                  </a:lnTo>
                  <a:lnTo>
                    <a:pt x="144" y="95"/>
                  </a:lnTo>
                  <a:lnTo>
                    <a:pt x="144" y="85"/>
                  </a:lnTo>
                  <a:lnTo>
                    <a:pt x="143" y="74"/>
                  </a:lnTo>
                  <a:lnTo>
                    <a:pt x="143" y="65"/>
                  </a:lnTo>
                  <a:lnTo>
                    <a:pt x="141" y="58"/>
                  </a:lnTo>
                  <a:lnTo>
                    <a:pt x="140" y="51"/>
                  </a:lnTo>
                  <a:lnTo>
                    <a:pt x="139" y="46"/>
                  </a:lnTo>
                  <a:lnTo>
                    <a:pt x="139" y="42"/>
                  </a:lnTo>
                  <a:lnTo>
                    <a:pt x="137" y="38"/>
                  </a:lnTo>
                  <a:lnTo>
                    <a:pt x="136" y="37"/>
                  </a:lnTo>
                  <a:lnTo>
                    <a:pt x="134" y="36"/>
                  </a:lnTo>
                  <a:lnTo>
                    <a:pt x="130" y="34"/>
                  </a:lnTo>
                  <a:lnTo>
                    <a:pt x="125" y="34"/>
                  </a:lnTo>
                  <a:lnTo>
                    <a:pt x="119" y="36"/>
                  </a:lnTo>
                  <a:lnTo>
                    <a:pt x="113" y="37"/>
                  </a:lnTo>
                  <a:lnTo>
                    <a:pt x="107" y="38"/>
                  </a:lnTo>
                  <a:lnTo>
                    <a:pt x="99" y="41"/>
                  </a:lnTo>
                  <a:lnTo>
                    <a:pt x="90" y="42"/>
                  </a:lnTo>
                  <a:lnTo>
                    <a:pt x="81" y="46"/>
                  </a:lnTo>
                  <a:lnTo>
                    <a:pt x="71" y="49"/>
                  </a:lnTo>
                  <a:lnTo>
                    <a:pt x="62" y="52"/>
                  </a:lnTo>
                  <a:lnTo>
                    <a:pt x="54" y="55"/>
                  </a:lnTo>
                  <a:lnTo>
                    <a:pt x="46" y="56"/>
                  </a:lnTo>
                  <a:lnTo>
                    <a:pt x="40" y="58"/>
                  </a:lnTo>
                  <a:lnTo>
                    <a:pt x="35" y="59"/>
                  </a:lnTo>
                  <a:lnTo>
                    <a:pt x="31" y="59"/>
                  </a:lnTo>
                  <a:lnTo>
                    <a:pt x="27" y="58"/>
                  </a:lnTo>
                  <a:lnTo>
                    <a:pt x="22" y="56"/>
                  </a:lnTo>
                  <a:lnTo>
                    <a:pt x="17" y="52"/>
                  </a:lnTo>
                  <a:lnTo>
                    <a:pt x="10" y="49"/>
                  </a:lnTo>
                  <a:lnTo>
                    <a:pt x="5" y="43"/>
                  </a:lnTo>
                  <a:lnTo>
                    <a:pt x="2" y="41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1" y="33"/>
                  </a:lnTo>
                  <a:lnTo>
                    <a:pt x="4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3" y="33"/>
                  </a:lnTo>
                  <a:lnTo>
                    <a:pt x="15" y="32"/>
                  </a:lnTo>
                  <a:lnTo>
                    <a:pt x="19" y="32"/>
                  </a:lnTo>
                  <a:lnTo>
                    <a:pt x="22" y="32"/>
                  </a:lnTo>
                  <a:lnTo>
                    <a:pt x="29" y="31"/>
                  </a:lnTo>
                  <a:lnTo>
                    <a:pt x="38" y="29"/>
                  </a:lnTo>
                  <a:lnTo>
                    <a:pt x="47" y="28"/>
                  </a:lnTo>
                  <a:lnTo>
                    <a:pt x="59" y="25"/>
                  </a:lnTo>
                  <a:lnTo>
                    <a:pt x="71" y="23"/>
                  </a:lnTo>
                  <a:lnTo>
                    <a:pt x="77" y="22"/>
                  </a:lnTo>
                  <a:lnTo>
                    <a:pt x="82" y="20"/>
                  </a:lnTo>
                  <a:lnTo>
                    <a:pt x="87" y="19"/>
                  </a:lnTo>
                  <a:lnTo>
                    <a:pt x="92" y="18"/>
                  </a:lnTo>
                  <a:lnTo>
                    <a:pt x="98" y="16"/>
                  </a:lnTo>
                  <a:lnTo>
                    <a:pt x="101" y="15"/>
                  </a:lnTo>
                  <a:lnTo>
                    <a:pt x="105" y="14"/>
                  </a:lnTo>
                  <a:lnTo>
                    <a:pt x="109" y="13"/>
                  </a:lnTo>
                  <a:lnTo>
                    <a:pt x="112" y="13"/>
                  </a:lnTo>
                  <a:lnTo>
                    <a:pt x="114" y="11"/>
                  </a:lnTo>
                  <a:lnTo>
                    <a:pt x="117" y="10"/>
                  </a:lnTo>
                  <a:lnTo>
                    <a:pt x="119" y="9"/>
                  </a:lnTo>
                  <a:lnTo>
                    <a:pt x="121" y="9"/>
                  </a:lnTo>
                  <a:lnTo>
                    <a:pt x="122" y="7"/>
                  </a:lnTo>
                  <a:lnTo>
                    <a:pt x="123" y="6"/>
                  </a:lnTo>
                  <a:lnTo>
                    <a:pt x="125" y="5"/>
                  </a:lnTo>
                  <a:lnTo>
                    <a:pt x="126" y="4"/>
                  </a:lnTo>
                  <a:lnTo>
                    <a:pt x="128" y="2"/>
                  </a:lnTo>
                  <a:lnTo>
                    <a:pt x="131" y="1"/>
                  </a:lnTo>
                  <a:lnTo>
                    <a:pt x="134" y="0"/>
                  </a:lnTo>
                  <a:lnTo>
                    <a:pt x="136" y="1"/>
                  </a:lnTo>
                  <a:lnTo>
                    <a:pt x="139" y="1"/>
                  </a:lnTo>
                  <a:lnTo>
                    <a:pt x="143" y="2"/>
                  </a:lnTo>
                  <a:lnTo>
                    <a:pt x="146" y="4"/>
                  </a:lnTo>
                  <a:lnTo>
                    <a:pt x="150" y="5"/>
                  </a:lnTo>
                  <a:lnTo>
                    <a:pt x="155" y="7"/>
                  </a:lnTo>
                  <a:lnTo>
                    <a:pt x="161" y="10"/>
                  </a:lnTo>
                  <a:lnTo>
                    <a:pt x="167" y="13"/>
                  </a:lnTo>
                  <a:lnTo>
                    <a:pt x="173" y="16"/>
                  </a:lnTo>
                  <a:lnTo>
                    <a:pt x="179" y="20"/>
                  </a:lnTo>
                  <a:lnTo>
                    <a:pt x="182" y="23"/>
                  </a:lnTo>
                  <a:lnTo>
                    <a:pt x="186" y="25"/>
                  </a:lnTo>
                  <a:lnTo>
                    <a:pt x="189" y="28"/>
                  </a:lnTo>
                  <a:lnTo>
                    <a:pt x="191" y="31"/>
                  </a:lnTo>
                  <a:lnTo>
                    <a:pt x="193" y="32"/>
                  </a:lnTo>
                  <a:lnTo>
                    <a:pt x="193" y="33"/>
                  </a:lnTo>
                  <a:lnTo>
                    <a:pt x="193" y="37"/>
                  </a:lnTo>
                  <a:lnTo>
                    <a:pt x="191" y="40"/>
                  </a:lnTo>
                  <a:lnTo>
                    <a:pt x="189" y="43"/>
                  </a:lnTo>
                  <a:lnTo>
                    <a:pt x="188" y="46"/>
                  </a:lnTo>
                  <a:lnTo>
                    <a:pt x="186" y="47"/>
                  </a:lnTo>
                  <a:lnTo>
                    <a:pt x="185" y="51"/>
                  </a:lnTo>
                  <a:lnTo>
                    <a:pt x="185" y="55"/>
                  </a:lnTo>
                  <a:lnTo>
                    <a:pt x="184" y="59"/>
                  </a:lnTo>
                  <a:lnTo>
                    <a:pt x="182" y="64"/>
                  </a:lnTo>
                  <a:lnTo>
                    <a:pt x="182" y="70"/>
                  </a:lnTo>
                  <a:lnTo>
                    <a:pt x="181" y="78"/>
                  </a:lnTo>
                  <a:lnTo>
                    <a:pt x="180" y="86"/>
                  </a:lnTo>
                  <a:lnTo>
                    <a:pt x="180" y="90"/>
                  </a:lnTo>
                  <a:lnTo>
                    <a:pt x="179" y="96"/>
                  </a:lnTo>
                  <a:lnTo>
                    <a:pt x="179" y="101"/>
                  </a:lnTo>
                  <a:lnTo>
                    <a:pt x="179" y="109"/>
                  </a:lnTo>
                  <a:lnTo>
                    <a:pt x="177" y="117"/>
                  </a:lnTo>
                  <a:lnTo>
                    <a:pt x="177" y="126"/>
                  </a:lnTo>
                  <a:lnTo>
                    <a:pt x="177" y="135"/>
                  </a:lnTo>
                  <a:lnTo>
                    <a:pt x="176" y="145"/>
                  </a:lnTo>
                  <a:lnTo>
                    <a:pt x="176" y="155"/>
                  </a:lnTo>
                  <a:lnTo>
                    <a:pt x="176" y="167"/>
                  </a:lnTo>
                  <a:lnTo>
                    <a:pt x="176" y="180"/>
                  </a:lnTo>
                  <a:lnTo>
                    <a:pt x="175" y="193"/>
                  </a:lnTo>
                  <a:lnTo>
                    <a:pt x="175" y="207"/>
                  </a:lnTo>
                  <a:lnTo>
                    <a:pt x="175" y="222"/>
                  </a:lnTo>
                  <a:lnTo>
                    <a:pt x="175" y="238"/>
                  </a:lnTo>
                  <a:lnTo>
                    <a:pt x="175" y="254"/>
                  </a:lnTo>
                  <a:lnTo>
                    <a:pt x="175" y="271"/>
                  </a:lnTo>
                  <a:lnTo>
                    <a:pt x="175" y="286"/>
                  </a:lnTo>
                  <a:lnTo>
                    <a:pt x="175" y="300"/>
                  </a:lnTo>
                  <a:lnTo>
                    <a:pt x="175" y="315"/>
                  </a:lnTo>
                  <a:lnTo>
                    <a:pt x="173" y="327"/>
                  </a:lnTo>
                  <a:lnTo>
                    <a:pt x="173" y="340"/>
                  </a:lnTo>
                  <a:lnTo>
                    <a:pt x="173" y="351"/>
                  </a:lnTo>
                  <a:lnTo>
                    <a:pt x="172" y="362"/>
                  </a:lnTo>
                  <a:lnTo>
                    <a:pt x="172" y="371"/>
                  </a:lnTo>
                  <a:lnTo>
                    <a:pt x="171" y="380"/>
                  </a:lnTo>
                  <a:lnTo>
                    <a:pt x="171" y="388"/>
                  </a:lnTo>
                  <a:lnTo>
                    <a:pt x="170" y="394"/>
                  </a:lnTo>
                  <a:lnTo>
                    <a:pt x="168" y="399"/>
                  </a:lnTo>
                  <a:lnTo>
                    <a:pt x="167" y="405"/>
                  </a:lnTo>
                  <a:lnTo>
                    <a:pt x="166" y="410"/>
                  </a:lnTo>
                  <a:lnTo>
                    <a:pt x="164" y="412"/>
                  </a:lnTo>
                  <a:lnTo>
                    <a:pt x="164" y="412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15"/>
            <p:cNvSpPr/>
            <p:nvPr/>
          </p:nvSpPr>
          <p:spPr bwMode="auto">
            <a:xfrm>
              <a:off x="4635501" y="2533650"/>
              <a:ext cx="130175" cy="96838"/>
            </a:xfrm>
            <a:custGeom>
              <a:avLst/>
              <a:gdLst>
                <a:gd name="T0" fmla="*/ 74 w 82"/>
                <a:gd name="T1" fmla="*/ 61 h 61"/>
                <a:gd name="T2" fmla="*/ 73 w 82"/>
                <a:gd name="T3" fmla="*/ 59 h 61"/>
                <a:gd name="T4" fmla="*/ 70 w 82"/>
                <a:gd name="T5" fmla="*/ 58 h 61"/>
                <a:gd name="T6" fmla="*/ 67 w 82"/>
                <a:gd name="T7" fmla="*/ 56 h 61"/>
                <a:gd name="T8" fmla="*/ 61 w 82"/>
                <a:gd name="T9" fmla="*/ 53 h 61"/>
                <a:gd name="T10" fmla="*/ 56 w 82"/>
                <a:gd name="T11" fmla="*/ 49 h 61"/>
                <a:gd name="T12" fmla="*/ 49 w 82"/>
                <a:gd name="T13" fmla="*/ 44 h 61"/>
                <a:gd name="T14" fmla="*/ 42 w 82"/>
                <a:gd name="T15" fmla="*/ 39 h 61"/>
                <a:gd name="T16" fmla="*/ 33 w 82"/>
                <a:gd name="T17" fmla="*/ 32 h 61"/>
                <a:gd name="T18" fmla="*/ 29 w 82"/>
                <a:gd name="T19" fmla="*/ 30 h 61"/>
                <a:gd name="T20" fmla="*/ 25 w 82"/>
                <a:gd name="T21" fmla="*/ 26 h 61"/>
                <a:gd name="T22" fmla="*/ 22 w 82"/>
                <a:gd name="T23" fmla="*/ 23 h 61"/>
                <a:gd name="T24" fmla="*/ 18 w 82"/>
                <a:gd name="T25" fmla="*/ 21 h 61"/>
                <a:gd name="T26" fmla="*/ 14 w 82"/>
                <a:gd name="T27" fmla="*/ 18 h 61"/>
                <a:gd name="T28" fmla="*/ 11 w 82"/>
                <a:gd name="T29" fmla="*/ 16 h 61"/>
                <a:gd name="T30" fmla="*/ 9 w 82"/>
                <a:gd name="T31" fmla="*/ 13 h 61"/>
                <a:gd name="T32" fmla="*/ 6 w 82"/>
                <a:gd name="T33" fmla="*/ 12 h 61"/>
                <a:gd name="T34" fmla="*/ 5 w 82"/>
                <a:gd name="T35" fmla="*/ 11 h 61"/>
                <a:gd name="T36" fmla="*/ 4 w 82"/>
                <a:gd name="T37" fmla="*/ 8 h 61"/>
                <a:gd name="T38" fmla="*/ 1 w 82"/>
                <a:gd name="T39" fmla="*/ 5 h 61"/>
                <a:gd name="T40" fmla="*/ 0 w 82"/>
                <a:gd name="T41" fmla="*/ 4 h 61"/>
                <a:gd name="T42" fmla="*/ 1 w 82"/>
                <a:gd name="T43" fmla="*/ 3 h 61"/>
                <a:gd name="T44" fmla="*/ 2 w 82"/>
                <a:gd name="T45" fmla="*/ 2 h 61"/>
                <a:gd name="T46" fmla="*/ 4 w 82"/>
                <a:gd name="T47" fmla="*/ 0 h 61"/>
                <a:gd name="T48" fmla="*/ 6 w 82"/>
                <a:gd name="T49" fmla="*/ 0 h 61"/>
                <a:gd name="T50" fmla="*/ 10 w 82"/>
                <a:gd name="T51" fmla="*/ 0 h 61"/>
                <a:gd name="T52" fmla="*/ 14 w 82"/>
                <a:gd name="T53" fmla="*/ 0 h 61"/>
                <a:gd name="T54" fmla="*/ 19 w 82"/>
                <a:gd name="T55" fmla="*/ 0 h 61"/>
                <a:gd name="T56" fmla="*/ 24 w 82"/>
                <a:gd name="T57" fmla="*/ 0 h 61"/>
                <a:gd name="T58" fmla="*/ 31 w 82"/>
                <a:gd name="T59" fmla="*/ 0 h 61"/>
                <a:gd name="T60" fmla="*/ 37 w 82"/>
                <a:gd name="T61" fmla="*/ 0 h 61"/>
                <a:gd name="T62" fmla="*/ 43 w 82"/>
                <a:gd name="T63" fmla="*/ 0 h 61"/>
                <a:gd name="T64" fmla="*/ 49 w 82"/>
                <a:gd name="T65" fmla="*/ 2 h 61"/>
                <a:gd name="T66" fmla="*/ 54 w 82"/>
                <a:gd name="T67" fmla="*/ 3 h 61"/>
                <a:gd name="T68" fmla="*/ 59 w 82"/>
                <a:gd name="T69" fmla="*/ 5 h 61"/>
                <a:gd name="T70" fmla="*/ 64 w 82"/>
                <a:gd name="T71" fmla="*/ 7 h 61"/>
                <a:gd name="T72" fmla="*/ 72 w 82"/>
                <a:gd name="T73" fmla="*/ 12 h 61"/>
                <a:gd name="T74" fmla="*/ 74 w 82"/>
                <a:gd name="T75" fmla="*/ 16 h 61"/>
                <a:gd name="T76" fmla="*/ 77 w 82"/>
                <a:gd name="T77" fmla="*/ 20 h 61"/>
                <a:gd name="T78" fmla="*/ 79 w 82"/>
                <a:gd name="T79" fmla="*/ 23 h 61"/>
                <a:gd name="T80" fmla="*/ 81 w 82"/>
                <a:gd name="T81" fmla="*/ 27 h 61"/>
                <a:gd name="T82" fmla="*/ 82 w 82"/>
                <a:gd name="T83" fmla="*/ 31 h 61"/>
                <a:gd name="T84" fmla="*/ 82 w 82"/>
                <a:gd name="T85" fmla="*/ 35 h 61"/>
                <a:gd name="T86" fmla="*/ 82 w 82"/>
                <a:gd name="T87" fmla="*/ 39 h 61"/>
                <a:gd name="T88" fmla="*/ 82 w 82"/>
                <a:gd name="T89" fmla="*/ 43 h 61"/>
                <a:gd name="T90" fmla="*/ 81 w 82"/>
                <a:gd name="T91" fmla="*/ 47 h 61"/>
                <a:gd name="T92" fmla="*/ 79 w 82"/>
                <a:gd name="T93" fmla="*/ 50 h 61"/>
                <a:gd name="T94" fmla="*/ 79 w 82"/>
                <a:gd name="T95" fmla="*/ 54 h 61"/>
                <a:gd name="T96" fmla="*/ 78 w 82"/>
                <a:gd name="T97" fmla="*/ 56 h 61"/>
                <a:gd name="T98" fmla="*/ 77 w 82"/>
                <a:gd name="T99" fmla="*/ 58 h 61"/>
                <a:gd name="T100" fmla="*/ 76 w 82"/>
                <a:gd name="T101" fmla="*/ 59 h 61"/>
                <a:gd name="T102" fmla="*/ 76 w 82"/>
                <a:gd name="T103" fmla="*/ 59 h 61"/>
                <a:gd name="T104" fmla="*/ 74 w 82"/>
                <a:gd name="T105" fmla="*/ 61 h 61"/>
                <a:gd name="T106" fmla="*/ 74 w 82"/>
                <a:gd name="T10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61">
                  <a:moveTo>
                    <a:pt x="74" y="61"/>
                  </a:moveTo>
                  <a:lnTo>
                    <a:pt x="73" y="59"/>
                  </a:lnTo>
                  <a:lnTo>
                    <a:pt x="70" y="58"/>
                  </a:lnTo>
                  <a:lnTo>
                    <a:pt x="67" y="56"/>
                  </a:lnTo>
                  <a:lnTo>
                    <a:pt x="61" y="53"/>
                  </a:lnTo>
                  <a:lnTo>
                    <a:pt x="56" y="49"/>
                  </a:lnTo>
                  <a:lnTo>
                    <a:pt x="49" y="44"/>
                  </a:lnTo>
                  <a:lnTo>
                    <a:pt x="42" y="39"/>
                  </a:lnTo>
                  <a:lnTo>
                    <a:pt x="33" y="32"/>
                  </a:lnTo>
                  <a:lnTo>
                    <a:pt x="29" y="30"/>
                  </a:lnTo>
                  <a:lnTo>
                    <a:pt x="25" y="26"/>
                  </a:lnTo>
                  <a:lnTo>
                    <a:pt x="22" y="23"/>
                  </a:lnTo>
                  <a:lnTo>
                    <a:pt x="18" y="21"/>
                  </a:lnTo>
                  <a:lnTo>
                    <a:pt x="14" y="18"/>
                  </a:lnTo>
                  <a:lnTo>
                    <a:pt x="11" y="16"/>
                  </a:lnTo>
                  <a:lnTo>
                    <a:pt x="9" y="13"/>
                  </a:lnTo>
                  <a:lnTo>
                    <a:pt x="6" y="12"/>
                  </a:lnTo>
                  <a:lnTo>
                    <a:pt x="5" y="11"/>
                  </a:lnTo>
                  <a:lnTo>
                    <a:pt x="4" y="8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43" y="0"/>
                  </a:lnTo>
                  <a:lnTo>
                    <a:pt x="49" y="2"/>
                  </a:lnTo>
                  <a:lnTo>
                    <a:pt x="54" y="3"/>
                  </a:lnTo>
                  <a:lnTo>
                    <a:pt x="59" y="5"/>
                  </a:lnTo>
                  <a:lnTo>
                    <a:pt x="64" y="7"/>
                  </a:lnTo>
                  <a:lnTo>
                    <a:pt x="72" y="12"/>
                  </a:lnTo>
                  <a:lnTo>
                    <a:pt x="74" y="16"/>
                  </a:lnTo>
                  <a:lnTo>
                    <a:pt x="77" y="20"/>
                  </a:lnTo>
                  <a:lnTo>
                    <a:pt x="79" y="23"/>
                  </a:lnTo>
                  <a:lnTo>
                    <a:pt x="81" y="27"/>
                  </a:lnTo>
                  <a:lnTo>
                    <a:pt x="82" y="31"/>
                  </a:lnTo>
                  <a:lnTo>
                    <a:pt x="82" y="35"/>
                  </a:lnTo>
                  <a:lnTo>
                    <a:pt x="82" y="39"/>
                  </a:lnTo>
                  <a:lnTo>
                    <a:pt x="82" y="43"/>
                  </a:lnTo>
                  <a:lnTo>
                    <a:pt x="81" y="47"/>
                  </a:lnTo>
                  <a:lnTo>
                    <a:pt x="79" y="50"/>
                  </a:lnTo>
                  <a:lnTo>
                    <a:pt x="79" y="54"/>
                  </a:lnTo>
                  <a:lnTo>
                    <a:pt x="78" y="56"/>
                  </a:lnTo>
                  <a:lnTo>
                    <a:pt x="77" y="58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4" y="61"/>
                  </a:lnTo>
                  <a:lnTo>
                    <a:pt x="74" y="61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16"/>
            <p:cNvSpPr/>
            <p:nvPr/>
          </p:nvSpPr>
          <p:spPr bwMode="auto">
            <a:xfrm>
              <a:off x="4643438" y="2346325"/>
              <a:ext cx="328613" cy="781050"/>
            </a:xfrm>
            <a:custGeom>
              <a:avLst/>
              <a:gdLst>
                <a:gd name="T0" fmla="*/ 74 w 207"/>
                <a:gd name="T1" fmla="*/ 413 h 492"/>
                <a:gd name="T2" fmla="*/ 59 w 207"/>
                <a:gd name="T3" fmla="*/ 401 h 492"/>
                <a:gd name="T4" fmla="*/ 64 w 207"/>
                <a:gd name="T5" fmla="*/ 397 h 492"/>
                <a:gd name="T6" fmla="*/ 74 w 207"/>
                <a:gd name="T7" fmla="*/ 398 h 492"/>
                <a:gd name="T8" fmla="*/ 90 w 207"/>
                <a:gd name="T9" fmla="*/ 400 h 492"/>
                <a:gd name="T10" fmla="*/ 117 w 207"/>
                <a:gd name="T11" fmla="*/ 406 h 492"/>
                <a:gd name="T12" fmla="*/ 141 w 207"/>
                <a:gd name="T13" fmla="*/ 406 h 492"/>
                <a:gd name="T14" fmla="*/ 150 w 207"/>
                <a:gd name="T15" fmla="*/ 398 h 492"/>
                <a:gd name="T16" fmla="*/ 153 w 207"/>
                <a:gd name="T17" fmla="*/ 388 h 492"/>
                <a:gd name="T18" fmla="*/ 155 w 207"/>
                <a:gd name="T19" fmla="*/ 369 h 492"/>
                <a:gd name="T20" fmla="*/ 157 w 207"/>
                <a:gd name="T21" fmla="*/ 344 h 492"/>
                <a:gd name="T22" fmla="*/ 160 w 207"/>
                <a:gd name="T23" fmla="*/ 267 h 492"/>
                <a:gd name="T24" fmla="*/ 159 w 207"/>
                <a:gd name="T25" fmla="*/ 152 h 492"/>
                <a:gd name="T26" fmla="*/ 154 w 207"/>
                <a:gd name="T27" fmla="*/ 82 h 492"/>
                <a:gd name="T28" fmla="*/ 151 w 207"/>
                <a:gd name="T29" fmla="*/ 63 h 492"/>
                <a:gd name="T30" fmla="*/ 148 w 207"/>
                <a:gd name="T31" fmla="*/ 49 h 492"/>
                <a:gd name="T32" fmla="*/ 142 w 207"/>
                <a:gd name="T33" fmla="*/ 41 h 492"/>
                <a:gd name="T34" fmla="*/ 132 w 207"/>
                <a:gd name="T35" fmla="*/ 39 h 492"/>
                <a:gd name="T36" fmla="*/ 105 w 207"/>
                <a:gd name="T37" fmla="*/ 42 h 492"/>
                <a:gd name="T38" fmla="*/ 64 w 207"/>
                <a:gd name="T39" fmla="*/ 53 h 492"/>
                <a:gd name="T40" fmla="*/ 46 w 207"/>
                <a:gd name="T41" fmla="*/ 58 h 492"/>
                <a:gd name="T42" fmla="*/ 37 w 207"/>
                <a:gd name="T43" fmla="*/ 59 h 492"/>
                <a:gd name="T44" fmla="*/ 29 w 207"/>
                <a:gd name="T45" fmla="*/ 59 h 492"/>
                <a:gd name="T46" fmla="*/ 8 w 207"/>
                <a:gd name="T47" fmla="*/ 50 h 492"/>
                <a:gd name="T48" fmla="*/ 1 w 207"/>
                <a:gd name="T49" fmla="*/ 45 h 492"/>
                <a:gd name="T50" fmla="*/ 1 w 207"/>
                <a:gd name="T51" fmla="*/ 40 h 492"/>
                <a:gd name="T52" fmla="*/ 11 w 207"/>
                <a:gd name="T53" fmla="*/ 35 h 492"/>
                <a:gd name="T54" fmla="*/ 36 w 207"/>
                <a:gd name="T55" fmla="*/ 31 h 492"/>
                <a:gd name="T56" fmla="*/ 68 w 207"/>
                <a:gd name="T57" fmla="*/ 26 h 492"/>
                <a:gd name="T58" fmla="*/ 104 w 207"/>
                <a:gd name="T59" fmla="*/ 18 h 492"/>
                <a:gd name="T60" fmla="*/ 126 w 207"/>
                <a:gd name="T61" fmla="*/ 12 h 492"/>
                <a:gd name="T62" fmla="*/ 135 w 207"/>
                <a:gd name="T63" fmla="*/ 1 h 492"/>
                <a:gd name="T64" fmla="*/ 142 w 207"/>
                <a:gd name="T65" fmla="*/ 0 h 492"/>
                <a:gd name="T66" fmla="*/ 155 w 207"/>
                <a:gd name="T67" fmla="*/ 4 h 492"/>
                <a:gd name="T68" fmla="*/ 178 w 207"/>
                <a:gd name="T69" fmla="*/ 14 h 492"/>
                <a:gd name="T70" fmla="*/ 198 w 207"/>
                <a:gd name="T71" fmla="*/ 28 h 492"/>
                <a:gd name="T72" fmla="*/ 207 w 207"/>
                <a:gd name="T73" fmla="*/ 37 h 492"/>
                <a:gd name="T74" fmla="*/ 199 w 207"/>
                <a:gd name="T75" fmla="*/ 50 h 492"/>
                <a:gd name="T76" fmla="*/ 195 w 207"/>
                <a:gd name="T77" fmla="*/ 55 h 492"/>
                <a:gd name="T78" fmla="*/ 194 w 207"/>
                <a:gd name="T79" fmla="*/ 67 h 492"/>
                <a:gd name="T80" fmla="*/ 193 w 207"/>
                <a:gd name="T81" fmla="*/ 85 h 492"/>
                <a:gd name="T82" fmla="*/ 194 w 207"/>
                <a:gd name="T83" fmla="*/ 111 h 492"/>
                <a:gd name="T84" fmla="*/ 194 w 207"/>
                <a:gd name="T85" fmla="*/ 143 h 492"/>
                <a:gd name="T86" fmla="*/ 194 w 207"/>
                <a:gd name="T87" fmla="*/ 183 h 492"/>
                <a:gd name="T88" fmla="*/ 194 w 207"/>
                <a:gd name="T89" fmla="*/ 231 h 492"/>
                <a:gd name="T90" fmla="*/ 194 w 207"/>
                <a:gd name="T91" fmla="*/ 289 h 492"/>
                <a:gd name="T92" fmla="*/ 193 w 207"/>
                <a:gd name="T93" fmla="*/ 344 h 492"/>
                <a:gd name="T94" fmla="*/ 193 w 207"/>
                <a:gd name="T95" fmla="*/ 388 h 492"/>
                <a:gd name="T96" fmla="*/ 190 w 207"/>
                <a:gd name="T97" fmla="*/ 420 h 492"/>
                <a:gd name="T98" fmla="*/ 189 w 207"/>
                <a:gd name="T99" fmla="*/ 440 h 492"/>
                <a:gd name="T100" fmla="*/ 180 w 207"/>
                <a:gd name="T101" fmla="*/ 465 h 492"/>
                <a:gd name="T102" fmla="*/ 168 w 207"/>
                <a:gd name="T103" fmla="*/ 482 h 492"/>
                <a:gd name="T104" fmla="*/ 157 w 207"/>
                <a:gd name="T105" fmla="*/ 490 h 492"/>
                <a:gd name="T106" fmla="*/ 145 w 207"/>
                <a:gd name="T107" fmla="*/ 492 h 492"/>
                <a:gd name="T108" fmla="*/ 139 w 207"/>
                <a:gd name="T109" fmla="*/ 485 h 492"/>
                <a:gd name="T110" fmla="*/ 137 w 207"/>
                <a:gd name="T111" fmla="*/ 467 h 492"/>
                <a:gd name="T112" fmla="*/ 128 w 207"/>
                <a:gd name="T113" fmla="*/ 450 h 492"/>
                <a:gd name="T114" fmla="*/ 116 w 207"/>
                <a:gd name="T115" fmla="*/ 438 h 492"/>
                <a:gd name="T116" fmla="*/ 98 w 207"/>
                <a:gd name="T117" fmla="*/ 427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7" h="492">
                  <a:moveTo>
                    <a:pt x="98" y="427"/>
                  </a:moveTo>
                  <a:lnTo>
                    <a:pt x="89" y="422"/>
                  </a:lnTo>
                  <a:lnTo>
                    <a:pt x="81" y="416"/>
                  </a:lnTo>
                  <a:lnTo>
                    <a:pt x="74" y="413"/>
                  </a:lnTo>
                  <a:lnTo>
                    <a:pt x="68" y="409"/>
                  </a:lnTo>
                  <a:lnTo>
                    <a:pt x="64" y="405"/>
                  </a:lnTo>
                  <a:lnTo>
                    <a:pt x="62" y="402"/>
                  </a:lnTo>
                  <a:lnTo>
                    <a:pt x="59" y="401"/>
                  </a:lnTo>
                  <a:lnTo>
                    <a:pt x="59" y="400"/>
                  </a:lnTo>
                  <a:lnTo>
                    <a:pt x="59" y="398"/>
                  </a:lnTo>
                  <a:lnTo>
                    <a:pt x="62" y="398"/>
                  </a:lnTo>
                  <a:lnTo>
                    <a:pt x="64" y="397"/>
                  </a:lnTo>
                  <a:lnTo>
                    <a:pt x="67" y="397"/>
                  </a:lnTo>
                  <a:lnTo>
                    <a:pt x="69" y="397"/>
                  </a:lnTo>
                  <a:lnTo>
                    <a:pt x="72" y="398"/>
                  </a:lnTo>
                  <a:lnTo>
                    <a:pt x="74" y="398"/>
                  </a:lnTo>
                  <a:lnTo>
                    <a:pt x="78" y="398"/>
                  </a:lnTo>
                  <a:lnTo>
                    <a:pt x="82" y="398"/>
                  </a:lnTo>
                  <a:lnTo>
                    <a:pt x="86" y="400"/>
                  </a:lnTo>
                  <a:lnTo>
                    <a:pt x="90" y="400"/>
                  </a:lnTo>
                  <a:lnTo>
                    <a:pt x="95" y="401"/>
                  </a:lnTo>
                  <a:lnTo>
                    <a:pt x="100" y="402"/>
                  </a:lnTo>
                  <a:lnTo>
                    <a:pt x="109" y="405"/>
                  </a:lnTo>
                  <a:lnTo>
                    <a:pt x="117" y="406"/>
                  </a:lnTo>
                  <a:lnTo>
                    <a:pt x="125" y="407"/>
                  </a:lnTo>
                  <a:lnTo>
                    <a:pt x="131" y="407"/>
                  </a:lnTo>
                  <a:lnTo>
                    <a:pt x="136" y="407"/>
                  </a:lnTo>
                  <a:lnTo>
                    <a:pt x="141" y="406"/>
                  </a:lnTo>
                  <a:lnTo>
                    <a:pt x="145" y="405"/>
                  </a:lnTo>
                  <a:lnTo>
                    <a:pt x="148" y="402"/>
                  </a:lnTo>
                  <a:lnTo>
                    <a:pt x="149" y="401"/>
                  </a:lnTo>
                  <a:lnTo>
                    <a:pt x="150" y="398"/>
                  </a:lnTo>
                  <a:lnTo>
                    <a:pt x="150" y="397"/>
                  </a:lnTo>
                  <a:lnTo>
                    <a:pt x="151" y="395"/>
                  </a:lnTo>
                  <a:lnTo>
                    <a:pt x="151" y="391"/>
                  </a:lnTo>
                  <a:lnTo>
                    <a:pt x="153" y="388"/>
                  </a:lnTo>
                  <a:lnTo>
                    <a:pt x="153" y="384"/>
                  </a:lnTo>
                  <a:lnTo>
                    <a:pt x="154" y="379"/>
                  </a:lnTo>
                  <a:lnTo>
                    <a:pt x="154" y="375"/>
                  </a:lnTo>
                  <a:lnTo>
                    <a:pt x="155" y="369"/>
                  </a:lnTo>
                  <a:lnTo>
                    <a:pt x="155" y="364"/>
                  </a:lnTo>
                  <a:lnTo>
                    <a:pt x="157" y="357"/>
                  </a:lnTo>
                  <a:lnTo>
                    <a:pt x="157" y="351"/>
                  </a:lnTo>
                  <a:lnTo>
                    <a:pt x="157" y="344"/>
                  </a:lnTo>
                  <a:lnTo>
                    <a:pt x="158" y="337"/>
                  </a:lnTo>
                  <a:lnTo>
                    <a:pt x="158" y="329"/>
                  </a:lnTo>
                  <a:lnTo>
                    <a:pt x="159" y="297"/>
                  </a:lnTo>
                  <a:lnTo>
                    <a:pt x="160" y="267"/>
                  </a:lnTo>
                  <a:lnTo>
                    <a:pt x="160" y="237"/>
                  </a:lnTo>
                  <a:lnTo>
                    <a:pt x="160" y="208"/>
                  </a:lnTo>
                  <a:lnTo>
                    <a:pt x="160" y="180"/>
                  </a:lnTo>
                  <a:lnTo>
                    <a:pt x="159" y="152"/>
                  </a:lnTo>
                  <a:lnTo>
                    <a:pt x="158" y="123"/>
                  </a:lnTo>
                  <a:lnTo>
                    <a:pt x="155" y="95"/>
                  </a:lnTo>
                  <a:lnTo>
                    <a:pt x="155" y="89"/>
                  </a:lnTo>
                  <a:lnTo>
                    <a:pt x="154" y="82"/>
                  </a:lnTo>
                  <a:lnTo>
                    <a:pt x="154" y="77"/>
                  </a:lnTo>
                  <a:lnTo>
                    <a:pt x="153" y="72"/>
                  </a:lnTo>
                  <a:lnTo>
                    <a:pt x="153" y="67"/>
                  </a:lnTo>
                  <a:lnTo>
                    <a:pt x="151" y="63"/>
                  </a:lnTo>
                  <a:lnTo>
                    <a:pt x="150" y="59"/>
                  </a:lnTo>
                  <a:lnTo>
                    <a:pt x="150" y="55"/>
                  </a:lnTo>
                  <a:lnTo>
                    <a:pt x="149" y="53"/>
                  </a:lnTo>
                  <a:lnTo>
                    <a:pt x="148" y="49"/>
                  </a:lnTo>
                  <a:lnTo>
                    <a:pt x="146" y="46"/>
                  </a:lnTo>
                  <a:lnTo>
                    <a:pt x="145" y="45"/>
                  </a:lnTo>
                  <a:lnTo>
                    <a:pt x="144" y="42"/>
                  </a:lnTo>
                  <a:lnTo>
                    <a:pt x="142" y="41"/>
                  </a:lnTo>
                  <a:lnTo>
                    <a:pt x="141" y="41"/>
                  </a:lnTo>
                  <a:lnTo>
                    <a:pt x="140" y="40"/>
                  </a:lnTo>
                  <a:lnTo>
                    <a:pt x="137" y="39"/>
                  </a:lnTo>
                  <a:lnTo>
                    <a:pt x="132" y="39"/>
                  </a:lnTo>
                  <a:lnTo>
                    <a:pt x="127" y="39"/>
                  </a:lnTo>
                  <a:lnTo>
                    <a:pt x="121" y="40"/>
                  </a:lnTo>
                  <a:lnTo>
                    <a:pt x="113" y="41"/>
                  </a:lnTo>
                  <a:lnTo>
                    <a:pt x="105" y="42"/>
                  </a:lnTo>
                  <a:lnTo>
                    <a:pt x="95" y="45"/>
                  </a:lnTo>
                  <a:lnTo>
                    <a:pt x="85" y="48"/>
                  </a:lnTo>
                  <a:lnTo>
                    <a:pt x="73" y="50"/>
                  </a:lnTo>
                  <a:lnTo>
                    <a:pt x="64" y="53"/>
                  </a:lnTo>
                  <a:lnTo>
                    <a:pt x="55" y="55"/>
                  </a:lnTo>
                  <a:lnTo>
                    <a:pt x="53" y="55"/>
                  </a:lnTo>
                  <a:lnTo>
                    <a:pt x="49" y="57"/>
                  </a:lnTo>
                  <a:lnTo>
                    <a:pt x="46" y="58"/>
                  </a:lnTo>
                  <a:lnTo>
                    <a:pt x="42" y="58"/>
                  </a:lnTo>
                  <a:lnTo>
                    <a:pt x="41" y="59"/>
                  </a:lnTo>
                  <a:lnTo>
                    <a:pt x="38" y="59"/>
                  </a:lnTo>
                  <a:lnTo>
                    <a:pt x="37" y="59"/>
                  </a:lnTo>
                  <a:lnTo>
                    <a:pt x="36" y="59"/>
                  </a:lnTo>
                  <a:lnTo>
                    <a:pt x="35" y="60"/>
                  </a:lnTo>
                  <a:lnTo>
                    <a:pt x="33" y="60"/>
                  </a:lnTo>
                  <a:lnTo>
                    <a:pt x="29" y="59"/>
                  </a:lnTo>
                  <a:lnTo>
                    <a:pt x="24" y="58"/>
                  </a:lnTo>
                  <a:lnTo>
                    <a:pt x="19" y="55"/>
                  </a:lnTo>
                  <a:lnTo>
                    <a:pt x="14" y="53"/>
                  </a:lnTo>
                  <a:lnTo>
                    <a:pt x="8" y="50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1" y="42"/>
                  </a:lnTo>
                  <a:lnTo>
                    <a:pt x="0" y="41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5" y="37"/>
                  </a:lnTo>
                  <a:lnTo>
                    <a:pt x="8" y="36"/>
                  </a:lnTo>
                  <a:lnTo>
                    <a:pt x="11" y="35"/>
                  </a:lnTo>
                  <a:lnTo>
                    <a:pt x="18" y="33"/>
                  </a:lnTo>
                  <a:lnTo>
                    <a:pt x="23" y="32"/>
                  </a:lnTo>
                  <a:lnTo>
                    <a:pt x="29" y="31"/>
                  </a:lnTo>
                  <a:lnTo>
                    <a:pt x="36" y="31"/>
                  </a:lnTo>
                  <a:lnTo>
                    <a:pt x="44" y="30"/>
                  </a:lnTo>
                  <a:lnTo>
                    <a:pt x="50" y="28"/>
                  </a:lnTo>
                  <a:lnTo>
                    <a:pt x="59" y="27"/>
                  </a:lnTo>
                  <a:lnTo>
                    <a:pt x="68" y="26"/>
                  </a:lnTo>
                  <a:lnTo>
                    <a:pt x="77" y="24"/>
                  </a:lnTo>
                  <a:lnTo>
                    <a:pt x="87" y="22"/>
                  </a:lnTo>
                  <a:lnTo>
                    <a:pt x="96" y="21"/>
                  </a:lnTo>
                  <a:lnTo>
                    <a:pt x="104" y="18"/>
                  </a:lnTo>
                  <a:lnTo>
                    <a:pt x="112" y="17"/>
                  </a:lnTo>
                  <a:lnTo>
                    <a:pt x="117" y="14"/>
                  </a:lnTo>
                  <a:lnTo>
                    <a:pt x="122" y="13"/>
                  </a:lnTo>
                  <a:lnTo>
                    <a:pt x="126" y="12"/>
                  </a:lnTo>
                  <a:lnTo>
                    <a:pt x="128" y="9"/>
                  </a:lnTo>
                  <a:lnTo>
                    <a:pt x="130" y="8"/>
                  </a:lnTo>
                  <a:lnTo>
                    <a:pt x="132" y="4"/>
                  </a:lnTo>
                  <a:lnTo>
                    <a:pt x="135" y="1"/>
                  </a:lnTo>
                  <a:lnTo>
                    <a:pt x="136" y="1"/>
                  </a:lnTo>
                  <a:lnTo>
                    <a:pt x="139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5" y="0"/>
                  </a:lnTo>
                  <a:lnTo>
                    <a:pt x="148" y="0"/>
                  </a:lnTo>
                  <a:lnTo>
                    <a:pt x="151" y="1"/>
                  </a:lnTo>
                  <a:lnTo>
                    <a:pt x="155" y="4"/>
                  </a:lnTo>
                  <a:lnTo>
                    <a:pt x="160" y="5"/>
                  </a:lnTo>
                  <a:lnTo>
                    <a:pt x="166" y="8"/>
                  </a:lnTo>
                  <a:lnTo>
                    <a:pt x="172" y="12"/>
                  </a:lnTo>
                  <a:lnTo>
                    <a:pt x="178" y="14"/>
                  </a:lnTo>
                  <a:lnTo>
                    <a:pt x="185" y="18"/>
                  </a:lnTo>
                  <a:lnTo>
                    <a:pt x="190" y="22"/>
                  </a:lnTo>
                  <a:lnTo>
                    <a:pt x="194" y="24"/>
                  </a:lnTo>
                  <a:lnTo>
                    <a:pt x="198" y="28"/>
                  </a:lnTo>
                  <a:lnTo>
                    <a:pt x="202" y="31"/>
                  </a:lnTo>
                  <a:lnTo>
                    <a:pt x="203" y="33"/>
                  </a:lnTo>
                  <a:lnTo>
                    <a:pt x="205" y="36"/>
                  </a:lnTo>
                  <a:lnTo>
                    <a:pt x="207" y="37"/>
                  </a:lnTo>
                  <a:lnTo>
                    <a:pt x="205" y="41"/>
                  </a:lnTo>
                  <a:lnTo>
                    <a:pt x="204" y="45"/>
                  </a:lnTo>
                  <a:lnTo>
                    <a:pt x="202" y="48"/>
                  </a:lnTo>
                  <a:lnTo>
                    <a:pt x="199" y="50"/>
                  </a:lnTo>
                  <a:lnTo>
                    <a:pt x="198" y="50"/>
                  </a:lnTo>
                  <a:lnTo>
                    <a:pt x="196" y="51"/>
                  </a:lnTo>
                  <a:lnTo>
                    <a:pt x="196" y="53"/>
                  </a:lnTo>
                  <a:lnTo>
                    <a:pt x="195" y="55"/>
                  </a:lnTo>
                  <a:lnTo>
                    <a:pt x="195" y="58"/>
                  </a:lnTo>
                  <a:lnTo>
                    <a:pt x="194" y="60"/>
                  </a:lnTo>
                  <a:lnTo>
                    <a:pt x="194" y="63"/>
                  </a:lnTo>
                  <a:lnTo>
                    <a:pt x="194" y="67"/>
                  </a:lnTo>
                  <a:lnTo>
                    <a:pt x="193" y="71"/>
                  </a:lnTo>
                  <a:lnTo>
                    <a:pt x="193" y="76"/>
                  </a:lnTo>
                  <a:lnTo>
                    <a:pt x="193" y="80"/>
                  </a:lnTo>
                  <a:lnTo>
                    <a:pt x="193" y="85"/>
                  </a:lnTo>
                  <a:lnTo>
                    <a:pt x="193" y="91"/>
                  </a:lnTo>
                  <a:lnTo>
                    <a:pt x="193" y="96"/>
                  </a:lnTo>
                  <a:lnTo>
                    <a:pt x="193" y="103"/>
                  </a:lnTo>
                  <a:lnTo>
                    <a:pt x="194" y="111"/>
                  </a:lnTo>
                  <a:lnTo>
                    <a:pt x="194" y="117"/>
                  </a:lnTo>
                  <a:lnTo>
                    <a:pt x="194" y="126"/>
                  </a:lnTo>
                  <a:lnTo>
                    <a:pt x="194" y="134"/>
                  </a:lnTo>
                  <a:lnTo>
                    <a:pt x="194" y="143"/>
                  </a:lnTo>
                  <a:lnTo>
                    <a:pt x="194" y="152"/>
                  </a:lnTo>
                  <a:lnTo>
                    <a:pt x="194" y="162"/>
                  </a:lnTo>
                  <a:lnTo>
                    <a:pt x="194" y="172"/>
                  </a:lnTo>
                  <a:lnTo>
                    <a:pt x="194" y="183"/>
                  </a:lnTo>
                  <a:lnTo>
                    <a:pt x="194" y="194"/>
                  </a:lnTo>
                  <a:lnTo>
                    <a:pt x="194" y="206"/>
                  </a:lnTo>
                  <a:lnTo>
                    <a:pt x="194" y="219"/>
                  </a:lnTo>
                  <a:lnTo>
                    <a:pt x="194" y="231"/>
                  </a:lnTo>
                  <a:lnTo>
                    <a:pt x="194" y="244"/>
                  </a:lnTo>
                  <a:lnTo>
                    <a:pt x="194" y="258"/>
                  </a:lnTo>
                  <a:lnTo>
                    <a:pt x="194" y="274"/>
                  </a:lnTo>
                  <a:lnTo>
                    <a:pt x="194" y="289"/>
                  </a:lnTo>
                  <a:lnTo>
                    <a:pt x="194" y="303"/>
                  </a:lnTo>
                  <a:lnTo>
                    <a:pt x="194" y="319"/>
                  </a:lnTo>
                  <a:lnTo>
                    <a:pt x="194" y="332"/>
                  </a:lnTo>
                  <a:lnTo>
                    <a:pt x="193" y="344"/>
                  </a:lnTo>
                  <a:lnTo>
                    <a:pt x="193" y="357"/>
                  </a:lnTo>
                  <a:lnTo>
                    <a:pt x="193" y="369"/>
                  </a:lnTo>
                  <a:lnTo>
                    <a:pt x="193" y="379"/>
                  </a:lnTo>
                  <a:lnTo>
                    <a:pt x="193" y="388"/>
                  </a:lnTo>
                  <a:lnTo>
                    <a:pt x="191" y="397"/>
                  </a:lnTo>
                  <a:lnTo>
                    <a:pt x="191" y="406"/>
                  </a:lnTo>
                  <a:lnTo>
                    <a:pt x="191" y="414"/>
                  </a:lnTo>
                  <a:lnTo>
                    <a:pt x="190" y="420"/>
                  </a:lnTo>
                  <a:lnTo>
                    <a:pt x="190" y="427"/>
                  </a:lnTo>
                  <a:lnTo>
                    <a:pt x="190" y="432"/>
                  </a:lnTo>
                  <a:lnTo>
                    <a:pt x="189" y="436"/>
                  </a:lnTo>
                  <a:lnTo>
                    <a:pt x="189" y="440"/>
                  </a:lnTo>
                  <a:lnTo>
                    <a:pt x="186" y="447"/>
                  </a:lnTo>
                  <a:lnTo>
                    <a:pt x="185" y="454"/>
                  </a:lnTo>
                  <a:lnTo>
                    <a:pt x="182" y="460"/>
                  </a:lnTo>
                  <a:lnTo>
                    <a:pt x="180" y="465"/>
                  </a:lnTo>
                  <a:lnTo>
                    <a:pt x="177" y="470"/>
                  </a:lnTo>
                  <a:lnTo>
                    <a:pt x="173" y="476"/>
                  </a:lnTo>
                  <a:lnTo>
                    <a:pt x="171" y="479"/>
                  </a:lnTo>
                  <a:lnTo>
                    <a:pt x="168" y="482"/>
                  </a:lnTo>
                  <a:lnTo>
                    <a:pt x="166" y="485"/>
                  </a:lnTo>
                  <a:lnTo>
                    <a:pt x="163" y="487"/>
                  </a:lnTo>
                  <a:lnTo>
                    <a:pt x="159" y="488"/>
                  </a:lnTo>
                  <a:lnTo>
                    <a:pt x="157" y="490"/>
                  </a:lnTo>
                  <a:lnTo>
                    <a:pt x="154" y="491"/>
                  </a:lnTo>
                  <a:lnTo>
                    <a:pt x="153" y="492"/>
                  </a:lnTo>
                  <a:lnTo>
                    <a:pt x="148" y="492"/>
                  </a:lnTo>
                  <a:lnTo>
                    <a:pt x="145" y="492"/>
                  </a:lnTo>
                  <a:lnTo>
                    <a:pt x="142" y="491"/>
                  </a:lnTo>
                  <a:lnTo>
                    <a:pt x="141" y="490"/>
                  </a:lnTo>
                  <a:lnTo>
                    <a:pt x="140" y="487"/>
                  </a:lnTo>
                  <a:lnTo>
                    <a:pt x="139" y="485"/>
                  </a:lnTo>
                  <a:lnTo>
                    <a:pt x="139" y="481"/>
                  </a:lnTo>
                  <a:lnTo>
                    <a:pt x="137" y="477"/>
                  </a:lnTo>
                  <a:lnTo>
                    <a:pt x="137" y="472"/>
                  </a:lnTo>
                  <a:lnTo>
                    <a:pt x="137" y="467"/>
                  </a:lnTo>
                  <a:lnTo>
                    <a:pt x="135" y="461"/>
                  </a:lnTo>
                  <a:lnTo>
                    <a:pt x="132" y="455"/>
                  </a:lnTo>
                  <a:lnTo>
                    <a:pt x="130" y="452"/>
                  </a:lnTo>
                  <a:lnTo>
                    <a:pt x="128" y="450"/>
                  </a:lnTo>
                  <a:lnTo>
                    <a:pt x="126" y="447"/>
                  </a:lnTo>
                  <a:lnTo>
                    <a:pt x="122" y="443"/>
                  </a:lnTo>
                  <a:lnTo>
                    <a:pt x="119" y="441"/>
                  </a:lnTo>
                  <a:lnTo>
                    <a:pt x="116" y="438"/>
                  </a:lnTo>
                  <a:lnTo>
                    <a:pt x="112" y="436"/>
                  </a:lnTo>
                  <a:lnTo>
                    <a:pt x="107" y="433"/>
                  </a:lnTo>
                  <a:lnTo>
                    <a:pt x="103" y="429"/>
                  </a:lnTo>
                  <a:lnTo>
                    <a:pt x="98" y="427"/>
                  </a:lnTo>
                  <a:lnTo>
                    <a:pt x="98" y="427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17"/>
            <p:cNvSpPr/>
            <p:nvPr/>
          </p:nvSpPr>
          <p:spPr bwMode="auto">
            <a:xfrm>
              <a:off x="4598988" y="2655888"/>
              <a:ext cx="269875" cy="217488"/>
            </a:xfrm>
            <a:custGeom>
              <a:avLst/>
              <a:gdLst>
                <a:gd name="T0" fmla="*/ 108 w 170"/>
                <a:gd name="T1" fmla="*/ 38 h 137"/>
                <a:gd name="T2" fmla="*/ 123 w 170"/>
                <a:gd name="T3" fmla="*/ 27 h 137"/>
                <a:gd name="T4" fmla="*/ 136 w 170"/>
                <a:gd name="T5" fmla="*/ 18 h 137"/>
                <a:gd name="T6" fmla="*/ 147 w 170"/>
                <a:gd name="T7" fmla="*/ 12 h 137"/>
                <a:gd name="T8" fmla="*/ 155 w 170"/>
                <a:gd name="T9" fmla="*/ 7 h 137"/>
                <a:gd name="T10" fmla="*/ 163 w 170"/>
                <a:gd name="T11" fmla="*/ 3 h 137"/>
                <a:gd name="T12" fmla="*/ 167 w 170"/>
                <a:gd name="T13" fmla="*/ 0 h 137"/>
                <a:gd name="T14" fmla="*/ 170 w 170"/>
                <a:gd name="T15" fmla="*/ 0 h 137"/>
                <a:gd name="T16" fmla="*/ 170 w 170"/>
                <a:gd name="T17" fmla="*/ 2 h 137"/>
                <a:gd name="T18" fmla="*/ 169 w 170"/>
                <a:gd name="T19" fmla="*/ 4 h 137"/>
                <a:gd name="T20" fmla="*/ 167 w 170"/>
                <a:gd name="T21" fmla="*/ 9 h 137"/>
                <a:gd name="T22" fmla="*/ 161 w 170"/>
                <a:gd name="T23" fmla="*/ 17 h 137"/>
                <a:gd name="T24" fmla="*/ 154 w 170"/>
                <a:gd name="T25" fmla="*/ 25 h 137"/>
                <a:gd name="T26" fmla="*/ 145 w 170"/>
                <a:gd name="T27" fmla="*/ 36 h 137"/>
                <a:gd name="T28" fmla="*/ 133 w 170"/>
                <a:gd name="T29" fmla="*/ 49 h 137"/>
                <a:gd name="T30" fmla="*/ 120 w 170"/>
                <a:gd name="T31" fmla="*/ 63 h 137"/>
                <a:gd name="T32" fmla="*/ 105 w 170"/>
                <a:gd name="T33" fmla="*/ 79 h 137"/>
                <a:gd name="T34" fmla="*/ 92 w 170"/>
                <a:gd name="T35" fmla="*/ 93 h 137"/>
                <a:gd name="T36" fmla="*/ 79 w 170"/>
                <a:gd name="T37" fmla="*/ 106 h 137"/>
                <a:gd name="T38" fmla="*/ 69 w 170"/>
                <a:gd name="T39" fmla="*/ 116 h 137"/>
                <a:gd name="T40" fmla="*/ 61 w 170"/>
                <a:gd name="T41" fmla="*/ 124 h 137"/>
                <a:gd name="T42" fmla="*/ 54 w 170"/>
                <a:gd name="T43" fmla="*/ 130 h 137"/>
                <a:gd name="T44" fmla="*/ 48 w 170"/>
                <a:gd name="T45" fmla="*/ 134 h 137"/>
                <a:gd name="T46" fmla="*/ 45 w 170"/>
                <a:gd name="T47" fmla="*/ 137 h 137"/>
                <a:gd name="T48" fmla="*/ 41 w 170"/>
                <a:gd name="T49" fmla="*/ 137 h 137"/>
                <a:gd name="T50" fmla="*/ 36 w 170"/>
                <a:gd name="T51" fmla="*/ 134 h 137"/>
                <a:gd name="T52" fmla="*/ 28 w 170"/>
                <a:gd name="T53" fmla="*/ 130 h 137"/>
                <a:gd name="T54" fmla="*/ 20 w 170"/>
                <a:gd name="T55" fmla="*/ 125 h 137"/>
                <a:gd name="T56" fmla="*/ 11 w 170"/>
                <a:gd name="T57" fmla="*/ 119 h 137"/>
                <a:gd name="T58" fmla="*/ 5 w 170"/>
                <a:gd name="T59" fmla="*/ 113 h 137"/>
                <a:gd name="T60" fmla="*/ 1 w 170"/>
                <a:gd name="T61" fmla="*/ 107 h 137"/>
                <a:gd name="T62" fmla="*/ 0 w 170"/>
                <a:gd name="T63" fmla="*/ 102 h 137"/>
                <a:gd name="T64" fmla="*/ 2 w 170"/>
                <a:gd name="T65" fmla="*/ 97 h 137"/>
                <a:gd name="T66" fmla="*/ 3 w 170"/>
                <a:gd name="T67" fmla="*/ 93 h 137"/>
                <a:gd name="T68" fmla="*/ 7 w 170"/>
                <a:gd name="T69" fmla="*/ 90 h 137"/>
                <a:gd name="T70" fmla="*/ 11 w 170"/>
                <a:gd name="T71" fmla="*/ 90 h 137"/>
                <a:gd name="T72" fmla="*/ 19 w 170"/>
                <a:gd name="T73" fmla="*/ 93 h 137"/>
                <a:gd name="T74" fmla="*/ 25 w 170"/>
                <a:gd name="T75" fmla="*/ 94 h 137"/>
                <a:gd name="T76" fmla="*/ 28 w 170"/>
                <a:gd name="T77" fmla="*/ 94 h 137"/>
                <a:gd name="T78" fmla="*/ 29 w 170"/>
                <a:gd name="T79" fmla="*/ 93 h 137"/>
                <a:gd name="T80" fmla="*/ 33 w 170"/>
                <a:gd name="T81" fmla="*/ 90 h 137"/>
                <a:gd name="T82" fmla="*/ 38 w 170"/>
                <a:gd name="T83" fmla="*/ 88 h 137"/>
                <a:gd name="T84" fmla="*/ 45 w 170"/>
                <a:gd name="T85" fmla="*/ 83 h 137"/>
                <a:gd name="T86" fmla="*/ 54 w 170"/>
                <a:gd name="T87" fmla="*/ 76 h 137"/>
                <a:gd name="T88" fmla="*/ 65 w 170"/>
                <a:gd name="T89" fmla="*/ 70 h 137"/>
                <a:gd name="T90" fmla="*/ 78 w 170"/>
                <a:gd name="T91" fmla="*/ 61 h 137"/>
                <a:gd name="T92" fmla="*/ 92 w 170"/>
                <a:gd name="T93" fmla="*/ 49 h 137"/>
                <a:gd name="T94" fmla="*/ 100 w 170"/>
                <a:gd name="T95" fmla="*/ 4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0" h="137">
                  <a:moveTo>
                    <a:pt x="100" y="44"/>
                  </a:moveTo>
                  <a:lnTo>
                    <a:pt x="108" y="38"/>
                  </a:lnTo>
                  <a:lnTo>
                    <a:pt x="115" y="33"/>
                  </a:lnTo>
                  <a:lnTo>
                    <a:pt x="123" y="27"/>
                  </a:lnTo>
                  <a:lnTo>
                    <a:pt x="129" y="22"/>
                  </a:lnTo>
                  <a:lnTo>
                    <a:pt x="136" y="18"/>
                  </a:lnTo>
                  <a:lnTo>
                    <a:pt x="141" y="15"/>
                  </a:lnTo>
                  <a:lnTo>
                    <a:pt x="147" y="12"/>
                  </a:lnTo>
                  <a:lnTo>
                    <a:pt x="151" y="9"/>
                  </a:lnTo>
                  <a:lnTo>
                    <a:pt x="155" y="7"/>
                  </a:lnTo>
                  <a:lnTo>
                    <a:pt x="159" y="4"/>
                  </a:lnTo>
                  <a:lnTo>
                    <a:pt x="163" y="3"/>
                  </a:lnTo>
                  <a:lnTo>
                    <a:pt x="165" y="2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2"/>
                  </a:lnTo>
                  <a:lnTo>
                    <a:pt x="170" y="3"/>
                  </a:lnTo>
                  <a:lnTo>
                    <a:pt x="169" y="4"/>
                  </a:lnTo>
                  <a:lnTo>
                    <a:pt x="168" y="7"/>
                  </a:lnTo>
                  <a:lnTo>
                    <a:pt x="167" y="9"/>
                  </a:lnTo>
                  <a:lnTo>
                    <a:pt x="164" y="13"/>
                  </a:lnTo>
                  <a:lnTo>
                    <a:pt x="161" y="17"/>
                  </a:lnTo>
                  <a:lnTo>
                    <a:pt x="158" y="21"/>
                  </a:lnTo>
                  <a:lnTo>
                    <a:pt x="154" y="25"/>
                  </a:lnTo>
                  <a:lnTo>
                    <a:pt x="149" y="30"/>
                  </a:lnTo>
                  <a:lnTo>
                    <a:pt x="145" y="36"/>
                  </a:lnTo>
                  <a:lnTo>
                    <a:pt x="138" y="43"/>
                  </a:lnTo>
                  <a:lnTo>
                    <a:pt x="133" y="49"/>
                  </a:lnTo>
                  <a:lnTo>
                    <a:pt x="127" y="56"/>
                  </a:lnTo>
                  <a:lnTo>
                    <a:pt x="120" y="63"/>
                  </a:lnTo>
                  <a:lnTo>
                    <a:pt x="113" y="71"/>
                  </a:lnTo>
                  <a:lnTo>
                    <a:pt x="105" y="79"/>
                  </a:lnTo>
                  <a:lnTo>
                    <a:pt x="99" y="86"/>
                  </a:lnTo>
                  <a:lnTo>
                    <a:pt x="92" y="93"/>
                  </a:lnTo>
                  <a:lnTo>
                    <a:pt x="86" y="99"/>
                  </a:lnTo>
                  <a:lnTo>
                    <a:pt x="79" y="106"/>
                  </a:lnTo>
                  <a:lnTo>
                    <a:pt x="74" y="111"/>
                  </a:lnTo>
                  <a:lnTo>
                    <a:pt x="69" y="116"/>
                  </a:lnTo>
                  <a:lnTo>
                    <a:pt x="65" y="120"/>
                  </a:lnTo>
                  <a:lnTo>
                    <a:pt x="61" y="124"/>
                  </a:lnTo>
                  <a:lnTo>
                    <a:pt x="57" y="128"/>
                  </a:lnTo>
                  <a:lnTo>
                    <a:pt x="54" y="130"/>
                  </a:lnTo>
                  <a:lnTo>
                    <a:pt x="51" y="133"/>
                  </a:lnTo>
                  <a:lnTo>
                    <a:pt x="48" y="134"/>
                  </a:lnTo>
                  <a:lnTo>
                    <a:pt x="47" y="135"/>
                  </a:lnTo>
                  <a:lnTo>
                    <a:pt x="45" y="137"/>
                  </a:lnTo>
                  <a:lnTo>
                    <a:pt x="43" y="137"/>
                  </a:lnTo>
                  <a:lnTo>
                    <a:pt x="41" y="137"/>
                  </a:lnTo>
                  <a:lnTo>
                    <a:pt x="38" y="135"/>
                  </a:lnTo>
                  <a:lnTo>
                    <a:pt x="36" y="134"/>
                  </a:lnTo>
                  <a:lnTo>
                    <a:pt x="32" y="133"/>
                  </a:lnTo>
                  <a:lnTo>
                    <a:pt x="28" y="130"/>
                  </a:lnTo>
                  <a:lnTo>
                    <a:pt x="24" y="128"/>
                  </a:lnTo>
                  <a:lnTo>
                    <a:pt x="20" y="125"/>
                  </a:lnTo>
                  <a:lnTo>
                    <a:pt x="16" y="121"/>
                  </a:lnTo>
                  <a:lnTo>
                    <a:pt x="11" y="119"/>
                  </a:lnTo>
                  <a:lnTo>
                    <a:pt x="7" y="116"/>
                  </a:lnTo>
                  <a:lnTo>
                    <a:pt x="5" y="113"/>
                  </a:lnTo>
                  <a:lnTo>
                    <a:pt x="2" y="110"/>
                  </a:lnTo>
                  <a:lnTo>
                    <a:pt x="1" y="107"/>
                  </a:lnTo>
                  <a:lnTo>
                    <a:pt x="1" y="104"/>
                  </a:lnTo>
                  <a:lnTo>
                    <a:pt x="0" y="102"/>
                  </a:lnTo>
                  <a:lnTo>
                    <a:pt x="1" y="99"/>
                  </a:lnTo>
                  <a:lnTo>
                    <a:pt x="2" y="97"/>
                  </a:lnTo>
                  <a:lnTo>
                    <a:pt x="2" y="94"/>
                  </a:lnTo>
                  <a:lnTo>
                    <a:pt x="3" y="93"/>
                  </a:lnTo>
                  <a:lnTo>
                    <a:pt x="5" y="92"/>
                  </a:lnTo>
                  <a:lnTo>
                    <a:pt x="7" y="90"/>
                  </a:lnTo>
                  <a:lnTo>
                    <a:pt x="9" y="90"/>
                  </a:lnTo>
                  <a:lnTo>
                    <a:pt x="11" y="90"/>
                  </a:lnTo>
                  <a:lnTo>
                    <a:pt x="14" y="92"/>
                  </a:lnTo>
                  <a:lnTo>
                    <a:pt x="19" y="93"/>
                  </a:lnTo>
                  <a:lnTo>
                    <a:pt x="23" y="94"/>
                  </a:lnTo>
                  <a:lnTo>
                    <a:pt x="25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9" y="94"/>
                  </a:lnTo>
                  <a:lnTo>
                    <a:pt x="29" y="93"/>
                  </a:lnTo>
                  <a:lnTo>
                    <a:pt x="30" y="92"/>
                  </a:lnTo>
                  <a:lnTo>
                    <a:pt x="33" y="90"/>
                  </a:lnTo>
                  <a:lnTo>
                    <a:pt x="34" y="89"/>
                  </a:lnTo>
                  <a:lnTo>
                    <a:pt x="38" y="88"/>
                  </a:lnTo>
                  <a:lnTo>
                    <a:pt x="41" y="85"/>
                  </a:lnTo>
                  <a:lnTo>
                    <a:pt x="45" y="83"/>
                  </a:lnTo>
                  <a:lnTo>
                    <a:pt x="50" y="80"/>
                  </a:lnTo>
                  <a:lnTo>
                    <a:pt x="54" y="76"/>
                  </a:lnTo>
                  <a:lnTo>
                    <a:pt x="59" y="74"/>
                  </a:lnTo>
                  <a:lnTo>
                    <a:pt x="65" y="70"/>
                  </a:lnTo>
                  <a:lnTo>
                    <a:pt x="72" y="65"/>
                  </a:lnTo>
                  <a:lnTo>
                    <a:pt x="78" y="61"/>
                  </a:lnTo>
                  <a:lnTo>
                    <a:pt x="84" y="56"/>
                  </a:lnTo>
                  <a:lnTo>
                    <a:pt x="92" y="49"/>
                  </a:lnTo>
                  <a:lnTo>
                    <a:pt x="100" y="44"/>
                  </a:lnTo>
                  <a:lnTo>
                    <a:pt x="100" y="44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18"/>
            <p:cNvSpPr/>
            <p:nvPr/>
          </p:nvSpPr>
          <p:spPr bwMode="auto">
            <a:xfrm>
              <a:off x="4179888" y="2681288"/>
              <a:ext cx="295275" cy="246063"/>
            </a:xfrm>
            <a:custGeom>
              <a:avLst/>
              <a:gdLst>
                <a:gd name="T0" fmla="*/ 12 w 186"/>
                <a:gd name="T1" fmla="*/ 131 h 155"/>
                <a:gd name="T2" fmla="*/ 5 w 186"/>
                <a:gd name="T3" fmla="*/ 122 h 155"/>
                <a:gd name="T4" fmla="*/ 1 w 186"/>
                <a:gd name="T5" fmla="*/ 115 h 155"/>
                <a:gd name="T6" fmla="*/ 0 w 186"/>
                <a:gd name="T7" fmla="*/ 110 h 155"/>
                <a:gd name="T8" fmla="*/ 3 w 186"/>
                <a:gd name="T9" fmla="*/ 105 h 155"/>
                <a:gd name="T10" fmla="*/ 5 w 186"/>
                <a:gd name="T11" fmla="*/ 103 h 155"/>
                <a:gd name="T12" fmla="*/ 8 w 186"/>
                <a:gd name="T13" fmla="*/ 101 h 155"/>
                <a:gd name="T14" fmla="*/ 13 w 186"/>
                <a:gd name="T15" fmla="*/ 103 h 155"/>
                <a:gd name="T16" fmla="*/ 21 w 186"/>
                <a:gd name="T17" fmla="*/ 106 h 155"/>
                <a:gd name="T18" fmla="*/ 24 w 186"/>
                <a:gd name="T19" fmla="*/ 106 h 155"/>
                <a:gd name="T20" fmla="*/ 28 w 186"/>
                <a:gd name="T21" fmla="*/ 105 h 155"/>
                <a:gd name="T22" fmla="*/ 31 w 186"/>
                <a:gd name="T23" fmla="*/ 105 h 155"/>
                <a:gd name="T24" fmla="*/ 36 w 186"/>
                <a:gd name="T25" fmla="*/ 103 h 155"/>
                <a:gd name="T26" fmla="*/ 44 w 186"/>
                <a:gd name="T27" fmla="*/ 97 h 155"/>
                <a:gd name="T28" fmla="*/ 53 w 186"/>
                <a:gd name="T29" fmla="*/ 92 h 155"/>
                <a:gd name="T30" fmla="*/ 64 w 186"/>
                <a:gd name="T31" fmla="*/ 85 h 155"/>
                <a:gd name="T32" fmla="*/ 77 w 186"/>
                <a:gd name="T33" fmla="*/ 74 h 155"/>
                <a:gd name="T34" fmla="*/ 93 w 186"/>
                <a:gd name="T35" fmla="*/ 63 h 155"/>
                <a:gd name="T36" fmla="*/ 109 w 186"/>
                <a:gd name="T37" fmla="*/ 50 h 155"/>
                <a:gd name="T38" fmla="*/ 127 w 186"/>
                <a:gd name="T39" fmla="*/ 37 h 155"/>
                <a:gd name="T40" fmla="*/ 141 w 186"/>
                <a:gd name="T41" fmla="*/ 26 h 155"/>
                <a:gd name="T42" fmla="*/ 154 w 186"/>
                <a:gd name="T43" fmla="*/ 17 h 155"/>
                <a:gd name="T44" fmla="*/ 165 w 186"/>
                <a:gd name="T45" fmla="*/ 10 h 155"/>
                <a:gd name="T46" fmla="*/ 174 w 186"/>
                <a:gd name="T47" fmla="*/ 5 h 155"/>
                <a:gd name="T48" fmla="*/ 180 w 186"/>
                <a:gd name="T49" fmla="*/ 1 h 155"/>
                <a:gd name="T50" fmla="*/ 184 w 186"/>
                <a:gd name="T51" fmla="*/ 0 h 155"/>
                <a:gd name="T52" fmla="*/ 186 w 186"/>
                <a:gd name="T53" fmla="*/ 0 h 155"/>
                <a:gd name="T54" fmla="*/ 186 w 186"/>
                <a:gd name="T55" fmla="*/ 2 h 155"/>
                <a:gd name="T56" fmla="*/ 184 w 186"/>
                <a:gd name="T57" fmla="*/ 6 h 155"/>
                <a:gd name="T58" fmla="*/ 181 w 186"/>
                <a:gd name="T59" fmla="*/ 11 h 155"/>
                <a:gd name="T60" fmla="*/ 176 w 186"/>
                <a:gd name="T61" fmla="*/ 19 h 155"/>
                <a:gd name="T62" fmla="*/ 170 w 186"/>
                <a:gd name="T63" fmla="*/ 27 h 155"/>
                <a:gd name="T64" fmla="*/ 162 w 186"/>
                <a:gd name="T65" fmla="*/ 37 h 155"/>
                <a:gd name="T66" fmla="*/ 152 w 186"/>
                <a:gd name="T67" fmla="*/ 49 h 155"/>
                <a:gd name="T68" fmla="*/ 140 w 186"/>
                <a:gd name="T69" fmla="*/ 63 h 155"/>
                <a:gd name="T70" fmla="*/ 129 w 186"/>
                <a:gd name="T71" fmla="*/ 76 h 155"/>
                <a:gd name="T72" fmla="*/ 117 w 186"/>
                <a:gd name="T73" fmla="*/ 88 h 155"/>
                <a:gd name="T74" fmla="*/ 108 w 186"/>
                <a:gd name="T75" fmla="*/ 99 h 155"/>
                <a:gd name="T76" fmla="*/ 90 w 186"/>
                <a:gd name="T77" fmla="*/ 117 h 155"/>
                <a:gd name="T78" fmla="*/ 77 w 186"/>
                <a:gd name="T79" fmla="*/ 131 h 155"/>
                <a:gd name="T80" fmla="*/ 67 w 186"/>
                <a:gd name="T81" fmla="*/ 140 h 155"/>
                <a:gd name="T82" fmla="*/ 59 w 186"/>
                <a:gd name="T83" fmla="*/ 148 h 155"/>
                <a:gd name="T84" fmla="*/ 53 w 186"/>
                <a:gd name="T85" fmla="*/ 153 h 155"/>
                <a:gd name="T86" fmla="*/ 46 w 186"/>
                <a:gd name="T87" fmla="*/ 155 h 155"/>
                <a:gd name="T88" fmla="*/ 41 w 186"/>
                <a:gd name="T89" fmla="*/ 155 h 155"/>
                <a:gd name="T90" fmla="*/ 35 w 186"/>
                <a:gd name="T91" fmla="*/ 153 h 155"/>
                <a:gd name="T92" fmla="*/ 28 w 186"/>
                <a:gd name="T93" fmla="*/ 148 h 155"/>
                <a:gd name="T94" fmla="*/ 21 w 186"/>
                <a:gd name="T95" fmla="*/ 140 h 155"/>
                <a:gd name="T96" fmla="*/ 15 w 186"/>
                <a:gd name="T97" fmla="*/ 13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6" h="155">
                  <a:moveTo>
                    <a:pt x="15" y="136"/>
                  </a:moveTo>
                  <a:lnTo>
                    <a:pt x="12" y="131"/>
                  </a:lnTo>
                  <a:lnTo>
                    <a:pt x="8" y="127"/>
                  </a:lnTo>
                  <a:lnTo>
                    <a:pt x="5" y="122"/>
                  </a:lnTo>
                  <a:lnTo>
                    <a:pt x="3" y="119"/>
                  </a:lnTo>
                  <a:lnTo>
                    <a:pt x="1" y="115"/>
                  </a:lnTo>
                  <a:lnTo>
                    <a:pt x="0" y="113"/>
                  </a:lnTo>
                  <a:lnTo>
                    <a:pt x="0" y="110"/>
                  </a:lnTo>
                  <a:lnTo>
                    <a:pt x="0" y="108"/>
                  </a:lnTo>
                  <a:lnTo>
                    <a:pt x="3" y="105"/>
                  </a:lnTo>
                  <a:lnTo>
                    <a:pt x="4" y="104"/>
                  </a:lnTo>
                  <a:lnTo>
                    <a:pt x="5" y="103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10" y="103"/>
                  </a:lnTo>
                  <a:lnTo>
                    <a:pt x="13" y="103"/>
                  </a:lnTo>
                  <a:lnTo>
                    <a:pt x="17" y="105"/>
                  </a:lnTo>
                  <a:lnTo>
                    <a:pt x="21" y="106"/>
                  </a:lnTo>
                  <a:lnTo>
                    <a:pt x="23" y="106"/>
                  </a:lnTo>
                  <a:lnTo>
                    <a:pt x="24" y="106"/>
                  </a:lnTo>
                  <a:lnTo>
                    <a:pt x="27" y="106"/>
                  </a:lnTo>
                  <a:lnTo>
                    <a:pt x="28" y="105"/>
                  </a:lnTo>
                  <a:lnTo>
                    <a:pt x="30" y="105"/>
                  </a:lnTo>
                  <a:lnTo>
                    <a:pt x="31" y="105"/>
                  </a:lnTo>
                  <a:lnTo>
                    <a:pt x="33" y="104"/>
                  </a:lnTo>
                  <a:lnTo>
                    <a:pt x="36" y="103"/>
                  </a:lnTo>
                  <a:lnTo>
                    <a:pt x="40" y="100"/>
                  </a:lnTo>
                  <a:lnTo>
                    <a:pt x="44" y="97"/>
                  </a:lnTo>
                  <a:lnTo>
                    <a:pt x="48" y="95"/>
                  </a:lnTo>
                  <a:lnTo>
                    <a:pt x="53" y="92"/>
                  </a:lnTo>
                  <a:lnTo>
                    <a:pt x="58" y="88"/>
                  </a:lnTo>
                  <a:lnTo>
                    <a:pt x="64" y="85"/>
                  </a:lnTo>
                  <a:lnTo>
                    <a:pt x="71" y="79"/>
                  </a:lnTo>
                  <a:lnTo>
                    <a:pt x="77" y="74"/>
                  </a:lnTo>
                  <a:lnTo>
                    <a:pt x="85" y="69"/>
                  </a:lnTo>
                  <a:lnTo>
                    <a:pt x="93" y="63"/>
                  </a:lnTo>
                  <a:lnTo>
                    <a:pt x="102" y="56"/>
                  </a:lnTo>
                  <a:lnTo>
                    <a:pt x="109" y="50"/>
                  </a:lnTo>
                  <a:lnTo>
                    <a:pt x="118" y="44"/>
                  </a:lnTo>
                  <a:lnTo>
                    <a:pt x="127" y="37"/>
                  </a:lnTo>
                  <a:lnTo>
                    <a:pt x="134" y="31"/>
                  </a:lnTo>
                  <a:lnTo>
                    <a:pt x="141" y="26"/>
                  </a:lnTo>
                  <a:lnTo>
                    <a:pt x="148" y="20"/>
                  </a:lnTo>
                  <a:lnTo>
                    <a:pt x="154" y="17"/>
                  </a:lnTo>
                  <a:lnTo>
                    <a:pt x="159" y="13"/>
                  </a:lnTo>
                  <a:lnTo>
                    <a:pt x="165" y="10"/>
                  </a:lnTo>
                  <a:lnTo>
                    <a:pt x="170" y="6"/>
                  </a:lnTo>
                  <a:lnTo>
                    <a:pt x="174" y="5"/>
                  </a:lnTo>
                  <a:lnTo>
                    <a:pt x="176" y="2"/>
                  </a:lnTo>
                  <a:lnTo>
                    <a:pt x="180" y="1"/>
                  </a:lnTo>
                  <a:lnTo>
                    <a:pt x="183" y="0"/>
                  </a:lnTo>
                  <a:lnTo>
                    <a:pt x="184" y="0"/>
                  </a:lnTo>
                  <a:lnTo>
                    <a:pt x="185" y="0"/>
                  </a:lnTo>
                  <a:lnTo>
                    <a:pt x="186" y="0"/>
                  </a:lnTo>
                  <a:lnTo>
                    <a:pt x="186" y="1"/>
                  </a:lnTo>
                  <a:lnTo>
                    <a:pt x="186" y="2"/>
                  </a:lnTo>
                  <a:lnTo>
                    <a:pt x="185" y="4"/>
                  </a:lnTo>
                  <a:lnTo>
                    <a:pt x="184" y="6"/>
                  </a:lnTo>
                  <a:lnTo>
                    <a:pt x="183" y="9"/>
                  </a:lnTo>
                  <a:lnTo>
                    <a:pt x="181" y="11"/>
                  </a:lnTo>
                  <a:lnTo>
                    <a:pt x="179" y="15"/>
                  </a:lnTo>
                  <a:lnTo>
                    <a:pt x="176" y="19"/>
                  </a:lnTo>
                  <a:lnTo>
                    <a:pt x="174" y="23"/>
                  </a:lnTo>
                  <a:lnTo>
                    <a:pt x="170" y="27"/>
                  </a:lnTo>
                  <a:lnTo>
                    <a:pt x="166" y="32"/>
                  </a:lnTo>
                  <a:lnTo>
                    <a:pt x="162" y="37"/>
                  </a:lnTo>
                  <a:lnTo>
                    <a:pt x="157" y="44"/>
                  </a:lnTo>
                  <a:lnTo>
                    <a:pt x="152" y="49"/>
                  </a:lnTo>
                  <a:lnTo>
                    <a:pt x="147" y="56"/>
                  </a:lnTo>
                  <a:lnTo>
                    <a:pt x="140" y="63"/>
                  </a:lnTo>
                  <a:lnTo>
                    <a:pt x="134" y="69"/>
                  </a:lnTo>
                  <a:lnTo>
                    <a:pt x="129" y="76"/>
                  </a:lnTo>
                  <a:lnTo>
                    <a:pt x="122" y="82"/>
                  </a:lnTo>
                  <a:lnTo>
                    <a:pt x="117" y="88"/>
                  </a:lnTo>
                  <a:lnTo>
                    <a:pt x="112" y="94"/>
                  </a:lnTo>
                  <a:lnTo>
                    <a:pt x="108" y="99"/>
                  </a:lnTo>
                  <a:lnTo>
                    <a:pt x="98" y="109"/>
                  </a:lnTo>
                  <a:lnTo>
                    <a:pt x="90" y="117"/>
                  </a:lnTo>
                  <a:lnTo>
                    <a:pt x="84" y="124"/>
                  </a:lnTo>
                  <a:lnTo>
                    <a:pt x="77" y="131"/>
                  </a:lnTo>
                  <a:lnTo>
                    <a:pt x="72" y="136"/>
                  </a:lnTo>
                  <a:lnTo>
                    <a:pt x="67" y="140"/>
                  </a:lnTo>
                  <a:lnTo>
                    <a:pt x="63" y="144"/>
                  </a:lnTo>
                  <a:lnTo>
                    <a:pt x="59" y="148"/>
                  </a:lnTo>
                  <a:lnTo>
                    <a:pt x="55" y="150"/>
                  </a:lnTo>
                  <a:lnTo>
                    <a:pt x="53" y="153"/>
                  </a:lnTo>
                  <a:lnTo>
                    <a:pt x="49" y="154"/>
                  </a:lnTo>
                  <a:lnTo>
                    <a:pt x="46" y="155"/>
                  </a:lnTo>
                  <a:lnTo>
                    <a:pt x="44" y="155"/>
                  </a:lnTo>
                  <a:lnTo>
                    <a:pt x="41" y="155"/>
                  </a:lnTo>
                  <a:lnTo>
                    <a:pt x="37" y="154"/>
                  </a:lnTo>
                  <a:lnTo>
                    <a:pt x="35" y="153"/>
                  </a:lnTo>
                  <a:lnTo>
                    <a:pt x="32" y="150"/>
                  </a:lnTo>
                  <a:lnTo>
                    <a:pt x="28" y="148"/>
                  </a:lnTo>
                  <a:lnTo>
                    <a:pt x="24" y="144"/>
                  </a:lnTo>
                  <a:lnTo>
                    <a:pt x="21" y="140"/>
                  </a:lnTo>
                  <a:lnTo>
                    <a:pt x="15" y="136"/>
                  </a:lnTo>
                  <a:lnTo>
                    <a:pt x="15" y="136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19"/>
            <p:cNvSpPr/>
            <p:nvPr/>
          </p:nvSpPr>
          <p:spPr bwMode="auto">
            <a:xfrm>
              <a:off x="4252913" y="2565400"/>
              <a:ext cx="128588" cy="100013"/>
            </a:xfrm>
            <a:custGeom>
              <a:avLst/>
              <a:gdLst>
                <a:gd name="T0" fmla="*/ 31 w 81"/>
                <a:gd name="T1" fmla="*/ 38 h 63"/>
                <a:gd name="T2" fmla="*/ 23 w 81"/>
                <a:gd name="T3" fmla="*/ 32 h 63"/>
                <a:gd name="T4" fmla="*/ 17 w 81"/>
                <a:gd name="T5" fmla="*/ 25 h 63"/>
                <a:gd name="T6" fmla="*/ 12 w 81"/>
                <a:gd name="T7" fmla="*/ 21 h 63"/>
                <a:gd name="T8" fmla="*/ 8 w 81"/>
                <a:gd name="T9" fmla="*/ 16 h 63"/>
                <a:gd name="T10" fmla="*/ 4 w 81"/>
                <a:gd name="T11" fmla="*/ 12 h 63"/>
                <a:gd name="T12" fmla="*/ 2 w 81"/>
                <a:gd name="T13" fmla="*/ 10 h 63"/>
                <a:gd name="T14" fmla="*/ 0 w 81"/>
                <a:gd name="T15" fmla="*/ 7 h 63"/>
                <a:gd name="T16" fmla="*/ 0 w 81"/>
                <a:gd name="T17" fmla="*/ 5 h 63"/>
                <a:gd name="T18" fmla="*/ 0 w 81"/>
                <a:gd name="T19" fmla="*/ 3 h 63"/>
                <a:gd name="T20" fmla="*/ 2 w 81"/>
                <a:gd name="T21" fmla="*/ 3 h 63"/>
                <a:gd name="T22" fmla="*/ 4 w 81"/>
                <a:gd name="T23" fmla="*/ 2 h 63"/>
                <a:gd name="T24" fmla="*/ 7 w 81"/>
                <a:gd name="T25" fmla="*/ 2 h 63"/>
                <a:gd name="T26" fmla="*/ 9 w 81"/>
                <a:gd name="T27" fmla="*/ 1 h 63"/>
                <a:gd name="T28" fmla="*/ 14 w 81"/>
                <a:gd name="T29" fmla="*/ 1 h 63"/>
                <a:gd name="T30" fmla="*/ 20 w 81"/>
                <a:gd name="T31" fmla="*/ 0 h 63"/>
                <a:gd name="T32" fmla="*/ 26 w 81"/>
                <a:gd name="T33" fmla="*/ 0 h 63"/>
                <a:gd name="T34" fmla="*/ 36 w 81"/>
                <a:gd name="T35" fmla="*/ 1 h 63"/>
                <a:gd name="T36" fmla="*/ 41 w 81"/>
                <a:gd name="T37" fmla="*/ 1 h 63"/>
                <a:gd name="T38" fmla="*/ 47 w 81"/>
                <a:gd name="T39" fmla="*/ 2 h 63"/>
                <a:gd name="T40" fmla="*/ 50 w 81"/>
                <a:gd name="T41" fmla="*/ 2 h 63"/>
                <a:gd name="T42" fmla="*/ 54 w 81"/>
                <a:gd name="T43" fmla="*/ 3 h 63"/>
                <a:gd name="T44" fmla="*/ 58 w 81"/>
                <a:gd name="T45" fmla="*/ 3 h 63"/>
                <a:gd name="T46" fmla="*/ 61 w 81"/>
                <a:gd name="T47" fmla="*/ 5 h 63"/>
                <a:gd name="T48" fmla="*/ 67 w 81"/>
                <a:gd name="T49" fmla="*/ 9 h 63"/>
                <a:gd name="T50" fmla="*/ 72 w 81"/>
                <a:gd name="T51" fmla="*/ 14 h 63"/>
                <a:gd name="T52" fmla="*/ 75 w 81"/>
                <a:gd name="T53" fmla="*/ 16 h 63"/>
                <a:gd name="T54" fmla="*/ 76 w 81"/>
                <a:gd name="T55" fmla="*/ 19 h 63"/>
                <a:gd name="T56" fmla="*/ 77 w 81"/>
                <a:gd name="T57" fmla="*/ 23 h 63"/>
                <a:gd name="T58" fmla="*/ 79 w 81"/>
                <a:gd name="T59" fmla="*/ 25 h 63"/>
                <a:gd name="T60" fmla="*/ 80 w 81"/>
                <a:gd name="T61" fmla="*/ 32 h 63"/>
                <a:gd name="T62" fmla="*/ 81 w 81"/>
                <a:gd name="T63" fmla="*/ 38 h 63"/>
                <a:gd name="T64" fmla="*/ 80 w 81"/>
                <a:gd name="T65" fmla="*/ 45 h 63"/>
                <a:gd name="T66" fmla="*/ 79 w 81"/>
                <a:gd name="T67" fmla="*/ 50 h 63"/>
                <a:gd name="T68" fmla="*/ 76 w 81"/>
                <a:gd name="T69" fmla="*/ 55 h 63"/>
                <a:gd name="T70" fmla="*/ 75 w 81"/>
                <a:gd name="T71" fmla="*/ 57 h 63"/>
                <a:gd name="T72" fmla="*/ 74 w 81"/>
                <a:gd name="T73" fmla="*/ 60 h 63"/>
                <a:gd name="T74" fmla="*/ 72 w 81"/>
                <a:gd name="T75" fmla="*/ 61 h 63"/>
                <a:gd name="T76" fmla="*/ 71 w 81"/>
                <a:gd name="T77" fmla="*/ 63 h 63"/>
                <a:gd name="T78" fmla="*/ 70 w 81"/>
                <a:gd name="T79" fmla="*/ 63 h 63"/>
                <a:gd name="T80" fmla="*/ 68 w 81"/>
                <a:gd name="T81" fmla="*/ 63 h 63"/>
                <a:gd name="T82" fmla="*/ 67 w 81"/>
                <a:gd name="T83" fmla="*/ 63 h 63"/>
                <a:gd name="T84" fmla="*/ 63 w 81"/>
                <a:gd name="T85" fmla="*/ 61 h 63"/>
                <a:gd name="T86" fmla="*/ 59 w 81"/>
                <a:gd name="T87" fmla="*/ 60 h 63"/>
                <a:gd name="T88" fmla="*/ 56 w 81"/>
                <a:gd name="T89" fmla="*/ 57 h 63"/>
                <a:gd name="T90" fmla="*/ 50 w 81"/>
                <a:gd name="T91" fmla="*/ 54 h 63"/>
                <a:gd name="T92" fmla="*/ 44 w 81"/>
                <a:gd name="T93" fmla="*/ 50 h 63"/>
                <a:gd name="T94" fmla="*/ 38 w 81"/>
                <a:gd name="T95" fmla="*/ 43 h 63"/>
                <a:gd name="T96" fmla="*/ 31 w 81"/>
                <a:gd name="T97" fmla="*/ 38 h 63"/>
                <a:gd name="T98" fmla="*/ 31 w 81"/>
                <a:gd name="T99" fmla="*/ 3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1" h="63">
                  <a:moveTo>
                    <a:pt x="31" y="38"/>
                  </a:moveTo>
                  <a:lnTo>
                    <a:pt x="23" y="32"/>
                  </a:lnTo>
                  <a:lnTo>
                    <a:pt x="17" y="25"/>
                  </a:lnTo>
                  <a:lnTo>
                    <a:pt x="12" y="21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1"/>
                  </a:lnTo>
                  <a:lnTo>
                    <a:pt x="14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6" y="1"/>
                  </a:lnTo>
                  <a:lnTo>
                    <a:pt x="41" y="1"/>
                  </a:lnTo>
                  <a:lnTo>
                    <a:pt x="47" y="2"/>
                  </a:lnTo>
                  <a:lnTo>
                    <a:pt x="50" y="2"/>
                  </a:lnTo>
                  <a:lnTo>
                    <a:pt x="54" y="3"/>
                  </a:lnTo>
                  <a:lnTo>
                    <a:pt x="58" y="3"/>
                  </a:lnTo>
                  <a:lnTo>
                    <a:pt x="61" y="5"/>
                  </a:lnTo>
                  <a:lnTo>
                    <a:pt x="67" y="9"/>
                  </a:lnTo>
                  <a:lnTo>
                    <a:pt x="72" y="14"/>
                  </a:lnTo>
                  <a:lnTo>
                    <a:pt x="75" y="16"/>
                  </a:lnTo>
                  <a:lnTo>
                    <a:pt x="76" y="19"/>
                  </a:lnTo>
                  <a:lnTo>
                    <a:pt x="77" y="23"/>
                  </a:lnTo>
                  <a:lnTo>
                    <a:pt x="79" y="25"/>
                  </a:lnTo>
                  <a:lnTo>
                    <a:pt x="80" y="32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9" y="50"/>
                  </a:lnTo>
                  <a:lnTo>
                    <a:pt x="76" y="55"/>
                  </a:lnTo>
                  <a:lnTo>
                    <a:pt x="75" y="57"/>
                  </a:lnTo>
                  <a:lnTo>
                    <a:pt x="74" y="60"/>
                  </a:lnTo>
                  <a:lnTo>
                    <a:pt x="72" y="61"/>
                  </a:lnTo>
                  <a:lnTo>
                    <a:pt x="71" y="63"/>
                  </a:lnTo>
                  <a:lnTo>
                    <a:pt x="70" y="63"/>
                  </a:lnTo>
                  <a:lnTo>
                    <a:pt x="68" y="63"/>
                  </a:lnTo>
                  <a:lnTo>
                    <a:pt x="67" y="63"/>
                  </a:lnTo>
                  <a:lnTo>
                    <a:pt x="63" y="61"/>
                  </a:lnTo>
                  <a:lnTo>
                    <a:pt x="59" y="60"/>
                  </a:lnTo>
                  <a:lnTo>
                    <a:pt x="56" y="57"/>
                  </a:lnTo>
                  <a:lnTo>
                    <a:pt x="50" y="54"/>
                  </a:lnTo>
                  <a:lnTo>
                    <a:pt x="44" y="50"/>
                  </a:lnTo>
                  <a:lnTo>
                    <a:pt x="38" y="43"/>
                  </a:lnTo>
                  <a:lnTo>
                    <a:pt x="31" y="38"/>
                  </a:lnTo>
                  <a:lnTo>
                    <a:pt x="31" y="38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Freeform 214"/>
          <p:cNvSpPr/>
          <p:nvPr/>
        </p:nvSpPr>
        <p:spPr bwMode="auto">
          <a:xfrm>
            <a:off x="1954903" y="1991097"/>
            <a:ext cx="661992" cy="1577803"/>
          </a:xfrm>
          <a:custGeom>
            <a:avLst/>
            <a:gdLst>
              <a:gd name="T0" fmla="*/ 154 w 193"/>
              <a:gd name="T1" fmla="*/ 433 h 460"/>
              <a:gd name="T2" fmla="*/ 144 w 193"/>
              <a:gd name="T3" fmla="*/ 448 h 460"/>
              <a:gd name="T4" fmla="*/ 131 w 193"/>
              <a:gd name="T5" fmla="*/ 459 h 460"/>
              <a:gd name="T6" fmla="*/ 121 w 193"/>
              <a:gd name="T7" fmla="*/ 460 h 460"/>
              <a:gd name="T8" fmla="*/ 116 w 193"/>
              <a:gd name="T9" fmla="*/ 453 h 460"/>
              <a:gd name="T10" fmla="*/ 113 w 193"/>
              <a:gd name="T11" fmla="*/ 438 h 460"/>
              <a:gd name="T12" fmla="*/ 99 w 193"/>
              <a:gd name="T13" fmla="*/ 416 h 460"/>
              <a:gd name="T14" fmla="*/ 73 w 193"/>
              <a:gd name="T15" fmla="*/ 394 h 460"/>
              <a:gd name="T16" fmla="*/ 59 w 193"/>
              <a:gd name="T17" fmla="*/ 383 h 460"/>
              <a:gd name="T18" fmla="*/ 50 w 193"/>
              <a:gd name="T19" fmla="*/ 374 h 460"/>
              <a:gd name="T20" fmla="*/ 45 w 193"/>
              <a:gd name="T21" fmla="*/ 365 h 460"/>
              <a:gd name="T22" fmla="*/ 55 w 193"/>
              <a:gd name="T23" fmla="*/ 365 h 460"/>
              <a:gd name="T24" fmla="*/ 81 w 193"/>
              <a:gd name="T25" fmla="*/ 372 h 460"/>
              <a:gd name="T26" fmla="*/ 108 w 193"/>
              <a:gd name="T27" fmla="*/ 380 h 460"/>
              <a:gd name="T28" fmla="*/ 125 w 193"/>
              <a:gd name="T29" fmla="*/ 380 h 460"/>
              <a:gd name="T30" fmla="*/ 131 w 193"/>
              <a:gd name="T31" fmla="*/ 370 h 460"/>
              <a:gd name="T32" fmla="*/ 136 w 193"/>
              <a:gd name="T33" fmla="*/ 349 h 460"/>
              <a:gd name="T34" fmla="*/ 139 w 193"/>
              <a:gd name="T35" fmla="*/ 329 h 460"/>
              <a:gd name="T36" fmla="*/ 140 w 193"/>
              <a:gd name="T37" fmla="*/ 294 h 460"/>
              <a:gd name="T38" fmla="*/ 143 w 193"/>
              <a:gd name="T39" fmla="*/ 244 h 460"/>
              <a:gd name="T40" fmla="*/ 144 w 193"/>
              <a:gd name="T41" fmla="*/ 181 h 460"/>
              <a:gd name="T42" fmla="*/ 145 w 193"/>
              <a:gd name="T43" fmla="*/ 119 h 460"/>
              <a:gd name="T44" fmla="*/ 143 w 193"/>
              <a:gd name="T45" fmla="*/ 74 h 460"/>
              <a:gd name="T46" fmla="*/ 139 w 193"/>
              <a:gd name="T47" fmla="*/ 46 h 460"/>
              <a:gd name="T48" fmla="*/ 134 w 193"/>
              <a:gd name="T49" fmla="*/ 36 h 460"/>
              <a:gd name="T50" fmla="*/ 113 w 193"/>
              <a:gd name="T51" fmla="*/ 37 h 460"/>
              <a:gd name="T52" fmla="*/ 81 w 193"/>
              <a:gd name="T53" fmla="*/ 46 h 460"/>
              <a:gd name="T54" fmla="*/ 46 w 193"/>
              <a:gd name="T55" fmla="*/ 56 h 460"/>
              <a:gd name="T56" fmla="*/ 27 w 193"/>
              <a:gd name="T57" fmla="*/ 58 h 460"/>
              <a:gd name="T58" fmla="*/ 5 w 193"/>
              <a:gd name="T59" fmla="*/ 43 h 460"/>
              <a:gd name="T60" fmla="*/ 0 w 193"/>
              <a:gd name="T61" fmla="*/ 36 h 460"/>
              <a:gd name="T62" fmla="*/ 8 w 193"/>
              <a:gd name="T63" fmla="*/ 33 h 460"/>
              <a:gd name="T64" fmla="*/ 15 w 193"/>
              <a:gd name="T65" fmla="*/ 32 h 460"/>
              <a:gd name="T66" fmla="*/ 38 w 193"/>
              <a:gd name="T67" fmla="*/ 29 h 460"/>
              <a:gd name="T68" fmla="*/ 77 w 193"/>
              <a:gd name="T69" fmla="*/ 22 h 460"/>
              <a:gd name="T70" fmla="*/ 98 w 193"/>
              <a:gd name="T71" fmla="*/ 16 h 460"/>
              <a:gd name="T72" fmla="*/ 112 w 193"/>
              <a:gd name="T73" fmla="*/ 13 h 460"/>
              <a:gd name="T74" fmla="*/ 121 w 193"/>
              <a:gd name="T75" fmla="*/ 9 h 460"/>
              <a:gd name="T76" fmla="*/ 126 w 193"/>
              <a:gd name="T77" fmla="*/ 4 h 460"/>
              <a:gd name="T78" fmla="*/ 136 w 193"/>
              <a:gd name="T79" fmla="*/ 1 h 460"/>
              <a:gd name="T80" fmla="*/ 150 w 193"/>
              <a:gd name="T81" fmla="*/ 5 h 460"/>
              <a:gd name="T82" fmla="*/ 173 w 193"/>
              <a:gd name="T83" fmla="*/ 16 h 460"/>
              <a:gd name="T84" fmla="*/ 189 w 193"/>
              <a:gd name="T85" fmla="*/ 28 h 460"/>
              <a:gd name="T86" fmla="*/ 193 w 193"/>
              <a:gd name="T87" fmla="*/ 37 h 460"/>
              <a:gd name="T88" fmla="*/ 186 w 193"/>
              <a:gd name="T89" fmla="*/ 47 h 460"/>
              <a:gd name="T90" fmla="*/ 182 w 193"/>
              <a:gd name="T91" fmla="*/ 64 h 460"/>
              <a:gd name="T92" fmla="*/ 180 w 193"/>
              <a:gd name="T93" fmla="*/ 90 h 460"/>
              <a:gd name="T94" fmla="*/ 177 w 193"/>
              <a:gd name="T95" fmla="*/ 117 h 460"/>
              <a:gd name="T96" fmla="*/ 176 w 193"/>
              <a:gd name="T97" fmla="*/ 155 h 460"/>
              <a:gd name="T98" fmla="*/ 175 w 193"/>
              <a:gd name="T99" fmla="*/ 207 h 460"/>
              <a:gd name="T100" fmla="*/ 175 w 193"/>
              <a:gd name="T101" fmla="*/ 271 h 460"/>
              <a:gd name="T102" fmla="*/ 173 w 193"/>
              <a:gd name="T103" fmla="*/ 327 h 460"/>
              <a:gd name="T104" fmla="*/ 172 w 193"/>
              <a:gd name="T105" fmla="*/ 371 h 460"/>
              <a:gd name="T106" fmla="*/ 168 w 193"/>
              <a:gd name="T107" fmla="*/ 399 h 460"/>
              <a:gd name="T108" fmla="*/ 164 w 193"/>
              <a:gd name="T109" fmla="*/ 412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3" h="460">
                <a:moveTo>
                  <a:pt x="164" y="412"/>
                </a:moveTo>
                <a:lnTo>
                  <a:pt x="159" y="424"/>
                </a:lnTo>
                <a:lnTo>
                  <a:pt x="157" y="428"/>
                </a:lnTo>
                <a:lnTo>
                  <a:pt x="154" y="433"/>
                </a:lnTo>
                <a:lnTo>
                  <a:pt x="152" y="437"/>
                </a:lnTo>
                <a:lnTo>
                  <a:pt x="150" y="441"/>
                </a:lnTo>
                <a:lnTo>
                  <a:pt x="148" y="444"/>
                </a:lnTo>
                <a:lnTo>
                  <a:pt x="144" y="448"/>
                </a:lnTo>
                <a:lnTo>
                  <a:pt x="139" y="453"/>
                </a:lnTo>
                <a:lnTo>
                  <a:pt x="136" y="455"/>
                </a:lnTo>
                <a:lnTo>
                  <a:pt x="134" y="457"/>
                </a:lnTo>
                <a:lnTo>
                  <a:pt x="131" y="459"/>
                </a:lnTo>
                <a:lnTo>
                  <a:pt x="128" y="460"/>
                </a:lnTo>
                <a:lnTo>
                  <a:pt x="126" y="460"/>
                </a:lnTo>
                <a:lnTo>
                  <a:pt x="125" y="460"/>
                </a:lnTo>
                <a:lnTo>
                  <a:pt x="121" y="460"/>
                </a:lnTo>
                <a:lnTo>
                  <a:pt x="119" y="460"/>
                </a:lnTo>
                <a:lnTo>
                  <a:pt x="117" y="459"/>
                </a:lnTo>
                <a:lnTo>
                  <a:pt x="116" y="456"/>
                </a:lnTo>
                <a:lnTo>
                  <a:pt x="116" y="453"/>
                </a:lnTo>
                <a:lnTo>
                  <a:pt x="114" y="451"/>
                </a:lnTo>
                <a:lnTo>
                  <a:pt x="114" y="447"/>
                </a:lnTo>
                <a:lnTo>
                  <a:pt x="114" y="443"/>
                </a:lnTo>
                <a:lnTo>
                  <a:pt x="113" y="438"/>
                </a:lnTo>
                <a:lnTo>
                  <a:pt x="112" y="433"/>
                </a:lnTo>
                <a:lnTo>
                  <a:pt x="109" y="428"/>
                </a:lnTo>
                <a:lnTo>
                  <a:pt x="104" y="423"/>
                </a:lnTo>
                <a:lnTo>
                  <a:pt x="99" y="416"/>
                </a:lnTo>
                <a:lnTo>
                  <a:pt x="94" y="410"/>
                </a:lnTo>
                <a:lnTo>
                  <a:pt x="86" y="403"/>
                </a:lnTo>
                <a:lnTo>
                  <a:pt x="78" y="397"/>
                </a:lnTo>
                <a:lnTo>
                  <a:pt x="73" y="394"/>
                </a:lnTo>
                <a:lnTo>
                  <a:pt x="69" y="390"/>
                </a:lnTo>
                <a:lnTo>
                  <a:pt x="65" y="388"/>
                </a:lnTo>
                <a:lnTo>
                  <a:pt x="62" y="385"/>
                </a:lnTo>
                <a:lnTo>
                  <a:pt x="59" y="383"/>
                </a:lnTo>
                <a:lnTo>
                  <a:pt x="56" y="380"/>
                </a:lnTo>
                <a:lnTo>
                  <a:pt x="54" y="378"/>
                </a:lnTo>
                <a:lnTo>
                  <a:pt x="51" y="375"/>
                </a:lnTo>
                <a:lnTo>
                  <a:pt x="50" y="374"/>
                </a:lnTo>
                <a:lnTo>
                  <a:pt x="47" y="371"/>
                </a:lnTo>
                <a:lnTo>
                  <a:pt x="46" y="369"/>
                </a:lnTo>
                <a:lnTo>
                  <a:pt x="45" y="366"/>
                </a:lnTo>
                <a:lnTo>
                  <a:pt x="45" y="365"/>
                </a:lnTo>
                <a:lnTo>
                  <a:pt x="46" y="363"/>
                </a:lnTo>
                <a:lnTo>
                  <a:pt x="49" y="363"/>
                </a:lnTo>
                <a:lnTo>
                  <a:pt x="51" y="363"/>
                </a:lnTo>
                <a:lnTo>
                  <a:pt x="55" y="365"/>
                </a:lnTo>
                <a:lnTo>
                  <a:pt x="60" y="366"/>
                </a:lnTo>
                <a:lnTo>
                  <a:pt x="65" y="367"/>
                </a:lnTo>
                <a:lnTo>
                  <a:pt x="73" y="370"/>
                </a:lnTo>
                <a:lnTo>
                  <a:pt x="81" y="372"/>
                </a:lnTo>
                <a:lnTo>
                  <a:pt x="89" y="375"/>
                </a:lnTo>
                <a:lnTo>
                  <a:pt x="96" y="378"/>
                </a:lnTo>
                <a:lnTo>
                  <a:pt x="103" y="379"/>
                </a:lnTo>
                <a:lnTo>
                  <a:pt x="108" y="380"/>
                </a:lnTo>
                <a:lnTo>
                  <a:pt x="113" y="380"/>
                </a:lnTo>
                <a:lnTo>
                  <a:pt x="117" y="380"/>
                </a:lnTo>
                <a:lnTo>
                  <a:pt x="121" y="380"/>
                </a:lnTo>
                <a:lnTo>
                  <a:pt x="125" y="380"/>
                </a:lnTo>
                <a:lnTo>
                  <a:pt x="126" y="379"/>
                </a:lnTo>
                <a:lnTo>
                  <a:pt x="127" y="376"/>
                </a:lnTo>
                <a:lnTo>
                  <a:pt x="130" y="374"/>
                </a:lnTo>
                <a:lnTo>
                  <a:pt x="131" y="370"/>
                </a:lnTo>
                <a:lnTo>
                  <a:pt x="134" y="366"/>
                </a:lnTo>
                <a:lnTo>
                  <a:pt x="135" y="361"/>
                </a:lnTo>
                <a:lnTo>
                  <a:pt x="136" y="356"/>
                </a:lnTo>
                <a:lnTo>
                  <a:pt x="136" y="349"/>
                </a:lnTo>
                <a:lnTo>
                  <a:pt x="137" y="345"/>
                </a:lnTo>
                <a:lnTo>
                  <a:pt x="137" y="342"/>
                </a:lnTo>
                <a:lnTo>
                  <a:pt x="139" y="335"/>
                </a:lnTo>
                <a:lnTo>
                  <a:pt x="139" y="329"/>
                </a:lnTo>
                <a:lnTo>
                  <a:pt x="139" y="321"/>
                </a:lnTo>
                <a:lnTo>
                  <a:pt x="140" y="313"/>
                </a:lnTo>
                <a:lnTo>
                  <a:pt x="140" y="304"/>
                </a:lnTo>
                <a:lnTo>
                  <a:pt x="140" y="294"/>
                </a:lnTo>
                <a:lnTo>
                  <a:pt x="141" y="282"/>
                </a:lnTo>
                <a:lnTo>
                  <a:pt x="141" y="271"/>
                </a:lnTo>
                <a:lnTo>
                  <a:pt x="143" y="258"/>
                </a:lnTo>
                <a:lnTo>
                  <a:pt x="143" y="244"/>
                </a:lnTo>
                <a:lnTo>
                  <a:pt x="143" y="230"/>
                </a:lnTo>
                <a:lnTo>
                  <a:pt x="144" y="214"/>
                </a:lnTo>
                <a:lnTo>
                  <a:pt x="144" y="198"/>
                </a:lnTo>
                <a:lnTo>
                  <a:pt x="144" y="181"/>
                </a:lnTo>
                <a:lnTo>
                  <a:pt x="145" y="164"/>
                </a:lnTo>
                <a:lnTo>
                  <a:pt x="145" y="149"/>
                </a:lnTo>
                <a:lnTo>
                  <a:pt x="145" y="133"/>
                </a:lnTo>
                <a:lnTo>
                  <a:pt x="145" y="119"/>
                </a:lnTo>
                <a:lnTo>
                  <a:pt x="145" y="106"/>
                </a:lnTo>
                <a:lnTo>
                  <a:pt x="144" y="95"/>
                </a:lnTo>
                <a:lnTo>
                  <a:pt x="144" y="85"/>
                </a:lnTo>
                <a:lnTo>
                  <a:pt x="143" y="74"/>
                </a:lnTo>
                <a:lnTo>
                  <a:pt x="143" y="65"/>
                </a:lnTo>
                <a:lnTo>
                  <a:pt x="141" y="58"/>
                </a:lnTo>
                <a:lnTo>
                  <a:pt x="140" y="51"/>
                </a:lnTo>
                <a:lnTo>
                  <a:pt x="139" y="46"/>
                </a:lnTo>
                <a:lnTo>
                  <a:pt x="139" y="42"/>
                </a:lnTo>
                <a:lnTo>
                  <a:pt x="137" y="38"/>
                </a:lnTo>
                <a:lnTo>
                  <a:pt x="136" y="37"/>
                </a:lnTo>
                <a:lnTo>
                  <a:pt x="134" y="36"/>
                </a:lnTo>
                <a:lnTo>
                  <a:pt x="130" y="34"/>
                </a:lnTo>
                <a:lnTo>
                  <a:pt x="125" y="34"/>
                </a:lnTo>
                <a:lnTo>
                  <a:pt x="119" y="36"/>
                </a:lnTo>
                <a:lnTo>
                  <a:pt x="113" y="37"/>
                </a:lnTo>
                <a:lnTo>
                  <a:pt x="107" y="38"/>
                </a:lnTo>
                <a:lnTo>
                  <a:pt x="99" y="41"/>
                </a:lnTo>
                <a:lnTo>
                  <a:pt x="90" y="42"/>
                </a:lnTo>
                <a:lnTo>
                  <a:pt x="81" y="46"/>
                </a:lnTo>
                <a:lnTo>
                  <a:pt x="71" y="49"/>
                </a:lnTo>
                <a:lnTo>
                  <a:pt x="62" y="52"/>
                </a:lnTo>
                <a:lnTo>
                  <a:pt x="54" y="55"/>
                </a:lnTo>
                <a:lnTo>
                  <a:pt x="46" y="56"/>
                </a:lnTo>
                <a:lnTo>
                  <a:pt x="40" y="58"/>
                </a:lnTo>
                <a:lnTo>
                  <a:pt x="35" y="59"/>
                </a:lnTo>
                <a:lnTo>
                  <a:pt x="31" y="59"/>
                </a:lnTo>
                <a:lnTo>
                  <a:pt x="27" y="58"/>
                </a:lnTo>
                <a:lnTo>
                  <a:pt x="22" y="56"/>
                </a:lnTo>
                <a:lnTo>
                  <a:pt x="17" y="52"/>
                </a:lnTo>
                <a:lnTo>
                  <a:pt x="10" y="49"/>
                </a:lnTo>
                <a:lnTo>
                  <a:pt x="5" y="43"/>
                </a:lnTo>
                <a:lnTo>
                  <a:pt x="2" y="41"/>
                </a:lnTo>
                <a:lnTo>
                  <a:pt x="0" y="38"/>
                </a:lnTo>
                <a:lnTo>
                  <a:pt x="0" y="37"/>
                </a:lnTo>
                <a:lnTo>
                  <a:pt x="0" y="36"/>
                </a:lnTo>
                <a:lnTo>
                  <a:pt x="0" y="34"/>
                </a:lnTo>
                <a:lnTo>
                  <a:pt x="1" y="33"/>
                </a:lnTo>
                <a:lnTo>
                  <a:pt x="4" y="33"/>
                </a:lnTo>
                <a:lnTo>
                  <a:pt x="8" y="33"/>
                </a:lnTo>
                <a:lnTo>
                  <a:pt x="9" y="33"/>
                </a:lnTo>
                <a:lnTo>
                  <a:pt x="10" y="33"/>
                </a:lnTo>
                <a:lnTo>
                  <a:pt x="13" y="33"/>
                </a:lnTo>
                <a:lnTo>
                  <a:pt x="15" y="32"/>
                </a:lnTo>
                <a:lnTo>
                  <a:pt x="19" y="32"/>
                </a:lnTo>
                <a:lnTo>
                  <a:pt x="22" y="32"/>
                </a:lnTo>
                <a:lnTo>
                  <a:pt x="29" y="31"/>
                </a:lnTo>
                <a:lnTo>
                  <a:pt x="38" y="29"/>
                </a:lnTo>
                <a:lnTo>
                  <a:pt x="47" y="28"/>
                </a:lnTo>
                <a:lnTo>
                  <a:pt x="59" y="25"/>
                </a:lnTo>
                <a:lnTo>
                  <a:pt x="71" y="23"/>
                </a:lnTo>
                <a:lnTo>
                  <a:pt x="77" y="22"/>
                </a:lnTo>
                <a:lnTo>
                  <a:pt x="82" y="20"/>
                </a:lnTo>
                <a:lnTo>
                  <a:pt x="87" y="19"/>
                </a:lnTo>
                <a:lnTo>
                  <a:pt x="92" y="18"/>
                </a:lnTo>
                <a:lnTo>
                  <a:pt x="98" y="16"/>
                </a:lnTo>
                <a:lnTo>
                  <a:pt x="101" y="15"/>
                </a:lnTo>
                <a:lnTo>
                  <a:pt x="105" y="14"/>
                </a:lnTo>
                <a:lnTo>
                  <a:pt x="109" y="13"/>
                </a:lnTo>
                <a:lnTo>
                  <a:pt x="112" y="13"/>
                </a:lnTo>
                <a:lnTo>
                  <a:pt x="114" y="11"/>
                </a:lnTo>
                <a:lnTo>
                  <a:pt x="117" y="10"/>
                </a:lnTo>
                <a:lnTo>
                  <a:pt x="119" y="9"/>
                </a:lnTo>
                <a:lnTo>
                  <a:pt x="121" y="9"/>
                </a:lnTo>
                <a:lnTo>
                  <a:pt x="122" y="7"/>
                </a:lnTo>
                <a:lnTo>
                  <a:pt x="123" y="6"/>
                </a:lnTo>
                <a:lnTo>
                  <a:pt x="125" y="5"/>
                </a:lnTo>
                <a:lnTo>
                  <a:pt x="126" y="4"/>
                </a:lnTo>
                <a:lnTo>
                  <a:pt x="128" y="2"/>
                </a:lnTo>
                <a:lnTo>
                  <a:pt x="131" y="1"/>
                </a:lnTo>
                <a:lnTo>
                  <a:pt x="134" y="0"/>
                </a:lnTo>
                <a:lnTo>
                  <a:pt x="136" y="1"/>
                </a:lnTo>
                <a:lnTo>
                  <a:pt x="139" y="1"/>
                </a:lnTo>
                <a:lnTo>
                  <a:pt x="143" y="2"/>
                </a:lnTo>
                <a:lnTo>
                  <a:pt x="146" y="4"/>
                </a:lnTo>
                <a:lnTo>
                  <a:pt x="150" y="5"/>
                </a:lnTo>
                <a:lnTo>
                  <a:pt x="155" y="7"/>
                </a:lnTo>
                <a:lnTo>
                  <a:pt x="161" y="10"/>
                </a:lnTo>
                <a:lnTo>
                  <a:pt x="167" y="13"/>
                </a:lnTo>
                <a:lnTo>
                  <a:pt x="173" y="16"/>
                </a:lnTo>
                <a:lnTo>
                  <a:pt x="179" y="20"/>
                </a:lnTo>
                <a:lnTo>
                  <a:pt x="182" y="23"/>
                </a:lnTo>
                <a:lnTo>
                  <a:pt x="186" y="25"/>
                </a:lnTo>
                <a:lnTo>
                  <a:pt x="189" y="28"/>
                </a:lnTo>
                <a:lnTo>
                  <a:pt x="191" y="31"/>
                </a:lnTo>
                <a:lnTo>
                  <a:pt x="193" y="32"/>
                </a:lnTo>
                <a:lnTo>
                  <a:pt x="193" y="33"/>
                </a:lnTo>
                <a:lnTo>
                  <a:pt x="193" y="37"/>
                </a:lnTo>
                <a:lnTo>
                  <a:pt x="191" y="40"/>
                </a:lnTo>
                <a:lnTo>
                  <a:pt x="189" y="43"/>
                </a:lnTo>
                <a:lnTo>
                  <a:pt x="188" y="46"/>
                </a:lnTo>
                <a:lnTo>
                  <a:pt x="186" y="47"/>
                </a:lnTo>
                <a:lnTo>
                  <a:pt x="185" y="51"/>
                </a:lnTo>
                <a:lnTo>
                  <a:pt x="185" y="55"/>
                </a:lnTo>
                <a:lnTo>
                  <a:pt x="184" y="59"/>
                </a:lnTo>
                <a:lnTo>
                  <a:pt x="182" y="64"/>
                </a:lnTo>
                <a:lnTo>
                  <a:pt x="182" y="70"/>
                </a:lnTo>
                <a:lnTo>
                  <a:pt x="181" y="78"/>
                </a:lnTo>
                <a:lnTo>
                  <a:pt x="180" y="86"/>
                </a:lnTo>
                <a:lnTo>
                  <a:pt x="180" y="90"/>
                </a:lnTo>
                <a:lnTo>
                  <a:pt x="179" y="96"/>
                </a:lnTo>
                <a:lnTo>
                  <a:pt x="179" y="101"/>
                </a:lnTo>
                <a:lnTo>
                  <a:pt x="179" y="109"/>
                </a:lnTo>
                <a:lnTo>
                  <a:pt x="177" y="117"/>
                </a:lnTo>
                <a:lnTo>
                  <a:pt x="177" y="126"/>
                </a:lnTo>
                <a:lnTo>
                  <a:pt x="177" y="135"/>
                </a:lnTo>
                <a:lnTo>
                  <a:pt x="176" y="145"/>
                </a:lnTo>
                <a:lnTo>
                  <a:pt x="176" y="155"/>
                </a:lnTo>
                <a:lnTo>
                  <a:pt x="176" y="167"/>
                </a:lnTo>
                <a:lnTo>
                  <a:pt x="176" y="180"/>
                </a:lnTo>
                <a:lnTo>
                  <a:pt x="175" y="193"/>
                </a:lnTo>
                <a:lnTo>
                  <a:pt x="175" y="207"/>
                </a:lnTo>
                <a:lnTo>
                  <a:pt x="175" y="222"/>
                </a:lnTo>
                <a:lnTo>
                  <a:pt x="175" y="238"/>
                </a:lnTo>
                <a:lnTo>
                  <a:pt x="175" y="254"/>
                </a:lnTo>
                <a:lnTo>
                  <a:pt x="175" y="271"/>
                </a:lnTo>
                <a:lnTo>
                  <a:pt x="175" y="286"/>
                </a:lnTo>
                <a:lnTo>
                  <a:pt x="175" y="300"/>
                </a:lnTo>
                <a:lnTo>
                  <a:pt x="175" y="315"/>
                </a:lnTo>
                <a:lnTo>
                  <a:pt x="173" y="327"/>
                </a:lnTo>
                <a:lnTo>
                  <a:pt x="173" y="340"/>
                </a:lnTo>
                <a:lnTo>
                  <a:pt x="173" y="351"/>
                </a:lnTo>
                <a:lnTo>
                  <a:pt x="172" y="362"/>
                </a:lnTo>
                <a:lnTo>
                  <a:pt x="172" y="371"/>
                </a:lnTo>
                <a:lnTo>
                  <a:pt x="171" y="380"/>
                </a:lnTo>
                <a:lnTo>
                  <a:pt x="171" y="388"/>
                </a:lnTo>
                <a:lnTo>
                  <a:pt x="170" y="394"/>
                </a:lnTo>
                <a:lnTo>
                  <a:pt x="168" y="399"/>
                </a:lnTo>
                <a:lnTo>
                  <a:pt x="167" y="405"/>
                </a:lnTo>
                <a:lnTo>
                  <a:pt x="166" y="410"/>
                </a:lnTo>
                <a:lnTo>
                  <a:pt x="164" y="412"/>
                </a:lnTo>
                <a:lnTo>
                  <a:pt x="164" y="41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215"/>
          <p:cNvSpPr/>
          <p:nvPr/>
        </p:nvSpPr>
        <p:spPr bwMode="auto">
          <a:xfrm>
            <a:off x="2709505" y="2337527"/>
            <a:ext cx="281260" cy="209231"/>
          </a:xfrm>
          <a:custGeom>
            <a:avLst/>
            <a:gdLst>
              <a:gd name="T0" fmla="*/ 74 w 82"/>
              <a:gd name="T1" fmla="*/ 61 h 61"/>
              <a:gd name="T2" fmla="*/ 73 w 82"/>
              <a:gd name="T3" fmla="*/ 59 h 61"/>
              <a:gd name="T4" fmla="*/ 70 w 82"/>
              <a:gd name="T5" fmla="*/ 58 h 61"/>
              <a:gd name="T6" fmla="*/ 67 w 82"/>
              <a:gd name="T7" fmla="*/ 56 h 61"/>
              <a:gd name="T8" fmla="*/ 61 w 82"/>
              <a:gd name="T9" fmla="*/ 53 h 61"/>
              <a:gd name="T10" fmla="*/ 56 w 82"/>
              <a:gd name="T11" fmla="*/ 49 h 61"/>
              <a:gd name="T12" fmla="*/ 49 w 82"/>
              <a:gd name="T13" fmla="*/ 44 h 61"/>
              <a:gd name="T14" fmla="*/ 42 w 82"/>
              <a:gd name="T15" fmla="*/ 39 h 61"/>
              <a:gd name="T16" fmla="*/ 33 w 82"/>
              <a:gd name="T17" fmla="*/ 32 h 61"/>
              <a:gd name="T18" fmla="*/ 29 w 82"/>
              <a:gd name="T19" fmla="*/ 30 h 61"/>
              <a:gd name="T20" fmla="*/ 25 w 82"/>
              <a:gd name="T21" fmla="*/ 26 h 61"/>
              <a:gd name="T22" fmla="*/ 22 w 82"/>
              <a:gd name="T23" fmla="*/ 23 h 61"/>
              <a:gd name="T24" fmla="*/ 18 w 82"/>
              <a:gd name="T25" fmla="*/ 21 h 61"/>
              <a:gd name="T26" fmla="*/ 14 w 82"/>
              <a:gd name="T27" fmla="*/ 18 h 61"/>
              <a:gd name="T28" fmla="*/ 11 w 82"/>
              <a:gd name="T29" fmla="*/ 16 h 61"/>
              <a:gd name="T30" fmla="*/ 9 w 82"/>
              <a:gd name="T31" fmla="*/ 13 h 61"/>
              <a:gd name="T32" fmla="*/ 6 w 82"/>
              <a:gd name="T33" fmla="*/ 12 h 61"/>
              <a:gd name="T34" fmla="*/ 5 w 82"/>
              <a:gd name="T35" fmla="*/ 11 h 61"/>
              <a:gd name="T36" fmla="*/ 4 w 82"/>
              <a:gd name="T37" fmla="*/ 8 h 61"/>
              <a:gd name="T38" fmla="*/ 1 w 82"/>
              <a:gd name="T39" fmla="*/ 5 h 61"/>
              <a:gd name="T40" fmla="*/ 0 w 82"/>
              <a:gd name="T41" fmla="*/ 4 h 61"/>
              <a:gd name="T42" fmla="*/ 1 w 82"/>
              <a:gd name="T43" fmla="*/ 3 h 61"/>
              <a:gd name="T44" fmla="*/ 2 w 82"/>
              <a:gd name="T45" fmla="*/ 2 h 61"/>
              <a:gd name="T46" fmla="*/ 4 w 82"/>
              <a:gd name="T47" fmla="*/ 0 h 61"/>
              <a:gd name="T48" fmla="*/ 6 w 82"/>
              <a:gd name="T49" fmla="*/ 0 h 61"/>
              <a:gd name="T50" fmla="*/ 10 w 82"/>
              <a:gd name="T51" fmla="*/ 0 h 61"/>
              <a:gd name="T52" fmla="*/ 14 w 82"/>
              <a:gd name="T53" fmla="*/ 0 h 61"/>
              <a:gd name="T54" fmla="*/ 19 w 82"/>
              <a:gd name="T55" fmla="*/ 0 h 61"/>
              <a:gd name="T56" fmla="*/ 24 w 82"/>
              <a:gd name="T57" fmla="*/ 0 h 61"/>
              <a:gd name="T58" fmla="*/ 31 w 82"/>
              <a:gd name="T59" fmla="*/ 0 h 61"/>
              <a:gd name="T60" fmla="*/ 37 w 82"/>
              <a:gd name="T61" fmla="*/ 0 h 61"/>
              <a:gd name="T62" fmla="*/ 43 w 82"/>
              <a:gd name="T63" fmla="*/ 0 h 61"/>
              <a:gd name="T64" fmla="*/ 49 w 82"/>
              <a:gd name="T65" fmla="*/ 2 h 61"/>
              <a:gd name="T66" fmla="*/ 54 w 82"/>
              <a:gd name="T67" fmla="*/ 3 h 61"/>
              <a:gd name="T68" fmla="*/ 59 w 82"/>
              <a:gd name="T69" fmla="*/ 5 h 61"/>
              <a:gd name="T70" fmla="*/ 64 w 82"/>
              <a:gd name="T71" fmla="*/ 7 h 61"/>
              <a:gd name="T72" fmla="*/ 72 w 82"/>
              <a:gd name="T73" fmla="*/ 12 h 61"/>
              <a:gd name="T74" fmla="*/ 74 w 82"/>
              <a:gd name="T75" fmla="*/ 16 h 61"/>
              <a:gd name="T76" fmla="*/ 77 w 82"/>
              <a:gd name="T77" fmla="*/ 20 h 61"/>
              <a:gd name="T78" fmla="*/ 79 w 82"/>
              <a:gd name="T79" fmla="*/ 23 h 61"/>
              <a:gd name="T80" fmla="*/ 81 w 82"/>
              <a:gd name="T81" fmla="*/ 27 h 61"/>
              <a:gd name="T82" fmla="*/ 82 w 82"/>
              <a:gd name="T83" fmla="*/ 31 h 61"/>
              <a:gd name="T84" fmla="*/ 82 w 82"/>
              <a:gd name="T85" fmla="*/ 35 h 61"/>
              <a:gd name="T86" fmla="*/ 82 w 82"/>
              <a:gd name="T87" fmla="*/ 39 h 61"/>
              <a:gd name="T88" fmla="*/ 82 w 82"/>
              <a:gd name="T89" fmla="*/ 43 h 61"/>
              <a:gd name="T90" fmla="*/ 81 w 82"/>
              <a:gd name="T91" fmla="*/ 47 h 61"/>
              <a:gd name="T92" fmla="*/ 79 w 82"/>
              <a:gd name="T93" fmla="*/ 50 h 61"/>
              <a:gd name="T94" fmla="*/ 79 w 82"/>
              <a:gd name="T95" fmla="*/ 54 h 61"/>
              <a:gd name="T96" fmla="*/ 78 w 82"/>
              <a:gd name="T97" fmla="*/ 56 h 61"/>
              <a:gd name="T98" fmla="*/ 77 w 82"/>
              <a:gd name="T99" fmla="*/ 58 h 61"/>
              <a:gd name="T100" fmla="*/ 76 w 82"/>
              <a:gd name="T101" fmla="*/ 59 h 61"/>
              <a:gd name="T102" fmla="*/ 76 w 82"/>
              <a:gd name="T103" fmla="*/ 59 h 61"/>
              <a:gd name="T104" fmla="*/ 74 w 82"/>
              <a:gd name="T105" fmla="*/ 61 h 61"/>
              <a:gd name="T106" fmla="*/ 74 w 82"/>
              <a:gd name="T10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" h="61">
                <a:moveTo>
                  <a:pt x="74" y="61"/>
                </a:moveTo>
                <a:lnTo>
                  <a:pt x="73" y="59"/>
                </a:lnTo>
                <a:lnTo>
                  <a:pt x="70" y="58"/>
                </a:lnTo>
                <a:lnTo>
                  <a:pt x="67" y="56"/>
                </a:lnTo>
                <a:lnTo>
                  <a:pt x="61" y="53"/>
                </a:lnTo>
                <a:lnTo>
                  <a:pt x="56" y="49"/>
                </a:lnTo>
                <a:lnTo>
                  <a:pt x="49" y="44"/>
                </a:lnTo>
                <a:lnTo>
                  <a:pt x="42" y="39"/>
                </a:lnTo>
                <a:lnTo>
                  <a:pt x="33" y="32"/>
                </a:lnTo>
                <a:lnTo>
                  <a:pt x="29" y="30"/>
                </a:lnTo>
                <a:lnTo>
                  <a:pt x="25" y="26"/>
                </a:lnTo>
                <a:lnTo>
                  <a:pt x="22" y="23"/>
                </a:lnTo>
                <a:lnTo>
                  <a:pt x="18" y="21"/>
                </a:lnTo>
                <a:lnTo>
                  <a:pt x="14" y="18"/>
                </a:lnTo>
                <a:lnTo>
                  <a:pt x="11" y="16"/>
                </a:lnTo>
                <a:lnTo>
                  <a:pt x="9" y="13"/>
                </a:lnTo>
                <a:lnTo>
                  <a:pt x="6" y="12"/>
                </a:lnTo>
                <a:lnTo>
                  <a:pt x="5" y="11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1" y="3"/>
                </a:lnTo>
                <a:lnTo>
                  <a:pt x="2" y="2"/>
                </a:lnTo>
                <a:lnTo>
                  <a:pt x="4" y="0"/>
                </a:lnTo>
                <a:lnTo>
                  <a:pt x="6" y="0"/>
                </a:lnTo>
                <a:lnTo>
                  <a:pt x="10" y="0"/>
                </a:lnTo>
                <a:lnTo>
                  <a:pt x="14" y="0"/>
                </a:lnTo>
                <a:lnTo>
                  <a:pt x="19" y="0"/>
                </a:lnTo>
                <a:lnTo>
                  <a:pt x="24" y="0"/>
                </a:lnTo>
                <a:lnTo>
                  <a:pt x="31" y="0"/>
                </a:lnTo>
                <a:lnTo>
                  <a:pt x="37" y="0"/>
                </a:lnTo>
                <a:lnTo>
                  <a:pt x="43" y="0"/>
                </a:lnTo>
                <a:lnTo>
                  <a:pt x="49" y="2"/>
                </a:lnTo>
                <a:lnTo>
                  <a:pt x="54" y="3"/>
                </a:lnTo>
                <a:lnTo>
                  <a:pt x="59" y="5"/>
                </a:lnTo>
                <a:lnTo>
                  <a:pt x="64" y="7"/>
                </a:lnTo>
                <a:lnTo>
                  <a:pt x="72" y="12"/>
                </a:lnTo>
                <a:lnTo>
                  <a:pt x="74" y="16"/>
                </a:lnTo>
                <a:lnTo>
                  <a:pt x="77" y="20"/>
                </a:lnTo>
                <a:lnTo>
                  <a:pt x="79" y="23"/>
                </a:lnTo>
                <a:lnTo>
                  <a:pt x="81" y="27"/>
                </a:lnTo>
                <a:lnTo>
                  <a:pt x="82" y="31"/>
                </a:lnTo>
                <a:lnTo>
                  <a:pt x="82" y="35"/>
                </a:lnTo>
                <a:lnTo>
                  <a:pt x="82" y="39"/>
                </a:lnTo>
                <a:lnTo>
                  <a:pt x="82" y="43"/>
                </a:lnTo>
                <a:lnTo>
                  <a:pt x="81" y="47"/>
                </a:lnTo>
                <a:lnTo>
                  <a:pt x="79" y="50"/>
                </a:lnTo>
                <a:lnTo>
                  <a:pt x="79" y="54"/>
                </a:lnTo>
                <a:lnTo>
                  <a:pt x="78" y="56"/>
                </a:lnTo>
                <a:lnTo>
                  <a:pt x="77" y="58"/>
                </a:lnTo>
                <a:lnTo>
                  <a:pt x="76" y="59"/>
                </a:lnTo>
                <a:lnTo>
                  <a:pt x="76" y="59"/>
                </a:lnTo>
                <a:lnTo>
                  <a:pt x="74" y="61"/>
                </a:lnTo>
                <a:lnTo>
                  <a:pt x="74" y="61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216"/>
          <p:cNvSpPr/>
          <p:nvPr/>
        </p:nvSpPr>
        <p:spPr bwMode="auto">
          <a:xfrm>
            <a:off x="2726654" y="1932786"/>
            <a:ext cx="710012" cy="1687563"/>
          </a:xfrm>
          <a:custGeom>
            <a:avLst/>
            <a:gdLst>
              <a:gd name="T0" fmla="*/ 74 w 207"/>
              <a:gd name="T1" fmla="*/ 413 h 492"/>
              <a:gd name="T2" fmla="*/ 59 w 207"/>
              <a:gd name="T3" fmla="*/ 401 h 492"/>
              <a:gd name="T4" fmla="*/ 64 w 207"/>
              <a:gd name="T5" fmla="*/ 397 h 492"/>
              <a:gd name="T6" fmla="*/ 74 w 207"/>
              <a:gd name="T7" fmla="*/ 398 h 492"/>
              <a:gd name="T8" fmla="*/ 90 w 207"/>
              <a:gd name="T9" fmla="*/ 400 h 492"/>
              <a:gd name="T10" fmla="*/ 117 w 207"/>
              <a:gd name="T11" fmla="*/ 406 h 492"/>
              <a:gd name="T12" fmla="*/ 141 w 207"/>
              <a:gd name="T13" fmla="*/ 406 h 492"/>
              <a:gd name="T14" fmla="*/ 150 w 207"/>
              <a:gd name="T15" fmla="*/ 398 h 492"/>
              <a:gd name="T16" fmla="*/ 153 w 207"/>
              <a:gd name="T17" fmla="*/ 388 h 492"/>
              <a:gd name="T18" fmla="*/ 155 w 207"/>
              <a:gd name="T19" fmla="*/ 369 h 492"/>
              <a:gd name="T20" fmla="*/ 157 w 207"/>
              <a:gd name="T21" fmla="*/ 344 h 492"/>
              <a:gd name="T22" fmla="*/ 160 w 207"/>
              <a:gd name="T23" fmla="*/ 267 h 492"/>
              <a:gd name="T24" fmla="*/ 159 w 207"/>
              <a:gd name="T25" fmla="*/ 152 h 492"/>
              <a:gd name="T26" fmla="*/ 154 w 207"/>
              <a:gd name="T27" fmla="*/ 82 h 492"/>
              <a:gd name="T28" fmla="*/ 151 w 207"/>
              <a:gd name="T29" fmla="*/ 63 h 492"/>
              <a:gd name="T30" fmla="*/ 148 w 207"/>
              <a:gd name="T31" fmla="*/ 49 h 492"/>
              <a:gd name="T32" fmla="*/ 142 w 207"/>
              <a:gd name="T33" fmla="*/ 41 h 492"/>
              <a:gd name="T34" fmla="*/ 132 w 207"/>
              <a:gd name="T35" fmla="*/ 39 h 492"/>
              <a:gd name="T36" fmla="*/ 105 w 207"/>
              <a:gd name="T37" fmla="*/ 42 h 492"/>
              <a:gd name="T38" fmla="*/ 64 w 207"/>
              <a:gd name="T39" fmla="*/ 53 h 492"/>
              <a:gd name="T40" fmla="*/ 46 w 207"/>
              <a:gd name="T41" fmla="*/ 58 h 492"/>
              <a:gd name="T42" fmla="*/ 37 w 207"/>
              <a:gd name="T43" fmla="*/ 59 h 492"/>
              <a:gd name="T44" fmla="*/ 29 w 207"/>
              <a:gd name="T45" fmla="*/ 59 h 492"/>
              <a:gd name="T46" fmla="*/ 8 w 207"/>
              <a:gd name="T47" fmla="*/ 50 h 492"/>
              <a:gd name="T48" fmla="*/ 1 w 207"/>
              <a:gd name="T49" fmla="*/ 45 h 492"/>
              <a:gd name="T50" fmla="*/ 1 w 207"/>
              <a:gd name="T51" fmla="*/ 40 h 492"/>
              <a:gd name="T52" fmla="*/ 11 w 207"/>
              <a:gd name="T53" fmla="*/ 35 h 492"/>
              <a:gd name="T54" fmla="*/ 36 w 207"/>
              <a:gd name="T55" fmla="*/ 31 h 492"/>
              <a:gd name="T56" fmla="*/ 68 w 207"/>
              <a:gd name="T57" fmla="*/ 26 h 492"/>
              <a:gd name="T58" fmla="*/ 104 w 207"/>
              <a:gd name="T59" fmla="*/ 18 h 492"/>
              <a:gd name="T60" fmla="*/ 126 w 207"/>
              <a:gd name="T61" fmla="*/ 12 h 492"/>
              <a:gd name="T62" fmla="*/ 135 w 207"/>
              <a:gd name="T63" fmla="*/ 1 h 492"/>
              <a:gd name="T64" fmla="*/ 142 w 207"/>
              <a:gd name="T65" fmla="*/ 0 h 492"/>
              <a:gd name="T66" fmla="*/ 155 w 207"/>
              <a:gd name="T67" fmla="*/ 4 h 492"/>
              <a:gd name="T68" fmla="*/ 178 w 207"/>
              <a:gd name="T69" fmla="*/ 14 h 492"/>
              <a:gd name="T70" fmla="*/ 198 w 207"/>
              <a:gd name="T71" fmla="*/ 28 h 492"/>
              <a:gd name="T72" fmla="*/ 207 w 207"/>
              <a:gd name="T73" fmla="*/ 37 h 492"/>
              <a:gd name="T74" fmla="*/ 199 w 207"/>
              <a:gd name="T75" fmla="*/ 50 h 492"/>
              <a:gd name="T76" fmla="*/ 195 w 207"/>
              <a:gd name="T77" fmla="*/ 55 h 492"/>
              <a:gd name="T78" fmla="*/ 194 w 207"/>
              <a:gd name="T79" fmla="*/ 67 h 492"/>
              <a:gd name="T80" fmla="*/ 193 w 207"/>
              <a:gd name="T81" fmla="*/ 85 h 492"/>
              <a:gd name="T82" fmla="*/ 194 w 207"/>
              <a:gd name="T83" fmla="*/ 111 h 492"/>
              <a:gd name="T84" fmla="*/ 194 w 207"/>
              <a:gd name="T85" fmla="*/ 143 h 492"/>
              <a:gd name="T86" fmla="*/ 194 w 207"/>
              <a:gd name="T87" fmla="*/ 183 h 492"/>
              <a:gd name="T88" fmla="*/ 194 w 207"/>
              <a:gd name="T89" fmla="*/ 231 h 492"/>
              <a:gd name="T90" fmla="*/ 194 w 207"/>
              <a:gd name="T91" fmla="*/ 289 h 492"/>
              <a:gd name="T92" fmla="*/ 193 w 207"/>
              <a:gd name="T93" fmla="*/ 344 h 492"/>
              <a:gd name="T94" fmla="*/ 193 w 207"/>
              <a:gd name="T95" fmla="*/ 388 h 492"/>
              <a:gd name="T96" fmla="*/ 190 w 207"/>
              <a:gd name="T97" fmla="*/ 420 h 492"/>
              <a:gd name="T98" fmla="*/ 189 w 207"/>
              <a:gd name="T99" fmla="*/ 440 h 492"/>
              <a:gd name="T100" fmla="*/ 180 w 207"/>
              <a:gd name="T101" fmla="*/ 465 h 492"/>
              <a:gd name="T102" fmla="*/ 168 w 207"/>
              <a:gd name="T103" fmla="*/ 482 h 492"/>
              <a:gd name="T104" fmla="*/ 157 w 207"/>
              <a:gd name="T105" fmla="*/ 490 h 492"/>
              <a:gd name="T106" fmla="*/ 145 w 207"/>
              <a:gd name="T107" fmla="*/ 492 h 492"/>
              <a:gd name="T108" fmla="*/ 139 w 207"/>
              <a:gd name="T109" fmla="*/ 485 h 492"/>
              <a:gd name="T110" fmla="*/ 137 w 207"/>
              <a:gd name="T111" fmla="*/ 467 h 492"/>
              <a:gd name="T112" fmla="*/ 128 w 207"/>
              <a:gd name="T113" fmla="*/ 450 h 492"/>
              <a:gd name="T114" fmla="*/ 116 w 207"/>
              <a:gd name="T115" fmla="*/ 438 h 492"/>
              <a:gd name="T116" fmla="*/ 98 w 207"/>
              <a:gd name="T117" fmla="*/ 427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7" h="492">
                <a:moveTo>
                  <a:pt x="98" y="427"/>
                </a:moveTo>
                <a:lnTo>
                  <a:pt x="89" y="422"/>
                </a:lnTo>
                <a:lnTo>
                  <a:pt x="81" y="416"/>
                </a:lnTo>
                <a:lnTo>
                  <a:pt x="74" y="413"/>
                </a:lnTo>
                <a:lnTo>
                  <a:pt x="68" y="409"/>
                </a:lnTo>
                <a:lnTo>
                  <a:pt x="64" y="405"/>
                </a:lnTo>
                <a:lnTo>
                  <a:pt x="62" y="402"/>
                </a:lnTo>
                <a:lnTo>
                  <a:pt x="59" y="401"/>
                </a:lnTo>
                <a:lnTo>
                  <a:pt x="59" y="400"/>
                </a:lnTo>
                <a:lnTo>
                  <a:pt x="59" y="398"/>
                </a:lnTo>
                <a:lnTo>
                  <a:pt x="62" y="398"/>
                </a:lnTo>
                <a:lnTo>
                  <a:pt x="64" y="397"/>
                </a:lnTo>
                <a:lnTo>
                  <a:pt x="67" y="397"/>
                </a:lnTo>
                <a:lnTo>
                  <a:pt x="69" y="397"/>
                </a:lnTo>
                <a:lnTo>
                  <a:pt x="72" y="398"/>
                </a:lnTo>
                <a:lnTo>
                  <a:pt x="74" y="398"/>
                </a:lnTo>
                <a:lnTo>
                  <a:pt x="78" y="398"/>
                </a:lnTo>
                <a:lnTo>
                  <a:pt x="82" y="398"/>
                </a:lnTo>
                <a:lnTo>
                  <a:pt x="86" y="400"/>
                </a:lnTo>
                <a:lnTo>
                  <a:pt x="90" y="400"/>
                </a:lnTo>
                <a:lnTo>
                  <a:pt x="95" y="401"/>
                </a:lnTo>
                <a:lnTo>
                  <a:pt x="100" y="402"/>
                </a:lnTo>
                <a:lnTo>
                  <a:pt x="109" y="405"/>
                </a:lnTo>
                <a:lnTo>
                  <a:pt x="117" y="406"/>
                </a:lnTo>
                <a:lnTo>
                  <a:pt x="125" y="407"/>
                </a:lnTo>
                <a:lnTo>
                  <a:pt x="131" y="407"/>
                </a:lnTo>
                <a:lnTo>
                  <a:pt x="136" y="407"/>
                </a:lnTo>
                <a:lnTo>
                  <a:pt x="141" y="406"/>
                </a:lnTo>
                <a:lnTo>
                  <a:pt x="145" y="405"/>
                </a:lnTo>
                <a:lnTo>
                  <a:pt x="148" y="402"/>
                </a:lnTo>
                <a:lnTo>
                  <a:pt x="149" y="401"/>
                </a:lnTo>
                <a:lnTo>
                  <a:pt x="150" y="398"/>
                </a:lnTo>
                <a:lnTo>
                  <a:pt x="150" y="397"/>
                </a:lnTo>
                <a:lnTo>
                  <a:pt x="151" y="395"/>
                </a:lnTo>
                <a:lnTo>
                  <a:pt x="151" y="391"/>
                </a:lnTo>
                <a:lnTo>
                  <a:pt x="153" y="388"/>
                </a:lnTo>
                <a:lnTo>
                  <a:pt x="153" y="384"/>
                </a:lnTo>
                <a:lnTo>
                  <a:pt x="154" y="379"/>
                </a:lnTo>
                <a:lnTo>
                  <a:pt x="154" y="375"/>
                </a:lnTo>
                <a:lnTo>
                  <a:pt x="155" y="369"/>
                </a:lnTo>
                <a:lnTo>
                  <a:pt x="155" y="364"/>
                </a:lnTo>
                <a:lnTo>
                  <a:pt x="157" y="357"/>
                </a:lnTo>
                <a:lnTo>
                  <a:pt x="157" y="351"/>
                </a:lnTo>
                <a:lnTo>
                  <a:pt x="157" y="344"/>
                </a:lnTo>
                <a:lnTo>
                  <a:pt x="158" y="337"/>
                </a:lnTo>
                <a:lnTo>
                  <a:pt x="158" y="329"/>
                </a:lnTo>
                <a:lnTo>
                  <a:pt x="159" y="297"/>
                </a:lnTo>
                <a:lnTo>
                  <a:pt x="160" y="267"/>
                </a:lnTo>
                <a:lnTo>
                  <a:pt x="160" y="237"/>
                </a:lnTo>
                <a:lnTo>
                  <a:pt x="160" y="208"/>
                </a:lnTo>
                <a:lnTo>
                  <a:pt x="160" y="180"/>
                </a:lnTo>
                <a:lnTo>
                  <a:pt x="159" y="152"/>
                </a:lnTo>
                <a:lnTo>
                  <a:pt x="158" y="123"/>
                </a:lnTo>
                <a:lnTo>
                  <a:pt x="155" y="95"/>
                </a:lnTo>
                <a:lnTo>
                  <a:pt x="155" y="89"/>
                </a:lnTo>
                <a:lnTo>
                  <a:pt x="154" y="82"/>
                </a:lnTo>
                <a:lnTo>
                  <a:pt x="154" y="77"/>
                </a:lnTo>
                <a:lnTo>
                  <a:pt x="153" y="72"/>
                </a:lnTo>
                <a:lnTo>
                  <a:pt x="153" y="67"/>
                </a:lnTo>
                <a:lnTo>
                  <a:pt x="151" y="63"/>
                </a:lnTo>
                <a:lnTo>
                  <a:pt x="150" y="59"/>
                </a:lnTo>
                <a:lnTo>
                  <a:pt x="150" y="55"/>
                </a:lnTo>
                <a:lnTo>
                  <a:pt x="149" y="53"/>
                </a:lnTo>
                <a:lnTo>
                  <a:pt x="148" y="49"/>
                </a:lnTo>
                <a:lnTo>
                  <a:pt x="146" y="46"/>
                </a:lnTo>
                <a:lnTo>
                  <a:pt x="145" y="45"/>
                </a:lnTo>
                <a:lnTo>
                  <a:pt x="144" y="42"/>
                </a:lnTo>
                <a:lnTo>
                  <a:pt x="142" y="41"/>
                </a:lnTo>
                <a:lnTo>
                  <a:pt x="141" y="41"/>
                </a:lnTo>
                <a:lnTo>
                  <a:pt x="140" y="40"/>
                </a:lnTo>
                <a:lnTo>
                  <a:pt x="137" y="39"/>
                </a:lnTo>
                <a:lnTo>
                  <a:pt x="132" y="39"/>
                </a:lnTo>
                <a:lnTo>
                  <a:pt x="127" y="39"/>
                </a:lnTo>
                <a:lnTo>
                  <a:pt x="121" y="40"/>
                </a:lnTo>
                <a:lnTo>
                  <a:pt x="113" y="41"/>
                </a:lnTo>
                <a:lnTo>
                  <a:pt x="105" y="42"/>
                </a:lnTo>
                <a:lnTo>
                  <a:pt x="95" y="45"/>
                </a:lnTo>
                <a:lnTo>
                  <a:pt x="85" y="48"/>
                </a:lnTo>
                <a:lnTo>
                  <a:pt x="73" y="50"/>
                </a:lnTo>
                <a:lnTo>
                  <a:pt x="64" y="53"/>
                </a:lnTo>
                <a:lnTo>
                  <a:pt x="55" y="55"/>
                </a:lnTo>
                <a:lnTo>
                  <a:pt x="53" y="55"/>
                </a:lnTo>
                <a:lnTo>
                  <a:pt x="49" y="57"/>
                </a:lnTo>
                <a:lnTo>
                  <a:pt x="46" y="58"/>
                </a:lnTo>
                <a:lnTo>
                  <a:pt x="42" y="58"/>
                </a:lnTo>
                <a:lnTo>
                  <a:pt x="41" y="59"/>
                </a:lnTo>
                <a:lnTo>
                  <a:pt x="38" y="59"/>
                </a:lnTo>
                <a:lnTo>
                  <a:pt x="37" y="59"/>
                </a:lnTo>
                <a:lnTo>
                  <a:pt x="36" y="59"/>
                </a:lnTo>
                <a:lnTo>
                  <a:pt x="35" y="60"/>
                </a:lnTo>
                <a:lnTo>
                  <a:pt x="33" y="60"/>
                </a:lnTo>
                <a:lnTo>
                  <a:pt x="29" y="59"/>
                </a:lnTo>
                <a:lnTo>
                  <a:pt x="24" y="58"/>
                </a:lnTo>
                <a:lnTo>
                  <a:pt x="19" y="55"/>
                </a:lnTo>
                <a:lnTo>
                  <a:pt x="14" y="53"/>
                </a:lnTo>
                <a:lnTo>
                  <a:pt x="8" y="50"/>
                </a:lnTo>
                <a:lnTo>
                  <a:pt x="6" y="49"/>
                </a:lnTo>
                <a:lnTo>
                  <a:pt x="4" y="48"/>
                </a:lnTo>
                <a:lnTo>
                  <a:pt x="2" y="46"/>
                </a:lnTo>
                <a:lnTo>
                  <a:pt x="1" y="45"/>
                </a:lnTo>
                <a:lnTo>
                  <a:pt x="1" y="44"/>
                </a:lnTo>
                <a:lnTo>
                  <a:pt x="1" y="42"/>
                </a:lnTo>
                <a:lnTo>
                  <a:pt x="0" y="41"/>
                </a:lnTo>
                <a:lnTo>
                  <a:pt x="1" y="40"/>
                </a:lnTo>
                <a:lnTo>
                  <a:pt x="2" y="39"/>
                </a:lnTo>
                <a:lnTo>
                  <a:pt x="5" y="37"/>
                </a:lnTo>
                <a:lnTo>
                  <a:pt x="8" y="36"/>
                </a:lnTo>
                <a:lnTo>
                  <a:pt x="11" y="35"/>
                </a:lnTo>
                <a:lnTo>
                  <a:pt x="18" y="33"/>
                </a:lnTo>
                <a:lnTo>
                  <a:pt x="23" y="32"/>
                </a:lnTo>
                <a:lnTo>
                  <a:pt x="29" y="31"/>
                </a:lnTo>
                <a:lnTo>
                  <a:pt x="36" y="31"/>
                </a:lnTo>
                <a:lnTo>
                  <a:pt x="44" y="30"/>
                </a:lnTo>
                <a:lnTo>
                  <a:pt x="50" y="28"/>
                </a:lnTo>
                <a:lnTo>
                  <a:pt x="59" y="27"/>
                </a:lnTo>
                <a:lnTo>
                  <a:pt x="68" y="26"/>
                </a:lnTo>
                <a:lnTo>
                  <a:pt x="77" y="24"/>
                </a:lnTo>
                <a:lnTo>
                  <a:pt x="87" y="22"/>
                </a:lnTo>
                <a:lnTo>
                  <a:pt x="96" y="21"/>
                </a:lnTo>
                <a:lnTo>
                  <a:pt x="104" y="18"/>
                </a:lnTo>
                <a:lnTo>
                  <a:pt x="112" y="17"/>
                </a:lnTo>
                <a:lnTo>
                  <a:pt x="117" y="14"/>
                </a:lnTo>
                <a:lnTo>
                  <a:pt x="122" y="13"/>
                </a:lnTo>
                <a:lnTo>
                  <a:pt x="126" y="12"/>
                </a:lnTo>
                <a:lnTo>
                  <a:pt x="128" y="9"/>
                </a:lnTo>
                <a:lnTo>
                  <a:pt x="130" y="8"/>
                </a:lnTo>
                <a:lnTo>
                  <a:pt x="132" y="4"/>
                </a:lnTo>
                <a:lnTo>
                  <a:pt x="135" y="1"/>
                </a:lnTo>
                <a:lnTo>
                  <a:pt x="136" y="1"/>
                </a:lnTo>
                <a:lnTo>
                  <a:pt x="139" y="0"/>
                </a:lnTo>
                <a:lnTo>
                  <a:pt x="140" y="0"/>
                </a:lnTo>
                <a:lnTo>
                  <a:pt x="142" y="0"/>
                </a:lnTo>
                <a:lnTo>
                  <a:pt x="145" y="0"/>
                </a:lnTo>
                <a:lnTo>
                  <a:pt x="148" y="0"/>
                </a:lnTo>
                <a:lnTo>
                  <a:pt x="151" y="1"/>
                </a:lnTo>
                <a:lnTo>
                  <a:pt x="155" y="4"/>
                </a:lnTo>
                <a:lnTo>
                  <a:pt x="160" y="5"/>
                </a:lnTo>
                <a:lnTo>
                  <a:pt x="166" y="8"/>
                </a:lnTo>
                <a:lnTo>
                  <a:pt x="172" y="12"/>
                </a:lnTo>
                <a:lnTo>
                  <a:pt x="178" y="14"/>
                </a:lnTo>
                <a:lnTo>
                  <a:pt x="185" y="18"/>
                </a:lnTo>
                <a:lnTo>
                  <a:pt x="190" y="22"/>
                </a:lnTo>
                <a:lnTo>
                  <a:pt x="194" y="24"/>
                </a:lnTo>
                <a:lnTo>
                  <a:pt x="198" y="28"/>
                </a:lnTo>
                <a:lnTo>
                  <a:pt x="202" y="31"/>
                </a:lnTo>
                <a:lnTo>
                  <a:pt x="203" y="33"/>
                </a:lnTo>
                <a:lnTo>
                  <a:pt x="205" y="36"/>
                </a:lnTo>
                <a:lnTo>
                  <a:pt x="207" y="37"/>
                </a:lnTo>
                <a:lnTo>
                  <a:pt x="205" y="41"/>
                </a:lnTo>
                <a:lnTo>
                  <a:pt x="204" y="45"/>
                </a:lnTo>
                <a:lnTo>
                  <a:pt x="202" y="48"/>
                </a:lnTo>
                <a:lnTo>
                  <a:pt x="199" y="50"/>
                </a:lnTo>
                <a:lnTo>
                  <a:pt x="198" y="50"/>
                </a:lnTo>
                <a:lnTo>
                  <a:pt x="196" y="51"/>
                </a:lnTo>
                <a:lnTo>
                  <a:pt x="196" y="53"/>
                </a:lnTo>
                <a:lnTo>
                  <a:pt x="195" y="55"/>
                </a:lnTo>
                <a:lnTo>
                  <a:pt x="195" y="58"/>
                </a:lnTo>
                <a:lnTo>
                  <a:pt x="194" y="60"/>
                </a:lnTo>
                <a:lnTo>
                  <a:pt x="194" y="63"/>
                </a:lnTo>
                <a:lnTo>
                  <a:pt x="194" y="67"/>
                </a:lnTo>
                <a:lnTo>
                  <a:pt x="193" y="71"/>
                </a:lnTo>
                <a:lnTo>
                  <a:pt x="193" y="76"/>
                </a:lnTo>
                <a:lnTo>
                  <a:pt x="193" y="80"/>
                </a:lnTo>
                <a:lnTo>
                  <a:pt x="193" y="85"/>
                </a:lnTo>
                <a:lnTo>
                  <a:pt x="193" y="91"/>
                </a:lnTo>
                <a:lnTo>
                  <a:pt x="193" y="96"/>
                </a:lnTo>
                <a:lnTo>
                  <a:pt x="193" y="103"/>
                </a:lnTo>
                <a:lnTo>
                  <a:pt x="194" y="111"/>
                </a:lnTo>
                <a:lnTo>
                  <a:pt x="194" y="117"/>
                </a:lnTo>
                <a:lnTo>
                  <a:pt x="194" y="126"/>
                </a:lnTo>
                <a:lnTo>
                  <a:pt x="194" y="134"/>
                </a:lnTo>
                <a:lnTo>
                  <a:pt x="194" y="143"/>
                </a:lnTo>
                <a:lnTo>
                  <a:pt x="194" y="152"/>
                </a:lnTo>
                <a:lnTo>
                  <a:pt x="194" y="162"/>
                </a:lnTo>
                <a:lnTo>
                  <a:pt x="194" y="172"/>
                </a:lnTo>
                <a:lnTo>
                  <a:pt x="194" y="183"/>
                </a:lnTo>
                <a:lnTo>
                  <a:pt x="194" y="194"/>
                </a:lnTo>
                <a:lnTo>
                  <a:pt x="194" y="206"/>
                </a:lnTo>
                <a:lnTo>
                  <a:pt x="194" y="219"/>
                </a:lnTo>
                <a:lnTo>
                  <a:pt x="194" y="231"/>
                </a:lnTo>
                <a:lnTo>
                  <a:pt x="194" y="244"/>
                </a:lnTo>
                <a:lnTo>
                  <a:pt x="194" y="258"/>
                </a:lnTo>
                <a:lnTo>
                  <a:pt x="194" y="274"/>
                </a:lnTo>
                <a:lnTo>
                  <a:pt x="194" y="289"/>
                </a:lnTo>
                <a:lnTo>
                  <a:pt x="194" y="303"/>
                </a:lnTo>
                <a:lnTo>
                  <a:pt x="194" y="319"/>
                </a:lnTo>
                <a:lnTo>
                  <a:pt x="194" y="332"/>
                </a:lnTo>
                <a:lnTo>
                  <a:pt x="193" y="344"/>
                </a:lnTo>
                <a:lnTo>
                  <a:pt x="193" y="357"/>
                </a:lnTo>
                <a:lnTo>
                  <a:pt x="193" y="369"/>
                </a:lnTo>
                <a:lnTo>
                  <a:pt x="193" y="379"/>
                </a:lnTo>
                <a:lnTo>
                  <a:pt x="193" y="388"/>
                </a:lnTo>
                <a:lnTo>
                  <a:pt x="191" y="397"/>
                </a:lnTo>
                <a:lnTo>
                  <a:pt x="191" y="406"/>
                </a:lnTo>
                <a:lnTo>
                  <a:pt x="191" y="414"/>
                </a:lnTo>
                <a:lnTo>
                  <a:pt x="190" y="420"/>
                </a:lnTo>
                <a:lnTo>
                  <a:pt x="190" y="427"/>
                </a:lnTo>
                <a:lnTo>
                  <a:pt x="190" y="432"/>
                </a:lnTo>
                <a:lnTo>
                  <a:pt x="189" y="436"/>
                </a:lnTo>
                <a:lnTo>
                  <a:pt x="189" y="440"/>
                </a:lnTo>
                <a:lnTo>
                  <a:pt x="186" y="447"/>
                </a:lnTo>
                <a:lnTo>
                  <a:pt x="185" y="454"/>
                </a:lnTo>
                <a:lnTo>
                  <a:pt x="182" y="460"/>
                </a:lnTo>
                <a:lnTo>
                  <a:pt x="180" y="465"/>
                </a:lnTo>
                <a:lnTo>
                  <a:pt x="177" y="470"/>
                </a:lnTo>
                <a:lnTo>
                  <a:pt x="173" y="476"/>
                </a:lnTo>
                <a:lnTo>
                  <a:pt x="171" y="479"/>
                </a:lnTo>
                <a:lnTo>
                  <a:pt x="168" y="482"/>
                </a:lnTo>
                <a:lnTo>
                  <a:pt x="166" y="485"/>
                </a:lnTo>
                <a:lnTo>
                  <a:pt x="163" y="487"/>
                </a:lnTo>
                <a:lnTo>
                  <a:pt x="159" y="488"/>
                </a:lnTo>
                <a:lnTo>
                  <a:pt x="157" y="490"/>
                </a:lnTo>
                <a:lnTo>
                  <a:pt x="154" y="491"/>
                </a:lnTo>
                <a:lnTo>
                  <a:pt x="153" y="492"/>
                </a:lnTo>
                <a:lnTo>
                  <a:pt x="148" y="492"/>
                </a:lnTo>
                <a:lnTo>
                  <a:pt x="145" y="492"/>
                </a:lnTo>
                <a:lnTo>
                  <a:pt x="142" y="491"/>
                </a:lnTo>
                <a:lnTo>
                  <a:pt x="141" y="490"/>
                </a:lnTo>
                <a:lnTo>
                  <a:pt x="140" y="487"/>
                </a:lnTo>
                <a:lnTo>
                  <a:pt x="139" y="485"/>
                </a:lnTo>
                <a:lnTo>
                  <a:pt x="139" y="481"/>
                </a:lnTo>
                <a:lnTo>
                  <a:pt x="137" y="477"/>
                </a:lnTo>
                <a:lnTo>
                  <a:pt x="137" y="472"/>
                </a:lnTo>
                <a:lnTo>
                  <a:pt x="137" y="467"/>
                </a:lnTo>
                <a:lnTo>
                  <a:pt x="135" y="461"/>
                </a:lnTo>
                <a:lnTo>
                  <a:pt x="132" y="455"/>
                </a:lnTo>
                <a:lnTo>
                  <a:pt x="130" y="452"/>
                </a:lnTo>
                <a:lnTo>
                  <a:pt x="128" y="450"/>
                </a:lnTo>
                <a:lnTo>
                  <a:pt x="126" y="447"/>
                </a:lnTo>
                <a:lnTo>
                  <a:pt x="122" y="443"/>
                </a:lnTo>
                <a:lnTo>
                  <a:pt x="119" y="441"/>
                </a:lnTo>
                <a:lnTo>
                  <a:pt x="116" y="438"/>
                </a:lnTo>
                <a:lnTo>
                  <a:pt x="112" y="436"/>
                </a:lnTo>
                <a:lnTo>
                  <a:pt x="107" y="433"/>
                </a:lnTo>
                <a:lnTo>
                  <a:pt x="103" y="429"/>
                </a:lnTo>
                <a:lnTo>
                  <a:pt x="98" y="427"/>
                </a:lnTo>
                <a:lnTo>
                  <a:pt x="98" y="42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217"/>
          <p:cNvSpPr/>
          <p:nvPr/>
        </p:nvSpPr>
        <p:spPr bwMode="auto">
          <a:xfrm>
            <a:off x="2630614" y="2601638"/>
            <a:ext cx="583101" cy="469912"/>
          </a:xfrm>
          <a:custGeom>
            <a:avLst/>
            <a:gdLst>
              <a:gd name="T0" fmla="*/ 108 w 170"/>
              <a:gd name="T1" fmla="*/ 38 h 137"/>
              <a:gd name="T2" fmla="*/ 123 w 170"/>
              <a:gd name="T3" fmla="*/ 27 h 137"/>
              <a:gd name="T4" fmla="*/ 136 w 170"/>
              <a:gd name="T5" fmla="*/ 18 h 137"/>
              <a:gd name="T6" fmla="*/ 147 w 170"/>
              <a:gd name="T7" fmla="*/ 12 h 137"/>
              <a:gd name="T8" fmla="*/ 155 w 170"/>
              <a:gd name="T9" fmla="*/ 7 h 137"/>
              <a:gd name="T10" fmla="*/ 163 w 170"/>
              <a:gd name="T11" fmla="*/ 3 h 137"/>
              <a:gd name="T12" fmla="*/ 167 w 170"/>
              <a:gd name="T13" fmla="*/ 0 h 137"/>
              <a:gd name="T14" fmla="*/ 170 w 170"/>
              <a:gd name="T15" fmla="*/ 0 h 137"/>
              <a:gd name="T16" fmla="*/ 170 w 170"/>
              <a:gd name="T17" fmla="*/ 2 h 137"/>
              <a:gd name="T18" fmla="*/ 169 w 170"/>
              <a:gd name="T19" fmla="*/ 4 h 137"/>
              <a:gd name="T20" fmla="*/ 167 w 170"/>
              <a:gd name="T21" fmla="*/ 9 h 137"/>
              <a:gd name="T22" fmla="*/ 161 w 170"/>
              <a:gd name="T23" fmla="*/ 17 h 137"/>
              <a:gd name="T24" fmla="*/ 154 w 170"/>
              <a:gd name="T25" fmla="*/ 25 h 137"/>
              <a:gd name="T26" fmla="*/ 145 w 170"/>
              <a:gd name="T27" fmla="*/ 36 h 137"/>
              <a:gd name="T28" fmla="*/ 133 w 170"/>
              <a:gd name="T29" fmla="*/ 49 h 137"/>
              <a:gd name="T30" fmla="*/ 120 w 170"/>
              <a:gd name="T31" fmla="*/ 63 h 137"/>
              <a:gd name="T32" fmla="*/ 105 w 170"/>
              <a:gd name="T33" fmla="*/ 79 h 137"/>
              <a:gd name="T34" fmla="*/ 92 w 170"/>
              <a:gd name="T35" fmla="*/ 93 h 137"/>
              <a:gd name="T36" fmla="*/ 79 w 170"/>
              <a:gd name="T37" fmla="*/ 106 h 137"/>
              <a:gd name="T38" fmla="*/ 69 w 170"/>
              <a:gd name="T39" fmla="*/ 116 h 137"/>
              <a:gd name="T40" fmla="*/ 61 w 170"/>
              <a:gd name="T41" fmla="*/ 124 h 137"/>
              <a:gd name="T42" fmla="*/ 54 w 170"/>
              <a:gd name="T43" fmla="*/ 130 h 137"/>
              <a:gd name="T44" fmla="*/ 48 w 170"/>
              <a:gd name="T45" fmla="*/ 134 h 137"/>
              <a:gd name="T46" fmla="*/ 45 w 170"/>
              <a:gd name="T47" fmla="*/ 137 h 137"/>
              <a:gd name="T48" fmla="*/ 41 w 170"/>
              <a:gd name="T49" fmla="*/ 137 h 137"/>
              <a:gd name="T50" fmla="*/ 36 w 170"/>
              <a:gd name="T51" fmla="*/ 134 h 137"/>
              <a:gd name="T52" fmla="*/ 28 w 170"/>
              <a:gd name="T53" fmla="*/ 130 h 137"/>
              <a:gd name="T54" fmla="*/ 20 w 170"/>
              <a:gd name="T55" fmla="*/ 125 h 137"/>
              <a:gd name="T56" fmla="*/ 11 w 170"/>
              <a:gd name="T57" fmla="*/ 119 h 137"/>
              <a:gd name="T58" fmla="*/ 5 w 170"/>
              <a:gd name="T59" fmla="*/ 113 h 137"/>
              <a:gd name="T60" fmla="*/ 1 w 170"/>
              <a:gd name="T61" fmla="*/ 107 h 137"/>
              <a:gd name="T62" fmla="*/ 0 w 170"/>
              <a:gd name="T63" fmla="*/ 102 h 137"/>
              <a:gd name="T64" fmla="*/ 2 w 170"/>
              <a:gd name="T65" fmla="*/ 97 h 137"/>
              <a:gd name="T66" fmla="*/ 3 w 170"/>
              <a:gd name="T67" fmla="*/ 93 h 137"/>
              <a:gd name="T68" fmla="*/ 7 w 170"/>
              <a:gd name="T69" fmla="*/ 90 h 137"/>
              <a:gd name="T70" fmla="*/ 11 w 170"/>
              <a:gd name="T71" fmla="*/ 90 h 137"/>
              <a:gd name="T72" fmla="*/ 19 w 170"/>
              <a:gd name="T73" fmla="*/ 93 h 137"/>
              <a:gd name="T74" fmla="*/ 25 w 170"/>
              <a:gd name="T75" fmla="*/ 94 h 137"/>
              <a:gd name="T76" fmla="*/ 28 w 170"/>
              <a:gd name="T77" fmla="*/ 94 h 137"/>
              <a:gd name="T78" fmla="*/ 29 w 170"/>
              <a:gd name="T79" fmla="*/ 93 h 137"/>
              <a:gd name="T80" fmla="*/ 33 w 170"/>
              <a:gd name="T81" fmla="*/ 90 h 137"/>
              <a:gd name="T82" fmla="*/ 38 w 170"/>
              <a:gd name="T83" fmla="*/ 88 h 137"/>
              <a:gd name="T84" fmla="*/ 45 w 170"/>
              <a:gd name="T85" fmla="*/ 83 h 137"/>
              <a:gd name="T86" fmla="*/ 54 w 170"/>
              <a:gd name="T87" fmla="*/ 76 h 137"/>
              <a:gd name="T88" fmla="*/ 65 w 170"/>
              <a:gd name="T89" fmla="*/ 70 h 137"/>
              <a:gd name="T90" fmla="*/ 78 w 170"/>
              <a:gd name="T91" fmla="*/ 61 h 137"/>
              <a:gd name="T92" fmla="*/ 92 w 170"/>
              <a:gd name="T93" fmla="*/ 49 h 137"/>
              <a:gd name="T94" fmla="*/ 100 w 170"/>
              <a:gd name="T95" fmla="*/ 4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" h="137">
                <a:moveTo>
                  <a:pt x="100" y="44"/>
                </a:moveTo>
                <a:lnTo>
                  <a:pt x="108" y="38"/>
                </a:lnTo>
                <a:lnTo>
                  <a:pt x="115" y="33"/>
                </a:lnTo>
                <a:lnTo>
                  <a:pt x="123" y="27"/>
                </a:lnTo>
                <a:lnTo>
                  <a:pt x="129" y="22"/>
                </a:lnTo>
                <a:lnTo>
                  <a:pt x="136" y="18"/>
                </a:lnTo>
                <a:lnTo>
                  <a:pt x="141" y="15"/>
                </a:lnTo>
                <a:lnTo>
                  <a:pt x="147" y="12"/>
                </a:lnTo>
                <a:lnTo>
                  <a:pt x="151" y="9"/>
                </a:lnTo>
                <a:lnTo>
                  <a:pt x="155" y="7"/>
                </a:lnTo>
                <a:lnTo>
                  <a:pt x="159" y="4"/>
                </a:lnTo>
                <a:lnTo>
                  <a:pt x="163" y="3"/>
                </a:lnTo>
                <a:lnTo>
                  <a:pt x="165" y="2"/>
                </a:lnTo>
                <a:lnTo>
                  <a:pt x="167" y="0"/>
                </a:lnTo>
                <a:lnTo>
                  <a:pt x="169" y="0"/>
                </a:lnTo>
                <a:lnTo>
                  <a:pt x="170" y="0"/>
                </a:lnTo>
                <a:lnTo>
                  <a:pt x="170" y="0"/>
                </a:lnTo>
                <a:lnTo>
                  <a:pt x="170" y="2"/>
                </a:lnTo>
                <a:lnTo>
                  <a:pt x="170" y="3"/>
                </a:lnTo>
                <a:lnTo>
                  <a:pt x="169" y="4"/>
                </a:lnTo>
                <a:lnTo>
                  <a:pt x="168" y="7"/>
                </a:lnTo>
                <a:lnTo>
                  <a:pt x="167" y="9"/>
                </a:lnTo>
                <a:lnTo>
                  <a:pt x="164" y="13"/>
                </a:lnTo>
                <a:lnTo>
                  <a:pt x="161" y="17"/>
                </a:lnTo>
                <a:lnTo>
                  <a:pt x="158" y="21"/>
                </a:lnTo>
                <a:lnTo>
                  <a:pt x="154" y="25"/>
                </a:lnTo>
                <a:lnTo>
                  <a:pt x="149" y="30"/>
                </a:lnTo>
                <a:lnTo>
                  <a:pt x="145" y="36"/>
                </a:lnTo>
                <a:lnTo>
                  <a:pt x="138" y="43"/>
                </a:lnTo>
                <a:lnTo>
                  <a:pt x="133" y="49"/>
                </a:lnTo>
                <a:lnTo>
                  <a:pt x="127" y="56"/>
                </a:lnTo>
                <a:lnTo>
                  <a:pt x="120" y="63"/>
                </a:lnTo>
                <a:lnTo>
                  <a:pt x="113" y="71"/>
                </a:lnTo>
                <a:lnTo>
                  <a:pt x="105" y="79"/>
                </a:lnTo>
                <a:lnTo>
                  <a:pt x="99" y="86"/>
                </a:lnTo>
                <a:lnTo>
                  <a:pt x="92" y="93"/>
                </a:lnTo>
                <a:lnTo>
                  <a:pt x="86" y="99"/>
                </a:lnTo>
                <a:lnTo>
                  <a:pt x="79" y="106"/>
                </a:lnTo>
                <a:lnTo>
                  <a:pt x="74" y="111"/>
                </a:lnTo>
                <a:lnTo>
                  <a:pt x="69" y="116"/>
                </a:lnTo>
                <a:lnTo>
                  <a:pt x="65" y="120"/>
                </a:lnTo>
                <a:lnTo>
                  <a:pt x="61" y="124"/>
                </a:lnTo>
                <a:lnTo>
                  <a:pt x="57" y="128"/>
                </a:lnTo>
                <a:lnTo>
                  <a:pt x="54" y="130"/>
                </a:lnTo>
                <a:lnTo>
                  <a:pt x="51" y="133"/>
                </a:lnTo>
                <a:lnTo>
                  <a:pt x="48" y="134"/>
                </a:lnTo>
                <a:lnTo>
                  <a:pt x="47" y="135"/>
                </a:lnTo>
                <a:lnTo>
                  <a:pt x="45" y="137"/>
                </a:lnTo>
                <a:lnTo>
                  <a:pt x="43" y="137"/>
                </a:lnTo>
                <a:lnTo>
                  <a:pt x="41" y="137"/>
                </a:lnTo>
                <a:lnTo>
                  <a:pt x="38" y="135"/>
                </a:lnTo>
                <a:lnTo>
                  <a:pt x="36" y="134"/>
                </a:lnTo>
                <a:lnTo>
                  <a:pt x="32" y="133"/>
                </a:lnTo>
                <a:lnTo>
                  <a:pt x="28" y="130"/>
                </a:lnTo>
                <a:lnTo>
                  <a:pt x="24" y="128"/>
                </a:lnTo>
                <a:lnTo>
                  <a:pt x="20" y="125"/>
                </a:lnTo>
                <a:lnTo>
                  <a:pt x="16" y="121"/>
                </a:lnTo>
                <a:lnTo>
                  <a:pt x="11" y="119"/>
                </a:lnTo>
                <a:lnTo>
                  <a:pt x="7" y="116"/>
                </a:lnTo>
                <a:lnTo>
                  <a:pt x="5" y="113"/>
                </a:lnTo>
                <a:lnTo>
                  <a:pt x="2" y="110"/>
                </a:lnTo>
                <a:lnTo>
                  <a:pt x="1" y="107"/>
                </a:lnTo>
                <a:lnTo>
                  <a:pt x="1" y="104"/>
                </a:lnTo>
                <a:lnTo>
                  <a:pt x="0" y="102"/>
                </a:lnTo>
                <a:lnTo>
                  <a:pt x="1" y="99"/>
                </a:lnTo>
                <a:lnTo>
                  <a:pt x="2" y="97"/>
                </a:lnTo>
                <a:lnTo>
                  <a:pt x="2" y="94"/>
                </a:lnTo>
                <a:lnTo>
                  <a:pt x="3" y="93"/>
                </a:lnTo>
                <a:lnTo>
                  <a:pt x="5" y="92"/>
                </a:lnTo>
                <a:lnTo>
                  <a:pt x="7" y="90"/>
                </a:lnTo>
                <a:lnTo>
                  <a:pt x="9" y="90"/>
                </a:lnTo>
                <a:lnTo>
                  <a:pt x="11" y="90"/>
                </a:lnTo>
                <a:lnTo>
                  <a:pt x="14" y="92"/>
                </a:lnTo>
                <a:lnTo>
                  <a:pt x="19" y="93"/>
                </a:lnTo>
                <a:lnTo>
                  <a:pt x="23" y="94"/>
                </a:lnTo>
                <a:lnTo>
                  <a:pt x="25" y="94"/>
                </a:lnTo>
                <a:lnTo>
                  <a:pt x="27" y="94"/>
                </a:lnTo>
                <a:lnTo>
                  <a:pt x="28" y="94"/>
                </a:lnTo>
                <a:lnTo>
                  <a:pt x="29" y="94"/>
                </a:lnTo>
                <a:lnTo>
                  <a:pt x="29" y="93"/>
                </a:lnTo>
                <a:lnTo>
                  <a:pt x="30" y="92"/>
                </a:lnTo>
                <a:lnTo>
                  <a:pt x="33" y="90"/>
                </a:lnTo>
                <a:lnTo>
                  <a:pt x="34" y="89"/>
                </a:lnTo>
                <a:lnTo>
                  <a:pt x="38" y="88"/>
                </a:lnTo>
                <a:lnTo>
                  <a:pt x="41" y="85"/>
                </a:lnTo>
                <a:lnTo>
                  <a:pt x="45" y="83"/>
                </a:lnTo>
                <a:lnTo>
                  <a:pt x="50" y="80"/>
                </a:lnTo>
                <a:lnTo>
                  <a:pt x="54" y="76"/>
                </a:lnTo>
                <a:lnTo>
                  <a:pt x="59" y="74"/>
                </a:lnTo>
                <a:lnTo>
                  <a:pt x="65" y="70"/>
                </a:lnTo>
                <a:lnTo>
                  <a:pt x="72" y="65"/>
                </a:lnTo>
                <a:lnTo>
                  <a:pt x="78" y="61"/>
                </a:lnTo>
                <a:lnTo>
                  <a:pt x="84" y="56"/>
                </a:lnTo>
                <a:lnTo>
                  <a:pt x="92" y="49"/>
                </a:lnTo>
                <a:lnTo>
                  <a:pt x="100" y="44"/>
                </a:lnTo>
                <a:lnTo>
                  <a:pt x="100" y="44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218"/>
          <p:cNvSpPr/>
          <p:nvPr/>
        </p:nvSpPr>
        <p:spPr bwMode="auto">
          <a:xfrm>
            <a:off x="1725092" y="2656518"/>
            <a:ext cx="637981" cy="531652"/>
          </a:xfrm>
          <a:custGeom>
            <a:avLst/>
            <a:gdLst>
              <a:gd name="T0" fmla="*/ 12 w 186"/>
              <a:gd name="T1" fmla="*/ 131 h 155"/>
              <a:gd name="T2" fmla="*/ 5 w 186"/>
              <a:gd name="T3" fmla="*/ 122 h 155"/>
              <a:gd name="T4" fmla="*/ 1 w 186"/>
              <a:gd name="T5" fmla="*/ 115 h 155"/>
              <a:gd name="T6" fmla="*/ 0 w 186"/>
              <a:gd name="T7" fmla="*/ 110 h 155"/>
              <a:gd name="T8" fmla="*/ 3 w 186"/>
              <a:gd name="T9" fmla="*/ 105 h 155"/>
              <a:gd name="T10" fmla="*/ 5 w 186"/>
              <a:gd name="T11" fmla="*/ 103 h 155"/>
              <a:gd name="T12" fmla="*/ 8 w 186"/>
              <a:gd name="T13" fmla="*/ 101 h 155"/>
              <a:gd name="T14" fmla="*/ 13 w 186"/>
              <a:gd name="T15" fmla="*/ 103 h 155"/>
              <a:gd name="T16" fmla="*/ 21 w 186"/>
              <a:gd name="T17" fmla="*/ 106 h 155"/>
              <a:gd name="T18" fmla="*/ 24 w 186"/>
              <a:gd name="T19" fmla="*/ 106 h 155"/>
              <a:gd name="T20" fmla="*/ 28 w 186"/>
              <a:gd name="T21" fmla="*/ 105 h 155"/>
              <a:gd name="T22" fmla="*/ 31 w 186"/>
              <a:gd name="T23" fmla="*/ 105 h 155"/>
              <a:gd name="T24" fmla="*/ 36 w 186"/>
              <a:gd name="T25" fmla="*/ 103 h 155"/>
              <a:gd name="T26" fmla="*/ 44 w 186"/>
              <a:gd name="T27" fmla="*/ 97 h 155"/>
              <a:gd name="T28" fmla="*/ 53 w 186"/>
              <a:gd name="T29" fmla="*/ 92 h 155"/>
              <a:gd name="T30" fmla="*/ 64 w 186"/>
              <a:gd name="T31" fmla="*/ 85 h 155"/>
              <a:gd name="T32" fmla="*/ 77 w 186"/>
              <a:gd name="T33" fmla="*/ 74 h 155"/>
              <a:gd name="T34" fmla="*/ 93 w 186"/>
              <a:gd name="T35" fmla="*/ 63 h 155"/>
              <a:gd name="T36" fmla="*/ 109 w 186"/>
              <a:gd name="T37" fmla="*/ 50 h 155"/>
              <a:gd name="T38" fmla="*/ 127 w 186"/>
              <a:gd name="T39" fmla="*/ 37 h 155"/>
              <a:gd name="T40" fmla="*/ 141 w 186"/>
              <a:gd name="T41" fmla="*/ 26 h 155"/>
              <a:gd name="T42" fmla="*/ 154 w 186"/>
              <a:gd name="T43" fmla="*/ 17 h 155"/>
              <a:gd name="T44" fmla="*/ 165 w 186"/>
              <a:gd name="T45" fmla="*/ 10 h 155"/>
              <a:gd name="T46" fmla="*/ 174 w 186"/>
              <a:gd name="T47" fmla="*/ 5 h 155"/>
              <a:gd name="T48" fmla="*/ 180 w 186"/>
              <a:gd name="T49" fmla="*/ 1 h 155"/>
              <a:gd name="T50" fmla="*/ 184 w 186"/>
              <a:gd name="T51" fmla="*/ 0 h 155"/>
              <a:gd name="T52" fmla="*/ 186 w 186"/>
              <a:gd name="T53" fmla="*/ 0 h 155"/>
              <a:gd name="T54" fmla="*/ 186 w 186"/>
              <a:gd name="T55" fmla="*/ 2 h 155"/>
              <a:gd name="T56" fmla="*/ 184 w 186"/>
              <a:gd name="T57" fmla="*/ 6 h 155"/>
              <a:gd name="T58" fmla="*/ 181 w 186"/>
              <a:gd name="T59" fmla="*/ 11 h 155"/>
              <a:gd name="T60" fmla="*/ 176 w 186"/>
              <a:gd name="T61" fmla="*/ 19 h 155"/>
              <a:gd name="T62" fmla="*/ 170 w 186"/>
              <a:gd name="T63" fmla="*/ 27 h 155"/>
              <a:gd name="T64" fmla="*/ 162 w 186"/>
              <a:gd name="T65" fmla="*/ 37 h 155"/>
              <a:gd name="T66" fmla="*/ 152 w 186"/>
              <a:gd name="T67" fmla="*/ 49 h 155"/>
              <a:gd name="T68" fmla="*/ 140 w 186"/>
              <a:gd name="T69" fmla="*/ 63 h 155"/>
              <a:gd name="T70" fmla="*/ 129 w 186"/>
              <a:gd name="T71" fmla="*/ 76 h 155"/>
              <a:gd name="T72" fmla="*/ 117 w 186"/>
              <a:gd name="T73" fmla="*/ 88 h 155"/>
              <a:gd name="T74" fmla="*/ 108 w 186"/>
              <a:gd name="T75" fmla="*/ 99 h 155"/>
              <a:gd name="T76" fmla="*/ 90 w 186"/>
              <a:gd name="T77" fmla="*/ 117 h 155"/>
              <a:gd name="T78" fmla="*/ 77 w 186"/>
              <a:gd name="T79" fmla="*/ 131 h 155"/>
              <a:gd name="T80" fmla="*/ 67 w 186"/>
              <a:gd name="T81" fmla="*/ 140 h 155"/>
              <a:gd name="T82" fmla="*/ 59 w 186"/>
              <a:gd name="T83" fmla="*/ 148 h 155"/>
              <a:gd name="T84" fmla="*/ 53 w 186"/>
              <a:gd name="T85" fmla="*/ 153 h 155"/>
              <a:gd name="T86" fmla="*/ 46 w 186"/>
              <a:gd name="T87" fmla="*/ 155 h 155"/>
              <a:gd name="T88" fmla="*/ 41 w 186"/>
              <a:gd name="T89" fmla="*/ 155 h 155"/>
              <a:gd name="T90" fmla="*/ 35 w 186"/>
              <a:gd name="T91" fmla="*/ 153 h 155"/>
              <a:gd name="T92" fmla="*/ 28 w 186"/>
              <a:gd name="T93" fmla="*/ 148 h 155"/>
              <a:gd name="T94" fmla="*/ 21 w 186"/>
              <a:gd name="T95" fmla="*/ 140 h 155"/>
              <a:gd name="T96" fmla="*/ 15 w 186"/>
              <a:gd name="T97" fmla="*/ 136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6" h="155">
                <a:moveTo>
                  <a:pt x="15" y="136"/>
                </a:moveTo>
                <a:lnTo>
                  <a:pt x="12" y="131"/>
                </a:lnTo>
                <a:lnTo>
                  <a:pt x="8" y="127"/>
                </a:lnTo>
                <a:lnTo>
                  <a:pt x="5" y="122"/>
                </a:lnTo>
                <a:lnTo>
                  <a:pt x="3" y="119"/>
                </a:lnTo>
                <a:lnTo>
                  <a:pt x="1" y="115"/>
                </a:lnTo>
                <a:lnTo>
                  <a:pt x="0" y="113"/>
                </a:lnTo>
                <a:lnTo>
                  <a:pt x="0" y="110"/>
                </a:lnTo>
                <a:lnTo>
                  <a:pt x="0" y="108"/>
                </a:lnTo>
                <a:lnTo>
                  <a:pt x="3" y="105"/>
                </a:lnTo>
                <a:lnTo>
                  <a:pt x="4" y="104"/>
                </a:lnTo>
                <a:lnTo>
                  <a:pt x="5" y="103"/>
                </a:lnTo>
                <a:lnTo>
                  <a:pt x="6" y="103"/>
                </a:lnTo>
                <a:lnTo>
                  <a:pt x="8" y="101"/>
                </a:lnTo>
                <a:lnTo>
                  <a:pt x="10" y="103"/>
                </a:lnTo>
                <a:lnTo>
                  <a:pt x="13" y="103"/>
                </a:lnTo>
                <a:lnTo>
                  <a:pt x="17" y="105"/>
                </a:lnTo>
                <a:lnTo>
                  <a:pt x="21" y="106"/>
                </a:lnTo>
                <a:lnTo>
                  <a:pt x="23" y="106"/>
                </a:lnTo>
                <a:lnTo>
                  <a:pt x="24" y="106"/>
                </a:lnTo>
                <a:lnTo>
                  <a:pt x="27" y="106"/>
                </a:lnTo>
                <a:lnTo>
                  <a:pt x="28" y="105"/>
                </a:lnTo>
                <a:lnTo>
                  <a:pt x="30" y="105"/>
                </a:lnTo>
                <a:lnTo>
                  <a:pt x="31" y="105"/>
                </a:lnTo>
                <a:lnTo>
                  <a:pt x="33" y="104"/>
                </a:lnTo>
                <a:lnTo>
                  <a:pt x="36" y="103"/>
                </a:lnTo>
                <a:lnTo>
                  <a:pt x="40" y="100"/>
                </a:lnTo>
                <a:lnTo>
                  <a:pt x="44" y="97"/>
                </a:lnTo>
                <a:lnTo>
                  <a:pt x="48" y="95"/>
                </a:lnTo>
                <a:lnTo>
                  <a:pt x="53" y="92"/>
                </a:lnTo>
                <a:lnTo>
                  <a:pt x="58" y="88"/>
                </a:lnTo>
                <a:lnTo>
                  <a:pt x="64" y="85"/>
                </a:lnTo>
                <a:lnTo>
                  <a:pt x="71" y="79"/>
                </a:lnTo>
                <a:lnTo>
                  <a:pt x="77" y="74"/>
                </a:lnTo>
                <a:lnTo>
                  <a:pt x="85" y="69"/>
                </a:lnTo>
                <a:lnTo>
                  <a:pt x="93" y="63"/>
                </a:lnTo>
                <a:lnTo>
                  <a:pt x="102" y="56"/>
                </a:lnTo>
                <a:lnTo>
                  <a:pt x="109" y="50"/>
                </a:lnTo>
                <a:lnTo>
                  <a:pt x="118" y="44"/>
                </a:lnTo>
                <a:lnTo>
                  <a:pt x="127" y="37"/>
                </a:lnTo>
                <a:lnTo>
                  <a:pt x="134" y="31"/>
                </a:lnTo>
                <a:lnTo>
                  <a:pt x="141" y="26"/>
                </a:lnTo>
                <a:lnTo>
                  <a:pt x="148" y="20"/>
                </a:lnTo>
                <a:lnTo>
                  <a:pt x="154" y="17"/>
                </a:lnTo>
                <a:lnTo>
                  <a:pt x="159" y="13"/>
                </a:lnTo>
                <a:lnTo>
                  <a:pt x="165" y="10"/>
                </a:lnTo>
                <a:lnTo>
                  <a:pt x="170" y="6"/>
                </a:lnTo>
                <a:lnTo>
                  <a:pt x="174" y="5"/>
                </a:lnTo>
                <a:lnTo>
                  <a:pt x="176" y="2"/>
                </a:lnTo>
                <a:lnTo>
                  <a:pt x="180" y="1"/>
                </a:lnTo>
                <a:lnTo>
                  <a:pt x="183" y="0"/>
                </a:lnTo>
                <a:lnTo>
                  <a:pt x="184" y="0"/>
                </a:lnTo>
                <a:lnTo>
                  <a:pt x="185" y="0"/>
                </a:lnTo>
                <a:lnTo>
                  <a:pt x="186" y="0"/>
                </a:lnTo>
                <a:lnTo>
                  <a:pt x="186" y="1"/>
                </a:lnTo>
                <a:lnTo>
                  <a:pt x="186" y="2"/>
                </a:lnTo>
                <a:lnTo>
                  <a:pt x="185" y="4"/>
                </a:lnTo>
                <a:lnTo>
                  <a:pt x="184" y="6"/>
                </a:lnTo>
                <a:lnTo>
                  <a:pt x="183" y="9"/>
                </a:lnTo>
                <a:lnTo>
                  <a:pt x="181" y="11"/>
                </a:lnTo>
                <a:lnTo>
                  <a:pt x="179" y="15"/>
                </a:lnTo>
                <a:lnTo>
                  <a:pt x="176" y="19"/>
                </a:lnTo>
                <a:lnTo>
                  <a:pt x="174" y="23"/>
                </a:lnTo>
                <a:lnTo>
                  <a:pt x="170" y="27"/>
                </a:lnTo>
                <a:lnTo>
                  <a:pt x="166" y="32"/>
                </a:lnTo>
                <a:lnTo>
                  <a:pt x="162" y="37"/>
                </a:lnTo>
                <a:lnTo>
                  <a:pt x="157" y="44"/>
                </a:lnTo>
                <a:lnTo>
                  <a:pt x="152" y="49"/>
                </a:lnTo>
                <a:lnTo>
                  <a:pt x="147" y="56"/>
                </a:lnTo>
                <a:lnTo>
                  <a:pt x="140" y="63"/>
                </a:lnTo>
                <a:lnTo>
                  <a:pt x="134" y="69"/>
                </a:lnTo>
                <a:lnTo>
                  <a:pt x="129" y="76"/>
                </a:lnTo>
                <a:lnTo>
                  <a:pt x="122" y="82"/>
                </a:lnTo>
                <a:lnTo>
                  <a:pt x="117" y="88"/>
                </a:lnTo>
                <a:lnTo>
                  <a:pt x="112" y="94"/>
                </a:lnTo>
                <a:lnTo>
                  <a:pt x="108" y="99"/>
                </a:lnTo>
                <a:lnTo>
                  <a:pt x="98" y="109"/>
                </a:lnTo>
                <a:lnTo>
                  <a:pt x="90" y="117"/>
                </a:lnTo>
                <a:lnTo>
                  <a:pt x="84" y="124"/>
                </a:lnTo>
                <a:lnTo>
                  <a:pt x="77" y="131"/>
                </a:lnTo>
                <a:lnTo>
                  <a:pt x="72" y="136"/>
                </a:lnTo>
                <a:lnTo>
                  <a:pt x="67" y="140"/>
                </a:lnTo>
                <a:lnTo>
                  <a:pt x="63" y="144"/>
                </a:lnTo>
                <a:lnTo>
                  <a:pt x="59" y="148"/>
                </a:lnTo>
                <a:lnTo>
                  <a:pt x="55" y="150"/>
                </a:lnTo>
                <a:lnTo>
                  <a:pt x="53" y="153"/>
                </a:lnTo>
                <a:lnTo>
                  <a:pt x="49" y="154"/>
                </a:lnTo>
                <a:lnTo>
                  <a:pt x="46" y="155"/>
                </a:lnTo>
                <a:lnTo>
                  <a:pt x="44" y="155"/>
                </a:lnTo>
                <a:lnTo>
                  <a:pt x="41" y="155"/>
                </a:lnTo>
                <a:lnTo>
                  <a:pt x="37" y="154"/>
                </a:lnTo>
                <a:lnTo>
                  <a:pt x="35" y="153"/>
                </a:lnTo>
                <a:lnTo>
                  <a:pt x="32" y="150"/>
                </a:lnTo>
                <a:lnTo>
                  <a:pt x="28" y="148"/>
                </a:lnTo>
                <a:lnTo>
                  <a:pt x="24" y="144"/>
                </a:lnTo>
                <a:lnTo>
                  <a:pt x="21" y="140"/>
                </a:lnTo>
                <a:lnTo>
                  <a:pt x="15" y="136"/>
                </a:lnTo>
                <a:lnTo>
                  <a:pt x="15" y="136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219"/>
          <p:cNvSpPr/>
          <p:nvPr/>
        </p:nvSpPr>
        <p:spPr bwMode="auto">
          <a:xfrm>
            <a:off x="1882872" y="2406127"/>
            <a:ext cx="277832" cy="216091"/>
          </a:xfrm>
          <a:custGeom>
            <a:avLst/>
            <a:gdLst>
              <a:gd name="T0" fmla="*/ 31 w 81"/>
              <a:gd name="T1" fmla="*/ 38 h 63"/>
              <a:gd name="T2" fmla="*/ 23 w 81"/>
              <a:gd name="T3" fmla="*/ 32 h 63"/>
              <a:gd name="T4" fmla="*/ 17 w 81"/>
              <a:gd name="T5" fmla="*/ 25 h 63"/>
              <a:gd name="T6" fmla="*/ 12 w 81"/>
              <a:gd name="T7" fmla="*/ 21 h 63"/>
              <a:gd name="T8" fmla="*/ 8 w 81"/>
              <a:gd name="T9" fmla="*/ 16 h 63"/>
              <a:gd name="T10" fmla="*/ 4 w 81"/>
              <a:gd name="T11" fmla="*/ 12 h 63"/>
              <a:gd name="T12" fmla="*/ 2 w 81"/>
              <a:gd name="T13" fmla="*/ 10 h 63"/>
              <a:gd name="T14" fmla="*/ 0 w 81"/>
              <a:gd name="T15" fmla="*/ 7 h 63"/>
              <a:gd name="T16" fmla="*/ 0 w 81"/>
              <a:gd name="T17" fmla="*/ 5 h 63"/>
              <a:gd name="T18" fmla="*/ 0 w 81"/>
              <a:gd name="T19" fmla="*/ 3 h 63"/>
              <a:gd name="T20" fmla="*/ 2 w 81"/>
              <a:gd name="T21" fmla="*/ 3 h 63"/>
              <a:gd name="T22" fmla="*/ 4 w 81"/>
              <a:gd name="T23" fmla="*/ 2 h 63"/>
              <a:gd name="T24" fmla="*/ 7 w 81"/>
              <a:gd name="T25" fmla="*/ 2 h 63"/>
              <a:gd name="T26" fmla="*/ 9 w 81"/>
              <a:gd name="T27" fmla="*/ 1 h 63"/>
              <a:gd name="T28" fmla="*/ 14 w 81"/>
              <a:gd name="T29" fmla="*/ 1 h 63"/>
              <a:gd name="T30" fmla="*/ 20 w 81"/>
              <a:gd name="T31" fmla="*/ 0 h 63"/>
              <a:gd name="T32" fmla="*/ 26 w 81"/>
              <a:gd name="T33" fmla="*/ 0 h 63"/>
              <a:gd name="T34" fmla="*/ 36 w 81"/>
              <a:gd name="T35" fmla="*/ 1 h 63"/>
              <a:gd name="T36" fmla="*/ 41 w 81"/>
              <a:gd name="T37" fmla="*/ 1 h 63"/>
              <a:gd name="T38" fmla="*/ 47 w 81"/>
              <a:gd name="T39" fmla="*/ 2 h 63"/>
              <a:gd name="T40" fmla="*/ 50 w 81"/>
              <a:gd name="T41" fmla="*/ 2 h 63"/>
              <a:gd name="T42" fmla="*/ 54 w 81"/>
              <a:gd name="T43" fmla="*/ 3 h 63"/>
              <a:gd name="T44" fmla="*/ 58 w 81"/>
              <a:gd name="T45" fmla="*/ 3 h 63"/>
              <a:gd name="T46" fmla="*/ 61 w 81"/>
              <a:gd name="T47" fmla="*/ 5 h 63"/>
              <a:gd name="T48" fmla="*/ 67 w 81"/>
              <a:gd name="T49" fmla="*/ 9 h 63"/>
              <a:gd name="T50" fmla="*/ 72 w 81"/>
              <a:gd name="T51" fmla="*/ 14 h 63"/>
              <a:gd name="T52" fmla="*/ 75 w 81"/>
              <a:gd name="T53" fmla="*/ 16 h 63"/>
              <a:gd name="T54" fmla="*/ 76 w 81"/>
              <a:gd name="T55" fmla="*/ 19 h 63"/>
              <a:gd name="T56" fmla="*/ 77 w 81"/>
              <a:gd name="T57" fmla="*/ 23 h 63"/>
              <a:gd name="T58" fmla="*/ 79 w 81"/>
              <a:gd name="T59" fmla="*/ 25 h 63"/>
              <a:gd name="T60" fmla="*/ 80 w 81"/>
              <a:gd name="T61" fmla="*/ 32 h 63"/>
              <a:gd name="T62" fmla="*/ 81 w 81"/>
              <a:gd name="T63" fmla="*/ 38 h 63"/>
              <a:gd name="T64" fmla="*/ 80 w 81"/>
              <a:gd name="T65" fmla="*/ 45 h 63"/>
              <a:gd name="T66" fmla="*/ 79 w 81"/>
              <a:gd name="T67" fmla="*/ 50 h 63"/>
              <a:gd name="T68" fmla="*/ 76 w 81"/>
              <a:gd name="T69" fmla="*/ 55 h 63"/>
              <a:gd name="T70" fmla="*/ 75 w 81"/>
              <a:gd name="T71" fmla="*/ 57 h 63"/>
              <a:gd name="T72" fmla="*/ 74 w 81"/>
              <a:gd name="T73" fmla="*/ 60 h 63"/>
              <a:gd name="T74" fmla="*/ 72 w 81"/>
              <a:gd name="T75" fmla="*/ 61 h 63"/>
              <a:gd name="T76" fmla="*/ 71 w 81"/>
              <a:gd name="T77" fmla="*/ 63 h 63"/>
              <a:gd name="T78" fmla="*/ 70 w 81"/>
              <a:gd name="T79" fmla="*/ 63 h 63"/>
              <a:gd name="T80" fmla="*/ 68 w 81"/>
              <a:gd name="T81" fmla="*/ 63 h 63"/>
              <a:gd name="T82" fmla="*/ 67 w 81"/>
              <a:gd name="T83" fmla="*/ 63 h 63"/>
              <a:gd name="T84" fmla="*/ 63 w 81"/>
              <a:gd name="T85" fmla="*/ 61 h 63"/>
              <a:gd name="T86" fmla="*/ 59 w 81"/>
              <a:gd name="T87" fmla="*/ 60 h 63"/>
              <a:gd name="T88" fmla="*/ 56 w 81"/>
              <a:gd name="T89" fmla="*/ 57 h 63"/>
              <a:gd name="T90" fmla="*/ 50 w 81"/>
              <a:gd name="T91" fmla="*/ 54 h 63"/>
              <a:gd name="T92" fmla="*/ 44 w 81"/>
              <a:gd name="T93" fmla="*/ 50 h 63"/>
              <a:gd name="T94" fmla="*/ 38 w 81"/>
              <a:gd name="T95" fmla="*/ 43 h 63"/>
              <a:gd name="T96" fmla="*/ 31 w 81"/>
              <a:gd name="T97" fmla="*/ 38 h 63"/>
              <a:gd name="T98" fmla="*/ 31 w 81"/>
              <a:gd name="T99" fmla="*/ 3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1" h="63">
                <a:moveTo>
                  <a:pt x="31" y="38"/>
                </a:moveTo>
                <a:lnTo>
                  <a:pt x="23" y="32"/>
                </a:lnTo>
                <a:lnTo>
                  <a:pt x="17" y="25"/>
                </a:lnTo>
                <a:lnTo>
                  <a:pt x="12" y="21"/>
                </a:lnTo>
                <a:lnTo>
                  <a:pt x="8" y="16"/>
                </a:lnTo>
                <a:lnTo>
                  <a:pt x="4" y="12"/>
                </a:lnTo>
                <a:lnTo>
                  <a:pt x="2" y="10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lnTo>
                  <a:pt x="2" y="3"/>
                </a:lnTo>
                <a:lnTo>
                  <a:pt x="4" y="2"/>
                </a:lnTo>
                <a:lnTo>
                  <a:pt x="7" y="2"/>
                </a:lnTo>
                <a:lnTo>
                  <a:pt x="9" y="1"/>
                </a:lnTo>
                <a:lnTo>
                  <a:pt x="14" y="1"/>
                </a:lnTo>
                <a:lnTo>
                  <a:pt x="20" y="0"/>
                </a:lnTo>
                <a:lnTo>
                  <a:pt x="26" y="0"/>
                </a:lnTo>
                <a:lnTo>
                  <a:pt x="36" y="1"/>
                </a:lnTo>
                <a:lnTo>
                  <a:pt x="41" y="1"/>
                </a:lnTo>
                <a:lnTo>
                  <a:pt x="47" y="2"/>
                </a:lnTo>
                <a:lnTo>
                  <a:pt x="50" y="2"/>
                </a:lnTo>
                <a:lnTo>
                  <a:pt x="54" y="3"/>
                </a:lnTo>
                <a:lnTo>
                  <a:pt x="58" y="3"/>
                </a:lnTo>
                <a:lnTo>
                  <a:pt x="61" y="5"/>
                </a:lnTo>
                <a:lnTo>
                  <a:pt x="67" y="9"/>
                </a:lnTo>
                <a:lnTo>
                  <a:pt x="72" y="14"/>
                </a:lnTo>
                <a:lnTo>
                  <a:pt x="75" y="16"/>
                </a:lnTo>
                <a:lnTo>
                  <a:pt x="76" y="19"/>
                </a:lnTo>
                <a:lnTo>
                  <a:pt x="77" y="23"/>
                </a:lnTo>
                <a:lnTo>
                  <a:pt x="79" y="25"/>
                </a:lnTo>
                <a:lnTo>
                  <a:pt x="80" y="32"/>
                </a:lnTo>
                <a:lnTo>
                  <a:pt x="81" y="38"/>
                </a:lnTo>
                <a:lnTo>
                  <a:pt x="80" y="45"/>
                </a:lnTo>
                <a:lnTo>
                  <a:pt x="79" y="50"/>
                </a:lnTo>
                <a:lnTo>
                  <a:pt x="76" y="55"/>
                </a:lnTo>
                <a:lnTo>
                  <a:pt x="75" y="57"/>
                </a:lnTo>
                <a:lnTo>
                  <a:pt x="74" y="60"/>
                </a:lnTo>
                <a:lnTo>
                  <a:pt x="72" y="61"/>
                </a:lnTo>
                <a:lnTo>
                  <a:pt x="71" y="63"/>
                </a:lnTo>
                <a:lnTo>
                  <a:pt x="70" y="63"/>
                </a:lnTo>
                <a:lnTo>
                  <a:pt x="68" y="63"/>
                </a:lnTo>
                <a:lnTo>
                  <a:pt x="67" y="63"/>
                </a:lnTo>
                <a:lnTo>
                  <a:pt x="63" y="61"/>
                </a:lnTo>
                <a:lnTo>
                  <a:pt x="59" y="60"/>
                </a:lnTo>
                <a:lnTo>
                  <a:pt x="56" y="57"/>
                </a:lnTo>
                <a:lnTo>
                  <a:pt x="50" y="54"/>
                </a:lnTo>
                <a:lnTo>
                  <a:pt x="44" y="50"/>
                </a:lnTo>
                <a:lnTo>
                  <a:pt x="38" y="43"/>
                </a:lnTo>
                <a:lnTo>
                  <a:pt x="31" y="38"/>
                </a:lnTo>
                <a:lnTo>
                  <a:pt x="31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214"/>
          <p:cNvSpPr/>
          <p:nvPr/>
        </p:nvSpPr>
        <p:spPr bwMode="auto">
          <a:xfrm>
            <a:off x="1963172" y="1991679"/>
            <a:ext cx="661992" cy="1577803"/>
          </a:xfrm>
          <a:custGeom>
            <a:avLst/>
            <a:gdLst>
              <a:gd name="T0" fmla="*/ 154 w 193"/>
              <a:gd name="T1" fmla="*/ 433 h 460"/>
              <a:gd name="T2" fmla="*/ 144 w 193"/>
              <a:gd name="T3" fmla="*/ 448 h 460"/>
              <a:gd name="T4" fmla="*/ 131 w 193"/>
              <a:gd name="T5" fmla="*/ 459 h 460"/>
              <a:gd name="T6" fmla="*/ 121 w 193"/>
              <a:gd name="T7" fmla="*/ 460 h 460"/>
              <a:gd name="T8" fmla="*/ 116 w 193"/>
              <a:gd name="T9" fmla="*/ 453 h 460"/>
              <a:gd name="T10" fmla="*/ 113 w 193"/>
              <a:gd name="T11" fmla="*/ 438 h 460"/>
              <a:gd name="T12" fmla="*/ 99 w 193"/>
              <a:gd name="T13" fmla="*/ 416 h 460"/>
              <a:gd name="T14" fmla="*/ 73 w 193"/>
              <a:gd name="T15" fmla="*/ 394 h 460"/>
              <a:gd name="T16" fmla="*/ 59 w 193"/>
              <a:gd name="T17" fmla="*/ 383 h 460"/>
              <a:gd name="T18" fmla="*/ 50 w 193"/>
              <a:gd name="T19" fmla="*/ 374 h 460"/>
              <a:gd name="T20" fmla="*/ 45 w 193"/>
              <a:gd name="T21" fmla="*/ 365 h 460"/>
              <a:gd name="T22" fmla="*/ 55 w 193"/>
              <a:gd name="T23" fmla="*/ 365 h 460"/>
              <a:gd name="T24" fmla="*/ 81 w 193"/>
              <a:gd name="T25" fmla="*/ 372 h 460"/>
              <a:gd name="T26" fmla="*/ 108 w 193"/>
              <a:gd name="T27" fmla="*/ 380 h 460"/>
              <a:gd name="T28" fmla="*/ 125 w 193"/>
              <a:gd name="T29" fmla="*/ 380 h 460"/>
              <a:gd name="T30" fmla="*/ 131 w 193"/>
              <a:gd name="T31" fmla="*/ 370 h 460"/>
              <a:gd name="T32" fmla="*/ 136 w 193"/>
              <a:gd name="T33" fmla="*/ 349 h 460"/>
              <a:gd name="T34" fmla="*/ 139 w 193"/>
              <a:gd name="T35" fmla="*/ 329 h 460"/>
              <a:gd name="T36" fmla="*/ 140 w 193"/>
              <a:gd name="T37" fmla="*/ 294 h 460"/>
              <a:gd name="T38" fmla="*/ 143 w 193"/>
              <a:gd name="T39" fmla="*/ 244 h 460"/>
              <a:gd name="T40" fmla="*/ 144 w 193"/>
              <a:gd name="T41" fmla="*/ 181 h 460"/>
              <a:gd name="T42" fmla="*/ 145 w 193"/>
              <a:gd name="T43" fmla="*/ 119 h 460"/>
              <a:gd name="T44" fmla="*/ 143 w 193"/>
              <a:gd name="T45" fmla="*/ 74 h 460"/>
              <a:gd name="T46" fmla="*/ 139 w 193"/>
              <a:gd name="T47" fmla="*/ 46 h 460"/>
              <a:gd name="T48" fmla="*/ 134 w 193"/>
              <a:gd name="T49" fmla="*/ 36 h 460"/>
              <a:gd name="T50" fmla="*/ 113 w 193"/>
              <a:gd name="T51" fmla="*/ 37 h 460"/>
              <a:gd name="T52" fmla="*/ 81 w 193"/>
              <a:gd name="T53" fmla="*/ 46 h 460"/>
              <a:gd name="T54" fmla="*/ 46 w 193"/>
              <a:gd name="T55" fmla="*/ 56 h 460"/>
              <a:gd name="T56" fmla="*/ 27 w 193"/>
              <a:gd name="T57" fmla="*/ 58 h 460"/>
              <a:gd name="T58" fmla="*/ 5 w 193"/>
              <a:gd name="T59" fmla="*/ 43 h 460"/>
              <a:gd name="T60" fmla="*/ 0 w 193"/>
              <a:gd name="T61" fmla="*/ 36 h 460"/>
              <a:gd name="T62" fmla="*/ 8 w 193"/>
              <a:gd name="T63" fmla="*/ 33 h 460"/>
              <a:gd name="T64" fmla="*/ 15 w 193"/>
              <a:gd name="T65" fmla="*/ 32 h 460"/>
              <a:gd name="T66" fmla="*/ 38 w 193"/>
              <a:gd name="T67" fmla="*/ 29 h 460"/>
              <a:gd name="T68" fmla="*/ 77 w 193"/>
              <a:gd name="T69" fmla="*/ 22 h 460"/>
              <a:gd name="T70" fmla="*/ 98 w 193"/>
              <a:gd name="T71" fmla="*/ 16 h 460"/>
              <a:gd name="T72" fmla="*/ 112 w 193"/>
              <a:gd name="T73" fmla="*/ 13 h 460"/>
              <a:gd name="T74" fmla="*/ 121 w 193"/>
              <a:gd name="T75" fmla="*/ 9 h 460"/>
              <a:gd name="T76" fmla="*/ 126 w 193"/>
              <a:gd name="T77" fmla="*/ 4 h 460"/>
              <a:gd name="T78" fmla="*/ 136 w 193"/>
              <a:gd name="T79" fmla="*/ 1 h 460"/>
              <a:gd name="T80" fmla="*/ 150 w 193"/>
              <a:gd name="T81" fmla="*/ 5 h 460"/>
              <a:gd name="T82" fmla="*/ 173 w 193"/>
              <a:gd name="T83" fmla="*/ 16 h 460"/>
              <a:gd name="T84" fmla="*/ 189 w 193"/>
              <a:gd name="T85" fmla="*/ 28 h 460"/>
              <a:gd name="T86" fmla="*/ 193 w 193"/>
              <a:gd name="T87" fmla="*/ 37 h 460"/>
              <a:gd name="T88" fmla="*/ 186 w 193"/>
              <a:gd name="T89" fmla="*/ 47 h 460"/>
              <a:gd name="T90" fmla="*/ 182 w 193"/>
              <a:gd name="T91" fmla="*/ 64 h 460"/>
              <a:gd name="T92" fmla="*/ 180 w 193"/>
              <a:gd name="T93" fmla="*/ 90 h 460"/>
              <a:gd name="T94" fmla="*/ 177 w 193"/>
              <a:gd name="T95" fmla="*/ 117 h 460"/>
              <a:gd name="T96" fmla="*/ 176 w 193"/>
              <a:gd name="T97" fmla="*/ 155 h 460"/>
              <a:gd name="T98" fmla="*/ 175 w 193"/>
              <a:gd name="T99" fmla="*/ 207 h 460"/>
              <a:gd name="T100" fmla="*/ 175 w 193"/>
              <a:gd name="T101" fmla="*/ 271 h 460"/>
              <a:gd name="T102" fmla="*/ 173 w 193"/>
              <a:gd name="T103" fmla="*/ 327 h 460"/>
              <a:gd name="T104" fmla="*/ 172 w 193"/>
              <a:gd name="T105" fmla="*/ 371 h 460"/>
              <a:gd name="T106" fmla="*/ 168 w 193"/>
              <a:gd name="T107" fmla="*/ 399 h 460"/>
              <a:gd name="T108" fmla="*/ 164 w 193"/>
              <a:gd name="T109" fmla="*/ 412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3" h="460">
                <a:moveTo>
                  <a:pt x="164" y="412"/>
                </a:moveTo>
                <a:lnTo>
                  <a:pt x="159" y="424"/>
                </a:lnTo>
                <a:lnTo>
                  <a:pt x="157" y="428"/>
                </a:lnTo>
                <a:lnTo>
                  <a:pt x="154" y="433"/>
                </a:lnTo>
                <a:lnTo>
                  <a:pt x="152" y="437"/>
                </a:lnTo>
                <a:lnTo>
                  <a:pt x="150" y="441"/>
                </a:lnTo>
                <a:lnTo>
                  <a:pt x="148" y="444"/>
                </a:lnTo>
                <a:lnTo>
                  <a:pt x="144" y="448"/>
                </a:lnTo>
                <a:lnTo>
                  <a:pt x="139" y="453"/>
                </a:lnTo>
                <a:lnTo>
                  <a:pt x="136" y="455"/>
                </a:lnTo>
                <a:lnTo>
                  <a:pt x="134" y="457"/>
                </a:lnTo>
                <a:lnTo>
                  <a:pt x="131" y="459"/>
                </a:lnTo>
                <a:lnTo>
                  <a:pt x="128" y="460"/>
                </a:lnTo>
                <a:lnTo>
                  <a:pt x="126" y="460"/>
                </a:lnTo>
                <a:lnTo>
                  <a:pt x="125" y="460"/>
                </a:lnTo>
                <a:lnTo>
                  <a:pt x="121" y="460"/>
                </a:lnTo>
                <a:lnTo>
                  <a:pt x="119" y="460"/>
                </a:lnTo>
                <a:lnTo>
                  <a:pt x="117" y="459"/>
                </a:lnTo>
                <a:lnTo>
                  <a:pt x="116" y="456"/>
                </a:lnTo>
                <a:lnTo>
                  <a:pt x="116" y="453"/>
                </a:lnTo>
                <a:lnTo>
                  <a:pt x="114" y="451"/>
                </a:lnTo>
                <a:lnTo>
                  <a:pt x="114" y="447"/>
                </a:lnTo>
                <a:lnTo>
                  <a:pt x="114" y="443"/>
                </a:lnTo>
                <a:lnTo>
                  <a:pt x="113" y="438"/>
                </a:lnTo>
                <a:lnTo>
                  <a:pt x="112" y="433"/>
                </a:lnTo>
                <a:lnTo>
                  <a:pt x="109" y="428"/>
                </a:lnTo>
                <a:lnTo>
                  <a:pt x="104" y="423"/>
                </a:lnTo>
                <a:lnTo>
                  <a:pt x="99" y="416"/>
                </a:lnTo>
                <a:lnTo>
                  <a:pt x="94" y="410"/>
                </a:lnTo>
                <a:lnTo>
                  <a:pt x="86" y="403"/>
                </a:lnTo>
                <a:lnTo>
                  <a:pt x="78" y="397"/>
                </a:lnTo>
                <a:lnTo>
                  <a:pt x="73" y="394"/>
                </a:lnTo>
                <a:lnTo>
                  <a:pt x="69" y="390"/>
                </a:lnTo>
                <a:lnTo>
                  <a:pt x="65" y="388"/>
                </a:lnTo>
                <a:lnTo>
                  <a:pt x="62" y="385"/>
                </a:lnTo>
                <a:lnTo>
                  <a:pt x="59" y="383"/>
                </a:lnTo>
                <a:lnTo>
                  <a:pt x="56" y="380"/>
                </a:lnTo>
                <a:lnTo>
                  <a:pt x="54" y="378"/>
                </a:lnTo>
                <a:lnTo>
                  <a:pt x="51" y="375"/>
                </a:lnTo>
                <a:lnTo>
                  <a:pt x="50" y="374"/>
                </a:lnTo>
                <a:lnTo>
                  <a:pt x="47" y="371"/>
                </a:lnTo>
                <a:lnTo>
                  <a:pt x="46" y="369"/>
                </a:lnTo>
                <a:lnTo>
                  <a:pt x="45" y="366"/>
                </a:lnTo>
                <a:lnTo>
                  <a:pt x="45" y="365"/>
                </a:lnTo>
                <a:lnTo>
                  <a:pt x="46" y="363"/>
                </a:lnTo>
                <a:lnTo>
                  <a:pt x="49" y="363"/>
                </a:lnTo>
                <a:lnTo>
                  <a:pt x="51" y="363"/>
                </a:lnTo>
                <a:lnTo>
                  <a:pt x="55" y="365"/>
                </a:lnTo>
                <a:lnTo>
                  <a:pt x="60" y="366"/>
                </a:lnTo>
                <a:lnTo>
                  <a:pt x="65" y="367"/>
                </a:lnTo>
                <a:lnTo>
                  <a:pt x="73" y="370"/>
                </a:lnTo>
                <a:lnTo>
                  <a:pt x="81" y="372"/>
                </a:lnTo>
                <a:lnTo>
                  <a:pt x="89" y="375"/>
                </a:lnTo>
                <a:lnTo>
                  <a:pt x="96" y="378"/>
                </a:lnTo>
                <a:lnTo>
                  <a:pt x="103" y="379"/>
                </a:lnTo>
                <a:lnTo>
                  <a:pt x="108" y="380"/>
                </a:lnTo>
                <a:lnTo>
                  <a:pt x="113" y="380"/>
                </a:lnTo>
                <a:lnTo>
                  <a:pt x="117" y="380"/>
                </a:lnTo>
                <a:lnTo>
                  <a:pt x="121" y="380"/>
                </a:lnTo>
                <a:lnTo>
                  <a:pt x="125" y="380"/>
                </a:lnTo>
                <a:lnTo>
                  <a:pt x="126" y="379"/>
                </a:lnTo>
                <a:lnTo>
                  <a:pt x="127" y="376"/>
                </a:lnTo>
                <a:lnTo>
                  <a:pt x="130" y="374"/>
                </a:lnTo>
                <a:lnTo>
                  <a:pt x="131" y="370"/>
                </a:lnTo>
                <a:lnTo>
                  <a:pt x="134" y="366"/>
                </a:lnTo>
                <a:lnTo>
                  <a:pt x="135" y="361"/>
                </a:lnTo>
                <a:lnTo>
                  <a:pt x="136" y="356"/>
                </a:lnTo>
                <a:lnTo>
                  <a:pt x="136" y="349"/>
                </a:lnTo>
                <a:lnTo>
                  <a:pt x="137" y="345"/>
                </a:lnTo>
                <a:lnTo>
                  <a:pt x="137" y="342"/>
                </a:lnTo>
                <a:lnTo>
                  <a:pt x="139" y="335"/>
                </a:lnTo>
                <a:lnTo>
                  <a:pt x="139" y="329"/>
                </a:lnTo>
                <a:lnTo>
                  <a:pt x="139" y="321"/>
                </a:lnTo>
                <a:lnTo>
                  <a:pt x="140" y="313"/>
                </a:lnTo>
                <a:lnTo>
                  <a:pt x="140" y="304"/>
                </a:lnTo>
                <a:lnTo>
                  <a:pt x="140" y="294"/>
                </a:lnTo>
                <a:lnTo>
                  <a:pt x="141" y="282"/>
                </a:lnTo>
                <a:lnTo>
                  <a:pt x="141" y="271"/>
                </a:lnTo>
                <a:lnTo>
                  <a:pt x="143" y="258"/>
                </a:lnTo>
                <a:lnTo>
                  <a:pt x="143" y="244"/>
                </a:lnTo>
                <a:lnTo>
                  <a:pt x="143" y="230"/>
                </a:lnTo>
                <a:lnTo>
                  <a:pt x="144" y="214"/>
                </a:lnTo>
                <a:lnTo>
                  <a:pt x="144" y="198"/>
                </a:lnTo>
                <a:lnTo>
                  <a:pt x="144" y="181"/>
                </a:lnTo>
                <a:lnTo>
                  <a:pt x="145" y="164"/>
                </a:lnTo>
                <a:lnTo>
                  <a:pt x="145" y="149"/>
                </a:lnTo>
                <a:lnTo>
                  <a:pt x="145" y="133"/>
                </a:lnTo>
                <a:lnTo>
                  <a:pt x="145" y="119"/>
                </a:lnTo>
                <a:lnTo>
                  <a:pt x="145" y="106"/>
                </a:lnTo>
                <a:lnTo>
                  <a:pt x="144" y="95"/>
                </a:lnTo>
                <a:lnTo>
                  <a:pt x="144" y="85"/>
                </a:lnTo>
                <a:lnTo>
                  <a:pt x="143" y="74"/>
                </a:lnTo>
                <a:lnTo>
                  <a:pt x="143" y="65"/>
                </a:lnTo>
                <a:lnTo>
                  <a:pt x="141" y="58"/>
                </a:lnTo>
                <a:lnTo>
                  <a:pt x="140" y="51"/>
                </a:lnTo>
                <a:lnTo>
                  <a:pt x="139" y="46"/>
                </a:lnTo>
                <a:lnTo>
                  <a:pt x="139" y="42"/>
                </a:lnTo>
                <a:lnTo>
                  <a:pt x="137" y="38"/>
                </a:lnTo>
                <a:lnTo>
                  <a:pt x="136" y="37"/>
                </a:lnTo>
                <a:lnTo>
                  <a:pt x="134" y="36"/>
                </a:lnTo>
                <a:lnTo>
                  <a:pt x="130" y="34"/>
                </a:lnTo>
                <a:lnTo>
                  <a:pt x="125" y="34"/>
                </a:lnTo>
                <a:lnTo>
                  <a:pt x="119" y="36"/>
                </a:lnTo>
                <a:lnTo>
                  <a:pt x="113" y="37"/>
                </a:lnTo>
                <a:lnTo>
                  <a:pt x="107" y="38"/>
                </a:lnTo>
                <a:lnTo>
                  <a:pt x="99" y="41"/>
                </a:lnTo>
                <a:lnTo>
                  <a:pt x="90" y="42"/>
                </a:lnTo>
                <a:lnTo>
                  <a:pt x="81" y="46"/>
                </a:lnTo>
                <a:lnTo>
                  <a:pt x="71" y="49"/>
                </a:lnTo>
                <a:lnTo>
                  <a:pt x="62" y="52"/>
                </a:lnTo>
                <a:lnTo>
                  <a:pt x="54" y="55"/>
                </a:lnTo>
                <a:lnTo>
                  <a:pt x="46" y="56"/>
                </a:lnTo>
                <a:lnTo>
                  <a:pt x="40" y="58"/>
                </a:lnTo>
                <a:lnTo>
                  <a:pt x="35" y="59"/>
                </a:lnTo>
                <a:lnTo>
                  <a:pt x="31" y="59"/>
                </a:lnTo>
                <a:lnTo>
                  <a:pt x="27" y="58"/>
                </a:lnTo>
                <a:lnTo>
                  <a:pt x="22" y="56"/>
                </a:lnTo>
                <a:lnTo>
                  <a:pt x="17" y="52"/>
                </a:lnTo>
                <a:lnTo>
                  <a:pt x="10" y="49"/>
                </a:lnTo>
                <a:lnTo>
                  <a:pt x="5" y="43"/>
                </a:lnTo>
                <a:lnTo>
                  <a:pt x="2" y="41"/>
                </a:lnTo>
                <a:lnTo>
                  <a:pt x="0" y="38"/>
                </a:lnTo>
                <a:lnTo>
                  <a:pt x="0" y="37"/>
                </a:lnTo>
                <a:lnTo>
                  <a:pt x="0" y="36"/>
                </a:lnTo>
                <a:lnTo>
                  <a:pt x="0" y="34"/>
                </a:lnTo>
                <a:lnTo>
                  <a:pt x="1" y="33"/>
                </a:lnTo>
                <a:lnTo>
                  <a:pt x="4" y="33"/>
                </a:lnTo>
                <a:lnTo>
                  <a:pt x="8" y="33"/>
                </a:lnTo>
                <a:lnTo>
                  <a:pt x="9" y="33"/>
                </a:lnTo>
                <a:lnTo>
                  <a:pt x="10" y="33"/>
                </a:lnTo>
                <a:lnTo>
                  <a:pt x="13" y="33"/>
                </a:lnTo>
                <a:lnTo>
                  <a:pt x="15" y="32"/>
                </a:lnTo>
                <a:lnTo>
                  <a:pt x="19" y="32"/>
                </a:lnTo>
                <a:lnTo>
                  <a:pt x="22" y="32"/>
                </a:lnTo>
                <a:lnTo>
                  <a:pt x="29" y="31"/>
                </a:lnTo>
                <a:lnTo>
                  <a:pt x="38" y="29"/>
                </a:lnTo>
                <a:lnTo>
                  <a:pt x="47" y="28"/>
                </a:lnTo>
                <a:lnTo>
                  <a:pt x="59" y="25"/>
                </a:lnTo>
                <a:lnTo>
                  <a:pt x="71" y="23"/>
                </a:lnTo>
                <a:lnTo>
                  <a:pt x="77" y="22"/>
                </a:lnTo>
                <a:lnTo>
                  <a:pt x="82" y="20"/>
                </a:lnTo>
                <a:lnTo>
                  <a:pt x="87" y="19"/>
                </a:lnTo>
                <a:lnTo>
                  <a:pt x="92" y="18"/>
                </a:lnTo>
                <a:lnTo>
                  <a:pt x="98" y="16"/>
                </a:lnTo>
                <a:lnTo>
                  <a:pt x="101" y="15"/>
                </a:lnTo>
                <a:lnTo>
                  <a:pt x="105" y="14"/>
                </a:lnTo>
                <a:lnTo>
                  <a:pt x="109" y="13"/>
                </a:lnTo>
                <a:lnTo>
                  <a:pt x="112" y="13"/>
                </a:lnTo>
                <a:lnTo>
                  <a:pt x="114" y="11"/>
                </a:lnTo>
                <a:lnTo>
                  <a:pt x="117" y="10"/>
                </a:lnTo>
                <a:lnTo>
                  <a:pt x="119" y="9"/>
                </a:lnTo>
                <a:lnTo>
                  <a:pt x="121" y="9"/>
                </a:lnTo>
                <a:lnTo>
                  <a:pt x="122" y="7"/>
                </a:lnTo>
                <a:lnTo>
                  <a:pt x="123" y="6"/>
                </a:lnTo>
                <a:lnTo>
                  <a:pt x="125" y="5"/>
                </a:lnTo>
                <a:lnTo>
                  <a:pt x="126" y="4"/>
                </a:lnTo>
                <a:lnTo>
                  <a:pt x="128" y="2"/>
                </a:lnTo>
                <a:lnTo>
                  <a:pt x="131" y="1"/>
                </a:lnTo>
                <a:lnTo>
                  <a:pt x="134" y="0"/>
                </a:lnTo>
                <a:lnTo>
                  <a:pt x="136" y="1"/>
                </a:lnTo>
                <a:lnTo>
                  <a:pt x="139" y="1"/>
                </a:lnTo>
                <a:lnTo>
                  <a:pt x="143" y="2"/>
                </a:lnTo>
                <a:lnTo>
                  <a:pt x="146" y="4"/>
                </a:lnTo>
                <a:lnTo>
                  <a:pt x="150" y="5"/>
                </a:lnTo>
                <a:lnTo>
                  <a:pt x="155" y="7"/>
                </a:lnTo>
                <a:lnTo>
                  <a:pt x="161" y="10"/>
                </a:lnTo>
                <a:lnTo>
                  <a:pt x="167" y="13"/>
                </a:lnTo>
                <a:lnTo>
                  <a:pt x="173" y="16"/>
                </a:lnTo>
                <a:lnTo>
                  <a:pt x="179" y="20"/>
                </a:lnTo>
                <a:lnTo>
                  <a:pt x="182" y="23"/>
                </a:lnTo>
                <a:lnTo>
                  <a:pt x="186" y="25"/>
                </a:lnTo>
                <a:lnTo>
                  <a:pt x="189" y="28"/>
                </a:lnTo>
                <a:lnTo>
                  <a:pt x="191" y="31"/>
                </a:lnTo>
                <a:lnTo>
                  <a:pt x="193" y="32"/>
                </a:lnTo>
                <a:lnTo>
                  <a:pt x="193" y="33"/>
                </a:lnTo>
                <a:lnTo>
                  <a:pt x="193" y="37"/>
                </a:lnTo>
                <a:lnTo>
                  <a:pt x="191" y="40"/>
                </a:lnTo>
                <a:lnTo>
                  <a:pt x="189" y="43"/>
                </a:lnTo>
                <a:lnTo>
                  <a:pt x="188" y="46"/>
                </a:lnTo>
                <a:lnTo>
                  <a:pt x="186" y="47"/>
                </a:lnTo>
                <a:lnTo>
                  <a:pt x="185" y="51"/>
                </a:lnTo>
                <a:lnTo>
                  <a:pt x="185" y="55"/>
                </a:lnTo>
                <a:lnTo>
                  <a:pt x="184" y="59"/>
                </a:lnTo>
                <a:lnTo>
                  <a:pt x="182" y="64"/>
                </a:lnTo>
                <a:lnTo>
                  <a:pt x="182" y="70"/>
                </a:lnTo>
                <a:lnTo>
                  <a:pt x="181" y="78"/>
                </a:lnTo>
                <a:lnTo>
                  <a:pt x="180" y="86"/>
                </a:lnTo>
                <a:lnTo>
                  <a:pt x="180" y="90"/>
                </a:lnTo>
                <a:lnTo>
                  <a:pt x="179" y="96"/>
                </a:lnTo>
                <a:lnTo>
                  <a:pt x="179" y="101"/>
                </a:lnTo>
                <a:lnTo>
                  <a:pt x="179" y="109"/>
                </a:lnTo>
                <a:lnTo>
                  <a:pt x="177" y="117"/>
                </a:lnTo>
                <a:lnTo>
                  <a:pt x="177" y="126"/>
                </a:lnTo>
                <a:lnTo>
                  <a:pt x="177" y="135"/>
                </a:lnTo>
                <a:lnTo>
                  <a:pt x="176" y="145"/>
                </a:lnTo>
                <a:lnTo>
                  <a:pt x="176" y="155"/>
                </a:lnTo>
                <a:lnTo>
                  <a:pt x="176" y="167"/>
                </a:lnTo>
                <a:lnTo>
                  <a:pt x="176" y="180"/>
                </a:lnTo>
                <a:lnTo>
                  <a:pt x="175" y="193"/>
                </a:lnTo>
                <a:lnTo>
                  <a:pt x="175" y="207"/>
                </a:lnTo>
                <a:lnTo>
                  <a:pt x="175" y="222"/>
                </a:lnTo>
                <a:lnTo>
                  <a:pt x="175" y="238"/>
                </a:lnTo>
                <a:lnTo>
                  <a:pt x="175" y="254"/>
                </a:lnTo>
                <a:lnTo>
                  <a:pt x="175" y="271"/>
                </a:lnTo>
                <a:lnTo>
                  <a:pt x="175" y="286"/>
                </a:lnTo>
                <a:lnTo>
                  <a:pt x="175" y="300"/>
                </a:lnTo>
                <a:lnTo>
                  <a:pt x="175" y="315"/>
                </a:lnTo>
                <a:lnTo>
                  <a:pt x="173" y="327"/>
                </a:lnTo>
                <a:lnTo>
                  <a:pt x="173" y="340"/>
                </a:lnTo>
                <a:lnTo>
                  <a:pt x="173" y="351"/>
                </a:lnTo>
                <a:lnTo>
                  <a:pt x="172" y="362"/>
                </a:lnTo>
                <a:lnTo>
                  <a:pt x="172" y="371"/>
                </a:lnTo>
                <a:lnTo>
                  <a:pt x="171" y="380"/>
                </a:lnTo>
                <a:lnTo>
                  <a:pt x="171" y="388"/>
                </a:lnTo>
                <a:lnTo>
                  <a:pt x="170" y="394"/>
                </a:lnTo>
                <a:lnTo>
                  <a:pt x="168" y="399"/>
                </a:lnTo>
                <a:lnTo>
                  <a:pt x="167" y="405"/>
                </a:lnTo>
                <a:lnTo>
                  <a:pt x="166" y="410"/>
                </a:lnTo>
                <a:lnTo>
                  <a:pt x="164" y="412"/>
                </a:lnTo>
                <a:lnTo>
                  <a:pt x="164" y="412"/>
                </a:lnTo>
              </a:path>
            </a:pathLst>
          </a:custGeom>
          <a:solidFill>
            <a:srgbClr val="221DD3"/>
          </a:solidFill>
          <a:ln w="12700">
            <a:solidFill>
              <a:srgbClr val="221DD3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216"/>
          <p:cNvSpPr/>
          <p:nvPr/>
        </p:nvSpPr>
        <p:spPr bwMode="auto">
          <a:xfrm>
            <a:off x="2734923" y="1933368"/>
            <a:ext cx="710012" cy="1687563"/>
          </a:xfrm>
          <a:custGeom>
            <a:avLst/>
            <a:gdLst>
              <a:gd name="T0" fmla="*/ 74 w 207"/>
              <a:gd name="T1" fmla="*/ 413 h 492"/>
              <a:gd name="T2" fmla="*/ 59 w 207"/>
              <a:gd name="T3" fmla="*/ 401 h 492"/>
              <a:gd name="T4" fmla="*/ 64 w 207"/>
              <a:gd name="T5" fmla="*/ 397 h 492"/>
              <a:gd name="T6" fmla="*/ 74 w 207"/>
              <a:gd name="T7" fmla="*/ 398 h 492"/>
              <a:gd name="T8" fmla="*/ 90 w 207"/>
              <a:gd name="T9" fmla="*/ 400 h 492"/>
              <a:gd name="T10" fmla="*/ 117 w 207"/>
              <a:gd name="T11" fmla="*/ 406 h 492"/>
              <a:gd name="T12" fmla="*/ 141 w 207"/>
              <a:gd name="T13" fmla="*/ 406 h 492"/>
              <a:gd name="T14" fmla="*/ 150 w 207"/>
              <a:gd name="T15" fmla="*/ 398 h 492"/>
              <a:gd name="T16" fmla="*/ 153 w 207"/>
              <a:gd name="T17" fmla="*/ 388 h 492"/>
              <a:gd name="T18" fmla="*/ 155 w 207"/>
              <a:gd name="T19" fmla="*/ 369 h 492"/>
              <a:gd name="T20" fmla="*/ 157 w 207"/>
              <a:gd name="T21" fmla="*/ 344 h 492"/>
              <a:gd name="T22" fmla="*/ 160 w 207"/>
              <a:gd name="T23" fmla="*/ 267 h 492"/>
              <a:gd name="T24" fmla="*/ 159 w 207"/>
              <a:gd name="T25" fmla="*/ 152 h 492"/>
              <a:gd name="T26" fmla="*/ 154 w 207"/>
              <a:gd name="T27" fmla="*/ 82 h 492"/>
              <a:gd name="T28" fmla="*/ 151 w 207"/>
              <a:gd name="T29" fmla="*/ 63 h 492"/>
              <a:gd name="T30" fmla="*/ 148 w 207"/>
              <a:gd name="T31" fmla="*/ 49 h 492"/>
              <a:gd name="T32" fmla="*/ 142 w 207"/>
              <a:gd name="T33" fmla="*/ 41 h 492"/>
              <a:gd name="T34" fmla="*/ 132 w 207"/>
              <a:gd name="T35" fmla="*/ 39 h 492"/>
              <a:gd name="T36" fmla="*/ 105 w 207"/>
              <a:gd name="T37" fmla="*/ 42 h 492"/>
              <a:gd name="T38" fmla="*/ 64 w 207"/>
              <a:gd name="T39" fmla="*/ 53 h 492"/>
              <a:gd name="T40" fmla="*/ 46 w 207"/>
              <a:gd name="T41" fmla="*/ 58 h 492"/>
              <a:gd name="T42" fmla="*/ 37 w 207"/>
              <a:gd name="T43" fmla="*/ 59 h 492"/>
              <a:gd name="T44" fmla="*/ 29 w 207"/>
              <a:gd name="T45" fmla="*/ 59 h 492"/>
              <a:gd name="T46" fmla="*/ 8 w 207"/>
              <a:gd name="T47" fmla="*/ 50 h 492"/>
              <a:gd name="T48" fmla="*/ 1 w 207"/>
              <a:gd name="T49" fmla="*/ 45 h 492"/>
              <a:gd name="T50" fmla="*/ 1 w 207"/>
              <a:gd name="T51" fmla="*/ 40 h 492"/>
              <a:gd name="T52" fmla="*/ 11 w 207"/>
              <a:gd name="T53" fmla="*/ 35 h 492"/>
              <a:gd name="T54" fmla="*/ 36 w 207"/>
              <a:gd name="T55" fmla="*/ 31 h 492"/>
              <a:gd name="T56" fmla="*/ 68 w 207"/>
              <a:gd name="T57" fmla="*/ 26 h 492"/>
              <a:gd name="T58" fmla="*/ 104 w 207"/>
              <a:gd name="T59" fmla="*/ 18 h 492"/>
              <a:gd name="T60" fmla="*/ 126 w 207"/>
              <a:gd name="T61" fmla="*/ 12 h 492"/>
              <a:gd name="T62" fmla="*/ 135 w 207"/>
              <a:gd name="T63" fmla="*/ 1 h 492"/>
              <a:gd name="T64" fmla="*/ 142 w 207"/>
              <a:gd name="T65" fmla="*/ 0 h 492"/>
              <a:gd name="T66" fmla="*/ 155 w 207"/>
              <a:gd name="T67" fmla="*/ 4 h 492"/>
              <a:gd name="T68" fmla="*/ 178 w 207"/>
              <a:gd name="T69" fmla="*/ 14 h 492"/>
              <a:gd name="T70" fmla="*/ 198 w 207"/>
              <a:gd name="T71" fmla="*/ 28 h 492"/>
              <a:gd name="T72" fmla="*/ 207 w 207"/>
              <a:gd name="T73" fmla="*/ 37 h 492"/>
              <a:gd name="T74" fmla="*/ 199 w 207"/>
              <a:gd name="T75" fmla="*/ 50 h 492"/>
              <a:gd name="T76" fmla="*/ 195 w 207"/>
              <a:gd name="T77" fmla="*/ 55 h 492"/>
              <a:gd name="T78" fmla="*/ 194 w 207"/>
              <a:gd name="T79" fmla="*/ 67 h 492"/>
              <a:gd name="T80" fmla="*/ 193 w 207"/>
              <a:gd name="T81" fmla="*/ 85 h 492"/>
              <a:gd name="T82" fmla="*/ 194 w 207"/>
              <a:gd name="T83" fmla="*/ 111 h 492"/>
              <a:gd name="T84" fmla="*/ 194 w 207"/>
              <a:gd name="T85" fmla="*/ 143 h 492"/>
              <a:gd name="T86" fmla="*/ 194 w 207"/>
              <a:gd name="T87" fmla="*/ 183 h 492"/>
              <a:gd name="T88" fmla="*/ 194 w 207"/>
              <a:gd name="T89" fmla="*/ 231 h 492"/>
              <a:gd name="T90" fmla="*/ 194 w 207"/>
              <a:gd name="T91" fmla="*/ 289 h 492"/>
              <a:gd name="T92" fmla="*/ 193 w 207"/>
              <a:gd name="T93" fmla="*/ 344 h 492"/>
              <a:gd name="T94" fmla="*/ 193 w 207"/>
              <a:gd name="T95" fmla="*/ 388 h 492"/>
              <a:gd name="T96" fmla="*/ 190 w 207"/>
              <a:gd name="T97" fmla="*/ 420 h 492"/>
              <a:gd name="T98" fmla="*/ 189 w 207"/>
              <a:gd name="T99" fmla="*/ 440 h 492"/>
              <a:gd name="T100" fmla="*/ 180 w 207"/>
              <a:gd name="T101" fmla="*/ 465 h 492"/>
              <a:gd name="T102" fmla="*/ 168 w 207"/>
              <a:gd name="T103" fmla="*/ 482 h 492"/>
              <a:gd name="T104" fmla="*/ 157 w 207"/>
              <a:gd name="T105" fmla="*/ 490 h 492"/>
              <a:gd name="T106" fmla="*/ 145 w 207"/>
              <a:gd name="T107" fmla="*/ 492 h 492"/>
              <a:gd name="T108" fmla="*/ 139 w 207"/>
              <a:gd name="T109" fmla="*/ 485 h 492"/>
              <a:gd name="T110" fmla="*/ 137 w 207"/>
              <a:gd name="T111" fmla="*/ 467 h 492"/>
              <a:gd name="T112" fmla="*/ 128 w 207"/>
              <a:gd name="T113" fmla="*/ 450 h 492"/>
              <a:gd name="T114" fmla="*/ 116 w 207"/>
              <a:gd name="T115" fmla="*/ 438 h 492"/>
              <a:gd name="T116" fmla="*/ 98 w 207"/>
              <a:gd name="T117" fmla="*/ 427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7" h="492">
                <a:moveTo>
                  <a:pt x="98" y="427"/>
                </a:moveTo>
                <a:lnTo>
                  <a:pt x="89" y="422"/>
                </a:lnTo>
                <a:lnTo>
                  <a:pt x="81" y="416"/>
                </a:lnTo>
                <a:lnTo>
                  <a:pt x="74" y="413"/>
                </a:lnTo>
                <a:lnTo>
                  <a:pt x="68" y="409"/>
                </a:lnTo>
                <a:lnTo>
                  <a:pt x="64" y="405"/>
                </a:lnTo>
                <a:lnTo>
                  <a:pt x="62" y="402"/>
                </a:lnTo>
                <a:lnTo>
                  <a:pt x="59" y="401"/>
                </a:lnTo>
                <a:lnTo>
                  <a:pt x="59" y="400"/>
                </a:lnTo>
                <a:lnTo>
                  <a:pt x="59" y="398"/>
                </a:lnTo>
                <a:lnTo>
                  <a:pt x="62" y="398"/>
                </a:lnTo>
                <a:lnTo>
                  <a:pt x="64" y="397"/>
                </a:lnTo>
                <a:lnTo>
                  <a:pt x="67" y="397"/>
                </a:lnTo>
                <a:lnTo>
                  <a:pt x="69" y="397"/>
                </a:lnTo>
                <a:lnTo>
                  <a:pt x="72" y="398"/>
                </a:lnTo>
                <a:lnTo>
                  <a:pt x="74" y="398"/>
                </a:lnTo>
                <a:lnTo>
                  <a:pt x="78" y="398"/>
                </a:lnTo>
                <a:lnTo>
                  <a:pt x="82" y="398"/>
                </a:lnTo>
                <a:lnTo>
                  <a:pt x="86" y="400"/>
                </a:lnTo>
                <a:lnTo>
                  <a:pt x="90" y="400"/>
                </a:lnTo>
                <a:lnTo>
                  <a:pt x="95" y="401"/>
                </a:lnTo>
                <a:lnTo>
                  <a:pt x="100" y="402"/>
                </a:lnTo>
                <a:lnTo>
                  <a:pt x="109" y="405"/>
                </a:lnTo>
                <a:lnTo>
                  <a:pt x="117" y="406"/>
                </a:lnTo>
                <a:lnTo>
                  <a:pt x="125" y="407"/>
                </a:lnTo>
                <a:lnTo>
                  <a:pt x="131" y="407"/>
                </a:lnTo>
                <a:lnTo>
                  <a:pt x="136" y="407"/>
                </a:lnTo>
                <a:lnTo>
                  <a:pt x="141" y="406"/>
                </a:lnTo>
                <a:lnTo>
                  <a:pt x="145" y="405"/>
                </a:lnTo>
                <a:lnTo>
                  <a:pt x="148" y="402"/>
                </a:lnTo>
                <a:lnTo>
                  <a:pt x="149" y="401"/>
                </a:lnTo>
                <a:lnTo>
                  <a:pt x="150" y="398"/>
                </a:lnTo>
                <a:lnTo>
                  <a:pt x="150" y="397"/>
                </a:lnTo>
                <a:lnTo>
                  <a:pt x="151" y="395"/>
                </a:lnTo>
                <a:lnTo>
                  <a:pt x="151" y="391"/>
                </a:lnTo>
                <a:lnTo>
                  <a:pt x="153" y="388"/>
                </a:lnTo>
                <a:lnTo>
                  <a:pt x="153" y="384"/>
                </a:lnTo>
                <a:lnTo>
                  <a:pt x="154" y="379"/>
                </a:lnTo>
                <a:lnTo>
                  <a:pt x="154" y="375"/>
                </a:lnTo>
                <a:lnTo>
                  <a:pt x="155" y="369"/>
                </a:lnTo>
                <a:lnTo>
                  <a:pt x="155" y="364"/>
                </a:lnTo>
                <a:lnTo>
                  <a:pt x="157" y="357"/>
                </a:lnTo>
                <a:lnTo>
                  <a:pt x="157" y="351"/>
                </a:lnTo>
                <a:lnTo>
                  <a:pt x="157" y="344"/>
                </a:lnTo>
                <a:lnTo>
                  <a:pt x="158" y="337"/>
                </a:lnTo>
                <a:lnTo>
                  <a:pt x="158" y="329"/>
                </a:lnTo>
                <a:lnTo>
                  <a:pt x="159" y="297"/>
                </a:lnTo>
                <a:lnTo>
                  <a:pt x="160" y="267"/>
                </a:lnTo>
                <a:lnTo>
                  <a:pt x="160" y="237"/>
                </a:lnTo>
                <a:lnTo>
                  <a:pt x="160" y="208"/>
                </a:lnTo>
                <a:lnTo>
                  <a:pt x="160" y="180"/>
                </a:lnTo>
                <a:lnTo>
                  <a:pt x="159" y="152"/>
                </a:lnTo>
                <a:lnTo>
                  <a:pt x="158" y="123"/>
                </a:lnTo>
                <a:lnTo>
                  <a:pt x="155" y="95"/>
                </a:lnTo>
                <a:lnTo>
                  <a:pt x="155" y="89"/>
                </a:lnTo>
                <a:lnTo>
                  <a:pt x="154" y="82"/>
                </a:lnTo>
                <a:lnTo>
                  <a:pt x="154" y="77"/>
                </a:lnTo>
                <a:lnTo>
                  <a:pt x="153" y="72"/>
                </a:lnTo>
                <a:lnTo>
                  <a:pt x="153" y="67"/>
                </a:lnTo>
                <a:lnTo>
                  <a:pt x="151" y="63"/>
                </a:lnTo>
                <a:lnTo>
                  <a:pt x="150" y="59"/>
                </a:lnTo>
                <a:lnTo>
                  <a:pt x="150" y="55"/>
                </a:lnTo>
                <a:lnTo>
                  <a:pt x="149" y="53"/>
                </a:lnTo>
                <a:lnTo>
                  <a:pt x="148" y="49"/>
                </a:lnTo>
                <a:lnTo>
                  <a:pt x="146" y="46"/>
                </a:lnTo>
                <a:lnTo>
                  <a:pt x="145" y="45"/>
                </a:lnTo>
                <a:lnTo>
                  <a:pt x="144" y="42"/>
                </a:lnTo>
                <a:lnTo>
                  <a:pt x="142" y="41"/>
                </a:lnTo>
                <a:lnTo>
                  <a:pt x="141" y="41"/>
                </a:lnTo>
                <a:lnTo>
                  <a:pt x="140" y="40"/>
                </a:lnTo>
                <a:lnTo>
                  <a:pt x="137" y="39"/>
                </a:lnTo>
                <a:lnTo>
                  <a:pt x="132" y="39"/>
                </a:lnTo>
                <a:lnTo>
                  <a:pt x="127" y="39"/>
                </a:lnTo>
                <a:lnTo>
                  <a:pt x="121" y="40"/>
                </a:lnTo>
                <a:lnTo>
                  <a:pt x="113" y="41"/>
                </a:lnTo>
                <a:lnTo>
                  <a:pt x="105" y="42"/>
                </a:lnTo>
                <a:lnTo>
                  <a:pt x="95" y="45"/>
                </a:lnTo>
                <a:lnTo>
                  <a:pt x="85" y="48"/>
                </a:lnTo>
                <a:lnTo>
                  <a:pt x="73" y="50"/>
                </a:lnTo>
                <a:lnTo>
                  <a:pt x="64" y="53"/>
                </a:lnTo>
                <a:lnTo>
                  <a:pt x="55" y="55"/>
                </a:lnTo>
                <a:lnTo>
                  <a:pt x="53" y="55"/>
                </a:lnTo>
                <a:lnTo>
                  <a:pt x="49" y="57"/>
                </a:lnTo>
                <a:lnTo>
                  <a:pt x="46" y="58"/>
                </a:lnTo>
                <a:lnTo>
                  <a:pt x="42" y="58"/>
                </a:lnTo>
                <a:lnTo>
                  <a:pt x="41" y="59"/>
                </a:lnTo>
                <a:lnTo>
                  <a:pt x="38" y="59"/>
                </a:lnTo>
                <a:lnTo>
                  <a:pt x="37" y="59"/>
                </a:lnTo>
                <a:lnTo>
                  <a:pt x="36" y="59"/>
                </a:lnTo>
                <a:lnTo>
                  <a:pt x="35" y="60"/>
                </a:lnTo>
                <a:lnTo>
                  <a:pt x="33" y="60"/>
                </a:lnTo>
                <a:lnTo>
                  <a:pt x="29" y="59"/>
                </a:lnTo>
                <a:lnTo>
                  <a:pt x="24" y="58"/>
                </a:lnTo>
                <a:lnTo>
                  <a:pt x="19" y="55"/>
                </a:lnTo>
                <a:lnTo>
                  <a:pt x="14" y="53"/>
                </a:lnTo>
                <a:lnTo>
                  <a:pt x="8" y="50"/>
                </a:lnTo>
                <a:lnTo>
                  <a:pt x="6" y="49"/>
                </a:lnTo>
                <a:lnTo>
                  <a:pt x="4" y="48"/>
                </a:lnTo>
                <a:lnTo>
                  <a:pt x="2" y="46"/>
                </a:lnTo>
                <a:lnTo>
                  <a:pt x="1" y="45"/>
                </a:lnTo>
                <a:lnTo>
                  <a:pt x="1" y="44"/>
                </a:lnTo>
                <a:lnTo>
                  <a:pt x="1" y="42"/>
                </a:lnTo>
                <a:lnTo>
                  <a:pt x="0" y="41"/>
                </a:lnTo>
                <a:lnTo>
                  <a:pt x="1" y="40"/>
                </a:lnTo>
                <a:lnTo>
                  <a:pt x="2" y="39"/>
                </a:lnTo>
                <a:lnTo>
                  <a:pt x="5" y="37"/>
                </a:lnTo>
                <a:lnTo>
                  <a:pt x="8" y="36"/>
                </a:lnTo>
                <a:lnTo>
                  <a:pt x="11" y="35"/>
                </a:lnTo>
                <a:lnTo>
                  <a:pt x="18" y="33"/>
                </a:lnTo>
                <a:lnTo>
                  <a:pt x="23" y="32"/>
                </a:lnTo>
                <a:lnTo>
                  <a:pt x="29" y="31"/>
                </a:lnTo>
                <a:lnTo>
                  <a:pt x="36" y="31"/>
                </a:lnTo>
                <a:lnTo>
                  <a:pt x="44" y="30"/>
                </a:lnTo>
                <a:lnTo>
                  <a:pt x="50" y="28"/>
                </a:lnTo>
                <a:lnTo>
                  <a:pt x="59" y="27"/>
                </a:lnTo>
                <a:lnTo>
                  <a:pt x="68" y="26"/>
                </a:lnTo>
                <a:lnTo>
                  <a:pt x="77" y="24"/>
                </a:lnTo>
                <a:lnTo>
                  <a:pt x="87" y="22"/>
                </a:lnTo>
                <a:lnTo>
                  <a:pt x="96" y="21"/>
                </a:lnTo>
                <a:lnTo>
                  <a:pt x="104" y="18"/>
                </a:lnTo>
                <a:lnTo>
                  <a:pt x="112" y="17"/>
                </a:lnTo>
                <a:lnTo>
                  <a:pt x="117" y="14"/>
                </a:lnTo>
                <a:lnTo>
                  <a:pt x="122" y="13"/>
                </a:lnTo>
                <a:lnTo>
                  <a:pt x="126" y="12"/>
                </a:lnTo>
                <a:lnTo>
                  <a:pt x="128" y="9"/>
                </a:lnTo>
                <a:lnTo>
                  <a:pt x="130" y="8"/>
                </a:lnTo>
                <a:lnTo>
                  <a:pt x="132" y="4"/>
                </a:lnTo>
                <a:lnTo>
                  <a:pt x="135" y="1"/>
                </a:lnTo>
                <a:lnTo>
                  <a:pt x="136" y="1"/>
                </a:lnTo>
                <a:lnTo>
                  <a:pt x="139" y="0"/>
                </a:lnTo>
                <a:lnTo>
                  <a:pt x="140" y="0"/>
                </a:lnTo>
                <a:lnTo>
                  <a:pt x="142" y="0"/>
                </a:lnTo>
                <a:lnTo>
                  <a:pt x="145" y="0"/>
                </a:lnTo>
                <a:lnTo>
                  <a:pt x="148" y="0"/>
                </a:lnTo>
                <a:lnTo>
                  <a:pt x="151" y="1"/>
                </a:lnTo>
                <a:lnTo>
                  <a:pt x="155" y="4"/>
                </a:lnTo>
                <a:lnTo>
                  <a:pt x="160" y="5"/>
                </a:lnTo>
                <a:lnTo>
                  <a:pt x="166" y="8"/>
                </a:lnTo>
                <a:lnTo>
                  <a:pt x="172" y="12"/>
                </a:lnTo>
                <a:lnTo>
                  <a:pt x="178" y="14"/>
                </a:lnTo>
                <a:lnTo>
                  <a:pt x="185" y="18"/>
                </a:lnTo>
                <a:lnTo>
                  <a:pt x="190" y="22"/>
                </a:lnTo>
                <a:lnTo>
                  <a:pt x="194" y="24"/>
                </a:lnTo>
                <a:lnTo>
                  <a:pt x="198" y="28"/>
                </a:lnTo>
                <a:lnTo>
                  <a:pt x="202" y="31"/>
                </a:lnTo>
                <a:lnTo>
                  <a:pt x="203" y="33"/>
                </a:lnTo>
                <a:lnTo>
                  <a:pt x="205" y="36"/>
                </a:lnTo>
                <a:lnTo>
                  <a:pt x="207" y="37"/>
                </a:lnTo>
                <a:lnTo>
                  <a:pt x="205" y="41"/>
                </a:lnTo>
                <a:lnTo>
                  <a:pt x="204" y="45"/>
                </a:lnTo>
                <a:lnTo>
                  <a:pt x="202" y="48"/>
                </a:lnTo>
                <a:lnTo>
                  <a:pt x="199" y="50"/>
                </a:lnTo>
                <a:lnTo>
                  <a:pt x="198" y="50"/>
                </a:lnTo>
                <a:lnTo>
                  <a:pt x="196" y="51"/>
                </a:lnTo>
                <a:lnTo>
                  <a:pt x="196" y="53"/>
                </a:lnTo>
                <a:lnTo>
                  <a:pt x="195" y="55"/>
                </a:lnTo>
                <a:lnTo>
                  <a:pt x="195" y="58"/>
                </a:lnTo>
                <a:lnTo>
                  <a:pt x="194" y="60"/>
                </a:lnTo>
                <a:lnTo>
                  <a:pt x="194" y="63"/>
                </a:lnTo>
                <a:lnTo>
                  <a:pt x="194" y="67"/>
                </a:lnTo>
                <a:lnTo>
                  <a:pt x="193" y="71"/>
                </a:lnTo>
                <a:lnTo>
                  <a:pt x="193" y="76"/>
                </a:lnTo>
                <a:lnTo>
                  <a:pt x="193" y="80"/>
                </a:lnTo>
                <a:lnTo>
                  <a:pt x="193" y="85"/>
                </a:lnTo>
                <a:lnTo>
                  <a:pt x="193" y="91"/>
                </a:lnTo>
                <a:lnTo>
                  <a:pt x="193" y="96"/>
                </a:lnTo>
                <a:lnTo>
                  <a:pt x="193" y="103"/>
                </a:lnTo>
                <a:lnTo>
                  <a:pt x="194" y="111"/>
                </a:lnTo>
                <a:lnTo>
                  <a:pt x="194" y="117"/>
                </a:lnTo>
                <a:lnTo>
                  <a:pt x="194" y="126"/>
                </a:lnTo>
                <a:lnTo>
                  <a:pt x="194" y="134"/>
                </a:lnTo>
                <a:lnTo>
                  <a:pt x="194" y="143"/>
                </a:lnTo>
                <a:lnTo>
                  <a:pt x="194" y="152"/>
                </a:lnTo>
                <a:lnTo>
                  <a:pt x="194" y="162"/>
                </a:lnTo>
                <a:lnTo>
                  <a:pt x="194" y="172"/>
                </a:lnTo>
                <a:lnTo>
                  <a:pt x="194" y="183"/>
                </a:lnTo>
                <a:lnTo>
                  <a:pt x="194" y="194"/>
                </a:lnTo>
                <a:lnTo>
                  <a:pt x="194" y="206"/>
                </a:lnTo>
                <a:lnTo>
                  <a:pt x="194" y="219"/>
                </a:lnTo>
                <a:lnTo>
                  <a:pt x="194" y="231"/>
                </a:lnTo>
                <a:lnTo>
                  <a:pt x="194" y="244"/>
                </a:lnTo>
                <a:lnTo>
                  <a:pt x="194" y="258"/>
                </a:lnTo>
                <a:lnTo>
                  <a:pt x="194" y="274"/>
                </a:lnTo>
                <a:lnTo>
                  <a:pt x="194" y="289"/>
                </a:lnTo>
                <a:lnTo>
                  <a:pt x="194" y="303"/>
                </a:lnTo>
                <a:lnTo>
                  <a:pt x="194" y="319"/>
                </a:lnTo>
                <a:lnTo>
                  <a:pt x="194" y="332"/>
                </a:lnTo>
                <a:lnTo>
                  <a:pt x="193" y="344"/>
                </a:lnTo>
                <a:lnTo>
                  <a:pt x="193" y="357"/>
                </a:lnTo>
                <a:lnTo>
                  <a:pt x="193" y="369"/>
                </a:lnTo>
                <a:lnTo>
                  <a:pt x="193" y="379"/>
                </a:lnTo>
                <a:lnTo>
                  <a:pt x="193" y="388"/>
                </a:lnTo>
                <a:lnTo>
                  <a:pt x="191" y="397"/>
                </a:lnTo>
                <a:lnTo>
                  <a:pt x="191" y="406"/>
                </a:lnTo>
                <a:lnTo>
                  <a:pt x="191" y="414"/>
                </a:lnTo>
                <a:lnTo>
                  <a:pt x="190" y="420"/>
                </a:lnTo>
                <a:lnTo>
                  <a:pt x="190" y="427"/>
                </a:lnTo>
                <a:lnTo>
                  <a:pt x="190" y="432"/>
                </a:lnTo>
                <a:lnTo>
                  <a:pt x="189" y="436"/>
                </a:lnTo>
                <a:lnTo>
                  <a:pt x="189" y="440"/>
                </a:lnTo>
                <a:lnTo>
                  <a:pt x="186" y="447"/>
                </a:lnTo>
                <a:lnTo>
                  <a:pt x="185" y="454"/>
                </a:lnTo>
                <a:lnTo>
                  <a:pt x="182" y="460"/>
                </a:lnTo>
                <a:lnTo>
                  <a:pt x="180" y="465"/>
                </a:lnTo>
                <a:lnTo>
                  <a:pt x="177" y="470"/>
                </a:lnTo>
                <a:lnTo>
                  <a:pt x="173" y="476"/>
                </a:lnTo>
                <a:lnTo>
                  <a:pt x="171" y="479"/>
                </a:lnTo>
                <a:lnTo>
                  <a:pt x="168" y="482"/>
                </a:lnTo>
                <a:lnTo>
                  <a:pt x="166" y="485"/>
                </a:lnTo>
                <a:lnTo>
                  <a:pt x="163" y="487"/>
                </a:lnTo>
                <a:lnTo>
                  <a:pt x="159" y="488"/>
                </a:lnTo>
                <a:lnTo>
                  <a:pt x="157" y="490"/>
                </a:lnTo>
                <a:lnTo>
                  <a:pt x="154" y="491"/>
                </a:lnTo>
                <a:lnTo>
                  <a:pt x="153" y="492"/>
                </a:lnTo>
                <a:lnTo>
                  <a:pt x="148" y="492"/>
                </a:lnTo>
                <a:lnTo>
                  <a:pt x="145" y="492"/>
                </a:lnTo>
                <a:lnTo>
                  <a:pt x="142" y="491"/>
                </a:lnTo>
                <a:lnTo>
                  <a:pt x="141" y="490"/>
                </a:lnTo>
                <a:lnTo>
                  <a:pt x="140" y="487"/>
                </a:lnTo>
                <a:lnTo>
                  <a:pt x="139" y="485"/>
                </a:lnTo>
                <a:lnTo>
                  <a:pt x="139" y="481"/>
                </a:lnTo>
                <a:lnTo>
                  <a:pt x="137" y="477"/>
                </a:lnTo>
                <a:lnTo>
                  <a:pt x="137" y="472"/>
                </a:lnTo>
                <a:lnTo>
                  <a:pt x="137" y="467"/>
                </a:lnTo>
                <a:lnTo>
                  <a:pt x="135" y="461"/>
                </a:lnTo>
                <a:lnTo>
                  <a:pt x="132" y="455"/>
                </a:lnTo>
                <a:lnTo>
                  <a:pt x="130" y="452"/>
                </a:lnTo>
                <a:lnTo>
                  <a:pt x="128" y="450"/>
                </a:lnTo>
                <a:lnTo>
                  <a:pt x="126" y="447"/>
                </a:lnTo>
                <a:lnTo>
                  <a:pt x="122" y="443"/>
                </a:lnTo>
                <a:lnTo>
                  <a:pt x="119" y="441"/>
                </a:lnTo>
                <a:lnTo>
                  <a:pt x="116" y="438"/>
                </a:lnTo>
                <a:lnTo>
                  <a:pt x="112" y="436"/>
                </a:lnTo>
                <a:lnTo>
                  <a:pt x="107" y="433"/>
                </a:lnTo>
                <a:lnTo>
                  <a:pt x="103" y="429"/>
                </a:lnTo>
                <a:lnTo>
                  <a:pt x="98" y="427"/>
                </a:lnTo>
                <a:lnTo>
                  <a:pt x="98" y="427"/>
                </a:lnTo>
              </a:path>
            </a:pathLst>
          </a:custGeom>
          <a:solidFill>
            <a:srgbClr val="221DD3"/>
          </a:solidFill>
          <a:ln w="12700">
            <a:solidFill>
              <a:srgbClr val="221DD3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文本框 8"/>
          <p:cNvSpPr txBox="1">
            <a:spLocks noChangeArrowheads="1"/>
          </p:cNvSpPr>
          <p:nvPr/>
        </p:nvSpPr>
        <p:spPr bwMode="auto">
          <a:xfrm>
            <a:off x="945679" y="821123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>
                <a:latin typeface="汉语拼音" panose="000B0604020202020204" pitchFamily="34" charset="0"/>
                <a:ea typeface="GB Pinyinok-B" panose="02010600030101010101" pitchFamily="2" charset="-122"/>
                <a:cs typeface="汉语拼音" panose="000B0604020202020204" pitchFamily="34" charset="0"/>
              </a:rPr>
              <a:t>yǔ</a:t>
            </a:r>
            <a:endParaRPr lang="zh-CN" altLang="en-US" sz="4400" dirty="0">
              <a:latin typeface="汉语拼音" panose="000B0604020202020204" pitchFamily="34" charset="0"/>
              <a:ea typeface="GB Pinyinok-B" panose="02010600030101010101" pitchFamily="2" charset="-122"/>
              <a:cs typeface="汉语拼音" panose="00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4804157" y="1590564"/>
            <a:ext cx="2318547" cy="2326669"/>
            <a:chOff x="5534807" y="1672548"/>
            <a:chExt cx="2318547" cy="2326669"/>
          </a:xfrm>
        </p:grpSpPr>
        <p:sp>
          <p:nvSpPr>
            <p:cNvPr id="62" name="矩形 61"/>
            <p:cNvSpPr>
              <a:spLocks noChangeAspect="1"/>
            </p:cNvSpPr>
            <p:nvPr>
              <p:custDataLst>
                <p:tags r:id="rId4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>
              <p:custDataLst>
                <p:tags r:id="rId5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>
              <p:custDataLst>
                <p:tags r:id="rId6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/>
          <p:nvPr/>
        </p:nvGrpSpPr>
        <p:grpSpPr>
          <a:xfrm>
            <a:off x="5070809" y="1811180"/>
            <a:ext cx="1785243" cy="1885436"/>
            <a:chOff x="5178426" y="2241550"/>
            <a:chExt cx="933450" cy="985838"/>
          </a:xfrm>
        </p:grpSpPr>
        <p:sp>
          <p:nvSpPr>
            <p:cNvPr id="68" name="Freeform 220"/>
            <p:cNvSpPr/>
            <p:nvPr/>
          </p:nvSpPr>
          <p:spPr bwMode="auto">
            <a:xfrm>
              <a:off x="5340351" y="2259013"/>
              <a:ext cx="300038" cy="323850"/>
            </a:xfrm>
            <a:custGeom>
              <a:avLst/>
              <a:gdLst>
                <a:gd name="T0" fmla="*/ 135 w 189"/>
                <a:gd name="T1" fmla="*/ 5 h 204"/>
                <a:gd name="T2" fmla="*/ 143 w 189"/>
                <a:gd name="T3" fmla="*/ 1 h 204"/>
                <a:gd name="T4" fmla="*/ 149 w 189"/>
                <a:gd name="T5" fmla="*/ 1 h 204"/>
                <a:gd name="T6" fmla="*/ 156 w 189"/>
                <a:gd name="T7" fmla="*/ 5 h 204"/>
                <a:gd name="T8" fmla="*/ 166 w 189"/>
                <a:gd name="T9" fmla="*/ 11 h 204"/>
                <a:gd name="T10" fmla="*/ 179 w 189"/>
                <a:gd name="T11" fmla="*/ 20 h 204"/>
                <a:gd name="T12" fmla="*/ 187 w 189"/>
                <a:gd name="T13" fmla="*/ 28 h 204"/>
                <a:gd name="T14" fmla="*/ 189 w 189"/>
                <a:gd name="T15" fmla="*/ 37 h 204"/>
                <a:gd name="T16" fmla="*/ 187 w 189"/>
                <a:gd name="T17" fmla="*/ 46 h 204"/>
                <a:gd name="T18" fmla="*/ 182 w 189"/>
                <a:gd name="T19" fmla="*/ 51 h 204"/>
                <a:gd name="T20" fmla="*/ 174 w 189"/>
                <a:gd name="T21" fmla="*/ 58 h 204"/>
                <a:gd name="T22" fmla="*/ 169 w 189"/>
                <a:gd name="T23" fmla="*/ 70 h 204"/>
                <a:gd name="T24" fmla="*/ 166 w 189"/>
                <a:gd name="T25" fmla="*/ 87 h 204"/>
                <a:gd name="T26" fmla="*/ 160 w 189"/>
                <a:gd name="T27" fmla="*/ 137 h 204"/>
                <a:gd name="T28" fmla="*/ 151 w 189"/>
                <a:gd name="T29" fmla="*/ 173 h 204"/>
                <a:gd name="T30" fmla="*/ 147 w 189"/>
                <a:gd name="T31" fmla="*/ 193 h 204"/>
                <a:gd name="T32" fmla="*/ 143 w 189"/>
                <a:gd name="T33" fmla="*/ 200 h 204"/>
                <a:gd name="T34" fmla="*/ 141 w 189"/>
                <a:gd name="T35" fmla="*/ 204 h 204"/>
                <a:gd name="T36" fmla="*/ 135 w 189"/>
                <a:gd name="T37" fmla="*/ 204 h 204"/>
                <a:gd name="T38" fmla="*/ 128 w 189"/>
                <a:gd name="T39" fmla="*/ 202 h 204"/>
                <a:gd name="T40" fmla="*/ 124 w 189"/>
                <a:gd name="T41" fmla="*/ 195 h 204"/>
                <a:gd name="T42" fmla="*/ 125 w 189"/>
                <a:gd name="T43" fmla="*/ 181 h 204"/>
                <a:gd name="T44" fmla="*/ 128 w 189"/>
                <a:gd name="T45" fmla="*/ 162 h 204"/>
                <a:gd name="T46" fmla="*/ 132 w 189"/>
                <a:gd name="T47" fmla="*/ 135 h 204"/>
                <a:gd name="T48" fmla="*/ 135 w 189"/>
                <a:gd name="T49" fmla="*/ 100 h 204"/>
                <a:gd name="T50" fmla="*/ 137 w 189"/>
                <a:gd name="T51" fmla="*/ 82 h 204"/>
                <a:gd name="T52" fmla="*/ 138 w 189"/>
                <a:gd name="T53" fmla="*/ 67 h 204"/>
                <a:gd name="T54" fmla="*/ 139 w 189"/>
                <a:gd name="T55" fmla="*/ 55 h 204"/>
                <a:gd name="T56" fmla="*/ 139 w 189"/>
                <a:gd name="T57" fmla="*/ 47 h 204"/>
                <a:gd name="T58" fmla="*/ 139 w 189"/>
                <a:gd name="T59" fmla="*/ 43 h 204"/>
                <a:gd name="T60" fmla="*/ 137 w 189"/>
                <a:gd name="T61" fmla="*/ 41 h 204"/>
                <a:gd name="T62" fmla="*/ 132 w 189"/>
                <a:gd name="T63" fmla="*/ 41 h 204"/>
                <a:gd name="T64" fmla="*/ 117 w 189"/>
                <a:gd name="T65" fmla="*/ 42 h 204"/>
                <a:gd name="T66" fmla="*/ 90 w 189"/>
                <a:gd name="T67" fmla="*/ 45 h 204"/>
                <a:gd name="T68" fmla="*/ 61 w 189"/>
                <a:gd name="T69" fmla="*/ 50 h 204"/>
                <a:gd name="T70" fmla="*/ 43 w 189"/>
                <a:gd name="T71" fmla="*/ 51 h 204"/>
                <a:gd name="T72" fmla="*/ 31 w 189"/>
                <a:gd name="T73" fmla="*/ 54 h 204"/>
                <a:gd name="T74" fmla="*/ 13 w 189"/>
                <a:gd name="T75" fmla="*/ 52 h 204"/>
                <a:gd name="T76" fmla="*/ 4 w 189"/>
                <a:gd name="T77" fmla="*/ 49 h 204"/>
                <a:gd name="T78" fmla="*/ 2 w 189"/>
                <a:gd name="T79" fmla="*/ 46 h 204"/>
                <a:gd name="T80" fmla="*/ 0 w 189"/>
                <a:gd name="T81" fmla="*/ 42 h 204"/>
                <a:gd name="T82" fmla="*/ 4 w 189"/>
                <a:gd name="T83" fmla="*/ 40 h 204"/>
                <a:gd name="T84" fmla="*/ 11 w 189"/>
                <a:gd name="T85" fmla="*/ 37 h 204"/>
                <a:gd name="T86" fmla="*/ 17 w 189"/>
                <a:gd name="T87" fmla="*/ 36 h 204"/>
                <a:gd name="T88" fmla="*/ 26 w 189"/>
                <a:gd name="T89" fmla="*/ 34 h 204"/>
                <a:gd name="T90" fmla="*/ 52 w 189"/>
                <a:gd name="T91" fmla="*/ 29 h 204"/>
                <a:gd name="T92" fmla="*/ 81 w 189"/>
                <a:gd name="T93" fmla="*/ 24 h 204"/>
                <a:gd name="T94" fmla="*/ 97 w 189"/>
                <a:gd name="T95" fmla="*/ 20 h 204"/>
                <a:gd name="T96" fmla="*/ 110 w 189"/>
                <a:gd name="T97" fmla="*/ 18 h 204"/>
                <a:gd name="T98" fmla="*/ 120 w 189"/>
                <a:gd name="T99" fmla="*/ 15 h 204"/>
                <a:gd name="T100" fmla="*/ 130 w 189"/>
                <a:gd name="T101" fmla="*/ 1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" h="204">
                  <a:moveTo>
                    <a:pt x="130" y="10"/>
                  </a:moveTo>
                  <a:lnTo>
                    <a:pt x="133" y="7"/>
                  </a:lnTo>
                  <a:lnTo>
                    <a:pt x="135" y="5"/>
                  </a:lnTo>
                  <a:lnTo>
                    <a:pt x="138" y="2"/>
                  </a:lnTo>
                  <a:lnTo>
                    <a:pt x="141" y="1"/>
                  </a:lnTo>
                  <a:lnTo>
                    <a:pt x="143" y="1"/>
                  </a:lnTo>
                  <a:lnTo>
                    <a:pt x="144" y="0"/>
                  </a:lnTo>
                  <a:lnTo>
                    <a:pt x="148" y="0"/>
                  </a:lnTo>
                  <a:lnTo>
                    <a:pt x="149" y="1"/>
                  </a:lnTo>
                  <a:lnTo>
                    <a:pt x="151" y="2"/>
                  </a:lnTo>
                  <a:lnTo>
                    <a:pt x="153" y="4"/>
                  </a:lnTo>
                  <a:lnTo>
                    <a:pt x="156" y="5"/>
                  </a:lnTo>
                  <a:lnTo>
                    <a:pt x="160" y="7"/>
                  </a:lnTo>
                  <a:lnTo>
                    <a:pt x="162" y="9"/>
                  </a:lnTo>
                  <a:lnTo>
                    <a:pt x="166" y="11"/>
                  </a:lnTo>
                  <a:lnTo>
                    <a:pt x="171" y="14"/>
                  </a:lnTo>
                  <a:lnTo>
                    <a:pt x="175" y="18"/>
                  </a:lnTo>
                  <a:lnTo>
                    <a:pt x="179" y="20"/>
                  </a:lnTo>
                  <a:lnTo>
                    <a:pt x="183" y="23"/>
                  </a:lnTo>
                  <a:lnTo>
                    <a:pt x="185" y="25"/>
                  </a:lnTo>
                  <a:lnTo>
                    <a:pt x="187" y="28"/>
                  </a:lnTo>
                  <a:lnTo>
                    <a:pt x="188" y="32"/>
                  </a:lnTo>
                  <a:lnTo>
                    <a:pt x="189" y="34"/>
                  </a:lnTo>
                  <a:lnTo>
                    <a:pt x="189" y="37"/>
                  </a:lnTo>
                  <a:lnTo>
                    <a:pt x="188" y="42"/>
                  </a:lnTo>
                  <a:lnTo>
                    <a:pt x="188" y="45"/>
                  </a:lnTo>
                  <a:lnTo>
                    <a:pt x="187" y="46"/>
                  </a:lnTo>
                  <a:lnTo>
                    <a:pt x="185" y="49"/>
                  </a:lnTo>
                  <a:lnTo>
                    <a:pt x="184" y="50"/>
                  </a:lnTo>
                  <a:lnTo>
                    <a:pt x="182" y="51"/>
                  </a:lnTo>
                  <a:lnTo>
                    <a:pt x="179" y="52"/>
                  </a:lnTo>
                  <a:lnTo>
                    <a:pt x="176" y="55"/>
                  </a:lnTo>
                  <a:lnTo>
                    <a:pt x="174" y="58"/>
                  </a:lnTo>
                  <a:lnTo>
                    <a:pt x="173" y="61"/>
                  </a:lnTo>
                  <a:lnTo>
                    <a:pt x="170" y="65"/>
                  </a:lnTo>
                  <a:lnTo>
                    <a:pt x="169" y="70"/>
                  </a:lnTo>
                  <a:lnTo>
                    <a:pt x="169" y="76"/>
                  </a:lnTo>
                  <a:lnTo>
                    <a:pt x="167" y="81"/>
                  </a:lnTo>
                  <a:lnTo>
                    <a:pt x="166" y="87"/>
                  </a:lnTo>
                  <a:lnTo>
                    <a:pt x="164" y="103"/>
                  </a:lnTo>
                  <a:lnTo>
                    <a:pt x="162" y="119"/>
                  </a:lnTo>
                  <a:lnTo>
                    <a:pt x="160" y="137"/>
                  </a:lnTo>
                  <a:lnTo>
                    <a:pt x="156" y="155"/>
                  </a:lnTo>
                  <a:lnTo>
                    <a:pt x="153" y="166"/>
                  </a:lnTo>
                  <a:lnTo>
                    <a:pt x="151" y="173"/>
                  </a:lnTo>
                  <a:lnTo>
                    <a:pt x="149" y="181"/>
                  </a:lnTo>
                  <a:lnTo>
                    <a:pt x="148" y="187"/>
                  </a:lnTo>
                  <a:lnTo>
                    <a:pt x="147" y="193"/>
                  </a:lnTo>
                  <a:lnTo>
                    <a:pt x="146" y="196"/>
                  </a:lnTo>
                  <a:lnTo>
                    <a:pt x="144" y="199"/>
                  </a:lnTo>
                  <a:lnTo>
                    <a:pt x="143" y="200"/>
                  </a:lnTo>
                  <a:lnTo>
                    <a:pt x="142" y="202"/>
                  </a:lnTo>
                  <a:lnTo>
                    <a:pt x="142" y="203"/>
                  </a:lnTo>
                  <a:lnTo>
                    <a:pt x="141" y="204"/>
                  </a:lnTo>
                  <a:lnTo>
                    <a:pt x="139" y="204"/>
                  </a:lnTo>
                  <a:lnTo>
                    <a:pt x="138" y="204"/>
                  </a:lnTo>
                  <a:lnTo>
                    <a:pt x="135" y="204"/>
                  </a:lnTo>
                  <a:lnTo>
                    <a:pt x="133" y="204"/>
                  </a:lnTo>
                  <a:lnTo>
                    <a:pt x="130" y="203"/>
                  </a:lnTo>
                  <a:lnTo>
                    <a:pt x="128" y="202"/>
                  </a:lnTo>
                  <a:lnTo>
                    <a:pt x="126" y="200"/>
                  </a:lnTo>
                  <a:lnTo>
                    <a:pt x="125" y="198"/>
                  </a:lnTo>
                  <a:lnTo>
                    <a:pt x="124" y="195"/>
                  </a:lnTo>
                  <a:lnTo>
                    <a:pt x="124" y="191"/>
                  </a:lnTo>
                  <a:lnTo>
                    <a:pt x="124" y="186"/>
                  </a:lnTo>
                  <a:lnTo>
                    <a:pt x="125" y="181"/>
                  </a:lnTo>
                  <a:lnTo>
                    <a:pt x="125" y="176"/>
                  </a:lnTo>
                  <a:lnTo>
                    <a:pt x="126" y="169"/>
                  </a:lnTo>
                  <a:lnTo>
                    <a:pt x="128" y="162"/>
                  </a:lnTo>
                  <a:lnTo>
                    <a:pt x="129" y="154"/>
                  </a:lnTo>
                  <a:lnTo>
                    <a:pt x="130" y="145"/>
                  </a:lnTo>
                  <a:lnTo>
                    <a:pt x="132" y="135"/>
                  </a:lnTo>
                  <a:lnTo>
                    <a:pt x="133" y="124"/>
                  </a:lnTo>
                  <a:lnTo>
                    <a:pt x="134" y="113"/>
                  </a:lnTo>
                  <a:lnTo>
                    <a:pt x="135" y="100"/>
                  </a:lnTo>
                  <a:lnTo>
                    <a:pt x="137" y="94"/>
                  </a:lnTo>
                  <a:lnTo>
                    <a:pt x="137" y="87"/>
                  </a:lnTo>
                  <a:lnTo>
                    <a:pt x="137" y="82"/>
                  </a:lnTo>
                  <a:lnTo>
                    <a:pt x="138" y="77"/>
                  </a:lnTo>
                  <a:lnTo>
                    <a:pt x="138" y="72"/>
                  </a:lnTo>
                  <a:lnTo>
                    <a:pt x="138" y="67"/>
                  </a:lnTo>
                  <a:lnTo>
                    <a:pt x="139" y="63"/>
                  </a:lnTo>
                  <a:lnTo>
                    <a:pt x="139" y="59"/>
                  </a:lnTo>
                  <a:lnTo>
                    <a:pt x="139" y="55"/>
                  </a:lnTo>
                  <a:lnTo>
                    <a:pt x="139" y="52"/>
                  </a:lnTo>
                  <a:lnTo>
                    <a:pt x="139" y="50"/>
                  </a:lnTo>
                  <a:lnTo>
                    <a:pt x="139" y="47"/>
                  </a:lnTo>
                  <a:lnTo>
                    <a:pt x="139" y="46"/>
                  </a:lnTo>
                  <a:lnTo>
                    <a:pt x="139" y="43"/>
                  </a:lnTo>
                  <a:lnTo>
                    <a:pt x="139" y="43"/>
                  </a:lnTo>
                  <a:lnTo>
                    <a:pt x="138" y="42"/>
                  </a:lnTo>
                  <a:lnTo>
                    <a:pt x="138" y="42"/>
                  </a:lnTo>
                  <a:lnTo>
                    <a:pt x="137" y="41"/>
                  </a:lnTo>
                  <a:lnTo>
                    <a:pt x="135" y="41"/>
                  </a:lnTo>
                  <a:lnTo>
                    <a:pt x="134" y="41"/>
                  </a:lnTo>
                  <a:lnTo>
                    <a:pt x="132" y="41"/>
                  </a:lnTo>
                  <a:lnTo>
                    <a:pt x="129" y="41"/>
                  </a:lnTo>
                  <a:lnTo>
                    <a:pt x="124" y="41"/>
                  </a:lnTo>
                  <a:lnTo>
                    <a:pt x="117" y="42"/>
                  </a:lnTo>
                  <a:lnTo>
                    <a:pt x="108" y="42"/>
                  </a:lnTo>
                  <a:lnTo>
                    <a:pt x="101" y="43"/>
                  </a:lnTo>
                  <a:lnTo>
                    <a:pt x="90" y="45"/>
                  </a:lnTo>
                  <a:lnTo>
                    <a:pt x="79" y="46"/>
                  </a:lnTo>
                  <a:lnTo>
                    <a:pt x="70" y="49"/>
                  </a:lnTo>
                  <a:lnTo>
                    <a:pt x="61" y="50"/>
                  </a:lnTo>
                  <a:lnTo>
                    <a:pt x="54" y="50"/>
                  </a:lnTo>
                  <a:lnTo>
                    <a:pt x="48" y="51"/>
                  </a:lnTo>
                  <a:lnTo>
                    <a:pt x="43" y="51"/>
                  </a:lnTo>
                  <a:lnTo>
                    <a:pt x="39" y="52"/>
                  </a:lnTo>
                  <a:lnTo>
                    <a:pt x="36" y="52"/>
                  </a:lnTo>
                  <a:lnTo>
                    <a:pt x="31" y="54"/>
                  </a:lnTo>
                  <a:lnTo>
                    <a:pt x="25" y="54"/>
                  </a:lnTo>
                  <a:lnTo>
                    <a:pt x="20" y="54"/>
                  </a:lnTo>
                  <a:lnTo>
                    <a:pt x="13" y="52"/>
                  </a:lnTo>
                  <a:lnTo>
                    <a:pt x="8" y="50"/>
                  </a:lnTo>
                  <a:lnTo>
                    <a:pt x="7" y="50"/>
                  </a:lnTo>
                  <a:lnTo>
                    <a:pt x="4" y="49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2" y="42"/>
                  </a:lnTo>
                  <a:lnTo>
                    <a:pt x="3" y="41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20" y="34"/>
                  </a:lnTo>
                  <a:lnTo>
                    <a:pt x="22" y="34"/>
                  </a:lnTo>
                  <a:lnTo>
                    <a:pt x="26" y="34"/>
                  </a:lnTo>
                  <a:lnTo>
                    <a:pt x="34" y="33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7"/>
                  </a:lnTo>
                  <a:lnTo>
                    <a:pt x="75" y="24"/>
                  </a:lnTo>
                  <a:lnTo>
                    <a:pt x="81" y="24"/>
                  </a:lnTo>
                  <a:lnTo>
                    <a:pt x="87" y="23"/>
                  </a:lnTo>
                  <a:lnTo>
                    <a:pt x="92" y="22"/>
                  </a:lnTo>
                  <a:lnTo>
                    <a:pt x="97" y="20"/>
                  </a:lnTo>
                  <a:lnTo>
                    <a:pt x="102" y="20"/>
                  </a:lnTo>
                  <a:lnTo>
                    <a:pt x="106" y="19"/>
                  </a:lnTo>
                  <a:lnTo>
                    <a:pt x="110" y="18"/>
                  </a:lnTo>
                  <a:lnTo>
                    <a:pt x="114" y="16"/>
                  </a:lnTo>
                  <a:lnTo>
                    <a:pt x="116" y="16"/>
                  </a:lnTo>
                  <a:lnTo>
                    <a:pt x="120" y="15"/>
                  </a:lnTo>
                  <a:lnTo>
                    <a:pt x="124" y="13"/>
                  </a:lnTo>
                  <a:lnTo>
                    <a:pt x="128" y="11"/>
                  </a:lnTo>
                  <a:lnTo>
                    <a:pt x="130" y="10"/>
                  </a:lnTo>
                  <a:lnTo>
                    <a:pt x="130" y="10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21"/>
            <p:cNvSpPr/>
            <p:nvPr/>
          </p:nvSpPr>
          <p:spPr bwMode="auto">
            <a:xfrm>
              <a:off x="5414963" y="2582863"/>
              <a:ext cx="503238" cy="100013"/>
            </a:xfrm>
            <a:custGeom>
              <a:avLst/>
              <a:gdLst>
                <a:gd name="T0" fmla="*/ 92 w 317"/>
                <a:gd name="T1" fmla="*/ 53 h 63"/>
                <a:gd name="T2" fmla="*/ 77 w 317"/>
                <a:gd name="T3" fmla="*/ 55 h 63"/>
                <a:gd name="T4" fmla="*/ 63 w 317"/>
                <a:gd name="T5" fmla="*/ 58 h 63"/>
                <a:gd name="T6" fmla="*/ 50 w 317"/>
                <a:gd name="T7" fmla="*/ 61 h 63"/>
                <a:gd name="T8" fmla="*/ 40 w 317"/>
                <a:gd name="T9" fmla="*/ 62 h 63"/>
                <a:gd name="T10" fmla="*/ 32 w 317"/>
                <a:gd name="T11" fmla="*/ 62 h 63"/>
                <a:gd name="T12" fmla="*/ 27 w 317"/>
                <a:gd name="T13" fmla="*/ 63 h 63"/>
                <a:gd name="T14" fmla="*/ 23 w 317"/>
                <a:gd name="T15" fmla="*/ 62 h 63"/>
                <a:gd name="T16" fmla="*/ 7 w 317"/>
                <a:gd name="T17" fmla="*/ 54 h 63"/>
                <a:gd name="T18" fmla="*/ 2 w 317"/>
                <a:gd name="T19" fmla="*/ 50 h 63"/>
                <a:gd name="T20" fmla="*/ 0 w 317"/>
                <a:gd name="T21" fmla="*/ 46 h 63"/>
                <a:gd name="T22" fmla="*/ 1 w 317"/>
                <a:gd name="T23" fmla="*/ 45 h 63"/>
                <a:gd name="T24" fmla="*/ 4 w 317"/>
                <a:gd name="T25" fmla="*/ 44 h 63"/>
                <a:gd name="T26" fmla="*/ 7 w 317"/>
                <a:gd name="T27" fmla="*/ 43 h 63"/>
                <a:gd name="T28" fmla="*/ 14 w 317"/>
                <a:gd name="T29" fmla="*/ 41 h 63"/>
                <a:gd name="T30" fmla="*/ 23 w 317"/>
                <a:gd name="T31" fmla="*/ 39 h 63"/>
                <a:gd name="T32" fmla="*/ 37 w 317"/>
                <a:gd name="T33" fmla="*/ 37 h 63"/>
                <a:gd name="T34" fmla="*/ 46 w 317"/>
                <a:gd name="T35" fmla="*/ 36 h 63"/>
                <a:gd name="T36" fmla="*/ 56 w 317"/>
                <a:gd name="T37" fmla="*/ 35 h 63"/>
                <a:gd name="T38" fmla="*/ 69 w 317"/>
                <a:gd name="T39" fmla="*/ 35 h 63"/>
                <a:gd name="T40" fmla="*/ 94 w 317"/>
                <a:gd name="T41" fmla="*/ 31 h 63"/>
                <a:gd name="T42" fmla="*/ 123 w 317"/>
                <a:gd name="T43" fmla="*/ 27 h 63"/>
                <a:gd name="T44" fmla="*/ 158 w 317"/>
                <a:gd name="T45" fmla="*/ 21 h 63"/>
                <a:gd name="T46" fmla="*/ 195 w 317"/>
                <a:gd name="T47" fmla="*/ 12 h 63"/>
                <a:gd name="T48" fmla="*/ 214 w 317"/>
                <a:gd name="T49" fmla="*/ 8 h 63"/>
                <a:gd name="T50" fmla="*/ 232 w 317"/>
                <a:gd name="T51" fmla="*/ 5 h 63"/>
                <a:gd name="T52" fmla="*/ 248 w 317"/>
                <a:gd name="T53" fmla="*/ 3 h 63"/>
                <a:gd name="T54" fmla="*/ 262 w 317"/>
                <a:gd name="T55" fmla="*/ 1 h 63"/>
                <a:gd name="T56" fmla="*/ 273 w 317"/>
                <a:gd name="T57" fmla="*/ 1 h 63"/>
                <a:gd name="T58" fmla="*/ 284 w 317"/>
                <a:gd name="T59" fmla="*/ 0 h 63"/>
                <a:gd name="T60" fmla="*/ 291 w 317"/>
                <a:gd name="T61" fmla="*/ 1 h 63"/>
                <a:gd name="T62" fmla="*/ 297 w 317"/>
                <a:gd name="T63" fmla="*/ 1 h 63"/>
                <a:gd name="T64" fmla="*/ 306 w 317"/>
                <a:gd name="T65" fmla="*/ 5 h 63"/>
                <a:gd name="T66" fmla="*/ 312 w 317"/>
                <a:gd name="T67" fmla="*/ 9 h 63"/>
                <a:gd name="T68" fmla="*/ 316 w 317"/>
                <a:gd name="T69" fmla="*/ 13 h 63"/>
                <a:gd name="T70" fmla="*/ 317 w 317"/>
                <a:gd name="T71" fmla="*/ 17 h 63"/>
                <a:gd name="T72" fmla="*/ 316 w 317"/>
                <a:gd name="T73" fmla="*/ 19 h 63"/>
                <a:gd name="T74" fmla="*/ 312 w 317"/>
                <a:gd name="T75" fmla="*/ 22 h 63"/>
                <a:gd name="T76" fmla="*/ 306 w 317"/>
                <a:gd name="T77" fmla="*/ 25 h 63"/>
                <a:gd name="T78" fmla="*/ 297 w 317"/>
                <a:gd name="T79" fmla="*/ 27 h 63"/>
                <a:gd name="T80" fmla="*/ 276 w 317"/>
                <a:gd name="T81" fmla="*/ 28 h 63"/>
                <a:gd name="T82" fmla="*/ 257 w 317"/>
                <a:gd name="T83" fmla="*/ 30 h 63"/>
                <a:gd name="T84" fmla="*/ 246 w 317"/>
                <a:gd name="T85" fmla="*/ 30 h 63"/>
                <a:gd name="T86" fmla="*/ 234 w 317"/>
                <a:gd name="T87" fmla="*/ 31 h 63"/>
                <a:gd name="T88" fmla="*/ 221 w 317"/>
                <a:gd name="T89" fmla="*/ 32 h 63"/>
                <a:gd name="T90" fmla="*/ 201 w 317"/>
                <a:gd name="T91" fmla="*/ 35 h 63"/>
                <a:gd name="T92" fmla="*/ 192 w 317"/>
                <a:gd name="T93" fmla="*/ 36 h 63"/>
                <a:gd name="T94" fmla="*/ 182 w 317"/>
                <a:gd name="T95" fmla="*/ 37 h 63"/>
                <a:gd name="T96" fmla="*/ 171 w 317"/>
                <a:gd name="T97" fmla="*/ 40 h 63"/>
                <a:gd name="T98" fmla="*/ 158 w 317"/>
                <a:gd name="T99" fmla="*/ 43 h 63"/>
                <a:gd name="T100" fmla="*/ 135 w 317"/>
                <a:gd name="T101" fmla="*/ 46 h 63"/>
                <a:gd name="T102" fmla="*/ 101 w 317"/>
                <a:gd name="T103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7" h="63">
                  <a:moveTo>
                    <a:pt x="101" y="52"/>
                  </a:moveTo>
                  <a:lnTo>
                    <a:pt x="92" y="53"/>
                  </a:lnTo>
                  <a:lnTo>
                    <a:pt x="85" y="54"/>
                  </a:lnTo>
                  <a:lnTo>
                    <a:pt x="77" y="55"/>
                  </a:lnTo>
                  <a:lnTo>
                    <a:pt x="69" y="57"/>
                  </a:lnTo>
                  <a:lnTo>
                    <a:pt x="63" y="58"/>
                  </a:lnTo>
                  <a:lnTo>
                    <a:pt x="56" y="59"/>
                  </a:lnTo>
                  <a:lnTo>
                    <a:pt x="50" y="61"/>
                  </a:lnTo>
                  <a:lnTo>
                    <a:pt x="45" y="61"/>
                  </a:lnTo>
                  <a:lnTo>
                    <a:pt x="40" y="62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29" y="62"/>
                  </a:lnTo>
                  <a:lnTo>
                    <a:pt x="27" y="63"/>
                  </a:lnTo>
                  <a:lnTo>
                    <a:pt x="25" y="63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7" y="54"/>
                  </a:lnTo>
                  <a:lnTo>
                    <a:pt x="4" y="53"/>
                  </a:lnTo>
                  <a:lnTo>
                    <a:pt x="2" y="50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5" y="44"/>
                  </a:lnTo>
                  <a:lnTo>
                    <a:pt x="7" y="43"/>
                  </a:lnTo>
                  <a:lnTo>
                    <a:pt x="10" y="41"/>
                  </a:lnTo>
                  <a:lnTo>
                    <a:pt x="14" y="41"/>
                  </a:lnTo>
                  <a:lnTo>
                    <a:pt x="18" y="40"/>
                  </a:lnTo>
                  <a:lnTo>
                    <a:pt x="23" y="39"/>
                  </a:lnTo>
                  <a:lnTo>
                    <a:pt x="29" y="37"/>
                  </a:lnTo>
                  <a:lnTo>
                    <a:pt x="37" y="37"/>
                  </a:lnTo>
                  <a:lnTo>
                    <a:pt x="42" y="36"/>
                  </a:lnTo>
                  <a:lnTo>
                    <a:pt x="46" y="36"/>
                  </a:lnTo>
                  <a:lnTo>
                    <a:pt x="51" y="36"/>
                  </a:lnTo>
                  <a:lnTo>
                    <a:pt x="56" y="35"/>
                  </a:lnTo>
                  <a:lnTo>
                    <a:pt x="63" y="35"/>
                  </a:lnTo>
                  <a:lnTo>
                    <a:pt x="69" y="35"/>
                  </a:lnTo>
                  <a:lnTo>
                    <a:pt x="81" y="34"/>
                  </a:lnTo>
                  <a:lnTo>
                    <a:pt x="94" y="31"/>
                  </a:lnTo>
                  <a:lnTo>
                    <a:pt x="108" y="30"/>
                  </a:lnTo>
                  <a:lnTo>
                    <a:pt x="123" y="27"/>
                  </a:lnTo>
                  <a:lnTo>
                    <a:pt x="140" y="23"/>
                  </a:lnTo>
                  <a:lnTo>
                    <a:pt x="158" y="21"/>
                  </a:lnTo>
                  <a:lnTo>
                    <a:pt x="176" y="16"/>
                  </a:lnTo>
                  <a:lnTo>
                    <a:pt x="195" y="12"/>
                  </a:lnTo>
                  <a:lnTo>
                    <a:pt x="205" y="9"/>
                  </a:lnTo>
                  <a:lnTo>
                    <a:pt x="214" y="8"/>
                  </a:lnTo>
                  <a:lnTo>
                    <a:pt x="223" y="7"/>
                  </a:lnTo>
                  <a:lnTo>
                    <a:pt x="232" y="5"/>
                  </a:lnTo>
                  <a:lnTo>
                    <a:pt x="240" y="4"/>
                  </a:lnTo>
                  <a:lnTo>
                    <a:pt x="248" y="3"/>
                  </a:lnTo>
                  <a:lnTo>
                    <a:pt x="254" y="3"/>
                  </a:lnTo>
                  <a:lnTo>
                    <a:pt x="262" y="1"/>
                  </a:lnTo>
                  <a:lnTo>
                    <a:pt x="267" y="1"/>
                  </a:lnTo>
                  <a:lnTo>
                    <a:pt x="273" y="1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88" y="0"/>
                  </a:lnTo>
                  <a:lnTo>
                    <a:pt x="291" y="1"/>
                  </a:lnTo>
                  <a:lnTo>
                    <a:pt x="294" y="1"/>
                  </a:lnTo>
                  <a:lnTo>
                    <a:pt x="297" y="1"/>
                  </a:lnTo>
                  <a:lnTo>
                    <a:pt x="302" y="4"/>
                  </a:lnTo>
                  <a:lnTo>
                    <a:pt x="306" y="5"/>
                  </a:lnTo>
                  <a:lnTo>
                    <a:pt x="309" y="8"/>
                  </a:lnTo>
                  <a:lnTo>
                    <a:pt x="312" y="9"/>
                  </a:lnTo>
                  <a:lnTo>
                    <a:pt x="315" y="10"/>
                  </a:lnTo>
                  <a:lnTo>
                    <a:pt x="316" y="13"/>
                  </a:lnTo>
                  <a:lnTo>
                    <a:pt x="317" y="14"/>
                  </a:lnTo>
                  <a:lnTo>
                    <a:pt x="317" y="17"/>
                  </a:lnTo>
                  <a:lnTo>
                    <a:pt x="317" y="18"/>
                  </a:lnTo>
                  <a:lnTo>
                    <a:pt x="316" y="19"/>
                  </a:lnTo>
                  <a:lnTo>
                    <a:pt x="315" y="21"/>
                  </a:lnTo>
                  <a:lnTo>
                    <a:pt x="312" y="22"/>
                  </a:lnTo>
                  <a:lnTo>
                    <a:pt x="309" y="23"/>
                  </a:lnTo>
                  <a:lnTo>
                    <a:pt x="306" y="25"/>
                  </a:lnTo>
                  <a:lnTo>
                    <a:pt x="302" y="26"/>
                  </a:lnTo>
                  <a:lnTo>
                    <a:pt x="297" y="27"/>
                  </a:lnTo>
                  <a:lnTo>
                    <a:pt x="288" y="28"/>
                  </a:lnTo>
                  <a:lnTo>
                    <a:pt x="276" y="28"/>
                  </a:lnTo>
                  <a:lnTo>
                    <a:pt x="266" y="30"/>
                  </a:lnTo>
                  <a:lnTo>
                    <a:pt x="257" y="30"/>
                  </a:lnTo>
                  <a:lnTo>
                    <a:pt x="252" y="30"/>
                  </a:lnTo>
                  <a:lnTo>
                    <a:pt x="246" y="30"/>
                  </a:lnTo>
                  <a:lnTo>
                    <a:pt x="240" y="30"/>
                  </a:lnTo>
                  <a:lnTo>
                    <a:pt x="234" y="31"/>
                  </a:lnTo>
                  <a:lnTo>
                    <a:pt x="227" y="31"/>
                  </a:lnTo>
                  <a:lnTo>
                    <a:pt x="221" y="32"/>
                  </a:lnTo>
                  <a:lnTo>
                    <a:pt x="205" y="35"/>
                  </a:lnTo>
                  <a:lnTo>
                    <a:pt x="201" y="35"/>
                  </a:lnTo>
                  <a:lnTo>
                    <a:pt x="198" y="35"/>
                  </a:lnTo>
                  <a:lnTo>
                    <a:pt x="192" y="36"/>
                  </a:lnTo>
                  <a:lnTo>
                    <a:pt x="187" y="37"/>
                  </a:lnTo>
                  <a:lnTo>
                    <a:pt x="182" y="37"/>
                  </a:lnTo>
                  <a:lnTo>
                    <a:pt x="176" y="39"/>
                  </a:lnTo>
                  <a:lnTo>
                    <a:pt x="171" y="40"/>
                  </a:lnTo>
                  <a:lnTo>
                    <a:pt x="164" y="41"/>
                  </a:lnTo>
                  <a:lnTo>
                    <a:pt x="158" y="43"/>
                  </a:lnTo>
                  <a:lnTo>
                    <a:pt x="150" y="44"/>
                  </a:lnTo>
                  <a:lnTo>
                    <a:pt x="135" y="46"/>
                  </a:lnTo>
                  <a:lnTo>
                    <a:pt x="119" y="49"/>
                  </a:lnTo>
                  <a:lnTo>
                    <a:pt x="101" y="52"/>
                  </a:lnTo>
                  <a:lnTo>
                    <a:pt x="101" y="52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22"/>
            <p:cNvSpPr/>
            <p:nvPr/>
          </p:nvSpPr>
          <p:spPr bwMode="auto">
            <a:xfrm>
              <a:off x="5178426" y="2833688"/>
              <a:ext cx="933450" cy="139700"/>
            </a:xfrm>
            <a:custGeom>
              <a:avLst/>
              <a:gdLst>
                <a:gd name="T0" fmla="*/ 582 w 588"/>
                <a:gd name="T1" fmla="*/ 46 h 88"/>
                <a:gd name="T2" fmla="*/ 577 w 588"/>
                <a:gd name="T3" fmla="*/ 46 h 88"/>
                <a:gd name="T4" fmla="*/ 568 w 588"/>
                <a:gd name="T5" fmla="*/ 45 h 88"/>
                <a:gd name="T6" fmla="*/ 556 w 588"/>
                <a:gd name="T7" fmla="*/ 44 h 88"/>
                <a:gd name="T8" fmla="*/ 539 w 588"/>
                <a:gd name="T9" fmla="*/ 43 h 88"/>
                <a:gd name="T10" fmla="*/ 501 w 588"/>
                <a:gd name="T11" fmla="*/ 40 h 88"/>
                <a:gd name="T12" fmla="*/ 424 w 588"/>
                <a:gd name="T13" fmla="*/ 40 h 88"/>
                <a:gd name="T14" fmla="*/ 402 w 588"/>
                <a:gd name="T15" fmla="*/ 40 h 88"/>
                <a:gd name="T16" fmla="*/ 377 w 588"/>
                <a:gd name="T17" fmla="*/ 41 h 88"/>
                <a:gd name="T18" fmla="*/ 348 w 588"/>
                <a:gd name="T19" fmla="*/ 44 h 88"/>
                <a:gd name="T20" fmla="*/ 316 w 588"/>
                <a:gd name="T21" fmla="*/ 48 h 88"/>
                <a:gd name="T22" fmla="*/ 278 w 588"/>
                <a:gd name="T23" fmla="*/ 53 h 88"/>
                <a:gd name="T24" fmla="*/ 240 w 588"/>
                <a:gd name="T25" fmla="*/ 58 h 88"/>
                <a:gd name="T26" fmla="*/ 205 w 588"/>
                <a:gd name="T27" fmla="*/ 63 h 88"/>
                <a:gd name="T28" fmla="*/ 174 w 588"/>
                <a:gd name="T29" fmla="*/ 68 h 88"/>
                <a:gd name="T30" fmla="*/ 147 w 588"/>
                <a:gd name="T31" fmla="*/ 72 h 88"/>
                <a:gd name="T32" fmla="*/ 124 w 588"/>
                <a:gd name="T33" fmla="*/ 75 h 88"/>
                <a:gd name="T34" fmla="*/ 105 w 588"/>
                <a:gd name="T35" fmla="*/ 79 h 88"/>
                <a:gd name="T36" fmla="*/ 88 w 588"/>
                <a:gd name="T37" fmla="*/ 82 h 88"/>
                <a:gd name="T38" fmla="*/ 75 w 588"/>
                <a:gd name="T39" fmla="*/ 85 h 88"/>
                <a:gd name="T40" fmla="*/ 66 w 588"/>
                <a:gd name="T41" fmla="*/ 86 h 88"/>
                <a:gd name="T42" fmla="*/ 57 w 588"/>
                <a:gd name="T43" fmla="*/ 88 h 88"/>
                <a:gd name="T44" fmla="*/ 50 w 588"/>
                <a:gd name="T45" fmla="*/ 86 h 88"/>
                <a:gd name="T46" fmla="*/ 39 w 588"/>
                <a:gd name="T47" fmla="*/ 81 h 88"/>
                <a:gd name="T48" fmla="*/ 24 w 588"/>
                <a:gd name="T49" fmla="*/ 72 h 88"/>
                <a:gd name="T50" fmla="*/ 9 w 588"/>
                <a:gd name="T51" fmla="*/ 64 h 88"/>
                <a:gd name="T52" fmla="*/ 1 w 588"/>
                <a:gd name="T53" fmla="*/ 57 h 88"/>
                <a:gd name="T54" fmla="*/ 0 w 588"/>
                <a:gd name="T55" fmla="*/ 54 h 88"/>
                <a:gd name="T56" fmla="*/ 6 w 588"/>
                <a:gd name="T57" fmla="*/ 53 h 88"/>
                <a:gd name="T58" fmla="*/ 23 w 588"/>
                <a:gd name="T59" fmla="*/ 52 h 88"/>
                <a:gd name="T60" fmla="*/ 60 w 588"/>
                <a:gd name="T61" fmla="*/ 52 h 88"/>
                <a:gd name="T62" fmla="*/ 99 w 588"/>
                <a:gd name="T63" fmla="*/ 49 h 88"/>
                <a:gd name="T64" fmla="*/ 128 w 588"/>
                <a:gd name="T65" fmla="*/ 45 h 88"/>
                <a:gd name="T66" fmla="*/ 165 w 588"/>
                <a:gd name="T67" fmla="*/ 41 h 88"/>
                <a:gd name="T68" fmla="*/ 209 w 588"/>
                <a:gd name="T69" fmla="*/ 36 h 88"/>
                <a:gd name="T70" fmla="*/ 272 w 588"/>
                <a:gd name="T71" fmla="*/ 28 h 88"/>
                <a:gd name="T72" fmla="*/ 338 w 588"/>
                <a:gd name="T73" fmla="*/ 21 h 88"/>
                <a:gd name="T74" fmla="*/ 390 w 588"/>
                <a:gd name="T75" fmla="*/ 14 h 88"/>
                <a:gd name="T76" fmla="*/ 455 w 588"/>
                <a:gd name="T77" fmla="*/ 7 h 88"/>
                <a:gd name="T78" fmla="*/ 479 w 588"/>
                <a:gd name="T79" fmla="*/ 4 h 88"/>
                <a:gd name="T80" fmla="*/ 500 w 588"/>
                <a:gd name="T81" fmla="*/ 1 h 88"/>
                <a:gd name="T82" fmla="*/ 518 w 588"/>
                <a:gd name="T83" fmla="*/ 1 h 88"/>
                <a:gd name="T84" fmla="*/ 530 w 588"/>
                <a:gd name="T85" fmla="*/ 1 h 88"/>
                <a:gd name="T86" fmla="*/ 539 w 588"/>
                <a:gd name="T87" fmla="*/ 1 h 88"/>
                <a:gd name="T88" fmla="*/ 563 w 588"/>
                <a:gd name="T89" fmla="*/ 9 h 88"/>
                <a:gd name="T90" fmla="*/ 573 w 588"/>
                <a:gd name="T91" fmla="*/ 17 h 88"/>
                <a:gd name="T92" fmla="*/ 586 w 588"/>
                <a:gd name="T93" fmla="*/ 31 h 88"/>
                <a:gd name="T94" fmla="*/ 588 w 588"/>
                <a:gd name="T95" fmla="*/ 39 h 88"/>
                <a:gd name="T96" fmla="*/ 584 w 588"/>
                <a:gd name="T97" fmla="*/ 4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8" h="88">
                  <a:moveTo>
                    <a:pt x="583" y="48"/>
                  </a:moveTo>
                  <a:lnTo>
                    <a:pt x="583" y="46"/>
                  </a:lnTo>
                  <a:lnTo>
                    <a:pt x="582" y="46"/>
                  </a:lnTo>
                  <a:lnTo>
                    <a:pt x="581" y="46"/>
                  </a:lnTo>
                  <a:lnTo>
                    <a:pt x="578" y="46"/>
                  </a:lnTo>
                  <a:lnTo>
                    <a:pt x="577" y="46"/>
                  </a:lnTo>
                  <a:lnTo>
                    <a:pt x="574" y="46"/>
                  </a:lnTo>
                  <a:lnTo>
                    <a:pt x="570" y="46"/>
                  </a:lnTo>
                  <a:lnTo>
                    <a:pt x="568" y="45"/>
                  </a:lnTo>
                  <a:lnTo>
                    <a:pt x="564" y="45"/>
                  </a:lnTo>
                  <a:lnTo>
                    <a:pt x="560" y="45"/>
                  </a:lnTo>
                  <a:lnTo>
                    <a:pt x="556" y="44"/>
                  </a:lnTo>
                  <a:lnTo>
                    <a:pt x="551" y="44"/>
                  </a:lnTo>
                  <a:lnTo>
                    <a:pt x="546" y="44"/>
                  </a:lnTo>
                  <a:lnTo>
                    <a:pt x="539" y="43"/>
                  </a:lnTo>
                  <a:lnTo>
                    <a:pt x="534" y="43"/>
                  </a:lnTo>
                  <a:lnTo>
                    <a:pt x="528" y="43"/>
                  </a:lnTo>
                  <a:lnTo>
                    <a:pt x="501" y="40"/>
                  </a:lnTo>
                  <a:lnTo>
                    <a:pt x="474" y="40"/>
                  </a:lnTo>
                  <a:lnTo>
                    <a:pt x="448" y="40"/>
                  </a:lnTo>
                  <a:lnTo>
                    <a:pt x="424" y="40"/>
                  </a:lnTo>
                  <a:lnTo>
                    <a:pt x="417" y="40"/>
                  </a:lnTo>
                  <a:lnTo>
                    <a:pt x="410" y="40"/>
                  </a:lnTo>
                  <a:lnTo>
                    <a:pt x="402" y="40"/>
                  </a:lnTo>
                  <a:lnTo>
                    <a:pt x="394" y="40"/>
                  </a:lnTo>
                  <a:lnTo>
                    <a:pt x="386" y="41"/>
                  </a:lnTo>
                  <a:lnTo>
                    <a:pt x="377" y="41"/>
                  </a:lnTo>
                  <a:lnTo>
                    <a:pt x="368" y="43"/>
                  </a:lnTo>
                  <a:lnTo>
                    <a:pt x="358" y="44"/>
                  </a:lnTo>
                  <a:lnTo>
                    <a:pt x="348" y="44"/>
                  </a:lnTo>
                  <a:lnTo>
                    <a:pt x="338" y="45"/>
                  </a:lnTo>
                  <a:lnTo>
                    <a:pt x="327" y="46"/>
                  </a:lnTo>
                  <a:lnTo>
                    <a:pt x="316" y="48"/>
                  </a:lnTo>
                  <a:lnTo>
                    <a:pt x="304" y="49"/>
                  </a:lnTo>
                  <a:lnTo>
                    <a:pt x="291" y="52"/>
                  </a:lnTo>
                  <a:lnTo>
                    <a:pt x="278" y="53"/>
                  </a:lnTo>
                  <a:lnTo>
                    <a:pt x="266" y="54"/>
                  </a:lnTo>
                  <a:lnTo>
                    <a:pt x="253" y="57"/>
                  </a:lnTo>
                  <a:lnTo>
                    <a:pt x="240" y="58"/>
                  </a:lnTo>
                  <a:lnTo>
                    <a:pt x="228" y="61"/>
                  </a:lnTo>
                  <a:lnTo>
                    <a:pt x="216" y="62"/>
                  </a:lnTo>
                  <a:lnTo>
                    <a:pt x="205" y="63"/>
                  </a:lnTo>
                  <a:lnTo>
                    <a:pt x="194" y="64"/>
                  </a:lnTo>
                  <a:lnTo>
                    <a:pt x="183" y="67"/>
                  </a:lnTo>
                  <a:lnTo>
                    <a:pt x="174" y="68"/>
                  </a:lnTo>
                  <a:lnTo>
                    <a:pt x="164" y="70"/>
                  </a:lnTo>
                  <a:lnTo>
                    <a:pt x="155" y="71"/>
                  </a:lnTo>
                  <a:lnTo>
                    <a:pt x="147" y="72"/>
                  </a:lnTo>
                  <a:lnTo>
                    <a:pt x="138" y="73"/>
                  </a:lnTo>
                  <a:lnTo>
                    <a:pt x="131" y="75"/>
                  </a:lnTo>
                  <a:lnTo>
                    <a:pt x="124" y="75"/>
                  </a:lnTo>
                  <a:lnTo>
                    <a:pt x="117" y="76"/>
                  </a:lnTo>
                  <a:lnTo>
                    <a:pt x="111" y="77"/>
                  </a:lnTo>
                  <a:lnTo>
                    <a:pt x="105" y="79"/>
                  </a:lnTo>
                  <a:lnTo>
                    <a:pt x="99" y="80"/>
                  </a:lnTo>
                  <a:lnTo>
                    <a:pt x="93" y="81"/>
                  </a:lnTo>
                  <a:lnTo>
                    <a:pt x="88" y="82"/>
                  </a:lnTo>
                  <a:lnTo>
                    <a:pt x="84" y="82"/>
                  </a:lnTo>
                  <a:lnTo>
                    <a:pt x="79" y="84"/>
                  </a:lnTo>
                  <a:lnTo>
                    <a:pt x="75" y="85"/>
                  </a:lnTo>
                  <a:lnTo>
                    <a:pt x="73" y="85"/>
                  </a:lnTo>
                  <a:lnTo>
                    <a:pt x="69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1" y="86"/>
                  </a:lnTo>
                  <a:lnTo>
                    <a:pt x="57" y="88"/>
                  </a:lnTo>
                  <a:lnTo>
                    <a:pt x="55" y="88"/>
                  </a:lnTo>
                  <a:lnTo>
                    <a:pt x="52" y="88"/>
                  </a:lnTo>
                  <a:lnTo>
                    <a:pt x="50" y="86"/>
                  </a:lnTo>
                  <a:lnTo>
                    <a:pt x="47" y="85"/>
                  </a:lnTo>
                  <a:lnTo>
                    <a:pt x="43" y="84"/>
                  </a:lnTo>
                  <a:lnTo>
                    <a:pt x="39" y="81"/>
                  </a:lnTo>
                  <a:lnTo>
                    <a:pt x="34" y="79"/>
                  </a:lnTo>
                  <a:lnTo>
                    <a:pt x="30" y="76"/>
                  </a:lnTo>
                  <a:lnTo>
                    <a:pt x="24" y="72"/>
                  </a:lnTo>
                  <a:lnTo>
                    <a:pt x="18" y="70"/>
                  </a:lnTo>
                  <a:lnTo>
                    <a:pt x="12" y="67"/>
                  </a:lnTo>
                  <a:lnTo>
                    <a:pt x="9" y="64"/>
                  </a:lnTo>
                  <a:lnTo>
                    <a:pt x="5" y="62"/>
                  </a:lnTo>
                  <a:lnTo>
                    <a:pt x="2" y="59"/>
                  </a:lnTo>
                  <a:lnTo>
                    <a:pt x="1" y="57"/>
                  </a:lnTo>
                  <a:lnTo>
                    <a:pt x="0" y="55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" y="53"/>
                  </a:lnTo>
                  <a:lnTo>
                    <a:pt x="3" y="53"/>
                  </a:lnTo>
                  <a:lnTo>
                    <a:pt x="6" y="53"/>
                  </a:lnTo>
                  <a:lnTo>
                    <a:pt x="11" y="53"/>
                  </a:lnTo>
                  <a:lnTo>
                    <a:pt x="16" y="52"/>
                  </a:lnTo>
                  <a:lnTo>
                    <a:pt x="23" y="52"/>
                  </a:lnTo>
                  <a:lnTo>
                    <a:pt x="29" y="52"/>
                  </a:lnTo>
                  <a:lnTo>
                    <a:pt x="45" y="52"/>
                  </a:lnTo>
                  <a:lnTo>
                    <a:pt x="60" y="52"/>
                  </a:lnTo>
                  <a:lnTo>
                    <a:pt x="75" y="52"/>
                  </a:lnTo>
                  <a:lnTo>
                    <a:pt x="91" y="49"/>
                  </a:lnTo>
                  <a:lnTo>
                    <a:pt x="99" y="49"/>
                  </a:lnTo>
                  <a:lnTo>
                    <a:pt x="108" y="48"/>
                  </a:lnTo>
                  <a:lnTo>
                    <a:pt x="118" y="46"/>
                  </a:lnTo>
                  <a:lnTo>
                    <a:pt x="128" y="45"/>
                  </a:lnTo>
                  <a:lnTo>
                    <a:pt x="140" y="44"/>
                  </a:lnTo>
                  <a:lnTo>
                    <a:pt x="153" y="43"/>
                  </a:lnTo>
                  <a:lnTo>
                    <a:pt x="165" y="41"/>
                  </a:lnTo>
                  <a:lnTo>
                    <a:pt x="180" y="40"/>
                  </a:lnTo>
                  <a:lnTo>
                    <a:pt x="194" y="37"/>
                  </a:lnTo>
                  <a:lnTo>
                    <a:pt x="209" y="36"/>
                  </a:lnTo>
                  <a:lnTo>
                    <a:pt x="225" y="34"/>
                  </a:lnTo>
                  <a:lnTo>
                    <a:pt x="240" y="32"/>
                  </a:lnTo>
                  <a:lnTo>
                    <a:pt x="272" y="28"/>
                  </a:lnTo>
                  <a:lnTo>
                    <a:pt x="304" y="25"/>
                  </a:lnTo>
                  <a:lnTo>
                    <a:pt x="320" y="22"/>
                  </a:lnTo>
                  <a:lnTo>
                    <a:pt x="338" y="21"/>
                  </a:lnTo>
                  <a:lnTo>
                    <a:pt x="354" y="18"/>
                  </a:lnTo>
                  <a:lnTo>
                    <a:pt x="372" y="17"/>
                  </a:lnTo>
                  <a:lnTo>
                    <a:pt x="390" y="14"/>
                  </a:lnTo>
                  <a:lnTo>
                    <a:pt x="408" y="12"/>
                  </a:lnTo>
                  <a:lnTo>
                    <a:pt x="446" y="7"/>
                  </a:lnTo>
                  <a:lnTo>
                    <a:pt x="455" y="7"/>
                  </a:lnTo>
                  <a:lnTo>
                    <a:pt x="464" y="5"/>
                  </a:lnTo>
                  <a:lnTo>
                    <a:pt x="471" y="4"/>
                  </a:lnTo>
                  <a:lnTo>
                    <a:pt x="479" y="4"/>
                  </a:lnTo>
                  <a:lnTo>
                    <a:pt x="487" y="3"/>
                  </a:lnTo>
                  <a:lnTo>
                    <a:pt x="493" y="3"/>
                  </a:lnTo>
                  <a:lnTo>
                    <a:pt x="500" y="1"/>
                  </a:lnTo>
                  <a:lnTo>
                    <a:pt x="506" y="1"/>
                  </a:lnTo>
                  <a:lnTo>
                    <a:pt x="512" y="1"/>
                  </a:lnTo>
                  <a:lnTo>
                    <a:pt x="518" y="1"/>
                  </a:lnTo>
                  <a:lnTo>
                    <a:pt x="523" y="1"/>
                  </a:lnTo>
                  <a:lnTo>
                    <a:pt x="527" y="0"/>
                  </a:lnTo>
                  <a:lnTo>
                    <a:pt x="530" y="1"/>
                  </a:lnTo>
                  <a:lnTo>
                    <a:pt x="534" y="1"/>
                  </a:lnTo>
                  <a:lnTo>
                    <a:pt x="537" y="1"/>
                  </a:lnTo>
                  <a:lnTo>
                    <a:pt x="539" y="1"/>
                  </a:lnTo>
                  <a:lnTo>
                    <a:pt x="550" y="4"/>
                  </a:lnTo>
                  <a:lnTo>
                    <a:pt x="559" y="8"/>
                  </a:lnTo>
                  <a:lnTo>
                    <a:pt x="563" y="9"/>
                  </a:lnTo>
                  <a:lnTo>
                    <a:pt x="566" y="12"/>
                  </a:lnTo>
                  <a:lnTo>
                    <a:pt x="570" y="14"/>
                  </a:lnTo>
                  <a:lnTo>
                    <a:pt x="573" y="17"/>
                  </a:lnTo>
                  <a:lnTo>
                    <a:pt x="578" y="22"/>
                  </a:lnTo>
                  <a:lnTo>
                    <a:pt x="583" y="27"/>
                  </a:lnTo>
                  <a:lnTo>
                    <a:pt x="586" y="31"/>
                  </a:lnTo>
                  <a:lnTo>
                    <a:pt x="588" y="35"/>
                  </a:lnTo>
                  <a:lnTo>
                    <a:pt x="588" y="37"/>
                  </a:lnTo>
                  <a:lnTo>
                    <a:pt x="588" y="39"/>
                  </a:lnTo>
                  <a:lnTo>
                    <a:pt x="587" y="41"/>
                  </a:lnTo>
                  <a:lnTo>
                    <a:pt x="587" y="43"/>
                  </a:lnTo>
                  <a:lnTo>
                    <a:pt x="584" y="45"/>
                  </a:lnTo>
                  <a:lnTo>
                    <a:pt x="583" y="48"/>
                  </a:lnTo>
                  <a:lnTo>
                    <a:pt x="583" y="48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23"/>
            <p:cNvSpPr/>
            <p:nvPr/>
          </p:nvSpPr>
          <p:spPr bwMode="auto">
            <a:xfrm>
              <a:off x="5605463" y="2809875"/>
              <a:ext cx="92075" cy="417513"/>
            </a:xfrm>
            <a:custGeom>
              <a:avLst/>
              <a:gdLst>
                <a:gd name="T0" fmla="*/ 3 w 58"/>
                <a:gd name="T1" fmla="*/ 18 h 263"/>
                <a:gd name="T2" fmla="*/ 0 w 58"/>
                <a:gd name="T3" fmla="*/ 15 h 263"/>
                <a:gd name="T4" fmla="*/ 0 w 58"/>
                <a:gd name="T5" fmla="*/ 13 h 263"/>
                <a:gd name="T6" fmla="*/ 2 w 58"/>
                <a:gd name="T7" fmla="*/ 7 h 263"/>
                <a:gd name="T8" fmla="*/ 4 w 58"/>
                <a:gd name="T9" fmla="*/ 4 h 263"/>
                <a:gd name="T10" fmla="*/ 9 w 58"/>
                <a:gd name="T11" fmla="*/ 1 h 263"/>
                <a:gd name="T12" fmla="*/ 15 w 58"/>
                <a:gd name="T13" fmla="*/ 0 h 263"/>
                <a:gd name="T14" fmla="*/ 30 w 58"/>
                <a:gd name="T15" fmla="*/ 1 h 263"/>
                <a:gd name="T16" fmla="*/ 44 w 58"/>
                <a:gd name="T17" fmla="*/ 5 h 263"/>
                <a:gd name="T18" fmla="*/ 53 w 58"/>
                <a:gd name="T19" fmla="*/ 7 h 263"/>
                <a:gd name="T20" fmla="*/ 56 w 58"/>
                <a:gd name="T21" fmla="*/ 11 h 263"/>
                <a:gd name="T22" fmla="*/ 58 w 58"/>
                <a:gd name="T23" fmla="*/ 16 h 263"/>
                <a:gd name="T24" fmla="*/ 58 w 58"/>
                <a:gd name="T25" fmla="*/ 22 h 263"/>
                <a:gd name="T26" fmla="*/ 57 w 58"/>
                <a:gd name="T27" fmla="*/ 27 h 263"/>
                <a:gd name="T28" fmla="*/ 56 w 58"/>
                <a:gd name="T29" fmla="*/ 32 h 263"/>
                <a:gd name="T30" fmla="*/ 56 w 58"/>
                <a:gd name="T31" fmla="*/ 40 h 263"/>
                <a:gd name="T32" fmla="*/ 54 w 58"/>
                <a:gd name="T33" fmla="*/ 50 h 263"/>
                <a:gd name="T34" fmla="*/ 53 w 58"/>
                <a:gd name="T35" fmla="*/ 61 h 263"/>
                <a:gd name="T36" fmla="*/ 52 w 58"/>
                <a:gd name="T37" fmla="*/ 74 h 263"/>
                <a:gd name="T38" fmla="*/ 52 w 58"/>
                <a:gd name="T39" fmla="*/ 90 h 263"/>
                <a:gd name="T40" fmla="*/ 51 w 58"/>
                <a:gd name="T41" fmla="*/ 108 h 263"/>
                <a:gd name="T42" fmla="*/ 49 w 58"/>
                <a:gd name="T43" fmla="*/ 127 h 263"/>
                <a:gd name="T44" fmla="*/ 48 w 58"/>
                <a:gd name="T45" fmla="*/ 145 h 263"/>
                <a:gd name="T46" fmla="*/ 48 w 58"/>
                <a:gd name="T47" fmla="*/ 163 h 263"/>
                <a:gd name="T48" fmla="*/ 47 w 58"/>
                <a:gd name="T49" fmla="*/ 178 h 263"/>
                <a:gd name="T50" fmla="*/ 45 w 58"/>
                <a:gd name="T51" fmla="*/ 193 h 263"/>
                <a:gd name="T52" fmla="*/ 44 w 58"/>
                <a:gd name="T53" fmla="*/ 205 h 263"/>
                <a:gd name="T54" fmla="*/ 44 w 58"/>
                <a:gd name="T55" fmla="*/ 216 h 263"/>
                <a:gd name="T56" fmla="*/ 43 w 58"/>
                <a:gd name="T57" fmla="*/ 226 h 263"/>
                <a:gd name="T58" fmla="*/ 42 w 58"/>
                <a:gd name="T59" fmla="*/ 238 h 263"/>
                <a:gd name="T60" fmla="*/ 39 w 58"/>
                <a:gd name="T61" fmla="*/ 249 h 263"/>
                <a:gd name="T62" fmla="*/ 36 w 58"/>
                <a:gd name="T63" fmla="*/ 257 h 263"/>
                <a:gd name="T64" fmla="*/ 33 w 58"/>
                <a:gd name="T65" fmla="*/ 262 h 263"/>
                <a:gd name="T66" fmla="*/ 31 w 58"/>
                <a:gd name="T67" fmla="*/ 263 h 263"/>
                <a:gd name="T68" fmla="*/ 29 w 58"/>
                <a:gd name="T69" fmla="*/ 259 h 263"/>
                <a:gd name="T70" fmla="*/ 26 w 58"/>
                <a:gd name="T71" fmla="*/ 252 h 263"/>
                <a:gd name="T72" fmla="*/ 24 w 58"/>
                <a:gd name="T73" fmla="*/ 240 h 263"/>
                <a:gd name="T74" fmla="*/ 21 w 58"/>
                <a:gd name="T75" fmla="*/ 229 h 263"/>
                <a:gd name="T76" fmla="*/ 20 w 58"/>
                <a:gd name="T77" fmla="*/ 220 h 263"/>
                <a:gd name="T78" fmla="*/ 18 w 58"/>
                <a:gd name="T79" fmla="*/ 209 h 263"/>
                <a:gd name="T80" fmla="*/ 17 w 58"/>
                <a:gd name="T81" fmla="*/ 198 h 263"/>
                <a:gd name="T82" fmla="*/ 16 w 58"/>
                <a:gd name="T83" fmla="*/ 185 h 263"/>
                <a:gd name="T84" fmla="*/ 15 w 58"/>
                <a:gd name="T85" fmla="*/ 171 h 263"/>
                <a:gd name="T86" fmla="*/ 15 w 58"/>
                <a:gd name="T87" fmla="*/ 154 h 263"/>
                <a:gd name="T88" fmla="*/ 15 w 58"/>
                <a:gd name="T89" fmla="*/ 137 h 263"/>
                <a:gd name="T90" fmla="*/ 15 w 58"/>
                <a:gd name="T91" fmla="*/ 118 h 263"/>
                <a:gd name="T92" fmla="*/ 15 w 58"/>
                <a:gd name="T93" fmla="*/ 101 h 263"/>
                <a:gd name="T94" fmla="*/ 15 w 58"/>
                <a:gd name="T95" fmla="*/ 86 h 263"/>
                <a:gd name="T96" fmla="*/ 15 w 58"/>
                <a:gd name="T97" fmla="*/ 73 h 263"/>
                <a:gd name="T98" fmla="*/ 15 w 58"/>
                <a:gd name="T99" fmla="*/ 61 h 263"/>
                <a:gd name="T100" fmla="*/ 15 w 58"/>
                <a:gd name="T101" fmla="*/ 52 h 263"/>
                <a:gd name="T102" fmla="*/ 15 w 58"/>
                <a:gd name="T103" fmla="*/ 45 h 263"/>
                <a:gd name="T104" fmla="*/ 15 w 58"/>
                <a:gd name="T105" fmla="*/ 40 h 263"/>
                <a:gd name="T106" fmla="*/ 12 w 58"/>
                <a:gd name="T107" fmla="*/ 32 h 263"/>
                <a:gd name="T108" fmla="*/ 9 w 58"/>
                <a:gd name="T109" fmla="*/ 24 h 263"/>
                <a:gd name="T110" fmla="*/ 6 w 58"/>
                <a:gd name="T111" fmla="*/ 20 h 263"/>
                <a:gd name="T112" fmla="*/ 4 w 58"/>
                <a:gd name="T113" fmla="*/ 1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" h="263">
                  <a:moveTo>
                    <a:pt x="4" y="19"/>
                  </a:moveTo>
                  <a:lnTo>
                    <a:pt x="3" y="18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7"/>
                  </a:lnTo>
                  <a:lnTo>
                    <a:pt x="3" y="5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0" y="1"/>
                  </a:lnTo>
                  <a:lnTo>
                    <a:pt x="36" y="4"/>
                  </a:lnTo>
                  <a:lnTo>
                    <a:pt x="44" y="5"/>
                  </a:lnTo>
                  <a:lnTo>
                    <a:pt x="51" y="7"/>
                  </a:lnTo>
                  <a:lnTo>
                    <a:pt x="53" y="7"/>
                  </a:lnTo>
                  <a:lnTo>
                    <a:pt x="54" y="10"/>
                  </a:lnTo>
                  <a:lnTo>
                    <a:pt x="56" y="11"/>
                  </a:lnTo>
                  <a:lnTo>
                    <a:pt x="57" y="14"/>
                  </a:lnTo>
                  <a:lnTo>
                    <a:pt x="58" y="16"/>
                  </a:lnTo>
                  <a:lnTo>
                    <a:pt x="58" y="19"/>
                  </a:lnTo>
                  <a:lnTo>
                    <a:pt x="58" y="22"/>
                  </a:lnTo>
                  <a:lnTo>
                    <a:pt x="57" y="24"/>
                  </a:lnTo>
                  <a:lnTo>
                    <a:pt x="57" y="27"/>
                  </a:lnTo>
                  <a:lnTo>
                    <a:pt x="57" y="29"/>
                  </a:lnTo>
                  <a:lnTo>
                    <a:pt x="56" y="32"/>
                  </a:lnTo>
                  <a:lnTo>
                    <a:pt x="56" y="36"/>
                  </a:lnTo>
                  <a:lnTo>
                    <a:pt x="56" y="40"/>
                  </a:lnTo>
                  <a:lnTo>
                    <a:pt x="54" y="45"/>
                  </a:lnTo>
                  <a:lnTo>
                    <a:pt x="54" y="50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2" y="74"/>
                  </a:lnTo>
                  <a:lnTo>
                    <a:pt x="52" y="82"/>
                  </a:lnTo>
                  <a:lnTo>
                    <a:pt x="52" y="90"/>
                  </a:lnTo>
                  <a:lnTo>
                    <a:pt x="51" y="99"/>
                  </a:lnTo>
                  <a:lnTo>
                    <a:pt x="51" y="108"/>
                  </a:lnTo>
                  <a:lnTo>
                    <a:pt x="51" y="118"/>
                  </a:lnTo>
                  <a:lnTo>
                    <a:pt x="49" y="127"/>
                  </a:lnTo>
                  <a:lnTo>
                    <a:pt x="49" y="136"/>
                  </a:lnTo>
                  <a:lnTo>
                    <a:pt x="48" y="145"/>
                  </a:lnTo>
                  <a:lnTo>
                    <a:pt x="48" y="154"/>
                  </a:lnTo>
                  <a:lnTo>
                    <a:pt x="48" y="163"/>
                  </a:lnTo>
                  <a:lnTo>
                    <a:pt x="47" y="171"/>
                  </a:lnTo>
                  <a:lnTo>
                    <a:pt x="47" y="178"/>
                  </a:lnTo>
                  <a:lnTo>
                    <a:pt x="47" y="185"/>
                  </a:lnTo>
                  <a:lnTo>
                    <a:pt x="45" y="193"/>
                  </a:lnTo>
                  <a:lnTo>
                    <a:pt x="45" y="199"/>
                  </a:lnTo>
                  <a:lnTo>
                    <a:pt x="44" y="205"/>
                  </a:lnTo>
                  <a:lnTo>
                    <a:pt x="44" y="211"/>
                  </a:lnTo>
                  <a:lnTo>
                    <a:pt x="44" y="216"/>
                  </a:lnTo>
                  <a:lnTo>
                    <a:pt x="43" y="221"/>
                  </a:lnTo>
                  <a:lnTo>
                    <a:pt x="43" y="226"/>
                  </a:lnTo>
                  <a:lnTo>
                    <a:pt x="43" y="231"/>
                  </a:lnTo>
                  <a:lnTo>
                    <a:pt x="42" y="238"/>
                  </a:lnTo>
                  <a:lnTo>
                    <a:pt x="40" y="244"/>
                  </a:lnTo>
                  <a:lnTo>
                    <a:pt x="39" y="249"/>
                  </a:lnTo>
                  <a:lnTo>
                    <a:pt x="38" y="253"/>
                  </a:lnTo>
                  <a:lnTo>
                    <a:pt x="36" y="257"/>
                  </a:lnTo>
                  <a:lnTo>
                    <a:pt x="34" y="259"/>
                  </a:lnTo>
                  <a:lnTo>
                    <a:pt x="33" y="262"/>
                  </a:lnTo>
                  <a:lnTo>
                    <a:pt x="33" y="263"/>
                  </a:lnTo>
                  <a:lnTo>
                    <a:pt x="31" y="263"/>
                  </a:lnTo>
                  <a:lnTo>
                    <a:pt x="30" y="261"/>
                  </a:lnTo>
                  <a:lnTo>
                    <a:pt x="29" y="259"/>
                  </a:lnTo>
                  <a:lnTo>
                    <a:pt x="27" y="256"/>
                  </a:lnTo>
                  <a:lnTo>
                    <a:pt x="26" y="252"/>
                  </a:lnTo>
                  <a:lnTo>
                    <a:pt x="25" y="247"/>
                  </a:lnTo>
                  <a:lnTo>
                    <a:pt x="24" y="240"/>
                  </a:lnTo>
                  <a:lnTo>
                    <a:pt x="22" y="234"/>
                  </a:lnTo>
                  <a:lnTo>
                    <a:pt x="21" y="229"/>
                  </a:lnTo>
                  <a:lnTo>
                    <a:pt x="20" y="225"/>
                  </a:lnTo>
                  <a:lnTo>
                    <a:pt x="20" y="220"/>
                  </a:lnTo>
                  <a:lnTo>
                    <a:pt x="18" y="216"/>
                  </a:lnTo>
                  <a:lnTo>
                    <a:pt x="18" y="209"/>
                  </a:lnTo>
                  <a:lnTo>
                    <a:pt x="17" y="204"/>
                  </a:lnTo>
                  <a:lnTo>
                    <a:pt x="17" y="198"/>
                  </a:lnTo>
                  <a:lnTo>
                    <a:pt x="16" y="191"/>
                  </a:lnTo>
                  <a:lnTo>
                    <a:pt x="16" y="185"/>
                  </a:lnTo>
                  <a:lnTo>
                    <a:pt x="16" y="177"/>
                  </a:lnTo>
                  <a:lnTo>
                    <a:pt x="15" y="171"/>
                  </a:lnTo>
                  <a:lnTo>
                    <a:pt x="15" y="162"/>
                  </a:lnTo>
                  <a:lnTo>
                    <a:pt x="15" y="154"/>
                  </a:lnTo>
                  <a:lnTo>
                    <a:pt x="15" y="145"/>
                  </a:lnTo>
                  <a:lnTo>
                    <a:pt x="15" y="137"/>
                  </a:lnTo>
                  <a:lnTo>
                    <a:pt x="15" y="127"/>
                  </a:lnTo>
                  <a:lnTo>
                    <a:pt x="15" y="118"/>
                  </a:lnTo>
                  <a:lnTo>
                    <a:pt x="15" y="109"/>
                  </a:lnTo>
                  <a:lnTo>
                    <a:pt x="15" y="101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9"/>
                  </a:lnTo>
                  <a:lnTo>
                    <a:pt x="15" y="73"/>
                  </a:lnTo>
                  <a:lnTo>
                    <a:pt x="15" y="67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9"/>
                  </a:lnTo>
                  <a:lnTo>
                    <a:pt x="15" y="45"/>
                  </a:lnTo>
                  <a:lnTo>
                    <a:pt x="15" y="42"/>
                  </a:lnTo>
                  <a:lnTo>
                    <a:pt x="15" y="40"/>
                  </a:lnTo>
                  <a:lnTo>
                    <a:pt x="15" y="37"/>
                  </a:lnTo>
                  <a:lnTo>
                    <a:pt x="12" y="32"/>
                  </a:lnTo>
                  <a:lnTo>
                    <a:pt x="11" y="27"/>
                  </a:lnTo>
                  <a:lnTo>
                    <a:pt x="9" y="24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4" y="19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224"/>
            <p:cNvSpPr/>
            <p:nvPr/>
          </p:nvSpPr>
          <p:spPr bwMode="auto">
            <a:xfrm>
              <a:off x="5337176" y="2660650"/>
              <a:ext cx="222250" cy="207963"/>
            </a:xfrm>
            <a:custGeom>
              <a:avLst/>
              <a:gdLst>
                <a:gd name="T0" fmla="*/ 38 w 140"/>
                <a:gd name="T1" fmla="*/ 116 h 131"/>
                <a:gd name="T2" fmla="*/ 22 w 140"/>
                <a:gd name="T3" fmla="*/ 125 h 131"/>
                <a:gd name="T4" fmla="*/ 10 w 140"/>
                <a:gd name="T5" fmla="*/ 130 h 131"/>
                <a:gd name="T6" fmla="*/ 5 w 140"/>
                <a:gd name="T7" fmla="*/ 131 h 131"/>
                <a:gd name="T8" fmla="*/ 2 w 140"/>
                <a:gd name="T9" fmla="*/ 131 h 131"/>
                <a:gd name="T10" fmla="*/ 1 w 140"/>
                <a:gd name="T11" fmla="*/ 131 h 131"/>
                <a:gd name="T12" fmla="*/ 0 w 140"/>
                <a:gd name="T13" fmla="*/ 130 h 131"/>
                <a:gd name="T14" fmla="*/ 0 w 140"/>
                <a:gd name="T15" fmla="*/ 127 h 131"/>
                <a:gd name="T16" fmla="*/ 1 w 140"/>
                <a:gd name="T17" fmla="*/ 125 h 131"/>
                <a:gd name="T18" fmla="*/ 5 w 140"/>
                <a:gd name="T19" fmla="*/ 121 h 131"/>
                <a:gd name="T20" fmla="*/ 9 w 140"/>
                <a:gd name="T21" fmla="*/ 117 h 131"/>
                <a:gd name="T22" fmla="*/ 15 w 140"/>
                <a:gd name="T23" fmla="*/ 112 h 131"/>
                <a:gd name="T24" fmla="*/ 22 w 140"/>
                <a:gd name="T25" fmla="*/ 105 h 131"/>
                <a:gd name="T26" fmla="*/ 31 w 140"/>
                <a:gd name="T27" fmla="*/ 99 h 131"/>
                <a:gd name="T28" fmla="*/ 49 w 140"/>
                <a:gd name="T29" fmla="*/ 85 h 131"/>
                <a:gd name="T30" fmla="*/ 63 w 140"/>
                <a:gd name="T31" fmla="*/ 72 h 131"/>
                <a:gd name="T32" fmla="*/ 76 w 140"/>
                <a:gd name="T33" fmla="*/ 60 h 131"/>
                <a:gd name="T34" fmla="*/ 85 w 140"/>
                <a:gd name="T35" fmla="*/ 50 h 131"/>
                <a:gd name="T36" fmla="*/ 91 w 140"/>
                <a:gd name="T37" fmla="*/ 37 h 131"/>
                <a:gd name="T38" fmla="*/ 95 w 140"/>
                <a:gd name="T39" fmla="*/ 30 h 131"/>
                <a:gd name="T40" fmla="*/ 96 w 140"/>
                <a:gd name="T41" fmla="*/ 23 h 131"/>
                <a:gd name="T42" fmla="*/ 96 w 140"/>
                <a:gd name="T43" fmla="*/ 18 h 131"/>
                <a:gd name="T44" fmla="*/ 96 w 140"/>
                <a:gd name="T45" fmla="*/ 14 h 131"/>
                <a:gd name="T46" fmla="*/ 98 w 140"/>
                <a:gd name="T47" fmla="*/ 9 h 131"/>
                <a:gd name="T48" fmla="*/ 103 w 140"/>
                <a:gd name="T49" fmla="*/ 0 h 131"/>
                <a:gd name="T50" fmla="*/ 116 w 140"/>
                <a:gd name="T51" fmla="*/ 9 h 131"/>
                <a:gd name="T52" fmla="*/ 122 w 140"/>
                <a:gd name="T53" fmla="*/ 14 h 131"/>
                <a:gd name="T54" fmla="*/ 128 w 140"/>
                <a:gd name="T55" fmla="*/ 18 h 131"/>
                <a:gd name="T56" fmla="*/ 134 w 140"/>
                <a:gd name="T57" fmla="*/ 26 h 131"/>
                <a:gd name="T58" fmla="*/ 139 w 140"/>
                <a:gd name="T59" fmla="*/ 33 h 131"/>
                <a:gd name="T60" fmla="*/ 140 w 140"/>
                <a:gd name="T61" fmla="*/ 37 h 131"/>
                <a:gd name="T62" fmla="*/ 137 w 140"/>
                <a:gd name="T63" fmla="*/ 44 h 131"/>
                <a:gd name="T64" fmla="*/ 131 w 140"/>
                <a:gd name="T65" fmla="*/ 51 h 131"/>
                <a:gd name="T66" fmla="*/ 123 w 140"/>
                <a:gd name="T67" fmla="*/ 60 h 131"/>
                <a:gd name="T68" fmla="*/ 112 w 140"/>
                <a:gd name="T69" fmla="*/ 72 h 131"/>
                <a:gd name="T70" fmla="*/ 98 w 140"/>
                <a:gd name="T71" fmla="*/ 82 h 131"/>
                <a:gd name="T72" fmla="*/ 80 w 140"/>
                <a:gd name="T73" fmla="*/ 94 h 131"/>
                <a:gd name="T74" fmla="*/ 60 w 140"/>
                <a:gd name="T75" fmla="*/ 105 h 131"/>
                <a:gd name="T76" fmla="*/ 49 w 140"/>
                <a:gd name="T77" fmla="*/ 11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0" h="131">
                  <a:moveTo>
                    <a:pt x="49" y="110"/>
                  </a:moveTo>
                  <a:lnTo>
                    <a:pt x="38" y="116"/>
                  </a:lnTo>
                  <a:lnTo>
                    <a:pt x="29" y="121"/>
                  </a:lnTo>
                  <a:lnTo>
                    <a:pt x="22" y="125"/>
                  </a:lnTo>
                  <a:lnTo>
                    <a:pt x="15" y="127"/>
                  </a:lnTo>
                  <a:lnTo>
                    <a:pt x="10" y="130"/>
                  </a:lnTo>
                  <a:lnTo>
                    <a:pt x="8" y="131"/>
                  </a:lnTo>
                  <a:lnTo>
                    <a:pt x="5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1" y="131"/>
                  </a:lnTo>
                  <a:lnTo>
                    <a:pt x="1" y="131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28"/>
                  </a:lnTo>
                  <a:lnTo>
                    <a:pt x="0" y="127"/>
                  </a:lnTo>
                  <a:lnTo>
                    <a:pt x="0" y="126"/>
                  </a:lnTo>
                  <a:lnTo>
                    <a:pt x="1" y="125"/>
                  </a:lnTo>
                  <a:lnTo>
                    <a:pt x="2" y="123"/>
                  </a:lnTo>
                  <a:lnTo>
                    <a:pt x="5" y="121"/>
                  </a:lnTo>
                  <a:lnTo>
                    <a:pt x="6" y="119"/>
                  </a:lnTo>
                  <a:lnTo>
                    <a:pt x="9" y="117"/>
                  </a:lnTo>
                  <a:lnTo>
                    <a:pt x="11" y="114"/>
                  </a:lnTo>
                  <a:lnTo>
                    <a:pt x="15" y="112"/>
                  </a:lnTo>
                  <a:lnTo>
                    <a:pt x="18" y="109"/>
                  </a:lnTo>
                  <a:lnTo>
                    <a:pt x="22" y="105"/>
                  </a:lnTo>
                  <a:lnTo>
                    <a:pt x="27" y="101"/>
                  </a:lnTo>
                  <a:lnTo>
                    <a:pt x="31" y="99"/>
                  </a:lnTo>
                  <a:lnTo>
                    <a:pt x="40" y="91"/>
                  </a:lnTo>
                  <a:lnTo>
                    <a:pt x="49" y="85"/>
                  </a:lnTo>
                  <a:lnTo>
                    <a:pt x="56" y="78"/>
                  </a:lnTo>
                  <a:lnTo>
                    <a:pt x="63" y="72"/>
                  </a:lnTo>
                  <a:lnTo>
                    <a:pt x="69" y="67"/>
                  </a:lnTo>
                  <a:lnTo>
                    <a:pt x="76" y="60"/>
                  </a:lnTo>
                  <a:lnTo>
                    <a:pt x="81" y="55"/>
                  </a:lnTo>
                  <a:lnTo>
                    <a:pt x="85" y="50"/>
                  </a:lnTo>
                  <a:lnTo>
                    <a:pt x="90" y="41"/>
                  </a:lnTo>
                  <a:lnTo>
                    <a:pt x="91" y="37"/>
                  </a:lnTo>
                  <a:lnTo>
                    <a:pt x="94" y="33"/>
                  </a:lnTo>
                  <a:lnTo>
                    <a:pt x="95" y="30"/>
                  </a:lnTo>
                  <a:lnTo>
                    <a:pt x="96" y="27"/>
                  </a:lnTo>
                  <a:lnTo>
                    <a:pt x="96" y="23"/>
                  </a:lnTo>
                  <a:lnTo>
                    <a:pt x="98" y="21"/>
                  </a:lnTo>
                  <a:lnTo>
                    <a:pt x="96" y="18"/>
                  </a:lnTo>
                  <a:lnTo>
                    <a:pt x="96" y="17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8" y="9"/>
                  </a:lnTo>
                  <a:lnTo>
                    <a:pt x="99" y="6"/>
                  </a:lnTo>
                  <a:lnTo>
                    <a:pt x="103" y="0"/>
                  </a:lnTo>
                  <a:lnTo>
                    <a:pt x="112" y="6"/>
                  </a:lnTo>
                  <a:lnTo>
                    <a:pt x="116" y="9"/>
                  </a:lnTo>
                  <a:lnTo>
                    <a:pt x="119" y="12"/>
                  </a:lnTo>
                  <a:lnTo>
                    <a:pt x="122" y="14"/>
                  </a:lnTo>
                  <a:lnTo>
                    <a:pt x="126" y="17"/>
                  </a:lnTo>
                  <a:lnTo>
                    <a:pt x="128" y="18"/>
                  </a:lnTo>
                  <a:lnTo>
                    <a:pt x="130" y="21"/>
                  </a:lnTo>
                  <a:lnTo>
                    <a:pt x="134" y="26"/>
                  </a:lnTo>
                  <a:lnTo>
                    <a:pt x="136" y="30"/>
                  </a:lnTo>
                  <a:lnTo>
                    <a:pt x="139" y="33"/>
                  </a:lnTo>
                  <a:lnTo>
                    <a:pt x="140" y="36"/>
                  </a:lnTo>
                  <a:lnTo>
                    <a:pt x="140" y="37"/>
                  </a:lnTo>
                  <a:lnTo>
                    <a:pt x="139" y="40"/>
                  </a:lnTo>
                  <a:lnTo>
                    <a:pt x="137" y="44"/>
                  </a:lnTo>
                  <a:lnTo>
                    <a:pt x="135" y="46"/>
                  </a:lnTo>
                  <a:lnTo>
                    <a:pt x="131" y="51"/>
                  </a:lnTo>
                  <a:lnTo>
                    <a:pt x="127" y="55"/>
                  </a:lnTo>
                  <a:lnTo>
                    <a:pt x="123" y="60"/>
                  </a:lnTo>
                  <a:lnTo>
                    <a:pt x="118" y="65"/>
                  </a:lnTo>
                  <a:lnTo>
                    <a:pt x="112" y="72"/>
                  </a:lnTo>
                  <a:lnTo>
                    <a:pt x="105" y="77"/>
                  </a:lnTo>
                  <a:lnTo>
                    <a:pt x="98" y="82"/>
                  </a:lnTo>
                  <a:lnTo>
                    <a:pt x="89" y="89"/>
                  </a:lnTo>
                  <a:lnTo>
                    <a:pt x="80" y="94"/>
                  </a:lnTo>
                  <a:lnTo>
                    <a:pt x="71" y="99"/>
                  </a:lnTo>
                  <a:lnTo>
                    <a:pt x="60" y="105"/>
                  </a:lnTo>
                  <a:lnTo>
                    <a:pt x="49" y="110"/>
                  </a:lnTo>
                  <a:lnTo>
                    <a:pt x="49" y="110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25"/>
            <p:cNvSpPr/>
            <p:nvPr/>
          </p:nvSpPr>
          <p:spPr bwMode="auto">
            <a:xfrm>
              <a:off x="5659438" y="2630488"/>
              <a:ext cx="171450" cy="174625"/>
            </a:xfrm>
            <a:custGeom>
              <a:avLst/>
              <a:gdLst>
                <a:gd name="T0" fmla="*/ 29 w 108"/>
                <a:gd name="T1" fmla="*/ 101 h 110"/>
                <a:gd name="T2" fmla="*/ 17 w 108"/>
                <a:gd name="T3" fmla="*/ 106 h 110"/>
                <a:gd name="T4" fmla="*/ 8 w 108"/>
                <a:gd name="T5" fmla="*/ 110 h 110"/>
                <a:gd name="T6" fmla="*/ 2 w 108"/>
                <a:gd name="T7" fmla="*/ 110 h 110"/>
                <a:gd name="T8" fmla="*/ 0 w 108"/>
                <a:gd name="T9" fmla="*/ 109 h 110"/>
                <a:gd name="T10" fmla="*/ 0 w 108"/>
                <a:gd name="T11" fmla="*/ 105 h 110"/>
                <a:gd name="T12" fmla="*/ 5 w 108"/>
                <a:gd name="T13" fmla="*/ 99 h 110"/>
                <a:gd name="T14" fmla="*/ 15 w 108"/>
                <a:gd name="T15" fmla="*/ 88 h 110"/>
                <a:gd name="T16" fmla="*/ 27 w 108"/>
                <a:gd name="T17" fmla="*/ 77 h 110"/>
                <a:gd name="T18" fmla="*/ 38 w 108"/>
                <a:gd name="T19" fmla="*/ 67 h 110"/>
                <a:gd name="T20" fmla="*/ 46 w 108"/>
                <a:gd name="T21" fmla="*/ 56 h 110"/>
                <a:gd name="T22" fmla="*/ 54 w 108"/>
                <a:gd name="T23" fmla="*/ 47 h 110"/>
                <a:gd name="T24" fmla="*/ 59 w 108"/>
                <a:gd name="T25" fmla="*/ 37 h 110"/>
                <a:gd name="T26" fmla="*/ 63 w 108"/>
                <a:gd name="T27" fmla="*/ 28 h 110"/>
                <a:gd name="T28" fmla="*/ 65 w 108"/>
                <a:gd name="T29" fmla="*/ 18 h 110"/>
                <a:gd name="T30" fmla="*/ 67 w 108"/>
                <a:gd name="T31" fmla="*/ 6 h 110"/>
                <a:gd name="T32" fmla="*/ 76 w 108"/>
                <a:gd name="T33" fmla="*/ 4 h 110"/>
                <a:gd name="T34" fmla="*/ 91 w 108"/>
                <a:gd name="T35" fmla="*/ 14 h 110"/>
                <a:gd name="T36" fmla="*/ 100 w 108"/>
                <a:gd name="T37" fmla="*/ 22 h 110"/>
                <a:gd name="T38" fmla="*/ 104 w 108"/>
                <a:gd name="T39" fmla="*/ 27 h 110"/>
                <a:gd name="T40" fmla="*/ 107 w 108"/>
                <a:gd name="T41" fmla="*/ 31 h 110"/>
                <a:gd name="T42" fmla="*/ 108 w 108"/>
                <a:gd name="T43" fmla="*/ 34 h 110"/>
                <a:gd name="T44" fmla="*/ 107 w 108"/>
                <a:gd name="T45" fmla="*/ 38 h 110"/>
                <a:gd name="T46" fmla="*/ 105 w 108"/>
                <a:gd name="T47" fmla="*/ 42 h 110"/>
                <a:gd name="T48" fmla="*/ 103 w 108"/>
                <a:gd name="T49" fmla="*/ 45 h 110"/>
                <a:gd name="T50" fmla="*/ 99 w 108"/>
                <a:gd name="T51" fmla="*/ 50 h 110"/>
                <a:gd name="T52" fmla="*/ 92 w 108"/>
                <a:gd name="T53" fmla="*/ 55 h 110"/>
                <a:gd name="T54" fmla="*/ 85 w 108"/>
                <a:gd name="T55" fmla="*/ 63 h 110"/>
                <a:gd name="T56" fmla="*/ 69 w 108"/>
                <a:gd name="T57" fmla="*/ 76 h 110"/>
                <a:gd name="T58" fmla="*/ 56 w 108"/>
                <a:gd name="T59" fmla="*/ 83 h 110"/>
                <a:gd name="T60" fmla="*/ 44 w 108"/>
                <a:gd name="T61" fmla="*/ 92 h 110"/>
                <a:gd name="T62" fmla="*/ 36 w 108"/>
                <a:gd name="T63" fmla="*/ 9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110">
                  <a:moveTo>
                    <a:pt x="36" y="97"/>
                  </a:moveTo>
                  <a:lnTo>
                    <a:pt x="29" y="101"/>
                  </a:lnTo>
                  <a:lnTo>
                    <a:pt x="23" y="104"/>
                  </a:lnTo>
                  <a:lnTo>
                    <a:pt x="17" y="106"/>
                  </a:lnTo>
                  <a:lnTo>
                    <a:pt x="11" y="108"/>
                  </a:lnTo>
                  <a:lnTo>
                    <a:pt x="8" y="110"/>
                  </a:lnTo>
                  <a:lnTo>
                    <a:pt x="5" y="110"/>
                  </a:lnTo>
                  <a:lnTo>
                    <a:pt x="2" y="110"/>
                  </a:lnTo>
                  <a:lnTo>
                    <a:pt x="1" y="110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2" y="101"/>
                  </a:lnTo>
                  <a:lnTo>
                    <a:pt x="5" y="99"/>
                  </a:lnTo>
                  <a:lnTo>
                    <a:pt x="10" y="93"/>
                  </a:lnTo>
                  <a:lnTo>
                    <a:pt x="15" y="88"/>
                  </a:lnTo>
                  <a:lnTo>
                    <a:pt x="22" y="82"/>
                  </a:lnTo>
                  <a:lnTo>
                    <a:pt x="27" y="77"/>
                  </a:lnTo>
                  <a:lnTo>
                    <a:pt x="33" y="72"/>
                  </a:lnTo>
                  <a:lnTo>
                    <a:pt x="38" y="67"/>
                  </a:lnTo>
                  <a:lnTo>
                    <a:pt x="42" y="61"/>
                  </a:lnTo>
                  <a:lnTo>
                    <a:pt x="46" y="56"/>
                  </a:lnTo>
                  <a:lnTo>
                    <a:pt x="50" y="51"/>
                  </a:lnTo>
                  <a:lnTo>
                    <a:pt x="54" y="47"/>
                  </a:lnTo>
                  <a:lnTo>
                    <a:pt x="56" y="42"/>
                  </a:lnTo>
                  <a:lnTo>
                    <a:pt x="59" y="37"/>
                  </a:lnTo>
                  <a:lnTo>
                    <a:pt x="62" y="32"/>
                  </a:lnTo>
                  <a:lnTo>
                    <a:pt x="63" y="28"/>
                  </a:lnTo>
                  <a:lnTo>
                    <a:pt x="64" y="23"/>
                  </a:lnTo>
                  <a:lnTo>
                    <a:pt x="65" y="18"/>
                  </a:lnTo>
                  <a:lnTo>
                    <a:pt x="67" y="11"/>
                  </a:lnTo>
                  <a:lnTo>
                    <a:pt x="67" y="6"/>
                  </a:lnTo>
                  <a:lnTo>
                    <a:pt x="67" y="0"/>
                  </a:lnTo>
                  <a:lnTo>
                    <a:pt x="76" y="4"/>
                  </a:lnTo>
                  <a:lnTo>
                    <a:pt x="83" y="9"/>
                  </a:lnTo>
                  <a:lnTo>
                    <a:pt x="91" y="14"/>
                  </a:lnTo>
                  <a:lnTo>
                    <a:pt x="98" y="19"/>
                  </a:lnTo>
                  <a:lnTo>
                    <a:pt x="100" y="22"/>
                  </a:lnTo>
                  <a:lnTo>
                    <a:pt x="101" y="24"/>
                  </a:lnTo>
                  <a:lnTo>
                    <a:pt x="104" y="27"/>
                  </a:lnTo>
                  <a:lnTo>
                    <a:pt x="105" y="29"/>
                  </a:lnTo>
                  <a:lnTo>
                    <a:pt x="107" y="31"/>
                  </a:lnTo>
                  <a:lnTo>
                    <a:pt x="107" y="32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107" y="38"/>
                  </a:lnTo>
                  <a:lnTo>
                    <a:pt x="107" y="40"/>
                  </a:lnTo>
                  <a:lnTo>
                    <a:pt x="105" y="42"/>
                  </a:lnTo>
                  <a:lnTo>
                    <a:pt x="104" y="43"/>
                  </a:lnTo>
                  <a:lnTo>
                    <a:pt x="103" y="45"/>
                  </a:lnTo>
                  <a:lnTo>
                    <a:pt x="100" y="47"/>
                  </a:lnTo>
                  <a:lnTo>
                    <a:pt x="99" y="50"/>
                  </a:lnTo>
                  <a:lnTo>
                    <a:pt x="96" y="52"/>
                  </a:lnTo>
                  <a:lnTo>
                    <a:pt x="92" y="55"/>
                  </a:lnTo>
                  <a:lnTo>
                    <a:pt x="89" y="59"/>
                  </a:lnTo>
                  <a:lnTo>
                    <a:pt x="85" y="63"/>
                  </a:lnTo>
                  <a:lnTo>
                    <a:pt x="74" y="72"/>
                  </a:lnTo>
                  <a:lnTo>
                    <a:pt x="69" y="76"/>
                  </a:lnTo>
                  <a:lnTo>
                    <a:pt x="63" y="79"/>
                  </a:lnTo>
                  <a:lnTo>
                    <a:pt x="56" y="83"/>
                  </a:lnTo>
                  <a:lnTo>
                    <a:pt x="50" y="88"/>
                  </a:lnTo>
                  <a:lnTo>
                    <a:pt x="44" y="92"/>
                  </a:lnTo>
                  <a:lnTo>
                    <a:pt x="36" y="97"/>
                  </a:lnTo>
                  <a:lnTo>
                    <a:pt x="36" y="97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226"/>
            <p:cNvSpPr/>
            <p:nvPr/>
          </p:nvSpPr>
          <p:spPr bwMode="auto">
            <a:xfrm>
              <a:off x="5487988" y="2755900"/>
              <a:ext cx="95250" cy="88900"/>
            </a:xfrm>
            <a:custGeom>
              <a:avLst/>
              <a:gdLst>
                <a:gd name="T0" fmla="*/ 45 w 60"/>
                <a:gd name="T1" fmla="*/ 16 h 56"/>
                <a:gd name="T2" fmla="*/ 49 w 60"/>
                <a:gd name="T3" fmla="*/ 18 h 56"/>
                <a:gd name="T4" fmla="*/ 51 w 60"/>
                <a:gd name="T5" fmla="*/ 22 h 56"/>
                <a:gd name="T6" fmla="*/ 54 w 60"/>
                <a:gd name="T7" fmla="*/ 25 h 56"/>
                <a:gd name="T8" fmla="*/ 56 w 60"/>
                <a:gd name="T9" fmla="*/ 29 h 56"/>
                <a:gd name="T10" fmla="*/ 58 w 60"/>
                <a:gd name="T11" fmla="*/ 31 h 56"/>
                <a:gd name="T12" fmla="*/ 59 w 60"/>
                <a:gd name="T13" fmla="*/ 35 h 56"/>
                <a:gd name="T14" fmla="*/ 60 w 60"/>
                <a:gd name="T15" fmla="*/ 38 h 56"/>
                <a:gd name="T16" fmla="*/ 60 w 60"/>
                <a:gd name="T17" fmla="*/ 41 h 56"/>
                <a:gd name="T18" fmla="*/ 60 w 60"/>
                <a:gd name="T19" fmla="*/ 47 h 56"/>
                <a:gd name="T20" fmla="*/ 59 w 60"/>
                <a:gd name="T21" fmla="*/ 50 h 56"/>
                <a:gd name="T22" fmla="*/ 56 w 60"/>
                <a:gd name="T23" fmla="*/ 53 h 56"/>
                <a:gd name="T24" fmla="*/ 53 w 60"/>
                <a:gd name="T25" fmla="*/ 56 h 56"/>
                <a:gd name="T26" fmla="*/ 51 w 60"/>
                <a:gd name="T27" fmla="*/ 56 h 56"/>
                <a:gd name="T28" fmla="*/ 50 w 60"/>
                <a:gd name="T29" fmla="*/ 56 h 56"/>
                <a:gd name="T30" fmla="*/ 48 w 60"/>
                <a:gd name="T31" fmla="*/ 56 h 56"/>
                <a:gd name="T32" fmla="*/ 45 w 60"/>
                <a:gd name="T33" fmla="*/ 54 h 56"/>
                <a:gd name="T34" fmla="*/ 42 w 60"/>
                <a:gd name="T35" fmla="*/ 52 h 56"/>
                <a:gd name="T36" fmla="*/ 40 w 60"/>
                <a:gd name="T37" fmla="*/ 50 h 56"/>
                <a:gd name="T38" fmla="*/ 37 w 60"/>
                <a:gd name="T39" fmla="*/ 48 h 56"/>
                <a:gd name="T40" fmla="*/ 33 w 60"/>
                <a:gd name="T41" fmla="*/ 44 h 56"/>
                <a:gd name="T42" fmla="*/ 31 w 60"/>
                <a:gd name="T43" fmla="*/ 40 h 56"/>
                <a:gd name="T44" fmla="*/ 27 w 60"/>
                <a:gd name="T45" fmla="*/ 36 h 56"/>
                <a:gd name="T46" fmla="*/ 23 w 60"/>
                <a:gd name="T47" fmla="*/ 31 h 56"/>
                <a:gd name="T48" fmla="*/ 18 w 60"/>
                <a:gd name="T49" fmla="*/ 26 h 56"/>
                <a:gd name="T50" fmla="*/ 14 w 60"/>
                <a:gd name="T51" fmla="*/ 21 h 56"/>
                <a:gd name="T52" fmla="*/ 9 w 60"/>
                <a:gd name="T53" fmla="*/ 14 h 56"/>
                <a:gd name="T54" fmla="*/ 5 w 60"/>
                <a:gd name="T55" fmla="*/ 8 h 56"/>
                <a:gd name="T56" fmla="*/ 0 w 60"/>
                <a:gd name="T57" fmla="*/ 0 h 56"/>
                <a:gd name="T58" fmla="*/ 8 w 60"/>
                <a:gd name="T59" fmla="*/ 0 h 56"/>
                <a:gd name="T60" fmla="*/ 15 w 60"/>
                <a:gd name="T61" fmla="*/ 2 h 56"/>
                <a:gd name="T62" fmla="*/ 22 w 60"/>
                <a:gd name="T63" fmla="*/ 3 h 56"/>
                <a:gd name="T64" fmla="*/ 28 w 60"/>
                <a:gd name="T65" fmla="*/ 4 h 56"/>
                <a:gd name="T66" fmla="*/ 33 w 60"/>
                <a:gd name="T67" fmla="*/ 7 h 56"/>
                <a:gd name="T68" fmla="*/ 39 w 60"/>
                <a:gd name="T69" fmla="*/ 9 h 56"/>
                <a:gd name="T70" fmla="*/ 42 w 60"/>
                <a:gd name="T71" fmla="*/ 12 h 56"/>
                <a:gd name="T72" fmla="*/ 45 w 60"/>
                <a:gd name="T73" fmla="*/ 16 h 56"/>
                <a:gd name="T74" fmla="*/ 45 w 60"/>
                <a:gd name="T75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56">
                  <a:moveTo>
                    <a:pt x="45" y="16"/>
                  </a:moveTo>
                  <a:lnTo>
                    <a:pt x="49" y="18"/>
                  </a:lnTo>
                  <a:lnTo>
                    <a:pt x="51" y="22"/>
                  </a:lnTo>
                  <a:lnTo>
                    <a:pt x="54" y="25"/>
                  </a:lnTo>
                  <a:lnTo>
                    <a:pt x="56" y="29"/>
                  </a:lnTo>
                  <a:lnTo>
                    <a:pt x="58" y="31"/>
                  </a:lnTo>
                  <a:lnTo>
                    <a:pt x="59" y="35"/>
                  </a:lnTo>
                  <a:lnTo>
                    <a:pt x="60" y="38"/>
                  </a:lnTo>
                  <a:lnTo>
                    <a:pt x="60" y="41"/>
                  </a:lnTo>
                  <a:lnTo>
                    <a:pt x="60" y="47"/>
                  </a:lnTo>
                  <a:lnTo>
                    <a:pt x="59" y="50"/>
                  </a:lnTo>
                  <a:lnTo>
                    <a:pt x="56" y="53"/>
                  </a:lnTo>
                  <a:lnTo>
                    <a:pt x="53" y="56"/>
                  </a:lnTo>
                  <a:lnTo>
                    <a:pt x="51" y="56"/>
                  </a:lnTo>
                  <a:lnTo>
                    <a:pt x="50" y="56"/>
                  </a:lnTo>
                  <a:lnTo>
                    <a:pt x="48" y="56"/>
                  </a:lnTo>
                  <a:lnTo>
                    <a:pt x="45" y="54"/>
                  </a:lnTo>
                  <a:lnTo>
                    <a:pt x="42" y="52"/>
                  </a:lnTo>
                  <a:lnTo>
                    <a:pt x="40" y="50"/>
                  </a:lnTo>
                  <a:lnTo>
                    <a:pt x="37" y="48"/>
                  </a:lnTo>
                  <a:lnTo>
                    <a:pt x="33" y="44"/>
                  </a:lnTo>
                  <a:lnTo>
                    <a:pt x="31" y="40"/>
                  </a:lnTo>
                  <a:lnTo>
                    <a:pt x="27" y="36"/>
                  </a:lnTo>
                  <a:lnTo>
                    <a:pt x="23" y="31"/>
                  </a:lnTo>
                  <a:lnTo>
                    <a:pt x="18" y="26"/>
                  </a:lnTo>
                  <a:lnTo>
                    <a:pt x="14" y="21"/>
                  </a:lnTo>
                  <a:lnTo>
                    <a:pt x="9" y="14"/>
                  </a:lnTo>
                  <a:lnTo>
                    <a:pt x="5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15" y="2"/>
                  </a:lnTo>
                  <a:lnTo>
                    <a:pt x="22" y="3"/>
                  </a:lnTo>
                  <a:lnTo>
                    <a:pt x="28" y="4"/>
                  </a:lnTo>
                  <a:lnTo>
                    <a:pt x="33" y="7"/>
                  </a:lnTo>
                  <a:lnTo>
                    <a:pt x="39" y="9"/>
                  </a:lnTo>
                  <a:lnTo>
                    <a:pt x="42" y="12"/>
                  </a:lnTo>
                  <a:lnTo>
                    <a:pt x="45" y="16"/>
                  </a:lnTo>
                  <a:lnTo>
                    <a:pt x="45" y="16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27"/>
            <p:cNvSpPr/>
            <p:nvPr/>
          </p:nvSpPr>
          <p:spPr bwMode="auto">
            <a:xfrm>
              <a:off x="5768976" y="2713038"/>
              <a:ext cx="128588" cy="100013"/>
            </a:xfrm>
            <a:custGeom>
              <a:avLst/>
              <a:gdLst>
                <a:gd name="T0" fmla="*/ 66 w 81"/>
                <a:gd name="T1" fmla="*/ 22 h 63"/>
                <a:gd name="T2" fmla="*/ 70 w 81"/>
                <a:gd name="T3" fmla="*/ 25 h 63"/>
                <a:gd name="T4" fmla="*/ 74 w 81"/>
                <a:gd name="T5" fmla="*/ 29 h 63"/>
                <a:gd name="T6" fmla="*/ 76 w 81"/>
                <a:gd name="T7" fmla="*/ 31 h 63"/>
                <a:gd name="T8" fmla="*/ 77 w 81"/>
                <a:gd name="T9" fmla="*/ 34 h 63"/>
                <a:gd name="T10" fmla="*/ 80 w 81"/>
                <a:gd name="T11" fmla="*/ 36 h 63"/>
                <a:gd name="T12" fmla="*/ 81 w 81"/>
                <a:gd name="T13" fmla="*/ 39 h 63"/>
                <a:gd name="T14" fmla="*/ 81 w 81"/>
                <a:gd name="T15" fmla="*/ 43 h 63"/>
                <a:gd name="T16" fmla="*/ 81 w 81"/>
                <a:gd name="T17" fmla="*/ 45 h 63"/>
                <a:gd name="T18" fmla="*/ 81 w 81"/>
                <a:gd name="T19" fmla="*/ 49 h 63"/>
                <a:gd name="T20" fmla="*/ 81 w 81"/>
                <a:gd name="T21" fmla="*/ 52 h 63"/>
                <a:gd name="T22" fmla="*/ 81 w 81"/>
                <a:gd name="T23" fmla="*/ 54 h 63"/>
                <a:gd name="T24" fmla="*/ 81 w 81"/>
                <a:gd name="T25" fmla="*/ 57 h 63"/>
                <a:gd name="T26" fmla="*/ 81 w 81"/>
                <a:gd name="T27" fmla="*/ 58 h 63"/>
                <a:gd name="T28" fmla="*/ 80 w 81"/>
                <a:gd name="T29" fmla="*/ 61 h 63"/>
                <a:gd name="T30" fmla="*/ 79 w 81"/>
                <a:gd name="T31" fmla="*/ 63 h 63"/>
                <a:gd name="T32" fmla="*/ 77 w 81"/>
                <a:gd name="T33" fmla="*/ 63 h 63"/>
                <a:gd name="T34" fmla="*/ 75 w 81"/>
                <a:gd name="T35" fmla="*/ 63 h 63"/>
                <a:gd name="T36" fmla="*/ 71 w 81"/>
                <a:gd name="T37" fmla="*/ 61 h 63"/>
                <a:gd name="T38" fmla="*/ 66 w 81"/>
                <a:gd name="T39" fmla="*/ 58 h 63"/>
                <a:gd name="T40" fmla="*/ 61 w 81"/>
                <a:gd name="T41" fmla="*/ 56 h 63"/>
                <a:gd name="T42" fmla="*/ 54 w 81"/>
                <a:gd name="T43" fmla="*/ 50 h 63"/>
                <a:gd name="T44" fmla="*/ 47 w 81"/>
                <a:gd name="T45" fmla="*/ 44 h 63"/>
                <a:gd name="T46" fmla="*/ 39 w 81"/>
                <a:gd name="T47" fmla="*/ 38 h 63"/>
                <a:gd name="T48" fmla="*/ 30 w 81"/>
                <a:gd name="T49" fmla="*/ 30 h 63"/>
                <a:gd name="T50" fmla="*/ 22 w 81"/>
                <a:gd name="T51" fmla="*/ 24 h 63"/>
                <a:gd name="T52" fmla="*/ 16 w 81"/>
                <a:gd name="T53" fmla="*/ 18 h 63"/>
                <a:gd name="T54" fmla="*/ 9 w 81"/>
                <a:gd name="T55" fmla="*/ 13 h 63"/>
                <a:gd name="T56" fmla="*/ 5 w 81"/>
                <a:gd name="T57" fmla="*/ 9 h 63"/>
                <a:gd name="T58" fmla="*/ 3 w 81"/>
                <a:gd name="T59" fmla="*/ 6 h 63"/>
                <a:gd name="T60" fmla="*/ 0 w 81"/>
                <a:gd name="T61" fmla="*/ 2 h 63"/>
                <a:gd name="T62" fmla="*/ 0 w 81"/>
                <a:gd name="T63" fmla="*/ 0 h 63"/>
                <a:gd name="T64" fmla="*/ 13 w 81"/>
                <a:gd name="T65" fmla="*/ 3 h 63"/>
                <a:gd name="T66" fmla="*/ 25 w 81"/>
                <a:gd name="T67" fmla="*/ 6 h 63"/>
                <a:gd name="T68" fmla="*/ 35 w 81"/>
                <a:gd name="T69" fmla="*/ 8 h 63"/>
                <a:gd name="T70" fmla="*/ 39 w 81"/>
                <a:gd name="T71" fmla="*/ 9 h 63"/>
                <a:gd name="T72" fmla="*/ 44 w 81"/>
                <a:gd name="T73" fmla="*/ 12 h 63"/>
                <a:gd name="T74" fmla="*/ 48 w 81"/>
                <a:gd name="T75" fmla="*/ 13 h 63"/>
                <a:gd name="T76" fmla="*/ 52 w 81"/>
                <a:gd name="T77" fmla="*/ 15 h 63"/>
                <a:gd name="T78" fmla="*/ 54 w 81"/>
                <a:gd name="T79" fmla="*/ 16 h 63"/>
                <a:gd name="T80" fmla="*/ 58 w 81"/>
                <a:gd name="T81" fmla="*/ 17 h 63"/>
                <a:gd name="T82" fmla="*/ 61 w 81"/>
                <a:gd name="T83" fmla="*/ 18 h 63"/>
                <a:gd name="T84" fmla="*/ 63 w 81"/>
                <a:gd name="T85" fmla="*/ 20 h 63"/>
                <a:gd name="T86" fmla="*/ 65 w 81"/>
                <a:gd name="T87" fmla="*/ 21 h 63"/>
                <a:gd name="T88" fmla="*/ 66 w 81"/>
                <a:gd name="T89" fmla="*/ 22 h 63"/>
                <a:gd name="T90" fmla="*/ 66 w 81"/>
                <a:gd name="T91" fmla="*/ 2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63">
                  <a:moveTo>
                    <a:pt x="66" y="22"/>
                  </a:moveTo>
                  <a:lnTo>
                    <a:pt x="70" y="25"/>
                  </a:lnTo>
                  <a:lnTo>
                    <a:pt x="74" y="29"/>
                  </a:lnTo>
                  <a:lnTo>
                    <a:pt x="76" y="31"/>
                  </a:lnTo>
                  <a:lnTo>
                    <a:pt x="77" y="34"/>
                  </a:lnTo>
                  <a:lnTo>
                    <a:pt x="80" y="36"/>
                  </a:lnTo>
                  <a:lnTo>
                    <a:pt x="81" y="39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81" y="52"/>
                  </a:lnTo>
                  <a:lnTo>
                    <a:pt x="81" y="54"/>
                  </a:lnTo>
                  <a:lnTo>
                    <a:pt x="81" y="57"/>
                  </a:lnTo>
                  <a:lnTo>
                    <a:pt x="81" y="58"/>
                  </a:lnTo>
                  <a:lnTo>
                    <a:pt x="80" y="61"/>
                  </a:lnTo>
                  <a:lnTo>
                    <a:pt x="79" y="63"/>
                  </a:lnTo>
                  <a:lnTo>
                    <a:pt x="77" y="63"/>
                  </a:lnTo>
                  <a:lnTo>
                    <a:pt x="75" y="63"/>
                  </a:lnTo>
                  <a:lnTo>
                    <a:pt x="71" y="61"/>
                  </a:lnTo>
                  <a:lnTo>
                    <a:pt x="66" y="58"/>
                  </a:lnTo>
                  <a:lnTo>
                    <a:pt x="61" y="56"/>
                  </a:lnTo>
                  <a:lnTo>
                    <a:pt x="54" y="50"/>
                  </a:lnTo>
                  <a:lnTo>
                    <a:pt x="47" y="44"/>
                  </a:lnTo>
                  <a:lnTo>
                    <a:pt x="39" y="38"/>
                  </a:lnTo>
                  <a:lnTo>
                    <a:pt x="30" y="30"/>
                  </a:lnTo>
                  <a:lnTo>
                    <a:pt x="22" y="24"/>
                  </a:lnTo>
                  <a:lnTo>
                    <a:pt x="16" y="18"/>
                  </a:lnTo>
                  <a:lnTo>
                    <a:pt x="9" y="13"/>
                  </a:lnTo>
                  <a:lnTo>
                    <a:pt x="5" y="9"/>
                  </a:lnTo>
                  <a:lnTo>
                    <a:pt x="3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13" y="3"/>
                  </a:lnTo>
                  <a:lnTo>
                    <a:pt x="25" y="6"/>
                  </a:lnTo>
                  <a:lnTo>
                    <a:pt x="35" y="8"/>
                  </a:lnTo>
                  <a:lnTo>
                    <a:pt x="39" y="9"/>
                  </a:lnTo>
                  <a:lnTo>
                    <a:pt x="44" y="12"/>
                  </a:lnTo>
                  <a:lnTo>
                    <a:pt x="48" y="13"/>
                  </a:lnTo>
                  <a:lnTo>
                    <a:pt x="52" y="15"/>
                  </a:lnTo>
                  <a:lnTo>
                    <a:pt x="54" y="16"/>
                  </a:lnTo>
                  <a:lnTo>
                    <a:pt x="58" y="17"/>
                  </a:lnTo>
                  <a:lnTo>
                    <a:pt x="61" y="18"/>
                  </a:lnTo>
                  <a:lnTo>
                    <a:pt x="63" y="20"/>
                  </a:lnTo>
                  <a:lnTo>
                    <a:pt x="65" y="21"/>
                  </a:lnTo>
                  <a:lnTo>
                    <a:pt x="66" y="22"/>
                  </a:lnTo>
                  <a:lnTo>
                    <a:pt x="66" y="22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228"/>
            <p:cNvSpPr/>
            <p:nvPr/>
          </p:nvSpPr>
          <p:spPr bwMode="auto">
            <a:xfrm>
              <a:off x="5594351" y="2532063"/>
              <a:ext cx="82550" cy="77788"/>
            </a:xfrm>
            <a:custGeom>
              <a:avLst/>
              <a:gdLst>
                <a:gd name="T0" fmla="*/ 19 w 52"/>
                <a:gd name="T1" fmla="*/ 4 h 49"/>
                <a:gd name="T2" fmla="*/ 25 w 52"/>
                <a:gd name="T3" fmla="*/ 5 h 49"/>
                <a:gd name="T4" fmla="*/ 32 w 52"/>
                <a:gd name="T5" fmla="*/ 8 h 49"/>
                <a:gd name="T6" fmla="*/ 34 w 52"/>
                <a:gd name="T7" fmla="*/ 9 h 49"/>
                <a:gd name="T8" fmla="*/ 38 w 52"/>
                <a:gd name="T9" fmla="*/ 12 h 49"/>
                <a:gd name="T10" fmla="*/ 41 w 52"/>
                <a:gd name="T11" fmla="*/ 13 h 49"/>
                <a:gd name="T12" fmla="*/ 45 w 52"/>
                <a:gd name="T13" fmla="*/ 15 h 49"/>
                <a:gd name="T14" fmla="*/ 47 w 52"/>
                <a:gd name="T15" fmla="*/ 19 h 49"/>
                <a:gd name="T16" fmla="*/ 49 w 52"/>
                <a:gd name="T17" fmla="*/ 22 h 49"/>
                <a:gd name="T18" fmla="*/ 50 w 52"/>
                <a:gd name="T19" fmla="*/ 24 h 49"/>
                <a:gd name="T20" fmla="*/ 51 w 52"/>
                <a:gd name="T21" fmla="*/ 27 h 49"/>
                <a:gd name="T22" fmla="*/ 52 w 52"/>
                <a:gd name="T23" fmla="*/ 31 h 49"/>
                <a:gd name="T24" fmla="*/ 51 w 52"/>
                <a:gd name="T25" fmla="*/ 33 h 49"/>
                <a:gd name="T26" fmla="*/ 51 w 52"/>
                <a:gd name="T27" fmla="*/ 37 h 49"/>
                <a:gd name="T28" fmla="*/ 50 w 52"/>
                <a:gd name="T29" fmla="*/ 41 h 49"/>
                <a:gd name="T30" fmla="*/ 47 w 52"/>
                <a:gd name="T31" fmla="*/ 44 h 49"/>
                <a:gd name="T32" fmla="*/ 45 w 52"/>
                <a:gd name="T33" fmla="*/ 46 h 49"/>
                <a:gd name="T34" fmla="*/ 42 w 52"/>
                <a:gd name="T35" fmla="*/ 48 h 49"/>
                <a:gd name="T36" fmla="*/ 38 w 52"/>
                <a:gd name="T37" fmla="*/ 49 h 49"/>
                <a:gd name="T38" fmla="*/ 34 w 52"/>
                <a:gd name="T39" fmla="*/ 48 h 49"/>
                <a:gd name="T40" fmla="*/ 31 w 52"/>
                <a:gd name="T41" fmla="*/ 46 h 49"/>
                <a:gd name="T42" fmla="*/ 25 w 52"/>
                <a:gd name="T43" fmla="*/ 42 h 49"/>
                <a:gd name="T44" fmla="*/ 22 w 52"/>
                <a:gd name="T45" fmla="*/ 39 h 49"/>
                <a:gd name="T46" fmla="*/ 16 w 52"/>
                <a:gd name="T47" fmla="*/ 35 h 49"/>
                <a:gd name="T48" fmla="*/ 13 w 52"/>
                <a:gd name="T49" fmla="*/ 30 h 49"/>
                <a:gd name="T50" fmla="*/ 10 w 52"/>
                <a:gd name="T51" fmla="*/ 26 h 49"/>
                <a:gd name="T52" fmla="*/ 6 w 52"/>
                <a:gd name="T53" fmla="*/ 23 h 49"/>
                <a:gd name="T54" fmla="*/ 4 w 52"/>
                <a:gd name="T55" fmla="*/ 19 h 49"/>
                <a:gd name="T56" fmla="*/ 2 w 52"/>
                <a:gd name="T57" fmla="*/ 17 h 49"/>
                <a:gd name="T58" fmla="*/ 1 w 52"/>
                <a:gd name="T59" fmla="*/ 14 h 49"/>
                <a:gd name="T60" fmla="*/ 1 w 52"/>
                <a:gd name="T61" fmla="*/ 12 h 49"/>
                <a:gd name="T62" fmla="*/ 0 w 52"/>
                <a:gd name="T63" fmla="*/ 9 h 49"/>
                <a:gd name="T64" fmla="*/ 0 w 52"/>
                <a:gd name="T65" fmla="*/ 8 h 49"/>
                <a:gd name="T66" fmla="*/ 0 w 52"/>
                <a:gd name="T67" fmla="*/ 6 h 49"/>
                <a:gd name="T68" fmla="*/ 1 w 52"/>
                <a:gd name="T69" fmla="*/ 5 h 49"/>
                <a:gd name="T70" fmla="*/ 2 w 52"/>
                <a:gd name="T71" fmla="*/ 3 h 49"/>
                <a:gd name="T72" fmla="*/ 4 w 52"/>
                <a:gd name="T73" fmla="*/ 1 h 49"/>
                <a:gd name="T74" fmla="*/ 5 w 52"/>
                <a:gd name="T75" fmla="*/ 0 h 49"/>
                <a:gd name="T76" fmla="*/ 6 w 52"/>
                <a:gd name="T77" fmla="*/ 0 h 49"/>
                <a:gd name="T78" fmla="*/ 7 w 52"/>
                <a:gd name="T79" fmla="*/ 0 h 49"/>
                <a:gd name="T80" fmla="*/ 10 w 52"/>
                <a:gd name="T81" fmla="*/ 0 h 49"/>
                <a:gd name="T82" fmla="*/ 14 w 52"/>
                <a:gd name="T83" fmla="*/ 1 h 49"/>
                <a:gd name="T84" fmla="*/ 19 w 52"/>
                <a:gd name="T85" fmla="*/ 4 h 49"/>
                <a:gd name="T86" fmla="*/ 19 w 52"/>
                <a:gd name="T87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" h="49">
                  <a:moveTo>
                    <a:pt x="19" y="4"/>
                  </a:moveTo>
                  <a:lnTo>
                    <a:pt x="25" y="5"/>
                  </a:lnTo>
                  <a:lnTo>
                    <a:pt x="32" y="8"/>
                  </a:lnTo>
                  <a:lnTo>
                    <a:pt x="34" y="9"/>
                  </a:lnTo>
                  <a:lnTo>
                    <a:pt x="38" y="12"/>
                  </a:lnTo>
                  <a:lnTo>
                    <a:pt x="41" y="13"/>
                  </a:lnTo>
                  <a:lnTo>
                    <a:pt x="45" y="15"/>
                  </a:lnTo>
                  <a:lnTo>
                    <a:pt x="47" y="19"/>
                  </a:lnTo>
                  <a:lnTo>
                    <a:pt x="49" y="22"/>
                  </a:lnTo>
                  <a:lnTo>
                    <a:pt x="50" y="24"/>
                  </a:lnTo>
                  <a:lnTo>
                    <a:pt x="51" y="27"/>
                  </a:lnTo>
                  <a:lnTo>
                    <a:pt x="52" y="31"/>
                  </a:lnTo>
                  <a:lnTo>
                    <a:pt x="51" y="33"/>
                  </a:lnTo>
                  <a:lnTo>
                    <a:pt x="51" y="37"/>
                  </a:lnTo>
                  <a:lnTo>
                    <a:pt x="50" y="41"/>
                  </a:lnTo>
                  <a:lnTo>
                    <a:pt x="47" y="44"/>
                  </a:lnTo>
                  <a:lnTo>
                    <a:pt x="45" y="46"/>
                  </a:lnTo>
                  <a:lnTo>
                    <a:pt x="42" y="48"/>
                  </a:lnTo>
                  <a:lnTo>
                    <a:pt x="38" y="49"/>
                  </a:lnTo>
                  <a:lnTo>
                    <a:pt x="34" y="48"/>
                  </a:lnTo>
                  <a:lnTo>
                    <a:pt x="31" y="46"/>
                  </a:lnTo>
                  <a:lnTo>
                    <a:pt x="25" y="42"/>
                  </a:lnTo>
                  <a:lnTo>
                    <a:pt x="22" y="39"/>
                  </a:lnTo>
                  <a:lnTo>
                    <a:pt x="16" y="35"/>
                  </a:lnTo>
                  <a:lnTo>
                    <a:pt x="13" y="30"/>
                  </a:lnTo>
                  <a:lnTo>
                    <a:pt x="10" y="26"/>
                  </a:lnTo>
                  <a:lnTo>
                    <a:pt x="6" y="23"/>
                  </a:lnTo>
                  <a:lnTo>
                    <a:pt x="4" y="19"/>
                  </a:lnTo>
                  <a:lnTo>
                    <a:pt x="2" y="17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5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9" y="4"/>
                  </a:lnTo>
                  <a:lnTo>
                    <a:pt x="19" y="4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229"/>
            <p:cNvSpPr/>
            <p:nvPr/>
          </p:nvSpPr>
          <p:spPr bwMode="auto">
            <a:xfrm>
              <a:off x="5667376" y="2438400"/>
              <a:ext cx="179388" cy="103188"/>
            </a:xfrm>
            <a:custGeom>
              <a:avLst/>
              <a:gdLst>
                <a:gd name="T0" fmla="*/ 112 w 113"/>
                <a:gd name="T1" fmla="*/ 4 h 65"/>
                <a:gd name="T2" fmla="*/ 111 w 113"/>
                <a:gd name="T3" fmla="*/ 8 h 65"/>
                <a:gd name="T4" fmla="*/ 107 w 113"/>
                <a:gd name="T5" fmla="*/ 10 h 65"/>
                <a:gd name="T6" fmla="*/ 103 w 113"/>
                <a:gd name="T7" fmla="*/ 13 h 65"/>
                <a:gd name="T8" fmla="*/ 96 w 113"/>
                <a:gd name="T9" fmla="*/ 17 h 65"/>
                <a:gd name="T10" fmla="*/ 89 w 113"/>
                <a:gd name="T11" fmla="*/ 23 h 65"/>
                <a:gd name="T12" fmla="*/ 78 w 113"/>
                <a:gd name="T13" fmla="*/ 32 h 65"/>
                <a:gd name="T14" fmla="*/ 67 w 113"/>
                <a:gd name="T15" fmla="*/ 42 h 65"/>
                <a:gd name="T16" fmla="*/ 54 w 113"/>
                <a:gd name="T17" fmla="*/ 53 h 65"/>
                <a:gd name="T18" fmla="*/ 44 w 113"/>
                <a:gd name="T19" fmla="*/ 59 h 65"/>
                <a:gd name="T20" fmla="*/ 36 w 113"/>
                <a:gd name="T21" fmla="*/ 64 h 65"/>
                <a:gd name="T22" fmla="*/ 31 w 113"/>
                <a:gd name="T23" fmla="*/ 65 h 65"/>
                <a:gd name="T24" fmla="*/ 27 w 113"/>
                <a:gd name="T25" fmla="*/ 64 h 65"/>
                <a:gd name="T26" fmla="*/ 22 w 113"/>
                <a:gd name="T27" fmla="*/ 62 h 65"/>
                <a:gd name="T28" fmla="*/ 17 w 113"/>
                <a:gd name="T29" fmla="*/ 58 h 65"/>
                <a:gd name="T30" fmla="*/ 8 w 113"/>
                <a:gd name="T31" fmla="*/ 50 h 65"/>
                <a:gd name="T32" fmla="*/ 3 w 113"/>
                <a:gd name="T33" fmla="*/ 44 h 65"/>
                <a:gd name="T34" fmla="*/ 0 w 113"/>
                <a:gd name="T35" fmla="*/ 38 h 65"/>
                <a:gd name="T36" fmla="*/ 0 w 113"/>
                <a:gd name="T37" fmla="*/ 35 h 65"/>
                <a:gd name="T38" fmla="*/ 3 w 113"/>
                <a:gd name="T39" fmla="*/ 31 h 65"/>
                <a:gd name="T40" fmla="*/ 6 w 113"/>
                <a:gd name="T41" fmla="*/ 28 h 65"/>
                <a:gd name="T42" fmla="*/ 10 w 113"/>
                <a:gd name="T43" fmla="*/ 29 h 65"/>
                <a:gd name="T44" fmla="*/ 17 w 113"/>
                <a:gd name="T45" fmla="*/ 31 h 65"/>
                <a:gd name="T46" fmla="*/ 27 w 113"/>
                <a:gd name="T47" fmla="*/ 28 h 65"/>
                <a:gd name="T48" fmla="*/ 40 w 113"/>
                <a:gd name="T49" fmla="*/ 24 h 65"/>
                <a:gd name="T50" fmla="*/ 59 w 113"/>
                <a:gd name="T51" fmla="*/ 17 h 65"/>
                <a:gd name="T52" fmla="*/ 80 w 113"/>
                <a:gd name="T53" fmla="*/ 8 h 65"/>
                <a:gd name="T54" fmla="*/ 95 w 113"/>
                <a:gd name="T55" fmla="*/ 2 h 65"/>
                <a:gd name="T56" fmla="*/ 102 w 113"/>
                <a:gd name="T57" fmla="*/ 0 h 65"/>
                <a:gd name="T58" fmla="*/ 107 w 113"/>
                <a:gd name="T59" fmla="*/ 0 h 65"/>
                <a:gd name="T60" fmla="*/ 109 w 113"/>
                <a:gd name="T61" fmla="*/ 0 h 65"/>
                <a:gd name="T62" fmla="*/ 112 w 113"/>
                <a:gd name="T63" fmla="*/ 0 h 65"/>
                <a:gd name="T64" fmla="*/ 113 w 113"/>
                <a:gd name="T65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65">
                  <a:moveTo>
                    <a:pt x="113" y="2"/>
                  </a:moveTo>
                  <a:lnTo>
                    <a:pt x="112" y="4"/>
                  </a:lnTo>
                  <a:lnTo>
                    <a:pt x="112" y="5"/>
                  </a:lnTo>
                  <a:lnTo>
                    <a:pt x="111" y="8"/>
                  </a:lnTo>
                  <a:lnTo>
                    <a:pt x="109" y="9"/>
                  </a:lnTo>
                  <a:lnTo>
                    <a:pt x="107" y="10"/>
                  </a:lnTo>
                  <a:lnTo>
                    <a:pt x="105" y="11"/>
                  </a:lnTo>
                  <a:lnTo>
                    <a:pt x="103" y="13"/>
                  </a:lnTo>
                  <a:lnTo>
                    <a:pt x="99" y="14"/>
                  </a:lnTo>
                  <a:lnTo>
                    <a:pt x="96" y="17"/>
                  </a:lnTo>
                  <a:lnTo>
                    <a:pt x="93" y="20"/>
                  </a:lnTo>
                  <a:lnTo>
                    <a:pt x="89" y="23"/>
                  </a:lnTo>
                  <a:lnTo>
                    <a:pt x="84" y="27"/>
                  </a:lnTo>
                  <a:lnTo>
                    <a:pt x="78" y="32"/>
                  </a:lnTo>
                  <a:lnTo>
                    <a:pt x="73" y="37"/>
                  </a:lnTo>
                  <a:lnTo>
                    <a:pt x="67" y="42"/>
                  </a:lnTo>
                  <a:lnTo>
                    <a:pt x="60" y="47"/>
                  </a:lnTo>
                  <a:lnTo>
                    <a:pt x="54" y="53"/>
                  </a:lnTo>
                  <a:lnTo>
                    <a:pt x="49" y="56"/>
                  </a:lnTo>
                  <a:lnTo>
                    <a:pt x="44" y="59"/>
                  </a:lnTo>
                  <a:lnTo>
                    <a:pt x="40" y="62"/>
                  </a:lnTo>
                  <a:lnTo>
                    <a:pt x="36" y="64"/>
                  </a:lnTo>
                  <a:lnTo>
                    <a:pt x="33" y="64"/>
                  </a:lnTo>
                  <a:lnTo>
                    <a:pt x="31" y="65"/>
                  </a:lnTo>
                  <a:lnTo>
                    <a:pt x="30" y="64"/>
                  </a:lnTo>
                  <a:lnTo>
                    <a:pt x="27" y="64"/>
                  </a:lnTo>
                  <a:lnTo>
                    <a:pt x="24" y="63"/>
                  </a:lnTo>
                  <a:lnTo>
                    <a:pt x="22" y="62"/>
                  </a:lnTo>
                  <a:lnTo>
                    <a:pt x="19" y="60"/>
                  </a:lnTo>
                  <a:lnTo>
                    <a:pt x="17" y="58"/>
                  </a:lnTo>
                  <a:lnTo>
                    <a:pt x="12" y="53"/>
                  </a:lnTo>
                  <a:lnTo>
                    <a:pt x="8" y="50"/>
                  </a:lnTo>
                  <a:lnTo>
                    <a:pt x="5" y="46"/>
                  </a:lnTo>
                  <a:lnTo>
                    <a:pt x="3" y="44"/>
                  </a:lnTo>
                  <a:lnTo>
                    <a:pt x="1" y="41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1" y="32"/>
                  </a:lnTo>
                  <a:lnTo>
                    <a:pt x="3" y="31"/>
                  </a:lnTo>
                  <a:lnTo>
                    <a:pt x="5" y="29"/>
                  </a:lnTo>
                  <a:lnTo>
                    <a:pt x="6" y="28"/>
                  </a:lnTo>
                  <a:lnTo>
                    <a:pt x="9" y="28"/>
                  </a:lnTo>
                  <a:lnTo>
                    <a:pt x="10" y="29"/>
                  </a:lnTo>
                  <a:lnTo>
                    <a:pt x="14" y="29"/>
                  </a:lnTo>
                  <a:lnTo>
                    <a:pt x="17" y="31"/>
                  </a:lnTo>
                  <a:lnTo>
                    <a:pt x="21" y="29"/>
                  </a:lnTo>
                  <a:lnTo>
                    <a:pt x="27" y="28"/>
                  </a:lnTo>
                  <a:lnTo>
                    <a:pt x="33" y="27"/>
                  </a:lnTo>
                  <a:lnTo>
                    <a:pt x="40" y="24"/>
                  </a:lnTo>
                  <a:lnTo>
                    <a:pt x="49" y="20"/>
                  </a:lnTo>
                  <a:lnTo>
                    <a:pt x="59" y="17"/>
                  </a:lnTo>
                  <a:lnTo>
                    <a:pt x="69" y="13"/>
                  </a:lnTo>
                  <a:lnTo>
                    <a:pt x="80" y="8"/>
                  </a:lnTo>
                  <a:lnTo>
                    <a:pt x="87" y="5"/>
                  </a:lnTo>
                  <a:lnTo>
                    <a:pt x="95" y="2"/>
                  </a:lnTo>
                  <a:lnTo>
                    <a:pt x="99" y="1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7" y="0"/>
                  </a:lnTo>
                  <a:lnTo>
                    <a:pt x="108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2" y="0"/>
                  </a:lnTo>
                  <a:lnTo>
                    <a:pt x="112" y="1"/>
                  </a:lnTo>
                  <a:lnTo>
                    <a:pt x="113" y="2"/>
                  </a:lnTo>
                  <a:lnTo>
                    <a:pt x="113" y="2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230"/>
            <p:cNvSpPr/>
            <p:nvPr/>
          </p:nvSpPr>
          <p:spPr bwMode="auto">
            <a:xfrm>
              <a:off x="5307013" y="2481263"/>
              <a:ext cx="214313" cy="115888"/>
            </a:xfrm>
            <a:custGeom>
              <a:avLst/>
              <a:gdLst>
                <a:gd name="T0" fmla="*/ 131 w 135"/>
                <a:gd name="T1" fmla="*/ 0 h 73"/>
                <a:gd name="T2" fmla="*/ 133 w 135"/>
                <a:gd name="T3" fmla="*/ 1 h 73"/>
                <a:gd name="T4" fmla="*/ 133 w 135"/>
                <a:gd name="T5" fmla="*/ 4 h 73"/>
                <a:gd name="T6" fmla="*/ 132 w 135"/>
                <a:gd name="T7" fmla="*/ 5 h 73"/>
                <a:gd name="T8" fmla="*/ 129 w 135"/>
                <a:gd name="T9" fmla="*/ 8 h 73"/>
                <a:gd name="T10" fmla="*/ 124 w 135"/>
                <a:gd name="T11" fmla="*/ 11 h 73"/>
                <a:gd name="T12" fmla="*/ 119 w 135"/>
                <a:gd name="T13" fmla="*/ 17 h 73"/>
                <a:gd name="T14" fmla="*/ 111 w 135"/>
                <a:gd name="T15" fmla="*/ 22 h 73"/>
                <a:gd name="T16" fmla="*/ 102 w 135"/>
                <a:gd name="T17" fmla="*/ 28 h 73"/>
                <a:gd name="T18" fmla="*/ 92 w 135"/>
                <a:gd name="T19" fmla="*/ 36 h 73"/>
                <a:gd name="T20" fmla="*/ 79 w 135"/>
                <a:gd name="T21" fmla="*/ 45 h 73"/>
                <a:gd name="T22" fmla="*/ 69 w 135"/>
                <a:gd name="T23" fmla="*/ 53 h 73"/>
                <a:gd name="T24" fmla="*/ 59 w 135"/>
                <a:gd name="T25" fmla="*/ 59 h 73"/>
                <a:gd name="T26" fmla="*/ 51 w 135"/>
                <a:gd name="T27" fmla="*/ 64 h 73"/>
                <a:gd name="T28" fmla="*/ 45 w 135"/>
                <a:gd name="T29" fmla="*/ 68 h 73"/>
                <a:gd name="T30" fmla="*/ 38 w 135"/>
                <a:gd name="T31" fmla="*/ 71 h 73"/>
                <a:gd name="T32" fmla="*/ 34 w 135"/>
                <a:gd name="T33" fmla="*/ 73 h 73"/>
                <a:gd name="T34" fmla="*/ 30 w 135"/>
                <a:gd name="T35" fmla="*/ 73 h 73"/>
                <a:gd name="T36" fmla="*/ 27 w 135"/>
                <a:gd name="T37" fmla="*/ 73 h 73"/>
                <a:gd name="T38" fmla="*/ 21 w 135"/>
                <a:gd name="T39" fmla="*/ 71 h 73"/>
                <a:gd name="T40" fmla="*/ 18 w 135"/>
                <a:gd name="T41" fmla="*/ 68 h 73"/>
                <a:gd name="T42" fmla="*/ 10 w 135"/>
                <a:gd name="T43" fmla="*/ 60 h 73"/>
                <a:gd name="T44" fmla="*/ 5 w 135"/>
                <a:gd name="T45" fmla="*/ 55 h 73"/>
                <a:gd name="T46" fmla="*/ 2 w 135"/>
                <a:gd name="T47" fmla="*/ 50 h 73"/>
                <a:gd name="T48" fmla="*/ 0 w 135"/>
                <a:gd name="T49" fmla="*/ 46 h 73"/>
                <a:gd name="T50" fmla="*/ 0 w 135"/>
                <a:gd name="T51" fmla="*/ 38 h 73"/>
                <a:gd name="T52" fmla="*/ 1 w 135"/>
                <a:gd name="T53" fmla="*/ 36 h 73"/>
                <a:gd name="T54" fmla="*/ 5 w 135"/>
                <a:gd name="T55" fmla="*/ 35 h 73"/>
                <a:gd name="T56" fmla="*/ 11 w 135"/>
                <a:gd name="T57" fmla="*/ 35 h 73"/>
                <a:gd name="T58" fmla="*/ 18 w 135"/>
                <a:gd name="T59" fmla="*/ 36 h 73"/>
                <a:gd name="T60" fmla="*/ 28 w 135"/>
                <a:gd name="T61" fmla="*/ 35 h 73"/>
                <a:gd name="T62" fmla="*/ 43 w 135"/>
                <a:gd name="T63" fmla="*/ 31 h 73"/>
                <a:gd name="T64" fmla="*/ 64 w 135"/>
                <a:gd name="T65" fmla="*/ 23 h 73"/>
                <a:gd name="T66" fmla="*/ 82 w 135"/>
                <a:gd name="T67" fmla="*/ 15 h 73"/>
                <a:gd name="T68" fmla="*/ 92 w 135"/>
                <a:gd name="T69" fmla="*/ 11 h 73"/>
                <a:gd name="T70" fmla="*/ 102 w 135"/>
                <a:gd name="T71" fmla="*/ 8 h 73"/>
                <a:gd name="T72" fmla="*/ 110 w 135"/>
                <a:gd name="T73" fmla="*/ 5 h 73"/>
                <a:gd name="T74" fmla="*/ 117 w 135"/>
                <a:gd name="T75" fmla="*/ 2 h 73"/>
                <a:gd name="T76" fmla="*/ 122 w 135"/>
                <a:gd name="T77" fmla="*/ 1 h 73"/>
                <a:gd name="T78" fmla="*/ 126 w 135"/>
                <a:gd name="T79" fmla="*/ 0 h 73"/>
                <a:gd name="T80" fmla="*/ 128 w 135"/>
                <a:gd name="T81" fmla="*/ 0 h 73"/>
                <a:gd name="T82" fmla="*/ 129 w 135"/>
                <a:gd name="T8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5" h="73">
                  <a:moveTo>
                    <a:pt x="129" y="0"/>
                  </a:moveTo>
                  <a:lnTo>
                    <a:pt x="131" y="0"/>
                  </a:lnTo>
                  <a:lnTo>
                    <a:pt x="132" y="1"/>
                  </a:lnTo>
                  <a:lnTo>
                    <a:pt x="133" y="1"/>
                  </a:lnTo>
                  <a:lnTo>
                    <a:pt x="135" y="2"/>
                  </a:lnTo>
                  <a:lnTo>
                    <a:pt x="133" y="4"/>
                  </a:lnTo>
                  <a:lnTo>
                    <a:pt x="133" y="4"/>
                  </a:lnTo>
                  <a:lnTo>
                    <a:pt x="132" y="5"/>
                  </a:lnTo>
                  <a:lnTo>
                    <a:pt x="131" y="6"/>
                  </a:lnTo>
                  <a:lnTo>
                    <a:pt x="129" y="8"/>
                  </a:lnTo>
                  <a:lnTo>
                    <a:pt x="127" y="10"/>
                  </a:lnTo>
                  <a:lnTo>
                    <a:pt x="124" y="11"/>
                  </a:lnTo>
                  <a:lnTo>
                    <a:pt x="122" y="14"/>
                  </a:lnTo>
                  <a:lnTo>
                    <a:pt x="119" y="17"/>
                  </a:lnTo>
                  <a:lnTo>
                    <a:pt x="115" y="19"/>
                  </a:lnTo>
                  <a:lnTo>
                    <a:pt x="111" y="22"/>
                  </a:lnTo>
                  <a:lnTo>
                    <a:pt x="108" y="26"/>
                  </a:lnTo>
                  <a:lnTo>
                    <a:pt x="102" y="28"/>
                  </a:lnTo>
                  <a:lnTo>
                    <a:pt x="97" y="32"/>
                  </a:lnTo>
                  <a:lnTo>
                    <a:pt x="92" y="36"/>
                  </a:lnTo>
                  <a:lnTo>
                    <a:pt x="86" y="41"/>
                  </a:lnTo>
                  <a:lnTo>
                    <a:pt x="79" y="45"/>
                  </a:lnTo>
                  <a:lnTo>
                    <a:pt x="74" y="49"/>
                  </a:lnTo>
                  <a:lnTo>
                    <a:pt x="69" y="53"/>
                  </a:lnTo>
                  <a:lnTo>
                    <a:pt x="64" y="55"/>
                  </a:lnTo>
                  <a:lnTo>
                    <a:pt x="59" y="59"/>
                  </a:lnTo>
                  <a:lnTo>
                    <a:pt x="55" y="62"/>
                  </a:lnTo>
                  <a:lnTo>
                    <a:pt x="51" y="64"/>
                  </a:lnTo>
                  <a:lnTo>
                    <a:pt x="47" y="67"/>
                  </a:lnTo>
                  <a:lnTo>
                    <a:pt x="45" y="68"/>
                  </a:lnTo>
                  <a:lnTo>
                    <a:pt x="41" y="69"/>
                  </a:lnTo>
                  <a:lnTo>
                    <a:pt x="38" y="71"/>
                  </a:lnTo>
                  <a:lnTo>
                    <a:pt x="36" y="72"/>
                  </a:lnTo>
                  <a:lnTo>
                    <a:pt x="34" y="73"/>
                  </a:lnTo>
                  <a:lnTo>
                    <a:pt x="32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27" y="73"/>
                  </a:lnTo>
                  <a:lnTo>
                    <a:pt x="24" y="72"/>
                  </a:lnTo>
                  <a:lnTo>
                    <a:pt x="21" y="71"/>
                  </a:lnTo>
                  <a:lnTo>
                    <a:pt x="20" y="69"/>
                  </a:lnTo>
                  <a:lnTo>
                    <a:pt x="18" y="68"/>
                  </a:lnTo>
                  <a:lnTo>
                    <a:pt x="15" y="65"/>
                  </a:lnTo>
                  <a:lnTo>
                    <a:pt x="10" y="60"/>
                  </a:lnTo>
                  <a:lnTo>
                    <a:pt x="7" y="58"/>
                  </a:lnTo>
                  <a:lnTo>
                    <a:pt x="5" y="55"/>
                  </a:lnTo>
                  <a:lnTo>
                    <a:pt x="3" y="53"/>
                  </a:lnTo>
                  <a:lnTo>
                    <a:pt x="2" y="50"/>
                  </a:lnTo>
                  <a:lnTo>
                    <a:pt x="1" y="47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3" y="35"/>
                  </a:lnTo>
                  <a:lnTo>
                    <a:pt x="5" y="35"/>
                  </a:lnTo>
                  <a:lnTo>
                    <a:pt x="7" y="35"/>
                  </a:lnTo>
                  <a:lnTo>
                    <a:pt x="11" y="35"/>
                  </a:lnTo>
                  <a:lnTo>
                    <a:pt x="15" y="36"/>
                  </a:lnTo>
                  <a:lnTo>
                    <a:pt x="18" y="36"/>
                  </a:lnTo>
                  <a:lnTo>
                    <a:pt x="23" y="36"/>
                  </a:lnTo>
                  <a:lnTo>
                    <a:pt x="28" y="35"/>
                  </a:lnTo>
                  <a:lnTo>
                    <a:pt x="36" y="33"/>
                  </a:lnTo>
                  <a:lnTo>
                    <a:pt x="43" y="31"/>
                  </a:lnTo>
                  <a:lnTo>
                    <a:pt x="54" y="27"/>
                  </a:lnTo>
                  <a:lnTo>
                    <a:pt x="64" y="23"/>
                  </a:lnTo>
                  <a:lnTo>
                    <a:pt x="75" y="18"/>
                  </a:lnTo>
                  <a:lnTo>
                    <a:pt x="82" y="15"/>
                  </a:lnTo>
                  <a:lnTo>
                    <a:pt x="87" y="13"/>
                  </a:lnTo>
                  <a:lnTo>
                    <a:pt x="92" y="11"/>
                  </a:lnTo>
                  <a:lnTo>
                    <a:pt x="97" y="9"/>
                  </a:lnTo>
                  <a:lnTo>
                    <a:pt x="102" y="8"/>
                  </a:lnTo>
                  <a:lnTo>
                    <a:pt x="106" y="6"/>
                  </a:lnTo>
                  <a:lnTo>
                    <a:pt x="110" y="5"/>
                  </a:lnTo>
                  <a:lnTo>
                    <a:pt x="114" y="4"/>
                  </a:lnTo>
                  <a:lnTo>
                    <a:pt x="117" y="2"/>
                  </a:lnTo>
                  <a:lnTo>
                    <a:pt x="119" y="1"/>
                  </a:lnTo>
                  <a:lnTo>
                    <a:pt x="122" y="1"/>
                  </a:lnTo>
                  <a:lnTo>
                    <a:pt x="124" y="0"/>
                  </a:lnTo>
                  <a:lnTo>
                    <a:pt x="126" y="0"/>
                  </a:lnTo>
                  <a:lnTo>
                    <a:pt x="127" y="0"/>
                  </a:lnTo>
                  <a:lnTo>
                    <a:pt x="128" y="0"/>
                  </a:lnTo>
                  <a:lnTo>
                    <a:pt x="129" y="0"/>
                  </a:lnTo>
                  <a:lnTo>
                    <a:pt x="129" y="0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31"/>
            <p:cNvSpPr/>
            <p:nvPr/>
          </p:nvSpPr>
          <p:spPr bwMode="auto">
            <a:xfrm>
              <a:off x="5381626" y="2393950"/>
              <a:ext cx="111125" cy="68263"/>
            </a:xfrm>
            <a:custGeom>
              <a:avLst/>
              <a:gdLst>
                <a:gd name="T0" fmla="*/ 70 w 70"/>
                <a:gd name="T1" fmla="*/ 30 h 43"/>
                <a:gd name="T2" fmla="*/ 70 w 70"/>
                <a:gd name="T3" fmla="*/ 36 h 43"/>
                <a:gd name="T4" fmla="*/ 70 w 70"/>
                <a:gd name="T5" fmla="*/ 37 h 43"/>
                <a:gd name="T6" fmla="*/ 68 w 70"/>
                <a:gd name="T7" fmla="*/ 39 h 43"/>
                <a:gd name="T8" fmla="*/ 68 w 70"/>
                <a:gd name="T9" fmla="*/ 41 h 43"/>
                <a:gd name="T10" fmla="*/ 68 w 70"/>
                <a:gd name="T11" fmla="*/ 42 h 43"/>
                <a:gd name="T12" fmla="*/ 67 w 70"/>
                <a:gd name="T13" fmla="*/ 42 h 43"/>
                <a:gd name="T14" fmla="*/ 67 w 70"/>
                <a:gd name="T15" fmla="*/ 43 h 43"/>
                <a:gd name="T16" fmla="*/ 66 w 70"/>
                <a:gd name="T17" fmla="*/ 43 h 43"/>
                <a:gd name="T18" fmla="*/ 63 w 70"/>
                <a:gd name="T19" fmla="*/ 43 h 43"/>
                <a:gd name="T20" fmla="*/ 61 w 70"/>
                <a:gd name="T21" fmla="*/ 43 h 43"/>
                <a:gd name="T22" fmla="*/ 58 w 70"/>
                <a:gd name="T23" fmla="*/ 42 h 43"/>
                <a:gd name="T24" fmla="*/ 54 w 70"/>
                <a:gd name="T25" fmla="*/ 42 h 43"/>
                <a:gd name="T26" fmla="*/ 50 w 70"/>
                <a:gd name="T27" fmla="*/ 39 h 43"/>
                <a:gd name="T28" fmla="*/ 46 w 70"/>
                <a:gd name="T29" fmla="*/ 38 h 43"/>
                <a:gd name="T30" fmla="*/ 41 w 70"/>
                <a:gd name="T31" fmla="*/ 36 h 43"/>
                <a:gd name="T32" fmla="*/ 36 w 70"/>
                <a:gd name="T33" fmla="*/ 33 h 43"/>
                <a:gd name="T34" fmla="*/ 31 w 70"/>
                <a:gd name="T35" fmla="*/ 32 h 43"/>
                <a:gd name="T36" fmla="*/ 26 w 70"/>
                <a:gd name="T37" fmla="*/ 29 h 43"/>
                <a:gd name="T38" fmla="*/ 22 w 70"/>
                <a:gd name="T39" fmla="*/ 28 h 43"/>
                <a:gd name="T40" fmla="*/ 18 w 70"/>
                <a:gd name="T41" fmla="*/ 25 h 43"/>
                <a:gd name="T42" fmla="*/ 14 w 70"/>
                <a:gd name="T43" fmla="*/ 24 h 43"/>
                <a:gd name="T44" fmla="*/ 8 w 70"/>
                <a:gd name="T45" fmla="*/ 20 h 43"/>
                <a:gd name="T46" fmla="*/ 5 w 70"/>
                <a:gd name="T47" fmla="*/ 19 h 43"/>
                <a:gd name="T48" fmla="*/ 4 w 70"/>
                <a:gd name="T49" fmla="*/ 18 h 43"/>
                <a:gd name="T50" fmla="*/ 1 w 70"/>
                <a:gd name="T51" fmla="*/ 16 h 43"/>
                <a:gd name="T52" fmla="*/ 0 w 70"/>
                <a:gd name="T53" fmla="*/ 15 h 43"/>
                <a:gd name="T54" fmla="*/ 0 w 70"/>
                <a:gd name="T55" fmla="*/ 14 h 43"/>
                <a:gd name="T56" fmla="*/ 0 w 70"/>
                <a:gd name="T57" fmla="*/ 12 h 43"/>
                <a:gd name="T58" fmla="*/ 0 w 70"/>
                <a:gd name="T59" fmla="*/ 11 h 43"/>
                <a:gd name="T60" fmla="*/ 0 w 70"/>
                <a:gd name="T61" fmla="*/ 10 h 43"/>
                <a:gd name="T62" fmla="*/ 1 w 70"/>
                <a:gd name="T63" fmla="*/ 9 h 43"/>
                <a:gd name="T64" fmla="*/ 3 w 70"/>
                <a:gd name="T65" fmla="*/ 6 h 43"/>
                <a:gd name="T66" fmla="*/ 4 w 70"/>
                <a:gd name="T67" fmla="*/ 5 h 43"/>
                <a:gd name="T68" fmla="*/ 5 w 70"/>
                <a:gd name="T69" fmla="*/ 2 h 43"/>
                <a:gd name="T70" fmla="*/ 7 w 70"/>
                <a:gd name="T71" fmla="*/ 1 h 43"/>
                <a:gd name="T72" fmla="*/ 8 w 70"/>
                <a:gd name="T73" fmla="*/ 1 h 43"/>
                <a:gd name="T74" fmla="*/ 9 w 70"/>
                <a:gd name="T75" fmla="*/ 1 h 43"/>
                <a:gd name="T76" fmla="*/ 12 w 70"/>
                <a:gd name="T77" fmla="*/ 0 h 43"/>
                <a:gd name="T78" fmla="*/ 14 w 70"/>
                <a:gd name="T79" fmla="*/ 0 h 43"/>
                <a:gd name="T80" fmla="*/ 18 w 70"/>
                <a:gd name="T81" fmla="*/ 0 h 43"/>
                <a:gd name="T82" fmla="*/ 22 w 70"/>
                <a:gd name="T83" fmla="*/ 0 h 43"/>
                <a:gd name="T84" fmla="*/ 26 w 70"/>
                <a:gd name="T85" fmla="*/ 0 h 43"/>
                <a:gd name="T86" fmla="*/ 34 w 70"/>
                <a:gd name="T87" fmla="*/ 1 h 43"/>
                <a:gd name="T88" fmla="*/ 41 w 70"/>
                <a:gd name="T89" fmla="*/ 2 h 43"/>
                <a:gd name="T90" fmla="*/ 49 w 70"/>
                <a:gd name="T91" fmla="*/ 5 h 43"/>
                <a:gd name="T92" fmla="*/ 57 w 70"/>
                <a:gd name="T93" fmla="*/ 7 h 43"/>
                <a:gd name="T94" fmla="*/ 62 w 70"/>
                <a:gd name="T95" fmla="*/ 11 h 43"/>
                <a:gd name="T96" fmla="*/ 63 w 70"/>
                <a:gd name="T97" fmla="*/ 14 h 43"/>
                <a:gd name="T98" fmla="*/ 66 w 70"/>
                <a:gd name="T99" fmla="*/ 16 h 43"/>
                <a:gd name="T100" fmla="*/ 67 w 70"/>
                <a:gd name="T101" fmla="*/ 20 h 43"/>
                <a:gd name="T102" fmla="*/ 68 w 70"/>
                <a:gd name="T103" fmla="*/ 23 h 43"/>
                <a:gd name="T104" fmla="*/ 68 w 70"/>
                <a:gd name="T105" fmla="*/ 27 h 43"/>
                <a:gd name="T106" fmla="*/ 70 w 70"/>
                <a:gd name="T107" fmla="*/ 30 h 43"/>
                <a:gd name="T108" fmla="*/ 70 w 70"/>
                <a:gd name="T10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43">
                  <a:moveTo>
                    <a:pt x="70" y="30"/>
                  </a:moveTo>
                  <a:lnTo>
                    <a:pt x="70" y="36"/>
                  </a:lnTo>
                  <a:lnTo>
                    <a:pt x="70" y="37"/>
                  </a:lnTo>
                  <a:lnTo>
                    <a:pt x="68" y="39"/>
                  </a:lnTo>
                  <a:lnTo>
                    <a:pt x="68" y="41"/>
                  </a:lnTo>
                  <a:lnTo>
                    <a:pt x="68" y="42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3" y="43"/>
                  </a:lnTo>
                  <a:lnTo>
                    <a:pt x="61" y="43"/>
                  </a:lnTo>
                  <a:lnTo>
                    <a:pt x="58" y="42"/>
                  </a:lnTo>
                  <a:lnTo>
                    <a:pt x="54" y="42"/>
                  </a:lnTo>
                  <a:lnTo>
                    <a:pt x="50" y="39"/>
                  </a:lnTo>
                  <a:lnTo>
                    <a:pt x="46" y="38"/>
                  </a:lnTo>
                  <a:lnTo>
                    <a:pt x="41" y="36"/>
                  </a:lnTo>
                  <a:lnTo>
                    <a:pt x="36" y="33"/>
                  </a:lnTo>
                  <a:lnTo>
                    <a:pt x="31" y="32"/>
                  </a:lnTo>
                  <a:lnTo>
                    <a:pt x="26" y="29"/>
                  </a:lnTo>
                  <a:lnTo>
                    <a:pt x="22" y="28"/>
                  </a:lnTo>
                  <a:lnTo>
                    <a:pt x="18" y="25"/>
                  </a:lnTo>
                  <a:lnTo>
                    <a:pt x="14" y="24"/>
                  </a:lnTo>
                  <a:lnTo>
                    <a:pt x="8" y="20"/>
                  </a:lnTo>
                  <a:lnTo>
                    <a:pt x="5" y="19"/>
                  </a:lnTo>
                  <a:lnTo>
                    <a:pt x="4" y="18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1" y="9"/>
                  </a:lnTo>
                  <a:lnTo>
                    <a:pt x="3" y="6"/>
                  </a:lnTo>
                  <a:lnTo>
                    <a:pt x="4" y="5"/>
                  </a:lnTo>
                  <a:lnTo>
                    <a:pt x="5" y="2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4" y="1"/>
                  </a:lnTo>
                  <a:lnTo>
                    <a:pt x="41" y="2"/>
                  </a:lnTo>
                  <a:lnTo>
                    <a:pt x="49" y="5"/>
                  </a:lnTo>
                  <a:lnTo>
                    <a:pt x="57" y="7"/>
                  </a:lnTo>
                  <a:lnTo>
                    <a:pt x="62" y="11"/>
                  </a:lnTo>
                  <a:lnTo>
                    <a:pt x="63" y="14"/>
                  </a:lnTo>
                  <a:lnTo>
                    <a:pt x="66" y="16"/>
                  </a:lnTo>
                  <a:lnTo>
                    <a:pt x="67" y="20"/>
                  </a:lnTo>
                  <a:lnTo>
                    <a:pt x="68" y="23"/>
                  </a:lnTo>
                  <a:lnTo>
                    <a:pt x="68" y="27"/>
                  </a:lnTo>
                  <a:lnTo>
                    <a:pt x="70" y="30"/>
                  </a:lnTo>
                  <a:lnTo>
                    <a:pt x="70" y="30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32"/>
            <p:cNvSpPr/>
            <p:nvPr/>
          </p:nvSpPr>
          <p:spPr bwMode="auto">
            <a:xfrm>
              <a:off x="5695951" y="2362200"/>
              <a:ext cx="114300" cy="60325"/>
            </a:xfrm>
            <a:custGeom>
              <a:avLst/>
              <a:gdLst>
                <a:gd name="T0" fmla="*/ 64 w 72"/>
                <a:gd name="T1" fmla="*/ 38 h 38"/>
                <a:gd name="T2" fmla="*/ 63 w 72"/>
                <a:gd name="T3" fmla="*/ 38 h 38"/>
                <a:gd name="T4" fmla="*/ 60 w 72"/>
                <a:gd name="T5" fmla="*/ 38 h 38"/>
                <a:gd name="T6" fmla="*/ 58 w 72"/>
                <a:gd name="T7" fmla="*/ 36 h 38"/>
                <a:gd name="T8" fmla="*/ 54 w 72"/>
                <a:gd name="T9" fmla="*/ 35 h 38"/>
                <a:gd name="T10" fmla="*/ 50 w 72"/>
                <a:gd name="T11" fmla="*/ 35 h 38"/>
                <a:gd name="T12" fmla="*/ 45 w 72"/>
                <a:gd name="T13" fmla="*/ 34 h 38"/>
                <a:gd name="T14" fmla="*/ 40 w 72"/>
                <a:gd name="T15" fmla="*/ 31 h 38"/>
                <a:gd name="T16" fmla="*/ 33 w 72"/>
                <a:gd name="T17" fmla="*/ 30 h 38"/>
                <a:gd name="T18" fmla="*/ 27 w 72"/>
                <a:gd name="T19" fmla="*/ 29 h 38"/>
                <a:gd name="T20" fmla="*/ 22 w 72"/>
                <a:gd name="T21" fmla="*/ 26 h 38"/>
                <a:gd name="T22" fmla="*/ 17 w 72"/>
                <a:gd name="T23" fmla="*/ 25 h 38"/>
                <a:gd name="T24" fmla="*/ 13 w 72"/>
                <a:gd name="T25" fmla="*/ 22 h 38"/>
                <a:gd name="T26" fmla="*/ 9 w 72"/>
                <a:gd name="T27" fmla="*/ 21 h 38"/>
                <a:gd name="T28" fmla="*/ 6 w 72"/>
                <a:gd name="T29" fmla="*/ 18 h 38"/>
                <a:gd name="T30" fmla="*/ 4 w 72"/>
                <a:gd name="T31" fmla="*/ 17 h 38"/>
                <a:gd name="T32" fmla="*/ 3 w 72"/>
                <a:gd name="T33" fmla="*/ 14 h 38"/>
                <a:gd name="T34" fmla="*/ 1 w 72"/>
                <a:gd name="T35" fmla="*/ 12 h 38"/>
                <a:gd name="T36" fmla="*/ 0 w 72"/>
                <a:gd name="T37" fmla="*/ 9 h 38"/>
                <a:gd name="T38" fmla="*/ 0 w 72"/>
                <a:gd name="T39" fmla="*/ 8 h 38"/>
                <a:gd name="T40" fmla="*/ 0 w 72"/>
                <a:gd name="T41" fmla="*/ 7 h 38"/>
                <a:gd name="T42" fmla="*/ 0 w 72"/>
                <a:gd name="T43" fmla="*/ 5 h 38"/>
                <a:gd name="T44" fmla="*/ 0 w 72"/>
                <a:gd name="T45" fmla="*/ 5 h 38"/>
                <a:gd name="T46" fmla="*/ 1 w 72"/>
                <a:gd name="T47" fmla="*/ 4 h 38"/>
                <a:gd name="T48" fmla="*/ 4 w 72"/>
                <a:gd name="T49" fmla="*/ 3 h 38"/>
                <a:gd name="T50" fmla="*/ 5 w 72"/>
                <a:gd name="T51" fmla="*/ 3 h 38"/>
                <a:gd name="T52" fmla="*/ 9 w 72"/>
                <a:gd name="T53" fmla="*/ 3 h 38"/>
                <a:gd name="T54" fmla="*/ 12 w 72"/>
                <a:gd name="T55" fmla="*/ 2 h 38"/>
                <a:gd name="T56" fmla="*/ 15 w 72"/>
                <a:gd name="T57" fmla="*/ 2 h 38"/>
                <a:gd name="T58" fmla="*/ 21 w 72"/>
                <a:gd name="T59" fmla="*/ 0 h 38"/>
                <a:gd name="T60" fmla="*/ 26 w 72"/>
                <a:gd name="T61" fmla="*/ 0 h 38"/>
                <a:gd name="T62" fmla="*/ 36 w 72"/>
                <a:gd name="T63" fmla="*/ 0 h 38"/>
                <a:gd name="T64" fmla="*/ 45 w 72"/>
                <a:gd name="T65" fmla="*/ 2 h 38"/>
                <a:gd name="T66" fmla="*/ 49 w 72"/>
                <a:gd name="T67" fmla="*/ 2 h 38"/>
                <a:gd name="T68" fmla="*/ 53 w 72"/>
                <a:gd name="T69" fmla="*/ 3 h 38"/>
                <a:gd name="T70" fmla="*/ 57 w 72"/>
                <a:gd name="T71" fmla="*/ 4 h 38"/>
                <a:gd name="T72" fmla="*/ 59 w 72"/>
                <a:gd name="T73" fmla="*/ 5 h 38"/>
                <a:gd name="T74" fmla="*/ 64 w 72"/>
                <a:gd name="T75" fmla="*/ 8 h 38"/>
                <a:gd name="T76" fmla="*/ 67 w 72"/>
                <a:gd name="T77" fmla="*/ 11 h 38"/>
                <a:gd name="T78" fmla="*/ 68 w 72"/>
                <a:gd name="T79" fmla="*/ 13 h 38"/>
                <a:gd name="T80" fmla="*/ 69 w 72"/>
                <a:gd name="T81" fmla="*/ 14 h 38"/>
                <a:gd name="T82" fmla="*/ 71 w 72"/>
                <a:gd name="T83" fmla="*/ 17 h 38"/>
                <a:gd name="T84" fmla="*/ 72 w 72"/>
                <a:gd name="T85" fmla="*/ 20 h 38"/>
                <a:gd name="T86" fmla="*/ 72 w 72"/>
                <a:gd name="T87" fmla="*/ 22 h 38"/>
                <a:gd name="T88" fmla="*/ 69 w 72"/>
                <a:gd name="T89" fmla="*/ 27 h 38"/>
                <a:gd name="T90" fmla="*/ 68 w 72"/>
                <a:gd name="T91" fmla="*/ 31 h 38"/>
                <a:gd name="T92" fmla="*/ 66 w 72"/>
                <a:gd name="T93" fmla="*/ 35 h 38"/>
                <a:gd name="T94" fmla="*/ 64 w 72"/>
                <a:gd name="T95" fmla="*/ 38 h 38"/>
                <a:gd name="T96" fmla="*/ 64 w 72"/>
                <a:gd name="T9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2" h="38">
                  <a:moveTo>
                    <a:pt x="64" y="38"/>
                  </a:moveTo>
                  <a:lnTo>
                    <a:pt x="63" y="38"/>
                  </a:lnTo>
                  <a:lnTo>
                    <a:pt x="60" y="38"/>
                  </a:lnTo>
                  <a:lnTo>
                    <a:pt x="58" y="36"/>
                  </a:lnTo>
                  <a:lnTo>
                    <a:pt x="54" y="35"/>
                  </a:lnTo>
                  <a:lnTo>
                    <a:pt x="50" y="35"/>
                  </a:lnTo>
                  <a:lnTo>
                    <a:pt x="45" y="34"/>
                  </a:lnTo>
                  <a:lnTo>
                    <a:pt x="40" y="31"/>
                  </a:lnTo>
                  <a:lnTo>
                    <a:pt x="33" y="30"/>
                  </a:lnTo>
                  <a:lnTo>
                    <a:pt x="27" y="29"/>
                  </a:lnTo>
                  <a:lnTo>
                    <a:pt x="22" y="26"/>
                  </a:lnTo>
                  <a:lnTo>
                    <a:pt x="17" y="25"/>
                  </a:lnTo>
                  <a:lnTo>
                    <a:pt x="13" y="22"/>
                  </a:lnTo>
                  <a:lnTo>
                    <a:pt x="9" y="21"/>
                  </a:lnTo>
                  <a:lnTo>
                    <a:pt x="6" y="18"/>
                  </a:lnTo>
                  <a:lnTo>
                    <a:pt x="4" y="17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3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5" y="2"/>
                  </a:lnTo>
                  <a:lnTo>
                    <a:pt x="49" y="2"/>
                  </a:lnTo>
                  <a:lnTo>
                    <a:pt x="53" y="3"/>
                  </a:lnTo>
                  <a:lnTo>
                    <a:pt x="57" y="4"/>
                  </a:lnTo>
                  <a:lnTo>
                    <a:pt x="59" y="5"/>
                  </a:lnTo>
                  <a:lnTo>
                    <a:pt x="64" y="8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4"/>
                  </a:lnTo>
                  <a:lnTo>
                    <a:pt x="71" y="17"/>
                  </a:lnTo>
                  <a:lnTo>
                    <a:pt x="72" y="20"/>
                  </a:lnTo>
                  <a:lnTo>
                    <a:pt x="72" y="22"/>
                  </a:lnTo>
                  <a:lnTo>
                    <a:pt x="69" y="27"/>
                  </a:lnTo>
                  <a:lnTo>
                    <a:pt x="68" y="31"/>
                  </a:lnTo>
                  <a:lnTo>
                    <a:pt x="66" y="35"/>
                  </a:lnTo>
                  <a:lnTo>
                    <a:pt x="64" y="38"/>
                  </a:lnTo>
                  <a:lnTo>
                    <a:pt x="64" y="38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33"/>
            <p:cNvSpPr/>
            <p:nvPr/>
          </p:nvSpPr>
          <p:spPr bwMode="auto">
            <a:xfrm>
              <a:off x="5681663" y="2241550"/>
              <a:ext cx="293688" cy="311150"/>
            </a:xfrm>
            <a:custGeom>
              <a:avLst/>
              <a:gdLst>
                <a:gd name="T0" fmla="*/ 143 w 185"/>
                <a:gd name="T1" fmla="*/ 143 h 196"/>
                <a:gd name="T2" fmla="*/ 136 w 185"/>
                <a:gd name="T3" fmla="*/ 164 h 196"/>
                <a:gd name="T4" fmla="*/ 131 w 185"/>
                <a:gd name="T5" fmla="*/ 179 h 196"/>
                <a:gd name="T6" fmla="*/ 127 w 185"/>
                <a:gd name="T7" fmla="*/ 189 h 196"/>
                <a:gd name="T8" fmla="*/ 125 w 185"/>
                <a:gd name="T9" fmla="*/ 196 h 196"/>
                <a:gd name="T10" fmla="*/ 123 w 185"/>
                <a:gd name="T11" fmla="*/ 196 h 196"/>
                <a:gd name="T12" fmla="*/ 118 w 185"/>
                <a:gd name="T13" fmla="*/ 193 h 196"/>
                <a:gd name="T14" fmla="*/ 113 w 185"/>
                <a:gd name="T15" fmla="*/ 184 h 196"/>
                <a:gd name="T16" fmla="*/ 111 w 185"/>
                <a:gd name="T17" fmla="*/ 170 h 196"/>
                <a:gd name="T18" fmla="*/ 112 w 185"/>
                <a:gd name="T19" fmla="*/ 159 h 196"/>
                <a:gd name="T20" fmla="*/ 114 w 185"/>
                <a:gd name="T21" fmla="*/ 144 h 196"/>
                <a:gd name="T22" fmla="*/ 117 w 185"/>
                <a:gd name="T23" fmla="*/ 128 h 196"/>
                <a:gd name="T24" fmla="*/ 123 w 185"/>
                <a:gd name="T25" fmla="*/ 98 h 196"/>
                <a:gd name="T26" fmla="*/ 127 w 185"/>
                <a:gd name="T27" fmla="*/ 72 h 196"/>
                <a:gd name="T28" fmla="*/ 129 w 185"/>
                <a:gd name="T29" fmla="*/ 56 h 196"/>
                <a:gd name="T30" fmla="*/ 129 w 185"/>
                <a:gd name="T31" fmla="*/ 43 h 196"/>
                <a:gd name="T32" fmla="*/ 126 w 185"/>
                <a:gd name="T33" fmla="*/ 38 h 196"/>
                <a:gd name="T34" fmla="*/ 117 w 185"/>
                <a:gd name="T35" fmla="*/ 35 h 196"/>
                <a:gd name="T36" fmla="*/ 104 w 185"/>
                <a:gd name="T37" fmla="*/ 36 h 196"/>
                <a:gd name="T38" fmla="*/ 90 w 185"/>
                <a:gd name="T39" fmla="*/ 39 h 196"/>
                <a:gd name="T40" fmla="*/ 68 w 185"/>
                <a:gd name="T41" fmla="*/ 43 h 196"/>
                <a:gd name="T42" fmla="*/ 45 w 185"/>
                <a:gd name="T43" fmla="*/ 47 h 196"/>
                <a:gd name="T44" fmla="*/ 26 w 185"/>
                <a:gd name="T45" fmla="*/ 45 h 196"/>
                <a:gd name="T46" fmla="*/ 13 w 185"/>
                <a:gd name="T47" fmla="*/ 42 h 196"/>
                <a:gd name="T48" fmla="*/ 4 w 185"/>
                <a:gd name="T49" fmla="*/ 36 h 196"/>
                <a:gd name="T50" fmla="*/ 0 w 185"/>
                <a:gd name="T51" fmla="*/ 34 h 196"/>
                <a:gd name="T52" fmla="*/ 0 w 185"/>
                <a:gd name="T53" fmla="*/ 31 h 196"/>
                <a:gd name="T54" fmla="*/ 6 w 185"/>
                <a:gd name="T55" fmla="*/ 30 h 196"/>
                <a:gd name="T56" fmla="*/ 17 w 185"/>
                <a:gd name="T57" fmla="*/ 27 h 196"/>
                <a:gd name="T58" fmla="*/ 32 w 185"/>
                <a:gd name="T59" fmla="*/ 27 h 196"/>
                <a:gd name="T60" fmla="*/ 51 w 185"/>
                <a:gd name="T61" fmla="*/ 24 h 196"/>
                <a:gd name="T62" fmla="*/ 76 w 185"/>
                <a:gd name="T63" fmla="*/ 18 h 196"/>
                <a:gd name="T64" fmla="*/ 98 w 185"/>
                <a:gd name="T65" fmla="*/ 13 h 196"/>
                <a:gd name="T66" fmla="*/ 113 w 185"/>
                <a:gd name="T67" fmla="*/ 7 h 196"/>
                <a:gd name="T68" fmla="*/ 126 w 185"/>
                <a:gd name="T69" fmla="*/ 2 h 196"/>
                <a:gd name="T70" fmla="*/ 136 w 185"/>
                <a:gd name="T71" fmla="*/ 2 h 196"/>
                <a:gd name="T72" fmla="*/ 145 w 185"/>
                <a:gd name="T73" fmla="*/ 4 h 196"/>
                <a:gd name="T74" fmla="*/ 159 w 185"/>
                <a:gd name="T75" fmla="*/ 11 h 196"/>
                <a:gd name="T76" fmla="*/ 174 w 185"/>
                <a:gd name="T77" fmla="*/ 18 h 196"/>
                <a:gd name="T78" fmla="*/ 181 w 185"/>
                <a:gd name="T79" fmla="*/ 26 h 196"/>
                <a:gd name="T80" fmla="*/ 185 w 185"/>
                <a:gd name="T81" fmla="*/ 30 h 196"/>
                <a:gd name="T82" fmla="*/ 183 w 185"/>
                <a:gd name="T83" fmla="*/ 38 h 196"/>
                <a:gd name="T84" fmla="*/ 177 w 185"/>
                <a:gd name="T85" fmla="*/ 44 h 196"/>
                <a:gd name="T86" fmla="*/ 172 w 185"/>
                <a:gd name="T87" fmla="*/ 49 h 196"/>
                <a:gd name="T88" fmla="*/ 167 w 185"/>
                <a:gd name="T89" fmla="*/ 58 h 196"/>
                <a:gd name="T90" fmla="*/ 162 w 185"/>
                <a:gd name="T91" fmla="*/ 71 h 196"/>
                <a:gd name="T92" fmla="*/ 157 w 185"/>
                <a:gd name="T93" fmla="*/ 88 h 196"/>
                <a:gd name="T94" fmla="*/ 152 w 185"/>
                <a:gd name="T95" fmla="*/ 110 h 196"/>
                <a:gd name="T96" fmla="*/ 147 w 185"/>
                <a:gd name="T97" fmla="*/ 12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96">
                  <a:moveTo>
                    <a:pt x="147" y="126"/>
                  </a:moveTo>
                  <a:lnTo>
                    <a:pt x="144" y="134"/>
                  </a:lnTo>
                  <a:lnTo>
                    <a:pt x="143" y="143"/>
                  </a:lnTo>
                  <a:lnTo>
                    <a:pt x="140" y="151"/>
                  </a:lnTo>
                  <a:lnTo>
                    <a:pt x="139" y="157"/>
                  </a:lnTo>
                  <a:lnTo>
                    <a:pt x="136" y="164"/>
                  </a:lnTo>
                  <a:lnTo>
                    <a:pt x="135" y="169"/>
                  </a:lnTo>
                  <a:lnTo>
                    <a:pt x="134" y="174"/>
                  </a:lnTo>
                  <a:lnTo>
                    <a:pt x="131" y="179"/>
                  </a:lnTo>
                  <a:lnTo>
                    <a:pt x="130" y="183"/>
                  </a:lnTo>
                  <a:lnTo>
                    <a:pt x="129" y="187"/>
                  </a:lnTo>
                  <a:lnTo>
                    <a:pt x="127" y="189"/>
                  </a:lnTo>
                  <a:lnTo>
                    <a:pt x="127" y="192"/>
                  </a:lnTo>
                  <a:lnTo>
                    <a:pt x="126" y="195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3" y="196"/>
                  </a:lnTo>
                  <a:lnTo>
                    <a:pt x="123" y="196"/>
                  </a:lnTo>
                  <a:lnTo>
                    <a:pt x="122" y="196"/>
                  </a:lnTo>
                  <a:lnTo>
                    <a:pt x="121" y="195"/>
                  </a:lnTo>
                  <a:lnTo>
                    <a:pt x="118" y="193"/>
                  </a:lnTo>
                  <a:lnTo>
                    <a:pt x="117" y="191"/>
                  </a:lnTo>
                  <a:lnTo>
                    <a:pt x="116" y="189"/>
                  </a:lnTo>
                  <a:lnTo>
                    <a:pt x="113" y="184"/>
                  </a:lnTo>
                  <a:lnTo>
                    <a:pt x="112" y="180"/>
                  </a:lnTo>
                  <a:lnTo>
                    <a:pt x="112" y="175"/>
                  </a:lnTo>
                  <a:lnTo>
                    <a:pt x="111" y="170"/>
                  </a:lnTo>
                  <a:lnTo>
                    <a:pt x="112" y="166"/>
                  </a:lnTo>
                  <a:lnTo>
                    <a:pt x="112" y="162"/>
                  </a:lnTo>
                  <a:lnTo>
                    <a:pt x="112" y="159"/>
                  </a:lnTo>
                  <a:lnTo>
                    <a:pt x="113" y="155"/>
                  </a:lnTo>
                  <a:lnTo>
                    <a:pt x="113" y="150"/>
                  </a:lnTo>
                  <a:lnTo>
                    <a:pt x="114" y="144"/>
                  </a:lnTo>
                  <a:lnTo>
                    <a:pt x="116" y="139"/>
                  </a:lnTo>
                  <a:lnTo>
                    <a:pt x="116" y="133"/>
                  </a:lnTo>
                  <a:lnTo>
                    <a:pt x="117" y="128"/>
                  </a:lnTo>
                  <a:lnTo>
                    <a:pt x="118" y="121"/>
                  </a:lnTo>
                  <a:lnTo>
                    <a:pt x="121" y="110"/>
                  </a:lnTo>
                  <a:lnTo>
                    <a:pt x="123" y="98"/>
                  </a:lnTo>
                  <a:lnTo>
                    <a:pt x="125" y="89"/>
                  </a:lnTo>
                  <a:lnTo>
                    <a:pt x="127" y="80"/>
                  </a:lnTo>
                  <a:lnTo>
                    <a:pt x="127" y="72"/>
                  </a:lnTo>
                  <a:lnTo>
                    <a:pt x="129" y="66"/>
                  </a:lnTo>
                  <a:lnTo>
                    <a:pt x="129" y="60"/>
                  </a:lnTo>
                  <a:lnTo>
                    <a:pt x="129" y="56"/>
                  </a:lnTo>
                  <a:lnTo>
                    <a:pt x="129" y="51"/>
                  </a:lnTo>
                  <a:lnTo>
                    <a:pt x="129" y="45"/>
                  </a:lnTo>
                  <a:lnTo>
                    <a:pt x="129" y="43"/>
                  </a:lnTo>
                  <a:lnTo>
                    <a:pt x="127" y="40"/>
                  </a:lnTo>
                  <a:lnTo>
                    <a:pt x="127" y="39"/>
                  </a:lnTo>
                  <a:lnTo>
                    <a:pt x="126" y="38"/>
                  </a:lnTo>
                  <a:lnTo>
                    <a:pt x="125" y="36"/>
                  </a:lnTo>
                  <a:lnTo>
                    <a:pt x="121" y="36"/>
                  </a:lnTo>
                  <a:lnTo>
                    <a:pt x="117" y="35"/>
                  </a:lnTo>
                  <a:lnTo>
                    <a:pt x="112" y="35"/>
                  </a:lnTo>
                  <a:lnTo>
                    <a:pt x="108" y="35"/>
                  </a:lnTo>
                  <a:lnTo>
                    <a:pt x="104" y="36"/>
                  </a:lnTo>
                  <a:lnTo>
                    <a:pt x="100" y="36"/>
                  </a:lnTo>
                  <a:lnTo>
                    <a:pt x="95" y="38"/>
                  </a:lnTo>
                  <a:lnTo>
                    <a:pt x="90" y="39"/>
                  </a:lnTo>
                  <a:lnTo>
                    <a:pt x="84" y="40"/>
                  </a:lnTo>
                  <a:lnTo>
                    <a:pt x="76" y="42"/>
                  </a:lnTo>
                  <a:lnTo>
                    <a:pt x="68" y="43"/>
                  </a:lnTo>
                  <a:lnTo>
                    <a:pt x="59" y="44"/>
                  </a:lnTo>
                  <a:lnTo>
                    <a:pt x="51" y="45"/>
                  </a:lnTo>
                  <a:lnTo>
                    <a:pt x="45" y="47"/>
                  </a:lnTo>
                  <a:lnTo>
                    <a:pt x="37" y="47"/>
                  </a:lnTo>
                  <a:lnTo>
                    <a:pt x="32" y="47"/>
                  </a:lnTo>
                  <a:lnTo>
                    <a:pt x="26" y="45"/>
                  </a:lnTo>
                  <a:lnTo>
                    <a:pt x="22" y="44"/>
                  </a:lnTo>
                  <a:lnTo>
                    <a:pt x="17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1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1" y="31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9" y="30"/>
                  </a:lnTo>
                  <a:lnTo>
                    <a:pt x="13" y="29"/>
                  </a:lnTo>
                  <a:lnTo>
                    <a:pt x="17" y="27"/>
                  </a:lnTo>
                  <a:lnTo>
                    <a:pt x="22" y="27"/>
                  </a:lnTo>
                  <a:lnTo>
                    <a:pt x="26" y="27"/>
                  </a:lnTo>
                  <a:lnTo>
                    <a:pt x="32" y="27"/>
                  </a:lnTo>
                  <a:lnTo>
                    <a:pt x="37" y="26"/>
                  </a:lnTo>
                  <a:lnTo>
                    <a:pt x="45" y="25"/>
                  </a:lnTo>
                  <a:lnTo>
                    <a:pt x="51" y="24"/>
                  </a:lnTo>
                  <a:lnTo>
                    <a:pt x="59" y="22"/>
                  </a:lnTo>
                  <a:lnTo>
                    <a:pt x="68" y="21"/>
                  </a:lnTo>
                  <a:lnTo>
                    <a:pt x="76" y="18"/>
                  </a:lnTo>
                  <a:lnTo>
                    <a:pt x="84" y="17"/>
                  </a:lnTo>
                  <a:lnTo>
                    <a:pt x="91" y="15"/>
                  </a:lnTo>
                  <a:lnTo>
                    <a:pt x="98" y="13"/>
                  </a:lnTo>
                  <a:lnTo>
                    <a:pt x="104" y="11"/>
                  </a:lnTo>
                  <a:lnTo>
                    <a:pt x="109" y="9"/>
                  </a:lnTo>
                  <a:lnTo>
                    <a:pt x="113" y="7"/>
                  </a:lnTo>
                  <a:lnTo>
                    <a:pt x="116" y="6"/>
                  </a:lnTo>
                  <a:lnTo>
                    <a:pt x="122" y="3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6" y="2"/>
                  </a:lnTo>
                  <a:lnTo>
                    <a:pt x="139" y="2"/>
                  </a:lnTo>
                  <a:lnTo>
                    <a:pt x="141" y="3"/>
                  </a:lnTo>
                  <a:lnTo>
                    <a:pt x="145" y="4"/>
                  </a:lnTo>
                  <a:lnTo>
                    <a:pt x="149" y="7"/>
                  </a:lnTo>
                  <a:lnTo>
                    <a:pt x="154" y="8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68" y="16"/>
                  </a:lnTo>
                  <a:lnTo>
                    <a:pt x="174" y="18"/>
                  </a:lnTo>
                  <a:lnTo>
                    <a:pt x="176" y="21"/>
                  </a:lnTo>
                  <a:lnTo>
                    <a:pt x="180" y="24"/>
                  </a:lnTo>
                  <a:lnTo>
                    <a:pt x="181" y="26"/>
                  </a:lnTo>
                  <a:lnTo>
                    <a:pt x="184" y="27"/>
                  </a:lnTo>
                  <a:lnTo>
                    <a:pt x="184" y="29"/>
                  </a:lnTo>
                  <a:lnTo>
                    <a:pt x="185" y="30"/>
                  </a:lnTo>
                  <a:lnTo>
                    <a:pt x="184" y="34"/>
                  </a:lnTo>
                  <a:lnTo>
                    <a:pt x="184" y="36"/>
                  </a:lnTo>
                  <a:lnTo>
                    <a:pt x="183" y="38"/>
                  </a:lnTo>
                  <a:lnTo>
                    <a:pt x="181" y="40"/>
                  </a:lnTo>
                  <a:lnTo>
                    <a:pt x="180" y="42"/>
                  </a:lnTo>
                  <a:lnTo>
                    <a:pt x="177" y="44"/>
                  </a:lnTo>
                  <a:lnTo>
                    <a:pt x="175" y="45"/>
                  </a:lnTo>
                  <a:lnTo>
                    <a:pt x="174" y="47"/>
                  </a:lnTo>
                  <a:lnTo>
                    <a:pt x="172" y="49"/>
                  </a:lnTo>
                  <a:lnTo>
                    <a:pt x="171" y="52"/>
                  </a:lnTo>
                  <a:lnTo>
                    <a:pt x="168" y="54"/>
                  </a:lnTo>
                  <a:lnTo>
                    <a:pt x="167" y="58"/>
                  </a:lnTo>
                  <a:lnTo>
                    <a:pt x="166" y="62"/>
                  </a:lnTo>
                  <a:lnTo>
                    <a:pt x="165" y="66"/>
                  </a:lnTo>
                  <a:lnTo>
                    <a:pt x="162" y="71"/>
                  </a:lnTo>
                  <a:lnTo>
                    <a:pt x="161" y="76"/>
                  </a:lnTo>
                  <a:lnTo>
                    <a:pt x="159" y="81"/>
                  </a:lnTo>
                  <a:lnTo>
                    <a:pt x="157" y="88"/>
                  </a:lnTo>
                  <a:lnTo>
                    <a:pt x="156" y="94"/>
                  </a:lnTo>
                  <a:lnTo>
                    <a:pt x="153" y="102"/>
                  </a:lnTo>
                  <a:lnTo>
                    <a:pt x="152" y="110"/>
                  </a:lnTo>
                  <a:lnTo>
                    <a:pt x="149" y="117"/>
                  </a:lnTo>
                  <a:lnTo>
                    <a:pt x="147" y="126"/>
                  </a:lnTo>
                  <a:lnTo>
                    <a:pt x="147" y="126"/>
                  </a:ln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6" name="Freeform 220"/>
          <p:cNvSpPr/>
          <p:nvPr/>
        </p:nvSpPr>
        <p:spPr bwMode="auto">
          <a:xfrm>
            <a:off x="5380494" y="1844578"/>
            <a:ext cx="573829" cy="619370"/>
          </a:xfrm>
          <a:custGeom>
            <a:avLst/>
            <a:gdLst>
              <a:gd name="T0" fmla="*/ 135 w 189"/>
              <a:gd name="T1" fmla="*/ 5 h 204"/>
              <a:gd name="T2" fmla="*/ 143 w 189"/>
              <a:gd name="T3" fmla="*/ 1 h 204"/>
              <a:gd name="T4" fmla="*/ 149 w 189"/>
              <a:gd name="T5" fmla="*/ 1 h 204"/>
              <a:gd name="T6" fmla="*/ 156 w 189"/>
              <a:gd name="T7" fmla="*/ 5 h 204"/>
              <a:gd name="T8" fmla="*/ 166 w 189"/>
              <a:gd name="T9" fmla="*/ 11 h 204"/>
              <a:gd name="T10" fmla="*/ 179 w 189"/>
              <a:gd name="T11" fmla="*/ 20 h 204"/>
              <a:gd name="T12" fmla="*/ 187 w 189"/>
              <a:gd name="T13" fmla="*/ 28 h 204"/>
              <a:gd name="T14" fmla="*/ 189 w 189"/>
              <a:gd name="T15" fmla="*/ 37 h 204"/>
              <a:gd name="T16" fmla="*/ 187 w 189"/>
              <a:gd name="T17" fmla="*/ 46 h 204"/>
              <a:gd name="T18" fmla="*/ 182 w 189"/>
              <a:gd name="T19" fmla="*/ 51 h 204"/>
              <a:gd name="T20" fmla="*/ 174 w 189"/>
              <a:gd name="T21" fmla="*/ 58 h 204"/>
              <a:gd name="T22" fmla="*/ 169 w 189"/>
              <a:gd name="T23" fmla="*/ 70 h 204"/>
              <a:gd name="T24" fmla="*/ 166 w 189"/>
              <a:gd name="T25" fmla="*/ 87 h 204"/>
              <a:gd name="T26" fmla="*/ 160 w 189"/>
              <a:gd name="T27" fmla="*/ 137 h 204"/>
              <a:gd name="T28" fmla="*/ 151 w 189"/>
              <a:gd name="T29" fmla="*/ 173 h 204"/>
              <a:gd name="T30" fmla="*/ 147 w 189"/>
              <a:gd name="T31" fmla="*/ 193 h 204"/>
              <a:gd name="T32" fmla="*/ 143 w 189"/>
              <a:gd name="T33" fmla="*/ 200 h 204"/>
              <a:gd name="T34" fmla="*/ 141 w 189"/>
              <a:gd name="T35" fmla="*/ 204 h 204"/>
              <a:gd name="T36" fmla="*/ 135 w 189"/>
              <a:gd name="T37" fmla="*/ 204 h 204"/>
              <a:gd name="T38" fmla="*/ 128 w 189"/>
              <a:gd name="T39" fmla="*/ 202 h 204"/>
              <a:gd name="T40" fmla="*/ 124 w 189"/>
              <a:gd name="T41" fmla="*/ 195 h 204"/>
              <a:gd name="T42" fmla="*/ 125 w 189"/>
              <a:gd name="T43" fmla="*/ 181 h 204"/>
              <a:gd name="T44" fmla="*/ 128 w 189"/>
              <a:gd name="T45" fmla="*/ 162 h 204"/>
              <a:gd name="T46" fmla="*/ 132 w 189"/>
              <a:gd name="T47" fmla="*/ 135 h 204"/>
              <a:gd name="T48" fmla="*/ 135 w 189"/>
              <a:gd name="T49" fmla="*/ 100 h 204"/>
              <a:gd name="T50" fmla="*/ 137 w 189"/>
              <a:gd name="T51" fmla="*/ 82 h 204"/>
              <a:gd name="T52" fmla="*/ 138 w 189"/>
              <a:gd name="T53" fmla="*/ 67 h 204"/>
              <a:gd name="T54" fmla="*/ 139 w 189"/>
              <a:gd name="T55" fmla="*/ 55 h 204"/>
              <a:gd name="T56" fmla="*/ 139 w 189"/>
              <a:gd name="T57" fmla="*/ 47 h 204"/>
              <a:gd name="T58" fmla="*/ 139 w 189"/>
              <a:gd name="T59" fmla="*/ 43 h 204"/>
              <a:gd name="T60" fmla="*/ 137 w 189"/>
              <a:gd name="T61" fmla="*/ 41 h 204"/>
              <a:gd name="T62" fmla="*/ 132 w 189"/>
              <a:gd name="T63" fmla="*/ 41 h 204"/>
              <a:gd name="T64" fmla="*/ 117 w 189"/>
              <a:gd name="T65" fmla="*/ 42 h 204"/>
              <a:gd name="T66" fmla="*/ 90 w 189"/>
              <a:gd name="T67" fmla="*/ 45 h 204"/>
              <a:gd name="T68" fmla="*/ 61 w 189"/>
              <a:gd name="T69" fmla="*/ 50 h 204"/>
              <a:gd name="T70" fmla="*/ 43 w 189"/>
              <a:gd name="T71" fmla="*/ 51 h 204"/>
              <a:gd name="T72" fmla="*/ 31 w 189"/>
              <a:gd name="T73" fmla="*/ 54 h 204"/>
              <a:gd name="T74" fmla="*/ 13 w 189"/>
              <a:gd name="T75" fmla="*/ 52 h 204"/>
              <a:gd name="T76" fmla="*/ 4 w 189"/>
              <a:gd name="T77" fmla="*/ 49 h 204"/>
              <a:gd name="T78" fmla="*/ 2 w 189"/>
              <a:gd name="T79" fmla="*/ 46 h 204"/>
              <a:gd name="T80" fmla="*/ 0 w 189"/>
              <a:gd name="T81" fmla="*/ 42 h 204"/>
              <a:gd name="T82" fmla="*/ 4 w 189"/>
              <a:gd name="T83" fmla="*/ 40 h 204"/>
              <a:gd name="T84" fmla="*/ 11 w 189"/>
              <a:gd name="T85" fmla="*/ 37 h 204"/>
              <a:gd name="T86" fmla="*/ 17 w 189"/>
              <a:gd name="T87" fmla="*/ 36 h 204"/>
              <a:gd name="T88" fmla="*/ 26 w 189"/>
              <a:gd name="T89" fmla="*/ 34 h 204"/>
              <a:gd name="T90" fmla="*/ 52 w 189"/>
              <a:gd name="T91" fmla="*/ 29 h 204"/>
              <a:gd name="T92" fmla="*/ 81 w 189"/>
              <a:gd name="T93" fmla="*/ 24 h 204"/>
              <a:gd name="T94" fmla="*/ 97 w 189"/>
              <a:gd name="T95" fmla="*/ 20 h 204"/>
              <a:gd name="T96" fmla="*/ 110 w 189"/>
              <a:gd name="T97" fmla="*/ 18 h 204"/>
              <a:gd name="T98" fmla="*/ 120 w 189"/>
              <a:gd name="T99" fmla="*/ 15 h 204"/>
              <a:gd name="T100" fmla="*/ 130 w 189"/>
              <a:gd name="T101" fmla="*/ 1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204">
                <a:moveTo>
                  <a:pt x="130" y="10"/>
                </a:moveTo>
                <a:lnTo>
                  <a:pt x="133" y="7"/>
                </a:lnTo>
                <a:lnTo>
                  <a:pt x="135" y="5"/>
                </a:lnTo>
                <a:lnTo>
                  <a:pt x="138" y="2"/>
                </a:lnTo>
                <a:lnTo>
                  <a:pt x="141" y="1"/>
                </a:lnTo>
                <a:lnTo>
                  <a:pt x="143" y="1"/>
                </a:lnTo>
                <a:lnTo>
                  <a:pt x="144" y="0"/>
                </a:lnTo>
                <a:lnTo>
                  <a:pt x="148" y="0"/>
                </a:lnTo>
                <a:lnTo>
                  <a:pt x="149" y="1"/>
                </a:lnTo>
                <a:lnTo>
                  <a:pt x="151" y="2"/>
                </a:lnTo>
                <a:lnTo>
                  <a:pt x="153" y="4"/>
                </a:lnTo>
                <a:lnTo>
                  <a:pt x="156" y="5"/>
                </a:lnTo>
                <a:lnTo>
                  <a:pt x="160" y="7"/>
                </a:lnTo>
                <a:lnTo>
                  <a:pt x="162" y="9"/>
                </a:lnTo>
                <a:lnTo>
                  <a:pt x="166" y="11"/>
                </a:lnTo>
                <a:lnTo>
                  <a:pt x="171" y="14"/>
                </a:lnTo>
                <a:lnTo>
                  <a:pt x="175" y="18"/>
                </a:lnTo>
                <a:lnTo>
                  <a:pt x="179" y="20"/>
                </a:lnTo>
                <a:lnTo>
                  <a:pt x="183" y="23"/>
                </a:lnTo>
                <a:lnTo>
                  <a:pt x="185" y="25"/>
                </a:lnTo>
                <a:lnTo>
                  <a:pt x="187" y="28"/>
                </a:lnTo>
                <a:lnTo>
                  <a:pt x="188" y="32"/>
                </a:lnTo>
                <a:lnTo>
                  <a:pt x="189" y="34"/>
                </a:lnTo>
                <a:lnTo>
                  <a:pt x="189" y="37"/>
                </a:lnTo>
                <a:lnTo>
                  <a:pt x="188" y="42"/>
                </a:lnTo>
                <a:lnTo>
                  <a:pt x="188" y="45"/>
                </a:lnTo>
                <a:lnTo>
                  <a:pt x="187" y="46"/>
                </a:lnTo>
                <a:lnTo>
                  <a:pt x="185" y="49"/>
                </a:lnTo>
                <a:lnTo>
                  <a:pt x="184" y="50"/>
                </a:lnTo>
                <a:lnTo>
                  <a:pt x="182" y="51"/>
                </a:lnTo>
                <a:lnTo>
                  <a:pt x="179" y="52"/>
                </a:lnTo>
                <a:lnTo>
                  <a:pt x="176" y="55"/>
                </a:lnTo>
                <a:lnTo>
                  <a:pt x="174" y="58"/>
                </a:lnTo>
                <a:lnTo>
                  <a:pt x="173" y="61"/>
                </a:lnTo>
                <a:lnTo>
                  <a:pt x="170" y="65"/>
                </a:lnTo>
                <a:lnTo>
                  <a:pt x="169" y="70"/>
                </a:lnTo>
                <a:lnTo>
                  <a:pt x="169" y="76"/>
                </a:lnTo>
                <a:lnTo>
                  <a:pt x="167" y="81"/>
                </a:lnTo>
                <a:lnTo>
                  <a:pt x="166" y="87"/>
                </a:lnTo>
                <a:lnTo>
                  <a:pt x="164" y="103"/>
                </a:lnTo>
                <a:lnTo>
                  <a:pt x="162" y="119"/>
                </a:lnTo>
                <a:lnTo>
                  <a:pt x="160" y="137"/>
                </a:lnTo>
                <a:lnTo>
                  <a:pt x="156" y="155"/>
                </a:lnTo>
                <a:lnTo>
                  <a:pt x="153" y="166"/>
                </a:lnTo>
                <a:lnTo>
                  <a:pt x="151" y="173"/>
                </a:lnTo>
                <a:lnTo>
                  <a:pt x="149" y="181"/>
                </a:lnTo>
                <a:lnTo>
                  <a:pt x="148" y="187"/>
                </a:lnTo>
                <a:lnTo>
                  <a:pt x="147" y="193"/>
                </a:lnTo>
                <a:lnTo>
                  <a:pt x="146" y="196"/>
                </a:lnTo>
                <a:lnTo>
                  <a:pt x="144" y="199"/>
                </a:lnTo>
                <a:lnTo>
                  <a:pt x="143" y="200"/>
                </a:lnTo>
                <a:lnTo>
                  <a:pt x="142" y="202"/>
                </a:lnTo>
                <a:lnTo>
                  <a:pt x="142" y="203"/>
                </a:lnTo>
                <a:lnTo>
                  <a:pt x="141" y="204"/>
                </a:lnTo>
                <a:lnTo>
                  <a:pt x="139" y="204"/>
                </a:lnTo>
                <a:lnTo>
                  <a:pt x="138" y="204"/>
                </a:lnTo>
                <a:lnTo>
                  <a:pt x="135" y="204"/>
                </a:lnTo>
                <a:lnTo>
                  <a:pt x="133" y="204"/>
                </a:lnTo>
                <a:lnTo>
                  <a:pt x="130" y="203"/>
                </a:lnTo>
                <a:lnTo>
                  <a:pt x="128" y="202"/>
                </a:lnTo>
                <a:lnTo>
                  <a:pt x="126" y="200"/>
                </a:lnTo>
                <a:lnTo>
                  <a:pt x="125" y="198"/>
                </a:lnTo>
                <a:lnTo>
                  <a:pt x="124" y="195"/>
                </a:lnTo>
                <a:lnTo>
                  <a:pt x="124" y="191"/>
                </a:lnTo>
                <a:lnTo>
                  <a:pt x="124" y="186"/>
                </a:lnTo>
                <a:lnTo>
                  <a:pt x="125" y="181"/>
                </a:lnTo>
                <a:lnTo>
                  <a:pt x="125" y="176"/>
                </a:lnTo>
                <a:lnTo>
                  <a:pt x="126" y="169"/>
                </a:lnTo>
                <a:lnTo>
                  <a:pt x="128" y="162"/>
                </a:lnTo>
                <a:lnTo>
                  <a:pt x="129" y="154"/>
                </a:lnTo>
                <a:lnTo>
                  <a:pt x="130" y="145"/>
                </a:lnTo>
                <a:lnTo>
                  <a:pt x="132" y="135"/>
                </a:lnTo>
                <a:lnTo>
                  <a:pt x="133" y="124"/>
                </a:lnTo>
                <a:lnTo>
                  <a:pt x="134" y="113"/>
                </a:lnTo>
                <a:lnTo>
                  <a:pt x="135" y="100"/>
                </a:lnTo>
                <a:lnTo>
                  <a:pt x="137" y="94"/>
                </a:lnTo>
                <a:lnTo>
                  <a:pt x="137" y="87"/>
                </a:lnTo>
                <a:lnTo>
                  <a:pt x="137" y="82"/>
                </a:lnTo>
                <a:lnTo>
                  <a:pt x="138" y="77"/>
                </a:lnTo>
                <a:lnTo>
                  <a:pt x="138" y="72"/>
                </a:lnTo>
                <a:lnTo>
                  <a:pt x="138" y="67"/>
                </a:lnTo>
                <a:lnTo>
                  <a:pt x="139" y="63"/>
                </a:lnTo>
                <a:lnTo>
                  <a:pt x="139" y="59"/>
                </a:lnTo>
                <a:lnTo>
                  <a:pt x="139" y="55"/>
                </a:lnTo>
                <a:lnTo>
                  <a:pt x="139" y="52"/>
                </a:lnTo>
                <a:lnTo>
                  <a:pt x="139" y="50"/>
                </a:lnTo>
                <a:lnTo>
                  <a:pt x="139" y="47"/>
                </a:lnTo>
                <a:lnTo>
                  <a:pt x="139" y="46"/>
                </a:lnTo>
                <a:lnTo>
                  <a:pt x="139" y="43"/>
                </a:lnTo>
                <a:lnTo>
                  <a:pt x="139" y="43"/>
                </a:lnTo>
                <a:lnTo>
                  <a:pt x="138" y="42"/>
                </a:lnTo>
                <a:lnTo>
                  <a:pt x="138" y="42"/>
                </a:lnTo>
                <a:lnTo>
                  <a:pt x="137" y="41"/>
                </a:lnTo>
                <a:lnTo>
                  <a:pt x="135" y="41"/>
                </a:lnTo>
                <a:lnTo>
                  <a:pt x="134" y="41"/>
                </a:lnTo>
                <a:lnTo>
                  <a:pt x="132" y="41"/>
                </a:lnTo>
                <a:lnTo>
                  <a:pt x="129" y="41"/>
                </a:lnTo>
                <a:lnTo>
                  <a:pt x="124" y="41"/>
                </a:lnTo>
                <a:lnTo>
                  <a:pt x="117" y="42"/>
                </a:lnTo>
                <a:lnTo>
                  <a:pt x="108" y="42"/>
                </a:lnTo>
                <a:lnTo>
                  <a:pt x="101" y="43"/>
                </a:lnTo>
                <a:lnTo>
                  <a:pt x="90" y="45"/>
                </a:lnTo>
                <a:lnTo>
                  <a:pt x="79" y="46"/>
                </a:lnTo>
                <a:lnTo>
                  <a:pt x="70" y="49"/>
                </a:lnTo>
                <a:lnTo>
                  <a:pt x="61" y="50"/>
                </a:lnTo>
                <a:lnTo>
                  <a:pt x="54" y="50"/>
                </a:lnTo>
                <a:lnTo>
                  <a:pt x="48" y="51"/>
                </a:lnTo>
                <a:lnTo>
                  <a:pt x="43" y="51"/>
                </a:lnTo>
                <a:lnTo>
                  <a:pt x="39" y="52"/>
                </a:lnTo>
                <a:lnTo>
                  <a:pt x="36" y="52"/>
                </a:lnTo>
                <a:lnTo>
                  <a:pt x="31" y="54"/>
                </a:lnTo>
                <a:lnTo>
                  <a:pt x="25" y="54"/>
                </a:lnTo>
                <a:lnTo>
                  <a:pt x="20" y="54"/>
                </a:lnTo>
                <a:lnTo>
                  <a:pt x="13" y="52"/>
                </a:lnTo>
                <a:lnTo>
                  <a:pt x="8" y="50"/>
                </a:lnTo>
                <a:lnTo>
                  <a:pt x="7" y="50"/>
                </a:lnTo>
                <a:lnTo>
                  <a:pt x="4" y="49"/>
                </a:lnTo>
                <a:lnTo>
                  <a:pt x="3" y="47"/>
                </a:lnTo>
                <a:lnTo>
                  <a:pt x="2" y="46"/>
                </a:lnTo>
                <a:lnTo>
                  <a:pt x="2" y="46"/>
                </a:lnTo>
                <a:lnTo>
                  <a:pt x="2" y="45"/>
                </a:lnTo>
                <a:lnTo>
                  <a:pt x="0" y="43"/>
                </a:lnTo>
                <a:lnTo>
                  <a:pt x="0" y="42"/>
                </a:lnTo>
                <a:lnTo>
                  <a:pt x="2" y="42"/>
                </a:lnTo>
                <a:lnTo>
                  <a:pt x="3" y="41"/>
                </a:lnTo>
                <a:lnTo>
                  <a:pt x="4" y="40"/>
                </a:lnTo>
                <a:lnTo>
                  <a:pt x="6" y="40"/>
                </a:lnTo>
                <a:lnTo>
                  <a:pt x="8" y="38"/>
                </a:lnTo>
                <a:lnTo>
                  <a:pt x="11" y="37"/>
                </a:lnTo>
                <a:lnTo>
                  <a:pt x="13" y="37"/>
                </a:lnTo>
                <a:lnTo>
                  <a:pt x="15" y="36"/>
                </a:lnTo>
                <a:lnTo>
                  <a:pt x="17" y="36"/>
                </a:lnTo>
                <a:lnTo>
                  <a:pt x="20" y="34"/>
                </a:lnTo>
                <a:lnTo>
                  <a:pt x="22" y="34"/>
                </a:lnTo>
                <a:lnTo>
                  <a:pt x="26" y="34"/>
                </a:lnTo>
                <a:lnTo>
                  <a:pt x="34" y="33"/>
                </a:lnTo>
                <a:lnTo>
                  <a:pt x="42" y="31"/>
                </a:lnTo>
                <a:lnTo>
                  <a:pt x="52" y="29"/>
                </a:lnTo>
                <a:lnTo>
                  <a:pt x="63" y="27"/>
                </a:lnTo>
                <a:lnTo>
                  <a:pt x="75" y="24"/>
                </a:lnTo>
                <a:lnTo>
                  <a:pt x="81" y="24"/>
                </a:lnTo>
                <a:lnTo>
                  <a:pt x="87" y="23"/>
                </a:lnTo>
                <a:lnTo>
                  <a:pt x="92" y="22"/>
                </a:lnTo>
                <a:lnTo>
                  <a:pt x="97" y="20"/>
                </a:lnTo>
                <a:lnTo>
                  <a:pt x="102" y="20"/>
                </a:lnTo>
                <a:lnTo>
                  <a:pt x="106" y="19"/>
                </a:lnTo>
                <a:lnTo>
                  <a:pt x="110" y="18"/>
                </a:lnTo>
                <a:lnTo>
                  <a:pt x="114" y="16"/>
                </a:lnTo>
                <a:lnTo>
                  <a:pt x="116" y="16"/>
                </a:lnTo>
                <a:lnTo>
                  <a:pt x="120" y="15"/>
                </a:lnTo>
                <a:lnTo>
                  <a:pt x="124" y="13"/>
                </a:lnTo>
                <a:lnTo>
                  <a:pt x="128" y="11"/>
                </a:lnTo>
                <a:lnTo>
                  <a:pt x="130" y="10"/>
                </a:lnTo>
                <a:lnTo>
                  <a:pt x="130" y="1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221"/>
          <p:cNvSpPr/>
          <p:nvPr/>
        </p:nvSpPr>
        <p:spPr bwMode="auto">
          <a:xfrm>
            <a:off x="5523191" y="2463948"/>
            <a:ext cx="962453" cy="191277"/>
          </a:xfrm>
          <a:custGeom>
            <a:avLst/>
            <a:gdLst>
              <a:gd name="T0" fmla="*/ 92 w 317"/>
              <a:gd name="T1" fmla="*/ 53 h 63"/>
              <a:gd name="T2" fmla="*/ 77 w 317"/>
              <a:gd name="T3" fmla="*/ 55 h 63"/>
              <a:gd name="T4" fmla="*/ 63 w 317"/>
              <a:gd name="T5" fmla="*/ 58 h 63"/>
              <a:gd name="T6" fmla="*/ 50 w 317"/>
              <a:gd name="T7" fmla="*/ 61 h 63"/>
              <a:gd name="T8" fmla="*/ 40 w 317"/>
              <a:gd name="T9" fmla="*/ 62 h 63"/>
              <a:gd name="T10" fmla="*/ 32 w 317"/>
              <a:gd name="T11" fmla="*/ 62 h 63"/>
              <a:gd name="T12" fmla="*/ 27 w 317"/>
              <a:gd name="T13" fmla="*/ 63 h 63"/>
              <a:gd name="T14" fmla="*/ 23 w 317"/>
              <a:gd name="T15" fmla="*/ 62 h 63"/>
              <a:gd name="T16" fmla="*/ 7 w 317"/>
              <a:gd name="T17" fmla="*/ 54 h 63"/>
              <a:gd name="T18" fmla="*/ 2 w 317"/>
              <a:gd name="T19" fmla="*/ 50 h 63"/>
              <a:gd name="T20" fmla="*/ 0 w 317"/>
              <a:gd name="T21" fmla="*/ 46 h 63"/>
              <a:gd name="T22" fmla="*/ 1 w 317"/>
              <a:gd name="T23" fmla="*/ 45 h 63"/>
              <a:gd name="T24" fmla="*/ 4 w 317"/>
              <a:gd name="T25" fmla="*/ 44 h 63"/>
              <a:gd name="T26" fmla="*/ 7 w 317"/>
              <a:gd name="T27" fmla="*/ 43 h 63"/>
              <a:gd name="T28" fmla="*/ 14 w 317"/>
              <a:gd name="T29" fmla="*/ 41 h 63"/>
              <a:gd name="T30" fmla="*/ 23 w 317"/>
              <a:gd name="T31" fmla="*/ 39 h 63"/>
              <a:gd name="T32" fmla="*/ 37 w 317"/>
              <a:gd name="T33" fmla="*/ 37 h 63"/>
              <a:gd name="T34" fmla="*/ 46 w 317"/>
              <a:gd name="T35" fmla="*/ 36 h 63"/>
              <a:gd name="T36" fmla="*/ 56 w 317"/>
              <a:gd name="T37" fmla="*/ 35 h 63"/>
              <a:gd name="T38" fmla="*/ 69 w 317"/>
              <a:gd name="T39" fmla="*/ 35 h 63"/>
              <a:gd name="T40" fmla="*/ 94 w 317"/>
              <a:gd name="T41" fmla="*/ 31 h 63"/>
              <a:gd name="T42" fmla="*/ 123 w 317"/>
              <a:gd name="T43" fmla="*/ 27 h 63"/>
              <a:gd name="T44" fmla="*/ 158 w 317"/>
              <a:gd name="T45" fmla="*/ 21 h 63"/>
              <a:gd name="T46" fmla="*/ 195 w 317"/>
              <a:gd name="T47" fmla="*/ 12 h 63"/>
              <a:gd name="T48" fmla="*/ 214 w 317"/>
              <a:gd name="T49" fmla="*/ 8 h 63"/>
              <a:gd name="T50" fmla="*/ 232 w 317"/>
              <a:gd name="T51" fmla="*/ 5 h 63"/>
              <a:gd name="T52" fmla="*/ 248 w 317"/>
              <a:gd name="T53" fmla="*/ 3 h 63"/>
              <a:gd name="T54" fmla="*/ 262 w 317"/>
              <a:gd name="T55" fmla="*/ 1 h 63"/>
              <a:gd name="T56" fmla="*/ 273 w 317"/>
              <a:gd name="T57" fmla="*/ 1 h 63"/>
              <a:gd name="T58" fmla="*/ 284 w 317"/>
              <a:gd name="T59" fmla="*/ 0 h 63"/>
              <a:gd name="T60" fmla="*/ 291 w 317"/>
              <a:gd name="T61" fmla="*/ 1 h 63"/>
              <a:gd name="T62" fmla="*/ 297 w 317"/>
              <a:gd name="T63" fmla="*/ 1 h 63"/>
              <a:gd name="T64" fmla="*/ 306 w 317"/>
              <a:gd name="T65" fmla="*/ 5 h 63"/>
              <a:gd name="T66" fmla="*/ 312 w 317"/>
              <a:gd name="T67" fmla="*/ 9 h 63"/>
              <a:gd name="T68" fmla="*/ 316 w 317"/>
              <a:gd name="T69" fmla="*/ 13 h 63"/>
              <a:gd name="T70" fmla="*/ 317 w 317"/>
              <a:gd name="T71" fmla="*/ 17 h 63"/>
              <a:gd name="T72" fmla="*/ 316 w 317"/>
              <a:gd name="T73" fmla="*/ 19 h 63"/>
              <a:gd name="T74" fmla="*/ 312 w 317"/>
              <a:gd name="T75" fmla="*/ 22 h 63"/>
              <a:gd name="T76" fmla="*/ 306 w 317"/>
              <a:gd name="T77" fmla="*/ 25 h 63"/>
              <a:gd name="T78" fmla="*/ 297 w 317"/>
              <a:gd name="T79" fmla="*/ 27 h 63"/>
              <a:gd name="T80" fmla="*/ 276 w 317"/>
              <a:gd name="T81" fmla="*/ 28 h 63"/>
              <a:gd name="T82" fmla="*/ 257 w 317"/>
              <a:gd name="T83" fmla="*/ 30 h 63"/>
              <a:gd name="T84" fmla="*/ 246 w 317"/>
              <a:gd name="T85" fmla="*/ 30 h 63"/>
              <a:gd name="T86" fmla="*/ 234 w 317"/>
              <a:gd name="T87" fmla="*/ 31 h 63"/>
              <a:gd name="T88" fmla="*/ 221 w 317"/>
              <a:gd name="T89" fmla="*/ 32 h 63"/>
              <a:gd name="T90" fmla="*/ 201 w 317"/>
              <a:gd name="T91" fmla="*/ 35 h 63"/>
              <a:gd name="T92" fmla="*/ 192 w 317"/>
              <a:gd name="T93" fmla="*/ 36 h 63"/>
              <a:gd name="T94" fmla="*/ 182 w 317"/>
              <a:gd name="T95" fmla="*/ 37 h 63"/>
              <a:gd name="T96" fmla="*/ 171 w 317"/>
              <a:gd name="T97" fmla="*/ 40 h 63"/>
              <a:gd name="T98" fmla="*/ 158 w 317"/>
              <a:gd name="T99" fmla="*/ 43 h 63"/>
              <a:gd name="T100" fmla="*/ 135 w 317"/>
              <a:gd name="T101" fmla="*/ 46 h 63"/>
              <a:gd name="T102" fmla="*/ 101 w 317"/>
              <a:gd name="T103" fmla="*/ 5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17" h="63">
                <a:moveTo>
                  <a:pt x="101" y="52"/>
                </a:moveTo>
                <a:lnTo>
                  <a:pt x="92" y="53"/>
                </a:lnTo>
                <a:lnTo>
                  <a:pt x="85" y="54"/>
                </a:lnTo>
                <a:lnTo>
                  <a:pt x="77" y="55"/>
                </a:lnTo>
                <a:lnTo>
                  <a:pt x="69" y="57"/>
                </a:lnTo>
                <a:lnTo>
                  <a:pt x="63" y="58"/>
                </a:lnTo>
                <a:lnTo>
                  <a:pt x="56" y="59"/>
                </a:lnTo>
                <a:lnTo>
                  <a:pt x="50" y="61"/>
                </a:lnTo>
                <a:lnTo>
                  <a:pt x="45" y="61"/>
                </a:lnTo>
                <a:lnTo>
                  <a:pt x="40" y="62"/>
                </a:lnTo>
                <a:lnTo>
                  <a:pt x="36" y="62"/>
                </a:lnTo>
                <a:lnTo>
                  <a:pt x="32" y="62"/>
                </a:lnTo>
                <a:lnTo>
                  <a:pt x="29" y="62"/>
                </a:lnTo>
                <a:lnTo>
                  <a:pt x="27" y="63"/>
                </a:lnTo>
                <a:lnTo>
                  <a:pt x="25" y="63"/>
                </a:lnTo>
                <a:lnTo>
                  <a:pt x="23" y="62"/>
                </a:lnTo>
                <a:lnTo>
                  <a:pt x="23" y="62"/>
                </a:lnTo>
                <a:lnTo>
                  <a:pt x="7" y="54"/>
                </a:lnTo>
                <a:lnTo>
                  <a:pt x="4" y="53"/>
                </a:lnTo>
                <a:lnTo>
                  <a:pt x="2" y="50"/>
                </a:lnTo>
                <a:lnTo>
                  <a:pt x="1" y="49"/>
                </a:lnTo>
                <a:lnTo>
                  <a:pt x="0" y="46"/>
                </a:lnTo>
                <a:lnTo>
                  <a:pt x="1" y="45"/>
                </a:lnTo>
                <a:lnTo>
                  <a:pt x="1" y="45"/>
                </a:lnTo>
                <a:lnTo>
                  <a:pt x="2" y="44"/>
                </a:lnTo>
                <a:lnTo>
                  <a:pt x="4" y="44"/>
                </a:lnTo>
                <a:lnTo>
                  <a:pt x="5" y="44"/>
                </a:lnTo>
                <a:lnTo>
                  <a:pt x="7" y="43"/>
                </a:lnTo>
                <a:lnTo>
                  <a:pt x="10" y="41"/>
                </a:lnTo>
                <a:lnTo>
                  <a:pt x="14" y="41"/>
                </a:lnTo>
                <a:lnTo>
                  <a:pt x="18" y="40"/>
                </a:lnTo>
                <a:lnTo>
                  <a:pt x="23" y="39"/>
                </a:lnTo>
                <a:lnTo>
                  <a:pt x="29" y="37"/>
                </a:lnTo>
                <a:lnTo>
                  <a:pt x="37" y="37"/>
                </a:lnTo>
                <a:lnTo>
                  <a:pt x="42" y="36"/>
                </a:lnTo>
                <a:lnTo>
                  <a:pt x="46" y="36"/>
                </a:lnTo>
                <a:lnTo>
                  <a:pt x="51" y="36"/>
                </a:lnTo>
                <a:lnTo>
                  <a:pt x="56" y="35"/>
                </a:lnTo>
                <a:lnTo>
                  <a:pt x="63" y="35"/>
                </a:lnTo>
                <a:lnTo>
                  <a:pt x="69" y="35"/>
                </a:lnTo>
                <a:lnTo>
                  <a:pt x="81" y="34"/>
                </a:lnTo>
                <a:lnTo>
                  <a:pt x="94" y="31"/>
                </a:lnTo>
                <a:lnTo>
                  <a:pt x="108" y="30"/>
                </a:lnTo>
                <a:lnTo>
                  <a:pt x="123" y="27"/>
                </a:lnTo>
                <a:lnTo>
                  <a:pt x="140" y="23"/>
                </a:lnTo>
                <a:lnTo>
                  <a:pt x="158" y="21"/>
                </a:lnTo>
                <a:lnTo>
                  <a:pt x="176" y="16"/>
                </a:lnTo>
                <a:lnTo>
                  <a:pt x="195" y="12"/>
                </a:lnTo>
                <a:lnTo>
                  <a:pt x="205" y="9"/>
                </a:lnTo>
                <a:lnTo>
                  <a:pt x="214" y="8"/>
                </a:lnTo>
                <a:lnTo>
                  <a:pt x="223" y="7"/>
                </a:lnTo>
                <a:lnTo>
                  <a:pt x="232" y="5"/>
                </a:lnTo>
                <a:lnTo>
                  <a:pt x="240" y="4"/>
                </a:lnTo>
                <a:lnTo>
                  <a:pt x="248" y="3"/>
                </a:lnTo>
                <a:lnTo>
                  <a:pt x="254" y="3"/>
                </a:lnTo>
                <a:lnTo>
                  <a:pt x="262" y="1"/>
                </a:lnTo>
                <a:lnTo>
                  <a:pt x="267" y="1"/>
                </a:lnTo>
                <a:lnTo>
                  <a:pt x="273" y="1"/>
                </a:lnTo>
                <a:lnTo>
                  <a:pt x="279" y="0"/>
                </a:lnTo>
                <a:lnTo>
                  <a:pt x="284" y="0"/>
                </a:lnTo>
                <a:lnTo>
                  <a:pt x="288" y="0"/>
                </a:lnTo>
                <a:lnTo>
                  <a:pt x="291" y="1"/>
                </a:lnTo>
                <a:lnTo>
                  <a:pt x="294" y="1"/>
                </a:lnTo>
                <a:lnTo>
                  <a:pt x="297" y="1"/>
                </a:lnTo>
                <a:lnTo>
                  <a:pt x="302" y="4"/>
                </a:lnTo>
                <a:lnTo>
                  <a:pt x="306" y="5"/>
                </a:lnTo>
                <a:lnTo>
                  <a:pt x="309" y="8"/>
                </a:lnTo>
                <a:lnTo>
                  <a:pt x="312" y="9"/>
                </a:lnTo>
                <a:lnTo>
                  <a:pt x="315" y="10"/>
                </a:lnTo>
                <a:lnTo>
                  <a:pt x="316" y="13"/>
                </a:lnTo>
                <a:lnTo>
                  <a:pt x="317" y="14"/>
                </a:lnTo>
                <a:lnTo>
                  <a:pt x="317" y="17"/>
                </a:lnTo>
                <a:lnTo>
                  <a:pt x="317" y="18"/>
                </a:lnTo>
                <a:lnTo>
                  <a:pt x="316" y="19"/>
                </a:lnTo>
                <a:lnTo>
                  <a:pt x="315" y="21"/>
                </a:lnTo>
                <a:lnTo>
                  <a:pt x="312" y="22"/>
                </a:lnTo>
                <a:lnTo>
                  <a:pt x="309" y="23"/>
                </a:lnTo>
                <a:lnTo>
                  <a:pt x="306" y="25"/>
                </a:lnTo>
                <a:lnTo>
                  <a:pt x="302" y="26"/>
                </a:lnTo>
                <a:lnTo>
                  <a:pt x="297" y="27"/>
                </a:lnTo>
                <a:lnTo>
                  <a:pt x="288" y="28"/>
                </a:lnTo>
                <a:lnTo>
                  <a:pt x="276" y="28"/>
                </a:lnTo>
                <a:lnTo>
                  <a:pt x="266" y="30"/>
                </a:lnTo>
                <a:lnTo>
                  <a:pt x="257" y="30"/>
                </a:lnTo>
                <a:lnTo>
                  <a:pt x="252" y="30"/>
                </a:lnTo>
                <a:lnTo>
                  <a:pt x="246" y="30"/>
                </a:lnTo>
                <a:lnTo>
                  <a:pt x="240" y="30"/>
                </a:lnTo>
                <a:lnTo>
                  <a:pt x="234" y="31"/>
                </a:lnTo>
                <a:lnTo>
                  <a:pt x="227" y="31"/>
                </a:lnTo>
                <a:lnTo>
                  <a:pt x="221" y="32"/>
                </a:lnTo>
                <a:lnTo>
                  <a:pt x="205" y="35"/>
                </a:lnTo>
                <a:lnTo>
                  <a:pt x="201" y="35"/>
                </a:lnTo>
                <a:lnTo>
                  <a:pt x="198" y="35"/>
                </a:lnTo>
                <a:lnTo>
                  <a:pt x="192" y="36"/>
                </a:lnTo>
                <a:lnTo>
                  <a:pt x="187" y="37"/>
                </a:lnTo>
                <a:lnTo>
                  <a:pt x="182" y="37"/>
                </a:lnTo>
                <a:lnTo>
                  <a:pt x="176" y="39"/>
                </a:lnTo>
                <a:lnTo>
                  <a:pt x="171" y="40"/>
                </a:lnTo>
                <a:lnTo>
                  <a:pt x="164" y="41"/>
                </a:lnTo>
                <a:lnTo>
                  <a:pt x="158" y="43"/>
                </a:lnTo>
                <a:lnTo>
                  <a:pt x="150" y="44"/>
                </a:lnTo>
                <a:lnTo>
                  <a:pt x="135" y="46"/>
                </a:lnTo>
                <a:lnTo>
                  <a:pt x="119" y="49"/>
                </a:lnTo>
                <a:lnTo>
                  <a:pt x="101" y="52"/>
                </a:lnTo>
                <a:lnTo>
                  <a:pt x="101" y="5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222"/>
          <p:cNvSpPr/>
          <p:nvPr/>
        </p:nvSpPr>
        <p:spPr bwMode="auto">
          <a:xfrm>
            <a:off x="5070809" y="2943656"/>
            <a:ext cx="1785243" cy="267179"/>
          </a:xfrm>
          <a:custGeom>
            <a:avLst/>
            <a:gdLst>
              <a:gd name="T0" fmla="*/ 582 w 588"/>
              <a:gd name="T1" fmla="*/ 46 h 88"/>
              <a:gd name="T2" fmla="*/ 577 w 588"/>
              <a:gd name="T3" fmla="*/ 46 h 88"/>
              <a:gd name="T4" fmla="*/ 568 w 588"/>
              <a:gd name="T5" fmla="*/ 45 h 88"/>
              <a:gd name="T6" fmla="*/ 556 w 588"/>
              <a:gd name="T7" fmla="*/ 44 h 88"/>
              <a:gd name="T8" fmla="*/ 539 w 588"/>
              <a:gd name="T9" fmla="*/ 43 h 88"/>
              <a:gd name="T10" fmla="*/ 501 w 588"/>
              <a:gd name="T11" fmla="*/ 40 h 88"/>
              <a:gd name="T12" fmla="*/ 424 w 588"/>
              <a:gd name="T13" fmla="*/ 40 h 88"/>
              <a:gd name="T14" fmla="*/ 402 w 588"/>
              <a:gd name="T15" fmla="*/ 40 h 88"/>
              <a:gd name="T16" fmla="*/ 377 w 588"/>
              <a:gd name="T17" fmla="*/ 41 h 88"/>
              <a:gd name="T18" fmla="*/ 348 w 588"/>
              <a:gd name="T19" fmla="*/ 44 h 88"/>
              <a:gd name="T20" fmla="*/ 316 w 588"/>
              <a:gd name="T21" fmla="*/ 48 h 88"/>
              <a:gd name="T22" fmla="*/ 278 w 588"/>
              <a:gd name="T23" fmla="*/ 53 h 88"/>
              <a:gd name="T24" fmla="*/ 240 w 588"/>
              <a:gd name="T25" fmla="*/ 58 h 88"/>
              <a:gd name="T26" fmla="*/ 205 w 588"/>
              <a:gd name="T27" fmla="*/ 63 h 88"/>
              <a:gd name="T28" fmla="*/ 174 w 588"/>
              <a:gd name="T29" fmla="*/ 68 h 88"/>
              <a:gd name="T30" fmla="*/ 147 w 588"/>
              <a:gd name="T31" fmla="*/ 72 h 88"/>
              <a:gd name="T32" fmla="*/ 124 w 588"/>
              <a:gd name="T33" fmla="*/ 75 h 88"/>
              <a:gd name="T34" fmla="*/ 105 w 588"/>
              <a:gd name="T35" fmla="*/ 79 h 88"/>
              <a:gd name="T36" fmla="*/ 88 w 588"/>
              <a:gd name="T37" fmla="*/ 82 h 88"/>
              <a:gd name="T38" fmla="*/ 75 w 588"/>
              <a:gd name="T39" fmla="*/ 85 h 88"/>
              <a:gd name="T40" fmla="*/ 66 w 588"/>
              <a:gd name="T41" fmla="*/ 86 h 88"/>
              <a:gd name="T42" fmla="*/ 57 w 588"/>
              <a:gd name="T43" fmla="*/ 88 h 88"/>
              <a:gd name="T44" fmla="*/ 50 w 588"/>
              <a:gd name="T45" fmla="*/ 86 h 88"/>
              <a:gd name="T46" fmla="*/ 39 w 588"/>
              <a:gd name="T47" fmla="*/ 81 h 88"/>
              <a:gd name="T48" fmla="*/ 24 w 588"/>
              <a:gd name="T49" fmla="*/ 72 h 88"/>
              <a:gd name="T50" fmla="*/ 9 w 588"/>
              <a:gd name="T51" fmla="*/ 64 h 88"/>
              <a:gd name="T52" fmla="*/ 1 w 588"/>
              <a:gd name="T53" fmla="*/ 57 h 88"/>
              <a:gd name="T54" fmla="*/ 0 w 588"/>
              <a:gd name="T55" fmla="*/ 54 h 88"/>
              <a:gd name="T56" fmla="*/ 6 w 588"/>
              <a:gd name="T57" fmla="*/ 53 h 88"/>
              <a:gd name="T58" fmla="*/ 23 w 588"/>
              <a:gd name="T59" fmla="*/ 52 h 88"/>
              <a:gd name="T60" fmla="*/ 60 w 588"/>
              <a:gd name="T61" fmla="*/ 52 h 88"/>
              <a:gd name="T62" fmla="*/ 99 w 588"/>
              <a:gd name="T63" fmla="*/ 49 h 88"/>
              <a:gd name="T64" fmla="*/ 128 w 588"/>
              <a:gd name="T65" fmla="*/ 45 h 88"/>
              <a:gd name="T66" fmla="*/ 165 w 588"/>
              <a:gd name="T67" fmla="*/ 41 h 88"/>
              <a:gd name="T68" fmla="*/ 209 w 588"/>
              <a:gd name="T69" fmla="*/ 36 h 88"/>
              <a:gd name="T70" fmla="*/ 272 w 588"/>
              <a:gd name="T71" fmla="*/ 28 h 88"/>
              <a:gd name="T72" fmla="*/ 338 w 588"/>
              <a:gd name="T73" fmla="*/ 21 h 88"/>
              <a:gd name="T74" fmla="*/ 390 w 588"/>
              <a:gd name="T75" fmla="*/ 14 h 88"/>
              <a:gd name="T76" fmla="*/ 455 w 588"/>
              <a:gd name="T77" fmla="*/ 7 h 88"/>
              <a:gd name="T78" fmla="*/ 479 w 588"/>
              <a:gd name="T79" fmla="*/ 4 h 88"/>
              <a:gd name="T80" fmla="*/ 500 w 588"/>
              <a:gd name="T81" fmla="*/ 1 h 88"/>
              <a:gd name="T82" fmla="*/ 518 w 588"/>
              <a:gd name="T83" fmla="*/ 1 h 88"/>
              <a:gd name="T84" fmla="*/ 530 w 588"/>
              <a:gd name="T85" fmla="*/ 1 h 88"/>
              <a:gd name="T86" fmla="*/ 539 w 588"/>
              <a:gd name="T87" fmla="*/ 1 h 88"/>
              <a:gd name="T88" fmla="*/ 563 w 588"/>
              <a:gd name="T89" fmla="*/ 9 h 88"/>
              <a:gd name="T90" fmla="*/ 573 w 588"/>
              <a:gd name="T91" fmla="*/ 17 h 88"/>
              <a:gd name="T92" fmla="*/ 586 w 588"/>
              <a:gd name="T93" fmla="*/ 31 h 88"/>
              <a:gd name="T94" fmla="*/ 588 w 588"/>
              <a:gd name="T95" fmla="*/ 39 h 88"/>
              <a:gd name="T96" fmla="*/ 584 w 588"/>
              <a:gd name="T97" fmla="*/ 4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8" h="88">
                <a:moveTo>
                  <a:pt x="583" y="48"/>
                </a:moveTo>
                <a:lnTo>
                  <a:pt x="583" y="46"/>
                </a:lnTo>
                <a:lnTo>
                  <a:pt x="582" y="46"/>
                </a:lnTo>
                <a:lnTo>
                  <a:pt x="581" y="46"/>
                </a:lnTo>
                <a:lnTo>
                  <a:pt x="578" y="46"/>
                </a:lnTo>
                <a:lnTo>
                  <a:pt x="577" y="46"/>
                </a:lnTo>
                <a:lnTo>
                  <a:pt x="574" y="46"/>
                </a:lnTo>
                <a:lnTo>
                  <a:pt x="570" y="46"/>
                </a:lnTo>
                <a:lnTo>
                  <a:pt x="568" y="45"/>
                </a:lnTo>
                <a:lnTo>
                  <a:pt x="564" y="45"/>
                </a:lnTo>
                <a:lnTo>
                  <a:pt x="560" y="45"/>
                </a:lnTo>
                <a:lnTo>
                  <a:pt x="556" y="44"/>
                </a:lnTo>
                <a:lnTo>
                  <a:pt x="551" y="44"/>
                </a:lnTo>
                <a:lnTo>
                  <a:pt x="546" y="44"/>
                </a:lnTo>
                <a:lnTo>
                  <a:pt x="539" y="43"/>
                </a:lnTo>
                <a:lnTo>
                  <a:pt x="534" y="43"/>
                </a:lnTo>
                <a:lnTo>
                  <a:pt x="528" y="43"/>
                </a:lnTo>
                <a:lnTo>
                  <a:pt x="501" y="40"/>
                </a:lnTo>
                <a:lnTo>
                  <a:pt x="474" y="40"/>
                </a:lnTo>
                <a:lnTo>
                  <a:pt x="448" y="40"/>
                </a:lnTo>
                <a:lnTo>
                  <a:pt x="424" y="40"/>
                </a:lnTo>
                <a:lnTo>
                  <a:pt x="417" y="40"/>
                </a:lnTo>
                <a:lnTo>
                  <a:pt x="410" y="40"/>
                </a:lnTo>
                <a:lnTo>
                  <a:pt x="402" y="40"/>
                </a:lnTo>
                <a:lnTo>
                  <a:pt x="394" y="40"/>
                </a:lnTo>
                <a:lnTo>
                  <a:pt x="386" y="41"/>
                </a:lnTo>
                <a:lnTo>
                  <a:pt x="377" y="41"/>
                </a:lnTo>
                <a:lnTo>
                  <a:pt x="368" y="43"/>
                </a:lnTo>
                <a:lnTo>
                  <a:pt x="358" y="44"/>
                </a:lnTo>
                <a:lnTo>
                  <a:pt x="348" y="44"/>
                </a:lnTo>
                <a:lnTo>
                  <a:pt x="338" y="45"/>
                </a:lnTo>
                <a:lnTo>
                  <a:pt x="327" y="46"/>
                </a:lnTo>
                <a:lnTo>
                  <a:pt x="316" y="48"/>
                </a:lnTo>
                <a:lnTo>
                  <a:pt x="304" y="49"/>
                </a:lnTo>
                <a:lnTo>
                  <a:pt x="291" y="52"/>
                </a:lnTo>
                <a:lnTo>
                  <a:pt x="278" y="53"/>
                </a:lnTo>
                <a:lnTo>
                  <a:pt x="266" y="54"/>
                </a:lnTo>
                <a:lnTo>
                  <a:pt x="253" y="57"/>
                </a:lnTo>
                <a:lnTo>
                  <a:pt x="240" y="58"/>
                </a:lnTo>
                <a:lnTo>
                  <a:pt x="228" y="61"/>
                </a:lnTo>
                <a:lnTo>
                  <a:pt x="216" y="62"/>
                </a:lnTo>
                <a:lnTo>
                  <a:pt x="205" y="63"/>
                </a:lnTo>
                <a:lnTo>
                  <a:pt x="194" y="64"/>
                </a:lnTo>
                <a:lnTo>
                  <a:pt x="183" y="67"/>
                </a:lnTo>
                <a:lnTo>
                  <a:pt x="174" y="68"/>
                </a:lnTo>
                <a:lnTo>
                  <a:pt x="164" y="70"/>
                </a:lnTo>
                <a:lnTo>
                  <a:pt x="155" y="71"/>
                </a:lnTo>
                <a:lnTo>
                  <a:pt x="147" y="72"/>
                </a:lnTo>
                <a:lnTo>
                  <a:pt x="138" y="73"/>
                </a:lnTo>
                <a:lnTo>
                  <a:pt x="131" y="75"/>
                </a:lnTo>
                <a:lnTo>
                  <a:pt x="124" y="75"/>
                </a:lnTo>
                <a:lnTo>
                  <a:pt x="117" y="76"/>
                </a:lnTo>
                <a:lnTo>
                  <a:pt x="111" y="77"/>
                </a:lnTo>
                <a:lnTo>
                  <a:pt x="105" y="79"/>
                </a:lnTo>
                <a:lnTo>
                  <a:pt x="99" y="80"/>
                </a:lnTo>
                <a:lnTo>
                  <a:pt x="93" y="81"/>
                </a:lnTo>
                <a:lnTo>
                  <a:pt x="88" y="82"/>
                </a:lnTo>
                <a:lnTo>
                  <a:pt x="84" y="82"/>
                </a:lnTo>
                <a:lnTo>
                  <a:pt x="79" y="84"/>
                </a:lnTo>
                <a:lnTo>
                  <a:pt x="75" y="85"/>
                </a:lnTo>
                <a:lnTo>
                  <a:pt x="73" y="85"/>
                </a:lnTo>
                <a:lnTo>
                  <a:pt x="69" y="86"/>
                </a:lnTo>
                <a:lnTo>
                  <a:pt x="66" y="86"/>
                </a:lnTo>
                <a:lnTo>
                  <a:pt x="64" y="86"/>
                </a:lnTo>
                <a:lnTo>
                  <a:pt x="61" y="86"/>
                </a:lnTo>
                <a:lnTo>
                  <a:pt x="57" y="88"/>
                </a:lnTo>
                <a:lnTo>
                  <a:pt x="55" y="88"/>
                </a:lnTo>
                <a:lnTo>
                  <a:pt x="52" y="88"/>
                </a:lnTo>
                <a:lnTo>
                  <a:pt x="50" y="86"/>
                </a:lnTo>
                <a:lnTo>
                  <a:pt x="47" y="85"/>
                </a:lnTo>
                <a:lnTo>
                  <a:pt x="43" y="84"/>
                </a:lnTo>
                <a:lnTo>
                  <a:pt x="39" y="81"/>
                </a:lnTo>
                <a:lnTo>
                  <a:pt x="34" y="79"/>
                </a:lnTo>
                <a:lnTo>
                  <a:pt x="30" y="76"/>
                </a:lnTo>
                <a:lnTo>
                  <a:pt x="24" y="72"/>
                </a:lnTo>
                <a:lnTo>
                  <a:pt x="18" y="70"/>
                </a:lnTo>
                <a:lnTo>
                  <a:pt x="12" y="67"/>
                </a:lnTo>
                <a:lnTo>
                  <a:pt x="9" y="64"/>
                </a:lnTo>
                <a:lnTo>
                  <a:pt x="5" y="62"/>
                </a:lnTo>
                <a:lnTo>
                  <a:pt x="2" y="59"/>
                </a:lnTo>
                <a:lnTo>
                  <a:pt x="1" y="57"/>
                </a:lnTo>
                <a:lnTo>
                  <a:pt x="0" y="55"/>
                </a:lnTo>
                <a:lnTo>
                  <a:pt x="0" y="54"/>
                </a:lnTo>
                <a:lnTo>
                  <a:pt x="0" y="54"/>
                </a:lnTo>
                <a:lnTo>
                  <a:pt x="1" y="53"/>
                </a:lnTo>
                <a:lnTo>
                  <a:pt x="3" y="53"/>
                </a:lnTo>
                <a:lnTo>
                  <a:pt x="6" y="53"/>
                </a:lnTo>
                <a:lnTo>
                  <a:pt x="11" y="53"/>
                </a:lnTo>
                <a:lnTo>
                  <a:pt x="16" y="52"/>
                </a:lnTo>
                <a:lnTo>
                  <a:pt x="23" y="52"/>
                </a:lnTo>
                <a:lnTo>
                  <a:pt x="29" y="52"/>
                </a:lnTo>
                <a:lnTo>
                  <a:pt x="45" y="52"/>
                </a:lnTo>
                <a:lnTo>
                  <a:pt x="60" y="52"/>
                </a:lnTo>
                <a:lnTo>
                  <a:pt x="75" y="52"/>
                </a:lnTo>
                <a:lnTo>
                  <a:pt x="91" y="49"/>
                </a:lnTo>
                <a:lnTo>
                  <a:pt x="99" y="49"/>
                </a:lnTo>
                <a:lnTo>
                  <a:pt x="108" y="48"/>
                </a:lnTo>
                <a:lnTo>
                  <a:pt x="118" y="46"/>
                </a:lnTo>
                <a:lnTo>
                  <a:pt x="128" y="45"/>
                </a:lnTo>
                <a:lnTo>
                  <a:pt x="140" y="44"/>
                </a:lnTo>
                <a:lnTo>
                  <a:pt x="153" y="43"/>
                </a:lnTo>
                <a:lnTo>
                  <a:pt x="165" y="41"/>
                </a:lnTo>
                <a:lnTo>
                  <a:pt x="180" y="40"/>
                </a:lnTo>
                <a:lnTo>
                  <a:pt x="194" y="37"/>
                </a:lnTo>
                <a:lnTo>
                  <a:pt x="209" y="36"/>
                </a:lnTo>
                <a:lnTo>
                  <a:pt x="225" y="34"/>
                </a:lnTo>
                <a:lnTo>
                  <a:pt x="240" y="32"/>
                </a:lnTo>
                <a:lnTo>
                  <a:pt x="272" y="28"/>
                </a:lnTo>
                <a:lnTo>
                  <a:pt x="304" y="25"/>
                </a:lnTo>
                <a:lnTo>
                  <a:pt x="320" y="22"/>
                </a:lnTo>
                <a:lnTo>
                  <a:pt x="338" y="21"/>
                </a:lnTo>
                <a:lnTo>
                  <a:pt x="354" y="18"/>
                </a:lnTo>
                <a:lnTo>
                  <a:pt x="372" y="17"/>
                </a:lnTo>
                <a:lnTo>
                  <a:pt x="390" y="14"/>
                </a:lnTo>
                <a:lnTo>
                  <a:pt x="408" y="12"/>
                </a:lnTo>
                <a:lnTo>
                  <a:pt x="446" y="7"/>
                </a:lnTo>
                <a:lnTo>
                  <a:pt x="455" y="7"/>
                </a:lnTo>
                <a:lnTo>
                  <a:pt x="464" y="5"/>
                </a:lnTo>
                <a:lnTo>
                  <a:pt x="471" y="4"/>
                </a:lnTo>
                <a:lnTo>
                  <a:pt x="479" y="4"/>
                </a:lnTo>
                <a:lnTo>
                  <a:pt x="487" y="3"/>
                </a:lnTo>
                <a:lnTo>
                  <a:pt x="493" y="3"/>
                </a:lnTo>
                <a:lnTo>
                  <a:pt x="500" y="1"/>
                </a:lnTo>
                <a:lnTo>
                  <a:pt x="506" y="1"/>
                </a:lnTo>
                <a:lnTo>
                  <a:pt x="512" y="1"/>
                </a:lnTo>
                <a:lnTo>
                  <a:pt x="518" y="1"/>
                </a:lnTo>
                <a:lnTo>
                  <a:pt x="523" y="1"/>
                </a:lnTo>
                <a:lnTo>
                  <a:pt x="527" y="0"/>
                </a:lnTo>
                <a:lnTo>
                  <a:pt x="530" y="1"/>
                </a:lnTo>
                <a:lnTo>
                  <a:pt x="534" y="1"/>
                </a:lnTo>
                <a:lnTo>
                  <a:pt x="537" y="1"/>
                </a:lnTo>
                <a:lnTo>
                  <a:pt x="539" y="1"/>
                </a:lnTo>
                <a:lnTo>
                  <a:pt x="550" y="4"/>
                </a:lnTo>
                <a:lnTo>
                  <a:pt x="559" y="8"/>
                </a:lnTo>
                <a:lnTo>
                  <a:pt x="563" y="9"/>
                </a:lnTo>
                <a:lnTo>
                  <a:pt x="566" y="12"/>
                </a:lnTo>
                <a:lnTo>
                  <a:pt x="570" y="14"/>
                </a:lnTo>
                <a:lnTo>
                  <a:pt x="573" y="17"/>
                </a:lnTo>
                <a:lnTo>
                  <a:pt x="578" y="22"/>
                </a:lnTo>
                <a:lnTo>
                  <a:pt x="583" y="27"/>
                </a:lnTo>
                <a:lnTo>
                  <a:pt x="586" y="31"/>
                </a:lnTo>
                <a:lnTo>
                  <a:pt x="588" y="35"/>
                </a:lnTo>
                <a:lnTo>
                  <a:pt x="588" y="37"/>
                </a:lnTo>
                <a:lnTo>
                  <a:pt x="588" y="39"/>
                </a:lnTo>
                <a:lnTo>
                  <a:pt x="587" y="41"/>
                </a:lnTo>
                <a:lnTo>
                  <a:pt x="587" y="43"/>
                </a:lnTo>
                <a:lnTo>
                  <a:pt x="584" y="45"/>
                </a:lnTo>
                <a:lnTo>
                  <a:pt x="583" y="48"/>
                </a:lnTo>
                <a:lnTo>
                  <a:pt x="583" y="48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223"/>
          <p:cNvSpPr/>
          <p:nvPr/>
        </p:nvSpPr>
        <p:spPr bwMode="auto">
          <a:xfrm>
            <a:off x="5887526" y="2898114"/>
            <a:ext cx="176095" cy="798502"/>
          </a:xfrm>
          <a:custGeom>
            <a:avLst/>
            <a:gdLst>
              <a:gd name="T0" fmla="*/ 3 w 58"/>
              <a:gd name="T1" fmla="*/ 18 h 263"/>
              <a:gd name="T2" fmla="*/ 0 w 58"/>
              <a:gd name="T3" fmla="*/ 15 h 263"/>
              <a:gd name="T4" fmla="*/ 0 w 58"/>
              <a:gd name="T5" fmla="*/ 13 h 263"/>
              <a:gd name="T6" fmla="*/ 2 w 58"/>
              <a:gd name="T7" fmla="*/ 7 h 263"/>
              <a:gd name="T8" fmla="*/ 4 w 58"/>
              <a:gd name="T9" fmla="*/ 4 h 263"/>
              <a:gd name="T10" fmla="*/ 9 w 58"/>
              <a:gd name="T11" fmla="*/ 1 h 263"/>
              <a:gd name="T12" fmla="*/ 15 w 58"/>
              <a:gd name="T13" fmla="*/ 0 h 263"/>
              <a:gd name="T14" fmla="*/ 30 w 58"/>
              <a:gd name="T15" fmla="*/ 1 h 263"/>
              <a:gd name="T16" fmla="*/ 44 w 58"/>
              <a:gd name="T17" fmla="*/ 5 h 263"/>
              <a:gd name="T18" fmla="*/ 53 w 58"/>
              <a:gd name="T19" fmla="*/ 7 h 263"/>
              <a:gd name="T20" fmla="*/ 56 w 58"/>
              <a:gd name="T21" fmla="*/ 11 h 263"/>
              <a:gd name="T22" fmla="*/ 58 w 58"/>
              <a:gd name="T23" fmla="*/ 16 h 263"/>
              <a:gd name="T24" fmla="*/ 58 w 58"/>
              <a:gd name="T25" fmla="*/ 22 h 263"/>
              <a:gd name="T26" fmla="*/ 57 w 58"/>
              <a:gd name="T27" fmla="*/ 27 h 263"/>
              <a:gd name="T28" fmla="*/ 56 w 58"/>
              <a:gd name="T29" fmla="*/ 32 h 263"/>
              <a:gd name="T30" fmla="*/ 56 w 58"/>
              <a:gd name="T31" fmla="*/ 40 h 263"/>
              <a:gd name="T32" fmla="*/ 54 w 58"/>
              <a:gd name="T33" fmla="*/ 50 h 263"/>
              <a:gd name="T34" fmla="*/ 53 w 58"/>
              <a:gd name="T35" fmla="*/ 61 h 263"/>
              <a:gd name="T36" fmla="*/ 52 w 58"/>
              <a:gd name="T37" fmla="*/ 74 h 263"/>
              <a:gd name="T38" fmla="*/ 52 w 58"/>
              <a:gd name="T39" fmla="*/ 90 h 263"/>
              <a:gd name="T40" fmla="*/ 51 w 58"/>
              <a:gd name="T41" fmla="*/ 108 h 263"/>
              <a:gd name="T42" fmla="*/ 49 w 58"/>
              <a:gd name="T43" fmla="*/ 127 h 263"/>
              <a:gd name="T44" fmla="*/ 48 w 58"/>
              <a:gd name="T45" fmla="*/ 145 h 263"/>
              <a:gd name="T46" fmla="*/ 48 w 58"/>
              <a:gd name="T47" fmla="*/ 163 h 263"/>
              <a:gd name="T48" fmla="*/ 47 w 58"/>
              <a:gd name="T49" fmla="*/ 178 h 263"/>
              <a:gd name="T50" fmla="*/ 45 w 58"/>
              <a:gd name="T51" fmla="*/ 193 h 263"/>
              <a:gd name="T52" fmla="*/ 44 w 58"/>
              <a:gd name="T53" fmla="*/ 205 h 263"/>
              <a:gd name="T54" fmla="*/ 44 w 58"/>
              <a:gd name="T55" fmla="*/ 216 h 263"/>
              <a:gd name="T56" fmla="*/ 43 w 58"/>
              <a:gd name="T57" fmla="*/ 226 h 263"/>
              <a:gd name="T58" fmla="*/ 42 w 58"/>
              <a:gd name="T59" fmla="*/ 238 h 263"/>
              <a:gd name="T60" fmla="*/ 39 w 58"/>
              <a:gd name="T61" fmla="*/ 249 h 263"/>
              <a:gd name="T62" fmla="*/ 36 w 58"/>
              <a:gd name="T63" fmla="*/ 257 h 263"/>
              <a:gd name="T64" fmla="*/ 33 w 58"/>
              <a:gd name="T65" fmla="*/ 262 h 263"/>
              <a:gd name="T66" fmla="*/ 31 w 58"/>
              <a:gd name="T67" fmla="*/ 263 h 263"/>
              <a:gd name="T68" fmla="*/ 29 w 58"/>
              <a:gd name="T69" fmla="*/ 259 h 263"/>
              <a:gd name="T70" fmla="*/ 26 w 58"/>
              <a:gd name="T71" fmla="*/ 252 h 263"/>
              <a:gd name="T72" fmla="*/ 24 w 58"/>
              <a:gd name="T73" fmla="*/ 240 h 263"/>
              <a:gd name="T74" fmla="*/ 21 w 58"/>
              <a:gd name="T75" fmla="*/ 229 h 263"/>
              <a:gd name="T76" fmla="*/ 20 w 58"/>
              <a:gd name="T77" fmla="*/ 220 h 263"/>
              <a:gd name="T78" fmla="*/ 18 w 58"/>
              <a:gd name="T79" fmla="*/ 209 h 263"/>
              <a:gd name="T80" fmla="*/ 17 w 58"/>
              <a:gd name="T81" fmla="*/ 198 h 263"/>
              <a:gd name="T82" fmla="*/ 16 w 58"/>
              <a:gd name="T83" fmla="*/ 185 h 263"/>
              <a:gd name="T84" fmla="*/ 15 w 58"/>
              <a:gd name="T85" fmla="*/ 171 h 263"/>
              <a:gd name="T86" fmla="*/ 15 w 58"/>
              <a:gd name="T87" fmla="*/ 154 h 263"/>
              <a:gd name="T88" fmla="*/ 15 w 58"/>
              <a:gd name="T89" fmla="*/ 137 h 263"/>
              <a:gd name="T90" fmla="*/ 15 w 58"/>
              <a:gd name="T91" fmla="*/ 118 h 263"/>
              <a:gd name="T92" fmla="*/ 15 w 58"/>
              <a:gd name="T93" fmla="*/ 101 h 263"/>
              <a:gd name="T94" fmla="*/ 15 w 58"/>
              <a:gd name="T95" fmla="*/ 86 h 263"/>
              <a:gd name="T96" fmla="*/ 15 w 58"/>
              <a:gd name="T97" fmla="*/ 73 h 263"/>
              <a:gd name="T98" fmla="*/ 15 w 58"/>
              <a:gd name="T99" fmla="*/ 61 h 263"/>
              <a:gd name="T100" fmla="*/ 15 w 58"/>
              <a:gd name="T101" fmla="*/ 52 h 263"/>
              <a:gd name="T102" fmla="*/ 15 w 58"/>
              <a:gd name="T103" fmla="*/ 45 h 263"/>
              <a:gd name="T104" fmla="*/ 15 w 58"/>
              <a:gd name="T105" fmla="*/ 40 h 263"/>
              <a:gd name="T106" fmla="*/ 12 w 58"/>
              <a:gd name="T107" fmla="*/ 32 h 263"/>
              <a:gd name="T108" fmla="*/ 9 w 58"/>
              <a:gd name="T109" fmla="*/ 24 h 263"/>
              <a:gd name="T110" fmla="*/ 6 w 58"/>
              <a:gd name="T111" fmla="*/ 20 h 263"/>
              <a:gd name="T112" fmla="*/ 4 w 58"/>
              <a:gd name="T113" fmla="*/ 19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" h="263">
                <a:moveTo>
                  <a:pt x="4" y="19"/>
                </a:moveTo>
                <a:lnTo>
                  <a:pt x="3" y="18"/>
                </a:lnTo>
                <a:lnTo>
                  <a:pt x="2" y="16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0" y="10"/>
                </a:lnTo>
                <a:lnTo>
                  <a:pt x="2" y="7"/>
                </a:lnTo>
                <a:lnTo>
                  <a:pt x="3" y="5"/>
                </a:lnTo>
                <a:lnTo>
                  <a:pt x="4" y="4"/>
                </a:lnTo>
                <a:lnTo>
                  <a:pt x="7" y="2"/>
                </a:lnTo>
                <a:lnTo>
                  <a:pt x="9" y="1"/>
                </a:lnTo>
                <a:lnTo>
                  <a:pt x="12" y="0"/>
                </a:lnTo>
                <a:lnTo>
                  <a:pt x="15" y="0"/>
                </a:lnTo>
                <a:lnTo>
                  <a:pt x="22" y="0"/>
                </a:lnTo>
                <a:lnTo>
                  <a:pt x="30" y="1"/>
                </a:lnTo>
                <a:lnTo>
                  <a:pt x="36" y="4"/>
                </a:lnTo>
                <a:lnTo>
                  <a:pt x="44" y="5"/>
                </a:lnTo>
                <a:lnTo>
                  <a:pt x="51" y="7"/>
                </a:lnTo>
                <a:lnTo>
                  <a:pt x="53" y="7"/>
                </a:lnTo>
                <a:lnTo>
                  <a:pt x="54" y="10"/>
                </a:lnTo>
                <a:lnTo>
                  <a:pt x="56" y="11"/>
                </a:lnTo>
                <a:lnTo>
                  <a:pt x="57" y="14"/>
                </a:lnTo>
                <a:lnTo>
                  <a:pt x="58" y="16"/>
                </a:lnTo>
                <a:lnTo>
                  <a:pt x="58" y="19"/>
                </a:lnTo>
                <a:lnTo>
                  <a:pt x="58" y="22"/>
                </a:lnTo>
                <a:lnTo>
                  <a:pt x="57" y="24"/>
                </a:lnTo>
                <a:lnTo>
                  <a:pt x="57" y="27"/>
                </a:lnTo>
                <a:lnTo>
                  <a:pt x="57" y="29"/>
                </a:lnTo>
                <a:lnTo>
                  <a:pt x="56" y="32"/>
                </a:lnTo>
                <a:lnTo>
                  <a:pt x="56" y="36"/>
                </a:lnTo>
                <a:lnTo>
                  <a:pt x="56" y="40"/>
                </a:lnTo>
                <a:lnTo>
                  <a:pt x="54" y="45"/>
                </a:lnTo>
                <a:lnTo>
                  <a:pt x="54" y="50"/>
                </a:lnTo>
                <a:lnTo>
                  <a:pt x="54" y="55"/>
                </a:lnTo>
                <a:lnTo>
                  <a:pt x="53" y="61"/>
                </a:lnTo>
                <a:lnTo>
                  <a:pt x="53" y="68"/>
                </a:lnTo>
                <a:lnTo>
                  <a:pt x="52" y="74"/>
                </a:lnTo>
                <a:lnTo>
                  <a:pt x="52" y="82"/>
                </a:lnTo>
                <a:lnTo>
                  <a:pt x="52" y="90"/>
                </a:lnTo>
                <a:lnTo>
                  <a:pt x="51" y="99"/>
                </a:lnTo>
                <a:lnTo>
                  <a:pt x="51" y="108"/>
                </a:lnTo>
                <a:lnTo>
                  <a:pt x="51" y="118"/>
                </a:lnTo>
                <a:lnTo>
                  <a:pt x="49" y="127"/>
                </a:lnTo>
                <a:lnTo>
                  <a:pt x="49" y="136"/>
                </a:lnTo>
                <a:lnTo>
                  <a:pt x="48" y="145"/>
                </a:lnTo>
                <a:lnTo>
                  <a:pt x="48" y="154"/>
                </a:lnTo>
                <a:lnTo>
                  <a:pt x="48" y="163"/>
                </a:lnTo>
                <a:lnTo>
                  <a:pt x="47" y="171"/>
                </a:lnTo>
                <a:lnTo>
                  <a:pt x="47" y="178"/>
                </a:lnTo>
                <a:lnTo>
                  <a:pt x="47" y="185"/>
                </a:lnTo>
                <a:lnTo>
                  <a:pt x="45" y="193"/>
                </a:lnTo>
                <a:lnTo>
                  <a:pt x="45" y="199"/>
                </a:lnTo>
                <a:lnTo>
                  <a:pt x="44" y="205"/>
                </a:lnTo>
                <a:lnTo>
                  <a:pt x="44" y="211"/>
                </a:lnTo>
                <a:lnTo>
                  <a:pt x="44" y="216"/>
                </a:lnTo>
                <a:lnTo>
                  <a:pt x="43" y="221"/>
                </a:lnTo>
                <a:lnTo>
                  <a:pt x="43" y="226"/>
                </a:lnTo>
                <a:lnTo>
                  <a:pt x="43" y="231"/>
                </a:lnTo>
                <a:lnTo>
                  <a:pt x="42" y="238"/>
                </a:lnTo>
                <a:lnTo>
                  <a:pt x="40" y="244"/>
                </a:lnTo>
                <a:lnTo>
                  <a:pt x="39" y="249"/>
                </a:lnTo>
                <a:lnTo>
                  <a:pt x="38" y="253"/>
                </a:lnTo>
                <a:lnTo>
                  <a:pt x="36" y="257"/>
                </a:lnTo>
                <a:lnTo>
                  <a:pt x="34" y="259"/>
                </a:lnTo>
                <a:lnTo>
                  <a:pt x="33" y="262"/>
                </a:lnTo>
                <a:lnTo>
                  <a:pt x="33" y="263"/>
                </a:lnTo>
                <a:lnTo>
                  <a:pt x="31" y="263"/>
                </a:lnTo>
                <a:lnTo>
                  <a:pt x="30" y="261"/>
                </a:lnTo>
                <a:lnTo>
                  <a:pt x="29" y="259"/>
                </a:lnTo>
                <a:lnTo>
                  <a:pt x="27" y="256"/>
                </a:lnTo>
                <a:lnTo>
                  <a:pt x="26" y="252"/>
                </a:lnTo>
                <a:lnTo>
                  <a:pt x="25" y="247"/>
                </a:lnTo>
                <a:lnTo>
                  <a:pt x="24" y="240"/>
                </a:lnTo>
                <a:lnTo>
                  <a:pt x="22" y="234"/>
                </a:lnTo>
                <a:lnTo>
                  <a:pt x="21" y="229"/>
                </a:lnTo>
                <a:lnTo>
                  <a:pt x="20" y="225"/>
                </a:lnTo>
                <a:lnTo>
                  <a:pt x="20" y="220"/>
                </a:lnTo>
                <a:lnTo>
                  <a:pt x="18" y="216"/>
                </a:lnTo>
                <a:lnTo>
                  <a:pt x="18" y="209"/>
                </a:lnTo>
                <a:lnTo>
                  <a:pt x="17" y="204"/>
                </a:lnTo>
                <a:lnTo>
                  <a:pt x="17" y="198"/>
                </a:lnTo>
                <a:lnTo>
                  <a:pt x="16" y="191"/>
                </a:lnTo>
                <a:lnTo>
                  <a:pt x="16" y="185"/>
                </a:lnTo>
                <a:lnTo>
                  <a:pt x="16" y="177"/>
                </a:lnTo>
                <a:lnTo>
                  <a:pt x="15" y="171"/>
                </a:lnTo>
                <a:lnTo>
                  <a:pt x="15" y="162"/>
                </a:lnTo>
                <a:lnTo>
                  <a:pt x="15" y="154"/>
                </a:lnTo>
                <a:lnTo>
                  <a:pt x="15" y="145"/>
                </a:lnTo>
                <a:lnTo>
                  <a:pt x="15" y="137"/>
                </a:lnTo>
                <a:lnTo>
                  <a:pt x="15" y="127"/>
                </a:lnTo>
                <a:lnTo>
                  <a:pt x="15" y="118"/>
                </a:lnTo>
                <a:lnTo>
                  <a:pt x="15" y="109"/>
                </a:lnTo>
                <a:lnTo>
                  <a:pt x="15" y="101"/>
                </a:lnTo>
                <a:lnTo>
                  <a:pt x="15" y="94"/>
                </a:lnTo>
                <a:lnTo>
                  <a:pt x="15" y="86"/>
                </a:lnTo>
                <a:lnTo>
                  <a:pt x="15" y="79"/>
                </a:lnTo>
                <a:lnTo>
                  <a:pt x="15" y="73"/>
                </a:lnTo>
                <a:lnTo>
                  <a:pt x="15" y="67"/>
                </a:lnTo>
                <a:lnTo>
                  <a:pt x="15" y="61"/>
                </a:lnTo>
                <a:lnTo>
                  <a:pt x="15" y="56"/>
                </a:lnTo>
                <a:lnTo>
                  <a:pt x="15" y="52"/>
                </a:lnTo>
                <a:lnTo>
                  <a:pt x="15" y="49"/>
                </a:lnTo>
                <a:lnTo>
                  <a:pt x="15" y="45"/>
                </a:lnTo>
                <a:lnTo>
                  <a:pt x="15" y="42"/>
                </a:lnTo>
                <a:lnTo>
                  <a:pt x="15" y="40"/>
                </a:lnTo>
                <a:lnTo>
                  <a:pt x="15" y="37"/>
                </a:lnTo>
                <a:lnTo>
                  <a:pt x="12" y="32"/>
                </a:lnTo>
                <a:lnTo>
                  <a:pt x="11" y="27"/>
                </a:lnTo>
                <a:lnTo>
                  <a:pt x="9" y="24"/>
                </a:lnTo>
                <a:lnTo>
                  <a:pt x="8" y="22"/>
                </a:lnTo>
                <a:lnTo>
                  <a:pt x="6" y="20"/>
                </a:lnTo>
                <a:lnTo>
                  <a:pt x="4" y="19"/>
                </a:lnTo>
                <a:lnTo>
                  <a:pt x="4" y="19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224"/>
          <p:cNvSpPr/>
          <p:nvPr/>
        </p:nvSpPr>
        <p:spPr bwMode="auto">
          <a:xfrm>
            <a:off x="5374422" y="2612718"/>
            <a:ext cx="425058" cy="397734"/>
          </a:xfrm>
          <a:custGeom>
            <a:avLst/>
            <a:gdLst>
              <a:gd name="T0" fmla="*/ 38 w 140"/>
              <a:gd name="T1" fmla="*/ 116 h 131"/>
              <a:gd name="T2" fmla="*/ 22 w 140"/>
              <a:gd name="T3" fmla="*/ 125 h 131"/>
              <a:gd name="T4" fmla="*/ 10 w 140"/>
              <a:gd name="T5" fmla="*/ 130 h 131"/>
              <a:gd name="T6" fmla="*/ 5 w 140"/>
              <a:gd name="T7" fmla="*/ 131 h 131"/>
              <a:gd name="T8" fmla="*/ 2 w 140"/>
              <a:gd name="T9" fmla="*/ 131 h 131"/>
              <a:gd name="T10" fmla="*/ 1 w 140"/>
              <a:gd name="T11" fmla="*/ 131 h 131"/>
              <a:gd name="T12" fmla="*/ 0 w 140"/>
              <a:gd name="T13" fmla="*/ 130 h 131"/>
              <a:gd name="T14" fmla="*/ 0 w 140"/>
              <a:gd name="T15" fmla="*/ 127 h 131"/>
              <a:gd name="T16" fmla="*/ 1 w 140"/>
              <a:gd name="T17" fmla="*/ 125 h 131"/>
              <a:gd name="T18" fmla="*/ 5 w 140"/>
              <a:gd name="T19" fmla="*/ 121 h 131"/>
              <a:gd name="T20" fmla="*/ 9 w 140"/>
              <a:gd name="T21" fmla="*/ 117 h 131"/>
              <a:gd name="T22" fmla="*/ 15 w 140"/>
              <a:gd name="T23" fmla="*/ 112 h 131"/>
              <a:gd name="T24" fmla="*/ 22 w 140"/>
              <a:gd name="T25" fmla="*/ 105 h 131"/>
              <a:gd name="T26" fmla="*/ 31 w 140"/>
              <a:gd name="T27" fmla="*/ 99 h 131"/>
              <a:gd name="T28" fmla="*/ 49 w 140"/>
              <a:gd name="T29" fmla="*/ 85 h 131"/>
              <a:gd name="T30" fmla="*/ 63 w 140"/>
              <a:gd name="T31" fmla="*/ 72 h 131"/>
              <a:gd name="T32" fmla="*/ 76 w 140"/>
              <a:gd name="T33" fmla="*/ 60 h 131"/>
              <a:gd name="T34" fmla="*/ 85 w 140"/>
              <a:gd name="T35" fmla="*/ 50 h 131"/>
              <a:gd name="T36" fmla="*/ 91 w 140"/>
              <a:gd name="T37" fmla="*/ 37 h 131"/>
              <a:gd name="T38" fmla="*/ 95 w 140"/>
              <a:gd name="T39" fmla="*/ 30 h 131"/>
              <a:gd name="T40" fmla="*/ 96 w 140"/>
              <a:gd name="T41" fmla="*/ 23 h 131"/>
              <a:gd name="T42" fmla="*/ 96 w 140"/>
              <a:gd name="T43" fmla="*/ 18 h 131"/>
              <a:gd name="T44" fmla="*/ 96 w 140"/>
              <a:gd name="T45" fmla="*/ 14 h 131"/>
              <a:gd name="T46" fmla="*/ 98 w 140"/>
              <a:gd name="T47" fmla="*/ 9 h 131"/>
              <a:gd name="T48" fmla="*/ 103 w 140"/>
              <a:gd name="T49" fmla="*/ 0 h 131"/>
              <a:gd name="T50" fmla="*/ 116 w 140"/>
              <a:gd name="T51" fmla="*/ 9 h 131"/>
              <a:gd name="T52" fmla="*/ 122 w 140"/>
              <a:gd name="T53" fmla="*/ 14 h 131"/>
              <a:gd name="T54" fmla="*/ 128 w 140"/>
              <a:gd name="T55" fmla="*/ 18 h 131"/>
              <a:gd name="T56" fmla="*/ 134 w 140"/>
              <a:gd name="T57" fmla="*/ 26 h 131"/>
              <a:gd name="T58" fmla="*/ 139 w 140"/>
              <a:gd name="T59" fmla="*/ 33 h 131"/>
              <a:gd name="T60" fmla="*/ 140 w 140"/>
              <a:gd name="T61" fmla="*/ 37 h 131"/>
              <a:gd name="T62" fmla="*/ 137 w 140"/>
              <a:gd name="T63" fmla="*/ 44 h 131"/>
              <a:gd name="T64" fmla="*/ 131 w 140"/>
              <a:gd name="T65" fmla="*/ 51 h 131"/>
              <a:gd name="T66" fmla="*/ 123 w 140"/>
              <a:gd name="T67" fmla="*/ 60 h 131"/>
              <a:gd name="T68" fmla="*/ 112 w 140"/>
              <a:gd name="T69" fmla="*/ 72 h 131"/>
              <a:gd name="T70" fmla="*/ 98 w 140"/>
              <a:gd name="T71" fmla="*/ 82 h 131"/>
              <a:gd name="T72" fmla="*/ 80 w 140"/>
              <a:gd name="T73" fmla="*/ 94 h 131"/>
              <a:gd name="T74" fmla="*/ 60 w 140"/>
              <a:gd name="T75" fmla="*/ 105 h 131"/>
              <a:gd name="T76" fmla="*/ 49 w 140"/>
              <a:gd name="T77" fmla="*/ 11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0" h="131">
                <a:moveTo>
                  <a:pt x="49" y="110"/>
                </a:moveTo>
                <a:lnTo>
                  <a:pt x="38" y="116"/>
                </a:lnTo>
                <a:lnTo>
                  <a:pt x="29" y="121"/>
                </a:lnTo>
                <a:lnTo>
                  <a:pt x="22" y="125"/>
                </a:lnTo>
                <a:lnTo>
                  <a:pt x="15" y="127"/>
                </a:lnTo>
                <a:lnTo>
                  <a:pt x="10" y="130"/>
                </a:lnTo>
                <a:lnTo>
                  <a:pt x="8" y="131"/>
                </a:lnTo>
                <a:lnTo>
                  <a:pt x="5" y="131"/>
                </a:lnTo>
                <a:lnTo>
                  <a:pt x="4" y="131"/>
                </a:lnTo>
                <a:lnTo>
                  <a:pt x="2" y="131"/>
                </a:lnTo>
                <a:lnTo>
                  <a:pt x="1" y="131"/>
                </a:lnTo>
                <a:lnTo>
                  <a:pt x="1" y="131"/>
                </a:lnTo>
                <a:lnTo>
                  <a:pt x="0" y="130"/>
                </a:lnTo>
                <a:lnTo>
                  <a:pt x="0" y="130"/>
                </a:lnTo>
                <a:lnTo>
                  <a:pt x="0" y="128"/>
                </a:lnTo>
                <a:lnTo>
                  <a:pt x="0" y="127"/>
                </a:lnTo>
                <a:lnTo>
                  <a:pt x="0" y="126"/>
                </a:lnTo>
                <a:lnTo>
                  <a:pt x="1" y="125"/>
                </a:lnTo>
                <a:lnTo>
                  <a:pt x="2" y="123"/>
                </a:lnTo>
                <a:lnTo>
                  <a:pt x="5" y="121"/>
                </a:lnTo>
                <a:lnTo>
                  <a:pt x="6" y="119"/>
                </a:lnTo>
                <a:lnTo>
                  <a:pt x="9" y="117"/>
                </a:lnTo>
                <a:lnTo>
                  <a:pt x="11" y="114"/>
                </a:lnTo>
                <a:lnTo>
                  <a:pt x="15" y="112"/>
                </a:lnTo>
                <a:lnTo>
                  <a:pt x="18" y="109"/>
                </a:lnTo>
                <a:lnTo>
                  <a:pt x="22" y="105"/>
                </a:lnTo>
                <a:lnTo>
                  <a:pt x="27" y="101"/>
                </a:lnTo>
                <a:lnTo>
                  <a:pt x="31" y="99"/>
                </a:lnTo>
                <a:lnTo>
                  <a:pt x="40" y="91"/>
                </a:lnTo>
                <a:lnTo>
                  <a:pt x="49" y="85"/>
                </a:lnTo>
                <a:lnTo>
                  <a:pt x="56" y="78"/>
                </a:lnTo>
                <a:lnTo>
                  <a:pt x="63" y="72"/>
                </a:lnTo>
                <a:lnTo>
                  <a:pt x="69" y="67"/>
                </a:lnTo>
                <a:lnTo>
                  <a:pt x="76" y="60"/>
                </a:lnTo>
                <a:lnTo>
                  <a:pt x="81" y="55"/>
                </a:lnTo>
                <a:lnTo>
                  <a:pt x="85" y="50"/>
                </a:lnTo>
                <a:lnTo>
                  <a:pt x="90" y="41"/>
                </a:lnTo>
                <a:lnTo>
                  <a:pt x="91" y="37"/>
                </a:lnTo>
                <a:lnTo>
                  <a:pt x="94" y="33"/>
                </a:lnTo>
                <a:lnTo>
                  <a:pt x="95" y="30"/>
                </a:lnTo>
                <a:lnTo>
                  <a:pt x="96" y="27"/>
                </a:lnTo>
                <a:lnTo>
                  <a:pt x="96" y="23"/>
                </a:lnTo>
                <a:lnTo>
                  <a:pt x="98" y="21"/>
                </a:lnTo>
                <a:lnTo>
                  <a:pt x="96" y="18"/>
                </a:lnTo>
                <a:lnTo>
                  <a:pt x="96" y="17"/>
                </a:lnTo>
                <a:lnTo>
                  <a:pt x="96" y="14"/>
                </a:lnTo>
                <a:lnTo>
                  <a:pt x="96" y="12"/>
                </a:lnTo>
                <a:lnTo>
                  <a:pt x="98" y="9"/>
                </a:lnTo>
                <a:lnTo>
                  <a:pt x="99" y="6"/>
                </a:lnTo>
                <a:lnTo>
                  <a:pt x="103" y="0"/>
                </a:lnTo>
                <a:lnTo>
                  <a:pt x="112" y="6"/>
                </a:lnTo>
                <a:lnTo>
                  <a:pt x="116" y="9"/>
                </a:lnTo>
                <a:lnTo>
                  <a:pt x="119" y="12"/>
                </a:lnTo>
                <a:lnTo>
                  <a:pt x="122" y="14"/>
                </a:lnTo>
                <a:lnTo>
                  <a:pt x="126" y="17"/>
                </a:lnTo>
                <a:lnTo>
                  <a:pt x="128" y="18"/>
                </a:lnTo>
                <a:lnTo>
                  <a:pt x="130" y="21"/>
                </a:lnTo>
                <a:lnTo>
                  <a:pt x="134" y="26"/>
                </a:lnTo>
                <a:lnTo>
                  <a:pt x="136" y="30"/>
                </a:lnTo>
                <a:lnTo>
                  <a:pt x="139" y="33"/>
                </a:lnTo>
                <a:lnTo>
                  <a:pt x="140" y="36"/>
                </a:lnTo>
                <a:lnTo>
                  <a:pt x="140" y="37"/>
                </a:lnTo>
                <a:lnTo>
                  <a:pt x="139" y="40"/>
                </a:lnTo>
                <a:lnTo>
                  <a:pt x="137" y="44"/>
                </a:lnTo>
                <a:lnTo>
                  <a:pt x="135" y="46"/>
                </a:lnTo>
                <a:lnTo>
                  <a:pt x="131" y="51"/>
                </a:lnTo>
                <a:lnTo>
                  <a:pt x="127" y="55"/>
                </a:lnTo>
                <a:lnTo>
                  <a:pt x="123" y="60"/>
                </a:lnTo>
                <a:lnTo>
                  <a:pt x="118" y="65"/>
                </a:lnTo>
                <a:lnTo>
                  <a:pt x="112" y="72"/>
                </a:lnTo>
                <a:lnTo>
                  <a:pt x="105" y="77"/>
                </a:lnTo>
                <a:lnTo>
                  <a:pt x="98" y="82"/>
                </a:lnTo>
                <a:lnTo>
                  <a:pt x="89" y="89"/>
                </a:lnTo>
                <a:lnTo>
                  <a:pt x="80" y="94"/>
                </a:lnTo>
                <a:lnTo>
                  <a:pt x="71" y="99"/>
                </a:lnTo>
                <a:lnTo>
                  <a:pt x="60" y="105"/>
                </a:lnTo>
                <a:lnTo>
                  <a:pt x="49" y="110"/>
                </a:lnTo>
                <a:lnTo>
                  <a:pt x="49" y="11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7" name="Freeform 225"/>
          <p:cNvSpPr/>
          <p:nvPr/>
        </p:nvSpPr>
        <p:spPr bwMode="auto">
          <a:xfrm>
            <a:off x="5990755" y="2555032"/>
            <a:ext cx="327902" cy="333974"/>
          </a:xfrm>
          <a:custGeom>
            <a:avLst/>
            <a:gdLst>
              <a:gd name="T0" fmla="*/ 29 w 108"/>
              <a:gd name="T1" fmla="*/ 101 h 110"/>
              <a:gd name="T2" fmla="*/ 17 w 108"/>
              <a:gd name="T3" fmla="*/ 106 h 110"/>
              <a:gd name="T4" fmla="*/ 8 w 108"/>
              <a:gd name="T5" fmla="*/ 110 h 110"/>
              <a:gd name="T6" fmla="*/ 2 w 108"/>
              <a:gd name="T7" fmla="*/ 110 h 110"/>
              <a:gd name="T8" fmla="*/ 0 w 108"/>
              <a:gd name="T9" fmla="*/ 109 h 110"/>
              <a:gd name="T10" fmla="*/ 0 w 108"/>
              <a:gd name="T11" fmla="*/ 105 h 110"/>
              <a:gd name="T12" fmla="*/ 5 w 108"/>
              <a:gd name="T13" fmla="*/ 99 h 110"/>
              <a:gd name="T14" fmla="*/ 15 w 108"/>
              <a:gd name="T15" fmla="*/ 88 h 110"/>
              <a:gd name="T16" fmla="*/ 27 w 108"/>
              <a:gd name="T17" fmla="*/ 77 h 110"/>
              <a:gd name="T18" fmla="*/ 38 w 108"/>
              <a:gd name="T19" fmla="*/ 67 h 110"/>
              <a:gd name="T20" fmla="*/ 46 w 108"/>
              <a:gd name="T21" fmla="*/ 56 h 110"/>
              <a:gd name="T22" fmla="*/ 54 w 108"/>
              <a:gd name="T23" fmla="*/ 47 h 110"/>
              <a:gd name="T24" fmla="*/ 59 w 108"/>
              <a:gd name="T25" fmla="*/ 37 h 110"/>
              <a:gd name="T26" fmla="*/ 63 w 108"/>
              <a:gd name="T27" fmla="*/ 28 h 110"/>
              <a:gd name="T28" fmla="*/ 65 w 108"/>
              <a:gd name="T29" fmla="*/ 18 h 110"/>
              <a:gd name="T30" fmla="*/ 67 w 108"/>
              <a:gd name="T31" fmla="*/ 6 h 110"/>
              <a:gd name="T32" fmla="*/ 76 w 108"/>
              <a:gd name="T33" fmla="*/ 4 h 110"/>
              <a:gd name="T34" fmla="*/ 91 w 108"/>
              <a:gd name="T35" fmla="*/ 14 h 110"/>
              <a:gd name="T36" fmla="*/ 100 w 108"/>
              <a:gd name="T37" fmla="*/ 22 h 110"/>
              <a:gd name="T38" fmla="*/ 104 w 108"/>
              <a:gd name="T39" fmla="*/ 27 h 110"/>
              <a:gd name="T40" fmla="*/ 107 w 108"/>
              <a:gd name="T41" fmla="*/ 31 h 110"/>
              <a:gd name="T42" fmla="*/ 108 w 108"/>
              <a:gd name="T43" fmla="*/ 34 h 110"/>
              <a:gd name="T44" fmla="*/ 107 w 108"/>
              <a:gd name="T45" fmla="*/ 38 h 110"/>
              <a:gd name="T46" fmla="*/ 105 w 108"/>
              <a:gd name="T47" fmla="*/ 42 h 110"/>
              <a:gd name="T48" fmla="*/ 103 w 108"/>
              <a:gd name="T49" fmla="*/ 45 h 110"/>
              <a:gd name="T50" fmla="*/ 99 w 108"/>
              <a:gd name="T51" fmla="*/ 50 h 110"/>
              <a:gd name="T52" fmla="*/ 92 w 108"/>
              <a:gd name="T53" fmla="*/ 55 h 110"/>
              <a:gd name="T54" fmla="*/ 85 w 108"/>
              <a:gd name="T55" fmla="*/ 63 h 110"/>
              <a:gd name="T56" fmla="*/ 69 w 108"/>
              <a:gd name="T57" fmla="*/ 76 h 110"/>
              <a:gd name="T58" fmla="*/ 56 w 108"/>
              <a:gd name="T59" fmla="*/ 83 h 110"/>
              <a:gd name="T60" fmla="*/ 44 w 108"/>
              <a:gd name="T61" fmla="*/ 92 h 110"/>
              <a:gd name="T62" fmla="*/ 36 w 108"/>
              <a:gd name="T63" fmla="*/ 9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110">
                <a:moveTo>
                  <a:pt x="36" y="97"/>
                </a:moveTo>
                <a:lnTo>
                  <a:pt x="29" y="101"/>
                </a:lnTo>
                <a:lnTo>
                  <a:pt x="23" y="104"/>
                </a:lnTo>
                <a:lnTo>
                  <a:pt x="17" y="106"/>
                </a:lnTo>
                <a:lnTo>
                  <a:pt x="11" y="108"/>
                </a:lnTo>
                <a:lnTo>
                  <a:pt x="8" y="110"/>
                </a:lnTo>
                <a:lnTo>
                  <a:pt x="5" y="110"/>
                </a:lnTo>
                <a:lnTo>
                  <a:pt x="2" y="110"/>
                </a:lnTo>
                <a:lnTo>
                  <a:pt x="1" y="110"/>
                </a:lnTo>
                <a:lnTo>
                  <a:pt x="0" y="109"/>
                </a:lnTo>
                <a:lnTo>
                  <a:pt x="0" y="106"/>
                </a:lnTo>
                <a:lnTo>
                  <a:pt x="0" y="105"/>
                </a:lnTo>
                <a:lnTo>
                  <a:pt x="2" y="101"/>
                </a:lnTo>
                <a:lnTo>
                  <a:pt x="5" y="99"/>
                </a:lnTo>
                <a:lnTo>
                  <a:pt x="10" y="93"/>
                </a:lnTo>
                <a:lnTo>
                  <a:pt x="15" y="88"/>
                </a:lnTo>
                <a:lnTo>
                  <a:pt x="22" y="82"/>
                </a:lnTo>
                <a:lnTo>
                  <a:pt x="27" y="77"/>
                </a:lnTo>
                <a:lnTo>
                  <a:pt x="33" y="72"/>
                </a:lnTo>
                <a:lnTo>
                  <a:pt x="38" y="67"/>
                </a:lnTo>
                <a:lnTo>
                  <a:pt x="42" y="61"/>
                </a:lnTo>
                <a:lnTo>
                  <a:pt x="46" y="56"/>
                </a:lnTo>
                <a:lnTo>
                  <a:pt x="50" y="51"/>
                </a:lnTo>
                <a:lnTo>
                  <a:pt x="54" y="47"/>
                </a:lnTo>
                <a:lnTo>
                  <a:pt x="56" y="42"/>
                </a:lnTo>
                <a:lnTo>
                  <a:pt x="59" y="37"/>
                </a:lnTo>
                <a:lnTo>
                  <a:pt x="62" y="32"/>
                </a:lnTo>
                <a:lnTo>
                  <a:pt x="63" y="28"/>
                </a:lnTo>
                <a:lnTo>
                  <a:pt x="64" y="23"/>
                </a:lnTo>
                <a:lnTo>
                  <a:pt x="65" y="18"/>
                </a:lnTo>
                <a:lnTo>
                  <a:pt x="67" y="11"/>
                </a:lnTo>
                <a:lnTo>
                  <a:pt x="67" y="6"/>
                </a:lnTo>
                <a:lnTo>
                  <a:pt x="67" y="0"/>
                </a:lnTo>
                <a:lnTo>
                  <a:pt x="76" y="4"/>
                </a:lnTo>
                <a:lnTo>
                  <a:pt x="83" y="9"/>
                </a:lnTo>
                <a:lnTo>
                  <a:pt x="91" y="14"/>
                </a:lnTo>
                <a:lnTo>
                  <a:pt x="98" y="19"/>
                </a:lnTo>
                <a:lnTo>
                  <a:pt x="100" y="22"/>
                </a:lnTo>
                <a:lnTo>
                  <a:pt x="101" y="24"/>
                </a:lnTo>
                <a:lnTo>
                  <a:pt x="104" y="27"/>
                </a:lnTo>
                <a:lnTo>
                  <a:pt x="105" y="29"/>
                </a:lnTo>
                <a:lnTo>
                  <a:pt x="107" y="31"/>
                </a:lnTo>
                <a:lnTo>
                  <a:pt x="107" y="32"/>
                </a:lnTo>
                <a:lnTo>
                  <a:pt x="108" y="34"/>
                </a:lnTo>
                <a:lnTo>
                  <a:pt x="108" y="36"/>
                </a:lnTo>
                <a:lnTo>
                  <a:pt x="107" y="38"/>
                </a:lnTo>
                <a:lnTo>
                  <a:pt x="107" y="40"/>
                </a:lnTo>
                <a:lnTo>
                  <a:pt x="105" y="42"/>
                </a:lnTo>
                <a:lnTo>
                  <a:pt x="104" y="43"/>
                </a:lnTo>
                <a:lnTo>
                  <a:pt x="103" y="45"/>
                </a:lnTo>
                <a:lnTo>
                  <a:pt x="100" y="47"/>
                </a:lnTo>
                <a:lnTo>
                  <a:pt x="99" y="50"/>
                </a:lnTo>
                <a:lnTo>
                  <a:pt x="96" y="52"/>
                </a:lnTo>
                <a:lnTo>
                  <a:pt x="92" y="55"/>
                </a:lnTo>
                <a:lnTo>
                  <a:pt x="89" y="59"/>
                </a:lnTo>
                <a:lnTo>
                  <a:pt x="85" y="63"/>
                </a:lnTo>
                <a:lnTo>
                  <a:pt x="74" y="72"/>
                </a:lnTo>
                <a:lnTo>
                  <a:pt x="69" y="76"/>
                </a:lnTo>
                <a:lnTo>
                  <a:pt x="63" y="79"/>
                </a:lnTo>
                <a:lnTo>
                  <a:pt x="56" y="83"/>
                </a:lnTo>
                <a:lnTo>
                  <a:pt x="50" y="88"/>
                </a:lnTo>
                <a:lnTo>
                  <a:pt x="44" y="92"/>
                </a:lnTo>
                <a:lnTo>
                  <a:pt x="36" y="97"/>
                </a:lnTo>
                <a:lnTo>
                  <a:pt x="36" y="97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Freeform 226"/>
          <p:cNvSpPr/>
          <p:nvPr/>
        </p:nvSpPr>
        <p:spPr bwMode="auto">
          <a:xfrm>
            <a:off x="5662853" y="2794885"/>
            <a:ext cx="182168" cy="170023"/>
          </a:xfrm>
          <a:custGeom>
            <a:avLst/>
            <a:gdLst>
              <a:gd name="T0" fmla="*/ 45 w 60"/>
              <a:gd name="T1" fmla="*/ 16 h 56"/>
              <a:gd name="T2" fmla="*/ 49 w 60"/>
              <a:gd name="T3" fmla="*/ 18 h 56"/>
              <a:gd name="T4" fmla="*/ 51 w 60"/>
              <a:gd name="T5" fmla="*/ 22 h 56"/>
              <a:gd name="T6" fmla="*/ 54 w 60"/>
              <a:gd name="T7" fmla="*/ 25 h 56"/>
              <a:gd name="T8" fmla="*/ 56 w 60"/>
              <a:gd name="T9" fmla="*/ 29 h 56"/>
              <a:gd name="T10" fmla="*/ 58 w 60"/>
              <a:gd name="T11" fmla="*/ 31 h 56"/>
              <a:gd name="T12" fmla="*/ 59 w 60"/>
              <a:gd name="T13" fmla="*/ 35 h 56"/>
              <a:gd name="T14" fmla="*/ 60 w 60"/>
              <a:gd name="T15" fmla="*/ 38 h 56"/>
              <a:gd name="T16" fmla="*/ 60 w 60"/>
              <a:gd name="T17" fmla="*/ 41 h 56"/>
              <a:gd name="T18" fmla="*/ 60 w 60"/>
              <a:gd name="T19" fmla="*/ 47 h 56"/>
              <a:gd name="T20" fmla="*/ 59 w 60"/>
              <a:gd name="T21" fmla="*/ 50 h 56"/>
              <a:gd name="T22" fmla="*/ 56 w 60"/>
              <a:gd name="T23" fmla="*/ 53 h 56"/>
              <a:gd name="T24" fmla="*/ 53 w 60"/>
              <a:gd name="T25" fmla="*/ 56 h 56"/>
              <a:gd name="T26" fmla="*/ 51 w 60"/>
              <a:gd name="T27" fmla="*/ 56 h 56"/>
              <a:gd name="T28" fmla="*/ 50 w 60"/>
              <a:gd name="T29" fmla="*/ 56 h 56"/>
              <a:gd name="T30" fmla="*/ 48 w 60"/>
              <a:gd name="T31" fmla="*/ 56 h 56"/>
              <a:gd name="T32" fmla="*/ 45 w 60"/>
              <a:gd name="T33" fmla="*/ 54 h 56"/>
              <a:gd name="T34" fmla="*/ 42 w 60"/>
              <a:gd name="T35" fmla="*/ 52 h 56"/>
              <a:gd name="T36" fmla="*/ 40 w 60"/>
              <a:gd name="T37" fmla="*/ 50 h 56"/>
              <a:gd name="T38" fmla="*/ 37 w 60"/>
              <a:gd name="T39" fmla="*/ 48 h 56"/>
              <a:gd name="T40" fmla="*/ 33 w 60"/>
              <a:gd name="T41" fmla="*/ 44 h 56"/>
              <a:gd name="T42" fmla="*/ 31 w 60"/>
              <a:gd name="T43" fmla="*/ 40 h 56"/>
              <a:gd name="T44" fmla="*/ 27 w 60"/>
              <a:gd name="T45" fmla="*/ 36 h 56"/>
              <a:gd name="T46" fmla="*/ 23 w 60"/>
              <a:gd name="T47" fmla="*/ 31 h 56"/>
              <a:gd name="T48" fmla="*/ 18 w 60"/>
              <a:gd name="T49" fmla="*/ 26 h 56"/>
              <a:gd name="T50" fmla="*/ 14 w 60"/>
              <a:gd name="T51" fmla="*/ 21 h 56"/>
              <a:gd name="T52" fmla="*/ 9 w 60"/>
              <a:gd name="T53" fmla="*/ 14 h 56"/>
              <a:gd name="T54" fmla="*/ 5 w 60"/>
              <a:gd name="T55" fmla="*/ 8 h 56"/>
              <a:gd name="T56" fmla="*/ 0 w 60"/>
              <a:gd name="T57" fmla="*/ 0 h 56"/>
              <a:gd name="T58" fmla="*/ 8 w 60"/>
              <a:gd name="T59" fmla="*/ 0 h 56"/>
              <a:gd name="T60" fmla="*/ 15 w 60"/>
              <a:gd name="T61" fmla="*/ 2 h 56"/>
              <a:gd name="T62" fmla="*/ 22 w 60"/>
              <a:gd name="T63" fmla="*/ 3 h 56"/>
              <a:gd name="T64" fmla="*/ 28 w 60"/>
              <a:gd name="T65" fmla="*/ 4 h 56"/>
              <a:gd name="T66" fmla="*/ 33 w 60"/>
              <a:gd name="T67" fmla="*/ 7 h 56"/>
              <a:gd name="T68" fmla="*/ 39 w 60"/>
              <a:gd name="T69" fmla="*/ 9 h 56"/>
              <a:gd name="T70" fmla="*/ 42 w 60"/>
              <a:gd name="T71" fmla="*/ 12 h 56"/>
              <a:gd name="T72" fmla="*/ 45 w 60"/>
              <a:gd name="T73" fmla="*/ 16 h 56"/>
              <a:gd name="T74" fmla="*/ 45 w 60"/>
              <a:gd name="T75" fmla="*/ 1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56">
                <a:moveTo>
                  <a:pt x="45" y="16"/>
                </a:moveTo>
                <a:lnTo>
                  <a:pt x="49" y="18"/>
                </a:lnTo>
                <a:lnTo>
                  <a:pt x="51" y="22"/>
                </a:lnTo>
                <a:lnTo>
                  <a:pt x="54" y="25"/>
                </a:lnTo>
                <a:lnTo>
                  <a:pt x="56" y="29"/>
                </a:lnTo>
                <a:lnTo>
                  <a:pt x="58" y="31"/>
                </a:lnTo>
                <a:lnTo>
                  <a:pt x="59" y="35"/>
                </a:lnTo>
                <a:lnTo>
                  <a:pt x="60" y="38"/>
                </a:lnTo>
                <a:lnTo>
                  <a:pt x="60" y="41"/>
                </a:lnTo>
                <a:lnTo>
                  <a:pt x="60" y="47"/>
                </a:lnTo>
                <a:lnTo>
                  <a:pt x="59" y="50"/>
                </a:lnTo>
                <a:lnTo>
                  <a:pt x="56" y="53"/>
                </a:lnTo>
                <a:lnTo>
                  <a:pt x="53" y="56"/>
                </a:lnTo>
                <a:lnTo>
                  <a:pt x="51" y="56"/>
                </a:lnTo>
                <a:lnTo>
                  <a:pt x="50" y="56"/>
                </a:lnTo>
                <a:lnTo>
                  <a:pt x="48" y="56"/>
                </a:lnTo>
                <a:lnTo>
                  <a:pt x="45" y="54"/>
                </a:lnTo>
                <a:lnTo>
                  <a:pt x="42" y="52"/>
                </a:lnTo>
                <a:lnTo>
                  <a:pt x="40" y="50"/>
                </a:lnTo>
                <a:lnTo>
                  <a:pt x="37" y="48"/>
                </a:lnTo>
                <a:lnTo>
                  <a:pt x="33" y="44"/>
                </a:lnTo>
                <a:lnTo>
                  <a:pt x="31" y="40"/>
                </a:lnTo>
                <a:lnTo>
                  <a:pt x="27" y="36"/>
                </a:lnTo>
                <a:lnTo>
                  <a:pt x="23" y="31"/>
                </a:lnTo>
                <a:lnTo>
                  <a:pt x="18" y="26"/>
                </a:lnTo>
                <a:lnTo>
                  <a:pt x="14" y="21"/>
                </a:lnTo>
                <a:lnTo>
                  <a:pt x="9" y="14"/>
                </a:lnTo>
                <a:lnTo>
                  <a:pt x="5" y="8"/>
                </a:lnTo>
                <a:lnTo>
                  <a:pt x="0" y="0"/>
                </a:lnTo>
                <a:lnTo>
                  <a:pt x="8" y="0"/>
                </a:lnTo>
                <a:lnTo>
                  <a:pt x="15" y="2"/>
                </a:lnTo>
                <a:lnTo>
                  <a:pt x="22" y="3"/>
                </a:lnTo>
                <a:lnTo>
                  <a:pt x="28" y="4"/>
                </a:lnTo>
                <a:lnTo>
                  <a:pt x="33" y="7"/>
                </a:lnTo>
                <a:lnTo>
                  <a:pt x="39" y="9"/>
                </a:lnTo>
                <a:lnTo>
                  <a:pt x="42" y="12"/>
                </a:lnTo>
                <a:lnTo>
                  <a:pt x="45" y="16"/>
                </a:lnTo>
                <a:lnTo>
                  <a:pt x="45" y="16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9" name="Freeform 227"/>
          <p:cNvSpPr/>
          <p:nvPr/>
        </p:nvSpPr>
        <p:spPr bwMode="auto">
          <a:xfrm>
            <a:off x="6200248" y="2712911"/>
            <a:ext cx="245927" cy="191277"/>
          </a:xfrm>
          <a:custGeom>
            <a:avLst/>
            <a:gdLst>
              <a:gd name="T0" fmla="*/ 66 w 81"/>
              <a:gd name="T1" fmla="*/ 22 h 63"/>
              <a:gd name="T2" fmla="*/ 70 w 81"/>
              <a:gd name="T3" fmla="*/ 25 h 63"/>
              <a:gd name="T4" fmla="*/ 74 w 81"/>
              <a:gd name="T5" fmla="*/ 29 h 63"/>
              <a:gd name="T6" fmla="*/ 76 w 81"/>
              <a:gd name="T7" fmla="*/ 31 h 63"/>
              <a:gd name="T8" fmla="*/ 77 w 81"/>
              <a:gd name="T9" fmla="*/ 34 h 63"/>
              <a:gd name="T10" fmla="*/ 80 w 81"/>
              <a:gd name="T11" fmla="*/ 36 h 63"/>
              <a:gd name="T12" fmla="*/ 81 w 81"/>
              <a:gd name="T13" fmla="*/ 39 h 63"/>
              <a:gd name="T14" fmla="*/ 81 w 81"/>
              <a:gd name="T15" fmla="*/ 43 h 63"/>
              <a:gd name="T16" fmla="*/ 81 w 81"/>
              <a:gd name="T17" fmla="*/ 45 h 63"/>
              <a:gd name="T18" fmla="*/ 81 w 81"/>
              <a:gd name="T19" fmla="*/ 49 h 63"/>
              <a:gd name="T20" fmla="*/ 81 w 81"/>
              <a:gd name="T21" fmla="*/ 52 h 63"/>
              <a:gd name="T22" fmla="*/ 81 w 81"/>
              <a:gd name="T23" fmla="*/ 54 h 63"/>
              <a:gd name="T24" fmla="*/ 81 w 81"/>
              <a:gd name="T25" fmla="*/ 57 h 63"/>
              <a:gd name="T26" fmla="*/ 81 w 81"/>
              <a:gd name="T27" fmla="*/ 58 h 63"/>
              <a:gd name="T28" fmla="*/ 80 w 81"/>
              <a:gd name="T29" fmla="*/ 61 h 63"/>
              <a:gd name="T30" fmla="*/ 79 w 81"/>
              <a:gd name="T31" fmla="*/ 63 h 63"/>
              <a:gd name="T32" fmla="*/ 77 w 81"/>
              <a:gd name="T33" fmla="*/ 63 h 63"/>
              <a:gd name="T34" fmla="*/ 75 w 81"/>
              <a:gd name="T35" fmla="*/ 63 h 63"/>
              <a:gd name="T36" fmla="*/ 71 w 81"/>
              <a:gd name="T37" fmla="*/ 61 h 63"/>
              <a:gd name="T38" fmla="*/ 66 w 81"/>
              <a:gd name="T39" fmla="*/ 58 h 63"/>
              <a:gd name="T40" fmla="*/ 61 w 81"/>
              <a:gd name="T41" fmla="*/ 56 h 63"/>
              <a:gd name="T42" fmla="*/ 54 w 81"/>
              <a:gd name="T43" fmla="*/ 50 h 63"/>
              <a:gd name="T44" fmla="*/ 47 w 81"/>
              <a:gd name="T45" fmla="*/ 44 h 63"/>
              <a:gd name="T46" fmla="*/ 39 w 81"/>
              <a:gd name="T47" fmla="*/ 38 h 63"/>
              <a:gd name="T48" fmla="*/ 30 w 81"/>
              <a:gd name="T49" fmla="*/ 30 h 63"/>
              <a:gd name="T50" fmla="*/ 22 w 81"/>
              <a:gd name="T51" fmla="*/ 24 h 63"/>
              <a:gd name="T52" fmla="*/ 16 w 81"/>
              <a:gd name="T53" fmla="*/ 18 h 63"/>
              <a:gd name="T54" fmla="*/ 9 w 81"/>
              <a:gd name="T55" fmla="*/ 13 h 63"/>
              <a:gd name="T56" fmla="*/ 5 w 81"/>
              <a:gd name="T57" fmla="*/ 9 h 63"/>
              <a:gd name="T58" fmla="*/ 3 w 81"/>
              <a:gd name="T59" fmla="*/ 6 h 63"/>
              <a:gd name="T60" fmla="*/ 0 w 81"/>
              <a:gd name="T61" fmla="*/ 2 h 63"/>
              <a:gd name="T62" fmla="*/ 0 w 81"/>
              <a:gd name="T63" fmla="*/ 0 h 63"/>
              <a:gd name="T64" fmla="*/ 13 w 81"/>
              <a:gd name="T65" fmla="*/ 3 h 63"/>
              <a:gd name="T66" fmla="*/ 25 w 81"/>
              <a:gd name="T67" fmla="*/ 6 h 63"/>
              <a:gd name="T68" fmla="*/ 35 w 81"/>
              <a:gd name="T69" fmla="*/ 8 h 63"/>
              <a:gd name="T70" fmla="*/ 39 w 81"/>
              <a:gd name="T71" fmla="*/ 9 h 63"/>
              <a:gd name="T72" fmla="*/ 44 w 81"/>
              <a:gd name="T73" fmla="*/ 12 h 63"/>
              <a:gd name="T74" fmla="*/ 48 w 81"/>
              <a:gd name="T75" fmla="*/ 13 h 63"/>
              <a:gd name="T76" fmla="*/ 52 w 81"/>
              <a:gd name="T77" fmla="*/ 15 h 63"/>
              <a:gd name="T78" fmla="*/ 54 w 81"/>
              <a:gd name="T79" fmla="*/ 16 h 63"/>
              <a:gd name="T80" fmla="*/ 58 w 81"/>
              <a:gd name="T81" fmla="*/ 17 h 63"/>
              <a:gd name="T82" fmla="*/ 61 w 81"/>
              <a:gd name="T83" fmla="*/ 18 h 63"/>
              <a:gd name="T84" fmla="*/ 63 w 81"/>
              <a:gd name="T85" fmla="*/ 20 h 63"/>
              <a:gd name="T86" fmla="*/ 65 w 81"/>
              <a:gd name="T87" fmla="*/ 21 h 63"/>
              <a:gd name="T88" fmla="*/ 66 w 81"/>
              <a:gd name="T89" fmla="*/ 22 h 63"/>
              <a:gd name="T90" fmla="*/ 66 w 81"/>
              <a:gd name="T91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1" h="63">
                <a:moveTo>
                  <a:pt x="66" y="22"/>
                </a:moveTo>
                <a:lnTo>
                  <a:pt x="70" y="25"/>
                </a:lnTo>
                <a:lnTo>
                  <a:pt x="74" y="29"/>
                </a:lnTo>
                <a:lnTo>
                  <a:pt x="76" y="31"/>
                </a:lnTo>
                <a:lnTo>
                  <a:pt x="77" y="34"/>
                </a:lnTo>
                <a:lnTo>
                  <a:pt x="80" y="36"/>
                </a:lnTo>
                <a:lnTo>
                  <a:pt x="81" y="39"/>
                </a:lnTo>
                <a:lnTo>
                  <a:pt x="81" y="43"/>
                </a:lnTo>
                <a:lnTo>
                  <a:pt x="81" y="45"/>
                </a:lnTo>
                <a:lnTo>
                  <a:pt x="81" y="49"/>
                </a:lnTo>
                <a:lnTo>
                  <a:pt x="81" y="52"/>
                </a:lnTo>
                <a:lnTo>
                  <a:pt x="81" y="54"/>
                </a:lnTo>
                <a:lnTo>
                  <a:pt x="81" y="57"/>
                </a:lnTo>
                <a:lnTo>
                  <a:pt x="81" y="58"/>
                </a:lnTo>
                <a:lnTo>
                  <a:pt x="80" y="61"/>
                </a:lnTo>
                <a:lnTo>
                  <a:pt x="79" y="63"/>
                </a:lnTo>
                <a:lnTo>
                  <a:pt x="77" y="63"/>
                </a:lnTo>
                <a:lnTo>
                  <a:pt x="75" y="63"/>
                </a:lnTo>
                <a:lnTo>
                  <a:pt x="71" y="61"/>
                </a:lnTo>
                <a:lnTo>
                  <a:pt x="66" y="58"/>
                </a:lnTo>
                <a:lnTo>
                  <a:pt x="61" y="56"/>
                </a:lnTo>
                <a:lnTo>
                  <a:pt x="54" y="50"/>
                </a:lnTo>
                <a:lnTo>
                  <a:pt x="47" y="44"/>
                </a:lnTo>
                <a:lnTo>
                  <a:pt x="39" y="38"/>
                </a:lnTo>
                <a:lnTo>
                  <a:pt x="30" y="30"/>
                </a:lnTo>
                <a:lnTo>
                  <a:pt x="22" y="24"/>
                </a:lnTo>
                <a:lnTo>
                  <a:pt x="16" y="18"/>
                </a:lnTo>
                <a:lnTo>
                  <a:pt x="9" y="13"/>
                </a:lnTo>
                <a:lnTo>
                  <a:pt x="5" y="9"/>
                </a:lnTo>
                <a:lnTo>
                  <a:pt x="3" y="6"/>
                </a:lnTo>
                <a:lnTo>
                  <a:pt x="0" y="2"/>
                </a:lnTo>
                <a:lnTo>
                  <a:pt x="0" y="0"/>
                </a:lnTo>
                <a:lnTo>
                  <a:pt x="13" y="3"/>
                </a:lnTo>
                <a:lnTo>
                  <a:pt x="25" y="6"/>
                </a:lnTo>
                <a:lnTo>
                  <a:pt x="35" y="8"/>
                </a:lnTo>
                <a:lnTo>
                  <a:pt x="39" y="9"/>
                </a:lnTo>
                <a:lnTo>
                  <a:pt x="44" y="12"/>
                </a:lnTo>
                <a:lnTo>
                  <a:pt x="48" y="13"/>
                </a:lnTo>
                <a:lnTo>
                  <a:pt x="52" y="15"/>
                </a:lnTo>
                <a:lnTo>
                  <a:pt x="54" y="16"/>
                </a:lnTo>
                <a:lnTo>
                  <a:pt x="58" y="17"/>
                </a:lnTo>
                <a:lnTo>
                  <a:pt x="61" y="18"/>
                </a:lnTo>
                <a:lnTo>
                  <a:pt x="63" y="20"/>
                </a:lnTo>
                <a:lnTo>
                  <a:pt x="65" y="21"/>
                </a:lnTo>
                <a:lnTo>
                  <a:pt x="66" y="22"/>
                </a:lnTo>
                <a:lnTo>
                  <a:pt x="66" y="2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0" name="Freeform 228"/>
          <p:cNvSpPr/>
          <p:nvPr/>
        </p:nvSpPr>
        <p:spPr bwMode="auto">
          <a:xfrm>
            <a:off x="5866274" y="2366792"/>
            <a:ext cx="157879" cy="148771"/>
          </a:xfrm>
          <a:custGeom>
            <a:avLst/>
            <a:gdLst>
              <a:gd name="T0" fmla="*/ 19 w 52"/>
              <a:gd name="T1" fmla="*/ 4 h 49"/>
              <a:gd name="T2" fmla="*/ 25 w 52"/>
              <a:gd name="T3" fmla="*/ 5 h 49"/>
              <a:gd name="T4" fmla="*/ 32 w 52"/>
              <a:gd name="T5" fmla="*/ 8 h 49"/>
              <a:gd name="T6" fmla="*/ 34 w 52"/>
              <a:gd name="T7" fmla="*/ 9 h 49"/>
              <a:gd name="T8" fmla="*/ 38 w 52"/>
              <a:gd name="T9" fmla="*/ 12 h 49"/>
              <a:gd name="T10" fmla="*/ 41 w 52"/>
              <a:gd name="T11" fmla="*/ 13 h 49"/>
              <a:gd name="T12" fmla="*/ 45 w 52"/>
              <a:gd name="T13" fmla="*/ 15 h 49"/>
              <a:gd name="T14" fmla="*/ 47 w 52"/>
              <a:gd name="T15" fmla="*/ 19 h 49"/>
              <a:gd name="T16" fmla="*/ 49 w 52"/>
              <a:gd name="T17" fmla="*/ 22 h 49"/>
              <a:gd name="T18" fmla="*/ 50 w 52"/>
              <a:gd name="T19" fmla="*/ 24 h 49"/>
              <a:gd name="T20" fmla="*/ 51 w 52"/>
              <a:gd name="T21" fmla="*/ 27 h 49"/>
              <a:gd name="T22" fmla="*/ 52 w 52"/>
              <a:gd name="T23" fmla="*/ 31 h 49"/>
              <a:gd name="T24" fmla="*/ 51 w 52"/>
              <a:gd name="T25" fmla="*/ 33 h 49"/>
              <a:gd name="T26" fmla="*/ 51 w 52"/>
              <a:gd name="T27" fmla="*/ 37 h 49"/>
              <a:gd name="T28" fmla="*/ 50 w 52"/>
              <a:gd name="T29" fmla="*/ 41 h 49"/>
              <a:gd name="T30" fmla="*/ 47 w 52"/>
              <a:gd name="T31" fmla="*/ 44 h 49"/>
              <a:gd name="T32" fmla="*/ 45 w 52"/>
              <a:gd name="T33" fmla="*/ 46 h 49"/>
              <a:gd name="T34" fmla="*/ 42 w 52"/>
              <a:gd name="T35" fmla="*/ 48 h 49"/>
              <a:gd name="T36" fmla="*/ 38 w 52"/>
              <a:gd name="T37" fmla="*/ 49 h 49"/>
              <a:gd name="T38" fmla="*/ 34 w 52"/>
              <a:gd name="T39" fmla="*/ 48 h 49"/>
              <a:gd name="T40" fmla="*/ 31 w 52"/>
              <a:gd name="T41" fmla="*/ 46 h 49"/>
              <a:gd name="T42" fmla="*/ 25 w 52"/>
              <a:gd name="T43" fmla="*/ 42 h 49"/>
              <a:gd name="T44" fmla="*/ 22 w 52"/>
              <a:gd name="T45" fmla="*/ 39 h 49"/>
              <a:gd name="T46" fmla="*/ 16 w 52"/>
              <a:gd name="T47" fmla="*/ 35 h 49"/>
              <a:gd name="T48" fmla="*/ 13 w 52"/>
              <a:gd name="T49" fmla="*/ 30 h 49"/>
              <a:gd name="T50" fmla="*/ 10 w 52"/>
              <a:gd name="T51" fmla="*/ 26 h 49"/>
              <a:gd name="T52" fmla="*/ 6 w 52"/>
              <a:gd name="T53" fmla="*/ 23 h 49"/>
              <a:gd name="T54" fmla="*/ 4 w 52"/>
              <a:gd name="T55" fmla="*/ 19 h 49"/>
              <a:gd name="T56" fmla="*/ 2 w 52"/>
              <a:gd name="T57" fmla="*/ 17 h 49"/>
              <a:gd name="T58" fmla="*/ 1 w 52"/>
              <a:gd name="T59" fmla="*/ 14 h 49"/>
              <a:gd name="T60" fmla="*/ 1 w 52"/>
              <a:gd name="T61" fmla="*/ 12 h 49"/>
              <a:gd name="T62" fmla="*/ 0 w 52"/>
              <a:gd name="T63" fmla="*/ 9 h 49"/>
              <a:gd name="T64" fmla="*/ 0 w 52"/>
              <a:gd name="T65" fmla="*/ 8 h 49"/>
              <a:gd name="T66" fmla="*/ 0 w 52"/>
              <a:gd name="T67" fmla="*/ 6 h 49"/>
              <a:gd name="T68" fmla="*/ 1 w 52"/>
              <a:gd name="T69" fmla="*/ 5 h 49"/>
              <a:gd name="T70" fmla="*/ 2 w 52"/>
              <a:gd name="T71" fmla="*/ 3 h 49"/>
              <a:gd name="T72" fmla="*/ 4 w 52"/>
              <a:gd name="T73" fmla="*/ 1 h 49"/>
              <a:gd name="T74" fmla="*/ 5 w 52"/>
              <a:gd name="T75" fmla="*/ 0 h 49"/>
              <a:gd name="T76" fmla="*/ 6 w 52"/>
              <a:gd name="T77" fmla="*/ 0 h 49"/>
              <a:gd name="T78" fmla="*/ 7 w 52"/>
              <a:gd name="T79" fmla="*/ 0 h 49"/>
              <a:gd name="T80" fmla="*/ 10 w 52"/>
              <a:gd name="T81" fmla="*/ 0 h 49"/>
              <a:gd name="T82" fmla="*/ 14 w 52"/>
              <a:gd name="T83" fmla="*/ 1 h 49"/>
              <a:gd name="T84" fmla="*/ 19 w 52"/>
              <a:gd name="T85" fmla="*/ 4 h 49"/>
              <a:gd name="T86" fmla="*/ 19 w 52"/>
              <a:gd name="T87" fmla="*/ 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49">
                <a:moveTo>
                  <a:pt x="19" y="4"/>
                </a:moveTo>
                <a:lnTo>
                  <a:pt x="25" y="5"/>
                </a:lnTo>
                <a:lnTo>
                  <a:pt x="32" y="8"/>
                </a:lnTo>
                <a:lnTo>
                  <a:pt x="34" y="9"/>
                </a:lnTo>
                <a:lnTo>
                  <a:pt x="38" y="12"/>
                </a:lnTo>
                <a:lnTo>
                  <a:pt x="41" y="13"/>
                </a:lnTo>
                <a:lnTo>
                  <a:pt x="45" y="15"/>
                </a:lnTo>
                <a:lnTo>
                  <a:pt x="47" y="19"/>
                </a:lnTo>
                <a:lnTo>
                  <a:pt x="49" y="22"/>
                </a:lnTo>
                <a:lnTo>
                  <a:pt x="50" y="24"/>
                </a:lnTo>
                <a:lnTo>
                  <a:pt x="51" y="27"/>
                </a:lnTo>
                <a:lnTo>
                  <a:pt x="52" y="31"/>
                </a:lnTo>
                <a:lnTo>
                  <a:pt x="51" y="33"/>
                </a:lnTo>
                <a:lnTo>
                  <a:pt x="51" y="37"/>
                </a:lnTo>
                <a:lnTo>
                  <a:pt x="50" y="41"/>
                </a:lnTo>
                <a:lnTo>
                  <a:pt x="47" y="44"/>
                </a:lnTo>
                <a:lnTo>
                  <a:pt x="45" y="46"/>
                </a:lnTo>
                <a:lnTo>
                  <a:pt x="42" y="48"/>
                </a:lnTo>
                <a:lnTo>
                  <a:pt x="38" y="49"/>
                </a:lnTo>
                <a:lnTo>
                  <a:pt x="34" y="48"/>
                </a:lnTo>
                <a:lnTo>
                  <a:pt x="31" y="46"/>
                </a:lnTo>
                <a:lnTo>
                  <a:pt x="25" y="42"/>
                </a:lnTo>
                <a:lnTo>
                  <a:pt x="22" y="39"/>
                </a:lnTo>
                <a:lnTo>
                  <a:pt x="16" y="35"/>
                </a:lnTo>
                <a:lnTo>
                  <a:pt x="13" y="30"/>
                </a:lnTo>
                <a:lnTo>
                  <a:pt x="10" y="26"/>
                </a:lnTo>
                <a:lnTo>
                  <a:pt x="6" y="23"/>
                </a:lnTo>
                <a:lnTo>
                  <a:pt x="4" y="19"/>
                </a:lnTo>
                <a:lnTo>
                  <a:pt x="2" y="17"/>
                </a:lnTo>
                <a:lnTo>
                  <a:pt x="1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lnTo>
                  <a:pt x="0" y="6"/>
                </a:lnTo>
                <a:lnTo>
                  <a:pt x="1" y="5"/>
                </a:lnTo>
                <a:lnTo>
                  <a:pt x="2" y="3"/>
                </a:lnTo>
                <a:lnTo>
                  <a:pt x="4" y="1"/>
                </a:lnTo>
                <a:lnTo>
                  <a:pt x="5" y="0"/>
                </a:lnTo>
                <a:lnTo>
                  <a:pt x="6" y="0"/>
                </a:lnTo>
                <a:lnTo>
                  <a:pt x="7" y="0"/>
                </a:lnTo>
                <a:lnTo>
                  <a:pt x="10" y="0"/>
                </a:lnTo>
                <a:lnTo>
                  <a:pt x="14" y="1"/>
                </a:lnTo>
                <a:lnTo>
                  <a:pt x="19" y="4"/>
                </a:lnTo>
                <a:lnTo>
                  <a:pt x="19" y="4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" name="Freeform 229"/>
          <p:cNvSpPr/>
          <p:nvPr/>
        </p:nvSpPr>
        <p:spPr bwMode="auto">
          <a:xfrm>
            <a:off x="6005936" y="2187660"/>
            <a:ext cx="343083" cy="197349"/>
          </a:xfrm>
          <a:custGeom>
            <a:avLst/>
            <a:gdLst>
              <a:gd name="T0" fmla="*/ 112 w 113"/>
              <a:gd name="T1" fmla="*/ 4 h 65"/>
              <a:gd name="T2" fmla="*/ 111 w 113"/>
              <a:gd name="T3" fmla="*/ 8 h 65"/>
              <a:gd name="T4" fmla="*/ 107 w 113"/>
              <a:gd name="T5" fmla="*/ 10 h 65"/>
              <a:gd name="T6" fmla="*/ 103 w 113"/>
              <a:gd name="T7" fmla="*/ 13 h 65"/>
              <a:gd name="T8" fmla="*/ 96 w 113"/>
              <a:gd name="T9" fmla="*/ 17 h 65"/>
              <a:gd name="T10" fmla="*/ 89 w 113"/>
              <a:gd name="T11" fmla="*/ 23 h 65"/>
              <a:gd name="T12" fmla="*/ 78 w 113"/>
              <a:gd name="T13" fmla="*/ 32 h 65"/>
              <a:gd name="T14" fmla="*/ 67 w 113"/>
              <a:gd name="T15" fmla="*/ 42 h 65"/>
              <a:gd name="T16" fmla="*/ 54 w 113"/>
              <a:gd name="T17" fmla="*/ 53 h 65"/>
              <a:gd name="T18" fmla="*/ 44 w 113"/>
              <a:gd name="T19" fmla="*/ 59 h 65"/>
              <a:gd name="T20" fmla="*/ 36 w 113"/>
              <a:gd name="T21" fmla="*/ 64 h 65"/>
              <a:gd name="T22" fmla="*/ 31 w 113"/>
              <a:gd name="T23" fmla="*/ 65 h 65"/>
              <a:gd name="T24" fmla="*/ 27 w 113"/>
              <a:gd name="T25" fmla="*/ 64 h 65"/>
              <a:gd name="T26" fmla="*/ 22 w 113"/>
              <a:gd name="T27" fmla="*/ 62 h 65"/>
              <a:gd name="T28" fmla="*/ 17 w 113"/>
              <a:gd name="T29" fmla="*/ 58 h 65"/>
              <a:gd name="T30" fmla="*/ 8 w 113"/>
              <a:gd name="T31" fmla="*/ 50 h 65"/>
              <a:gd name="T32" fmla="*/ 3 w 113"/>
              <a:gd name="T33" fmla="*/ 44 h 65"/>
              <a:gd name="T34" fmla="*/ 0 w 113"/>
              <a:gd name="T35" fmla="*/ 38 h 65"/>
              <a:gd name="T36" fmla="*/ 0 w 113"/>
              <a:gd name="T37" fmla="*/ 35 h 65"/>
              <a:gd name="T38" fmla="*/ 3 w 113"/>
              <a:gd name="T39" fmla="*/ 31 h 65"/>
              <a:gd name="T40" fmla="*/ 6 w 113"/>
              <a:gd name="T41" fmla="*/ 28 h 65"/>
              <a:gd name="T42" fmla="*/ 10 w 113"/>
              <a:gd name="T43" fmla="*/ 29 h 65"/>
              <a:gd name="T44" fmla="*/ 17 w 113"/>
              <a:gd name="T45" fmla="*/ 31 h 65"/>
              <a:gd name="T46" fmla="*/ 27 w 113"/>
              <a:gd name="T47" fmla="*/ 28 h 65"/>
              <a:gd name="T48" fmla="*/ 40 w 113"/>
              <a:gd name="T49" fmla="*/ 24 h 65"/>
              <a:gd name="T50" fmla="*/ 59 w 113"/>
              <a:gd name="T51" fmla="*/ 17 h 65"/>
              <a:gd name="T52" fmla="*/ 80 w 113"/>
              <a:gd name="T53" fmla="*/ 8 h 65"/>
              <a:gd name="T54" fmla="*/ 95 w 113"/>
              <a:gd name="T55" fmla="*/ 2 h 65"/>
              <a:gd name="T56" fmla="*/ 102 w 113"/>
              <a:gd name="T57" fmla="*/ 0 h 65"/>
              <a:gd name="T58" fmla="*/ 107 w 113"/>
              <a:gd name="T59" fmla="*/ 0 h 65"/>
              <a:gd name="T60" fmla="*/ 109 w 113"/>
              <a:gd name="T61" fmla="*/ 0 h 65"/>
              <a:gd name="T62" fmla="*/ 112 w 113"/>
              <a:gd name="T63" fmla="*/ 0 h 65"/>
              <a:gd name="T64" fmla="*/ 113 w 113"/>
              <a:gd name="T65" fmla="*/ 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3" h="65">
                <a:moveTo>
                  <a:pt x="113" y="2"/>
                </a:moveTo>
                <a:lnTo>
                  <a:pt x="112" y="4"/>
                </a:lnTo>
                <a:lnTo>
                  <a:pt x="112" y="5"/>
                </a:lnTo>
                <a:lnTo>
                  <a:pt x="111" y="8"/>
                </a:lnTo>
                <a:lnTo>
                  <a:pt x="109" y="9"/>
                </a:lnTo>
                <a:lnTo>
                  <a:pt x="107" y="10"/>
                </a:lnTo>
                <a:lnTo>
                  <a:pt x="105" y="11"/>
                </a:lnTo>
                <a:lnTo>
                  <a:pt x="103" y="13"/>
                </a:lnTo>
                <a:lnTo>
                  <a:pt x="99" y="14"/>
                </a:lnTo>
                <a:lnTo>
                  <a:pt x="96" y="17"/>
                </a:lnTo>
                <a:lnTo>
                  <a:pt x="93" y="20"/>
                </a:lnTo>
                <a:lnTo>
                  <a:pt x="89" y="23"/>
                </a:lnTo>
                <a:lnTo>
                  <a:pt x="84" y="27"/>
                </a:lnTo>
                <a:lnTo>
                  <a:pt x="78" y="32"/>
                </a:lnTo>
                <a:lnTo>
                  <a:pt x="73" y="37"/>
                </a:lnTo>
                <a:lnTo>
                  <a:pt x="67" y="42"/>
                </a:lnTo>
                <a:lnTo>
                  <a:pt x="60" y="47"/>
                </a:lnTo>
                <a:lnTo>
                  <a:pt x="54" y="53"/>
                </a:lnTo>
                <a:lnTo>
                  <a:pt x="49" y="56"/>
                </a:lnTo>
                <a:lnTo>
                  <a:pt x="44" y="59"/>
                </a:lnTo>
                <a:lnTo>
                  <a:pt x="40" y="62"/>
                </a:lnTo>
                <a:lnTo>
                  <a:pt x="36" y="64"/>
                </a:lnTo>
                <a:lnTo>
                  <a:pt x="33" y="64"/>
                </a:lnTo>
                <a:lnTo>
                  <a:pt x="31" y="65"/>
                </a:lnTo>
                <a:lnTo>
                  <a:pt x="30" y="64"/>
                </a:lnTo>
                <a:lnTo>
                  <a:pt x="27" y="64"/>
                </a:lnTo>
                <a:lnTo>
                  <a:pt x="24" y="63"/>
                </a:lnTo>
                <a:lnTo>
                  <a:pt x="22" y="62"/>
                </a:lnTo>
                <a:lnTo>
                  <a:pt x="19" y="60"/>
                </a:lnTo>
                <a:lnTo>
                  <a:pt x="17" y="58"/>
                </a:lnTo>
                <a:lnTo>
                  <a:pt x="12" y="53"/>
                </a:lnTo>
                <a:lnTo>
                  <a:pt x="8" y="50"/>
                </a:lnTo>
                <a:lnTo>
                  <a:pt x="5" y="46"/>
                </a:lnTo>
                <a:lnTo>
                  <a:pt x="3" y="44"/>
                </a:lnTo>
                <a:lnTo>
                  <a:pt x="1" y="41"/>
                </a:lnTo>
                <a:lnTo>
                  <a:pt x="0" y="38"/>
                </a:lnTo>
                <a:lnTo>
                  <a:pt x="0" y="36"/>
                </a:lnTo>
                <a:lnTo>
                  <a:pt x="0" y="35"/>
                </a:lnTo>
                <a:lnTo>
                  <a:pt x="1" y="32"/>
                </a:lnTo>
                <a:lnTo>
                  <a:pt x="3" y="31"/>
                </a:lnTo>
                <a:lnTo>
                  <a:pt x="5" y="29"/>
                </a:lnTo>
                <a:lnTo>
                  <a:pt x="6" y="28"/>
                </a:lnTo>
                <a:lnTo>
                  <a:pt x="9" y="28"/>
                </a:lnTo>
                <a:lnTo>
                  <a:pt x="10" y="29"/>
                </a:lnTo>
                <a:lnTo>
                  <a:pt x="14" y="29"/>
                </a:lnTo>
                <a:lnTo>
                  <a:pt x="17" y="31"/>
                </a:lnTo>
                <a:lnTo>
                  <a:pt x="21" y="29"/>
                </a:lnTo>
                <a:lnTo>
                  <a:pt x="27" y="28"/>
                </a:lnTo>
                <a:lnTo>
                  <a:pt x="33" y="27"/>
                </a:lnTo>
                <a:lnTo>
                  <a:pt x="40" y="24"/>
                </a:lnTo>
                <a:lnTo>
                  <a:pt x="49" y="20"/>
                </a:lnTo>
                <a:lnTo>
                  <a:pt x="59" y="17"/>
                </a:lnTo>
                <a:lnTo>
                  <a:pt x="69" y="13"/>
                </a:lnTo>
                <a:lnTo>
                  <a:pt x="80" y="8"/>
                </a:lnTo>
                <a:lnTo>
                  <a:pt x="87" y="5"/>
                </a:lnTo>
                <a:lnTo>
                  <a:pt x="95" y="2"/>
                </a:lnTo>
                <a:lnTo>
                  <a:pt x="99" y="1"/>
                </a:lnTo>
                <a:lnTo>
                  <a:pt x="102" y="0"/>
                </a:lnTo>
                <a:lnTo>
                  <a:pt x="104" y="0"/>
                </a:lnTo>
                <a:lnTo>
                  <a:pt x="107" y="0"/>
                </a:lnTo>
                <a:lnTo>
                  <a:pt x="108" y="0"/>
                </a:lnTo>
                <a:lnTo>
                  <a:pt x="109" y="0"/>
                </a:lnTo>
                <a:lnTo>
                  <a:pt x="111" y="0"/>
                </a:lnTo>
                <a:lnTo>
                  <a:pt x="112" y="0"/>
                </a:lnTo>
                <a:lnTo>
                  <a:pt x="112" y="1"/>
                </a:lnTo>
                <a:lnTo>
                  <a:pt x="113" y="2"/>
                </a:lnTo>
                <a:lnTo>
                  <a:pt x="113" y="2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Freeform 230"/>
          <p:cNvSpPr/>
          <p:nvPr/>
        </p:nvSpPr>
        <p:spPr bwMode="auto">
          <a:xfrm>
            <a:off x="5316734" y="2269636"/>
            <a:ext cx="409878" cy="221638"/>
          </a:xfrm>
          <a:custGeom>
            <a:avLst/>
            <a:gdLst>
              <a:gd name="T0" fmla="*/ 131 w 135"/>
              <a:gd name="T1" fmla="*/ 0 h 73"/>
              <a:gd name="T2" fmla="*/ 133 w 135"/>
              <a:gd name="T3" fmla="*/ 1 h 73"/>
              <a:gd name="T4" fmla="*/ 133 w 135"/>
              <a:gd name="T5" fmla="*/ 4 h 73"/>
              <a:gd name="T6" fmla="*/ 132 w 135"/>
              <a:gd name="T7" fmla="*/ 5 h 73"/>
              <a:gd name="T8" fmla="*/ 129 w 135"/>
              <a:gd name="T9" fmla="*/ 8 h 73"/>
              <a:gd name="T10" fmla="*/ 124 w 135"/>
              <a:gd name="T11" fmla="*/ 11 h 73"/>
              <a:gd name="T12" fmla="*/ 119 w 135"/>
              <a:gd name="T13" fmla="*/ 17 h 73"/>
              <a:gd name="T14" fmla="*/ 111 w 135"/>
              <a:gd name="T15" fmla="*/ 22 h 73"/>
              <a:gd name="T16" fmla="*/ 102 w 135"/>
              <a:gd name="T17" fmla="*/ 28 h 73"/>
              <a:gd name="T18" fmla="*/ 92 w 135"/>
              <a:gd name="T19" fmla="*/ 36 h 73"/>
              <a:gd name="T20" fmla="*/ 79 w 135"/>
              <a:gd name="T21" fmla="*/ 45 h 73"/>
              <a:gd name="T22" fmla="*/ 69 w 135"/>
              <a:gd name="T23" fmla="*/ 53 h 73"/>
              <a:gd name="T24" fmla="*/ 59 w 135"/>
              <a:gd name="T25" fmla="*/ 59 h 73"/>
              <a:gd name="T26" fmla="*/ 51 w 135"/>
              <a:gd name="T27" fmla="*/ 64 h 73"/>
              <a:gd name="T28" fmla="*/ 45 w 135"/>
              <a:gd name="T29" fmla="*/ 68 h 73"/>
              <a:gd name="T30" fmla="*/ 38 w 135"/>
              <a:gd name="T31" fmla="*/ 71 h 73"/>
              <a:gd name="T32" fmla="*/ 34 w 135"/>
              <a:gd name="T33" fmla="*/ 73 h 73"/>
              <a:gd name="T34" fmla="*/ 30 w 135"/>
              <a:gd name="T35" fmla="*/ 73 h 73"/>
              <a:gd name="T36" fmla="*/ 27 w 135"/>
              <a:gd name="T37" fmla="*/ 73 h 73"/>
              <a:gd name="T38" fmla="*/ 21 w 135"/>
              <a:gd name="T39" fmla="*/ 71 h 73"/>
              <a:gd name="T40" fmla="*/ 18 w 135"/>
              <a:gd name="T41" fmla="*/ 68 h 73"/>
              <a:gd name="T42" fmla="*/ 10 w 135"/>
              <a:gd name="T43" fmla="*/ 60 h 73"/>
              <a:gd name="T44" fmla="*/ 5 w 135"/>
              <a:gd name="T45" fmla="*/ 55 h 73"/>
              <a:gd name="T46" fmla="*/ 2 w 135"/>
              <a:gd name="T47" fmla="*/ 50 h 73"/>
              <a:gd name="T48" fmla="*/ 0 w 135"/>
              <a:gd name="T49" fmla="*/ 46 h 73"/>
              <a:gd name="T50" fmla="*/ 0 w 135"/>
              <a:gd name="T51" fmla="*/ 38 h 73"/>
              <a:gd name="T52" fmla="*/ 1 w 135"/>
              <a:gd name="T53" fmla="*/ 36 h 73"/>
              <a:gd name="T54" fmla="*/ 5 w 135"/>
              <a:gd name="T55" fmla="*/ 35 h 73"/>
              <a:gd name="T56" fmla="*/ 11 w 135"/>
              <a:gd name="T57" fmla="*/ 35 h 73"/>
              <a:gd name="T58" fmla="*/ 18 w 135"/>
              <a:gd name="T59" fmla="*/ 36 h 73"/>
              <a:gd name="T60" fmla="*/ 28 w 135"/>
              <a:gd name="T61" fmla="*/ 35 h 73"/>
              <a:gd name="T62" fmla="*/ 43 w 135"/>
              <a:gd name="T63" fmla="*/ 31 h 73"/>
              <a:gd name="T64" fmla="*/ 64 w 135"/>
              <a:gd name="T65" fmla="*/ 23 h 73"/>
              <a:gd name="T66" fmla="*/ 82 w 135"/>
              <a:gd name="T67" fmla="*/ 15 h 73"/>
              <a:gd name="T68" fmla="*/ 92 w 135"/>
              <a:gd name="T69" fmla="*/ 11 h 73"/>
              <a:gd name="T70" fmla="*/ 102 w 135"/>
              <a:gd name="T71" fmla="*/ 8 h 73"/>
              <a:gd name="T72" fmla="*/ 110 w 135"/>
              <a:gd name="T73" fmla="*/ 5 h 73"/>
              <a:gd name="T74" fmla="*/ 117 w 135"/>
              <a:gd name="T75" fmla="*/ 2 h 73"/>
              <a:gd name="T76" fmla="*/ 122 w 135"/>
              <a:gd name="T77" fmla="*/ 1 h 73"/>
              <a:gd name="T78" fmla="*/ 126 w 135"/>
              <a:gd name="T79" fmla="*/ 0 h 73"/>
              <a:gd name="T80" fmla="*/ 128 w 135"/>
              <a:gd name="T81" fmla="*/ 0 h 73"/>
              <a:gd name="T82" fmla="*/ 129 w 135"/>
              <a:gd name="T83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73">
                <a:moveTo>
                  <a:pt x="129" y="0"/>
                </a:moveTo>
                <a:lnTo>
                  <a:pt x="131" y="0"/>
                </a:lnTo>
                <a:lnTo>
                  <a:pt x="132" y="1"/>
                </a:lnTo>
                <a:lnTo>
                  <a:pt x="133" y="1"/>
                </a:lnTo>
                <a:lnTo>
                  <a:pt x="135" y="2"/>
                </a:lnTo>
                <a:lnTo>
                  <a:pt x="133" y="4"/>
                </a:lnTo>
                <a:lnTo>
                  <a:pt x="133" y="4"/>
                </a:lnTo>
                <a:lnTo>
                  <a:pt x="132" y="5"/>
                </a:lnTo>
                <a:lnTo>
                  <a:pt x="131" y="6"/>
                </a:lnTo>
                <a:lnTo>
                  <a:pt x="129" y="8"/>
                </a:lnTo>
                <a:lnTo>
                  <a:pt x="127" y="10"/>
                </a:lnTo>
                <a:lnTo>
                  <a:pt x="124" y="11"/>
                </a:lnTo>
                <a:lnTo>
                  <a:pt x="122" y="14"/>
                </a:lnTo>
                <a:lnTo>
                  <a:pt x="119" y="17"/>
                </a:lnTo>
                <a:lnTo>
                  <a:pt x="115" y="19"/>
                </a:lnTo>
                <a:lnTo>
                  <a:pt x="111" y="22"/>
                </a:lnTo>
                <a:lnTo>
                  <a:pt x="108" y="26"/>
                </a:lnTo>
                <a:lnTo>
                  <a:pt x="102" y="28"/>
                </a:lnTo>
                <a:lnTo>
                  <a:pt x="97" y="32"/>
                </a:lnTo>
                <a:lnTo>
                  <a:pt x="92" y="36"/>
                </a:lnTo>
                <a:lnTo>
                  <a:pt x="86" y="41"/>
                </a:lnTo>
                <a:lnTo>
                  <a:pt x="79" y="45"/>
                </a:lnTo>
                <a:lnTo>
                  <a:pt x="74" y="49"/>
                </a:lnTo>
                <a:lnTo>
                  <a:pt x="69" y="53"/>
                </a:lnTo>
                <a:lnTo>
                  <a:pt x="64" y="55"/>
                </a:lnTo>
                <a:lnTo>
                  <a:pt x="59" y="59"/>
                </a:lnTo>
                <a:lnTo>
                  <a:pt x="55" y="62"/>
                </a:lnTo>
                <a:lnTo>
                  <a:pt x="51" y="64"/>
                </a:lnTo>
                <a:lnTo>
                  <a:pt x="47" y="67"/>
                </a:lnTo>
                <a:lnTo>
                  <a:pt x="45" y="68"/>
                </a:lnTo>
                <a:lnTo>
                  <a:pt x="41" y="69"/>
                </a:lnTo>
                <a:lnTo>
                  <a:pt x="38" y="71"/>
                </a:lnTo>
                <a:lnTo>
                  <a:pt x="36" y="72"/>
                </a:lnTo>
                <a:lnTo>
                  <a:pt x="34" y="73"/>
                </a:lnTo>
                <a:lnTo>
                  <a:pt x="32" y="73"/>
                </a:lnTo>
                <a:lnTo>
                  <a:pt x="30" y="73"/>
                </a:lnTo>
                <a:lnTo>
                  <a:pt x="30" y="73"/>
                </a:lnTo>
                <a:lnTo>
                  <a:pt x="27" y="73"/>
                </a:lnTo>
                <a:lnTo>
                  <a:pt x="24" y="72"/>
                </a:lnTo>
                <a:lnTo>
                  <a:pt x="21" y="71"/>
                </a:lnTo>
                <a:lnTo>
                  <a:pt x="20" y="69"/>
                </a:lnTo>
                <a:lnTo>
                  <a:pt x="18" y="68"/>
                </a:lnTo>
                <a:lnTo>
                  <a:pt x="15" y="65"/>
                </a:lnTo>
                <a:lnTo>
                  <a:pt x="10" y="60"/>
                </a:lnTo>
                <a:lnTo>
                  <a:pt x="7" y="58"/>
                </a:lnTo>
                <a:lnTo>
                  <a:pt x="5" y="55"/>
                </a:lnTo>
                <a:lnTo>
                  <a:pt x="3" y="53"/>
                </a:lnTo>
                <a:lnTo>
                  <a:pt x="2" y="50"/>
                </a:lnTo>
                <a:lnTo>
                  <a:pt x="1" y="47"/>
                </a:lnTo>
                <a:lnTo>
                  <a:pt x="0" y="46"/>
                </a:lnTo>
                <a:lnTo>
                  <a:pt x="0" y="41"/>
                </a:lnTo>
                <a:lnTo>
                  <a:pt x="0" y="38"/>
                </a:lnTo>
                <a:lnTo>
                  <a:pt x="1" y="37"/>
                </a:lnTo>
                <a:lnTo>
                  <a:pt x="1" y="36"/>
                </a:lnTo>
                <a:lnTo>
                  <a:pt x="3" y="35"/>
                </a:lnTo>
                <a:lnTo>
                  <a:pt x="5" y="35"/>
                </a:lnTo>
                <a:lnTo>
                  <a:pt x="7" y="35"/>
                </a:lnTo>
                <a:lnTo>
                  <a:pt x="11" y="35"/>
                </a:lnTo>
                <a:lnTo>
                  <a:pt x="15" y="36"/>
                </a:lnTo>
                <a:lnTo>
                  <a:pt x="18" y="36"/>
                </a:lnTo>
                <a:lnTo>
                  <a:pt x="23" y="36"/>
                </a:lnTo>
                <a:lnTo>
                  <a:pt x="28" y="35"/>
                </a:lnTo>
                <a:lnTo>
                  <a:pt x="36" y="33"/>
                </a:lnTo>
                <a:lnTo>
                  <a:pt x="43" y="31"/>
                </a:lnTo>
                <a:lnTo>
                  <a:pt x="54" y="27"/>
                </a:lnTo>
                <a:lnTo>
                  <a:pt x="64" y="23"/>
                </a:lnTo>
                <a:lnTo>
                  <a:pt x="75" y="18"/>
                </a:lnTo>
                <a:lnTo>
                  <a:pt x="82" y="15"/>
                </a:lnTo>
                <a:lnTo>
                  <a:pt x="87" y="13"/>
                </a:lnTo>
                <a:lnTo>
                  <a:pt x="92" y="11"/>
                </a:lnTo>
                <a:lnTo>
                  <a:pt x="97" y="9"/>
                </a:lnTo>
                <a:lnTo>
                  <a:pt x="102" y="8"/>
                </a:lnTo>
                <a:lnTo>
                  <a:pt x="106" y="6"/>
                </a:lnTo>
                <a:lnTo>
                  <a:pt x="110" y="5"/>
                </a:lnTo>
                <a:lnTo>
                  <a:pt x="114" y="4"/>
                </a:lnTo>
                <a:lnTo>
                  <a:pt x="117" y="2"/>
                </a:lnTo>
                <a:lnTo>
                  <a:pt x="119" y="1"/>
                </a:lnTo>
                <a:lnTo>
                  <a:pt x="122" y="1"/>
                </a:lnTo>
                <a:lnTo>
                  <a:pt x="124" y="0"/>
                </a:lnTo>
                <a:lnTo>
                  <a:pt x="126" y="0"/>
                </a:lnTo>
                <a:lnTo>
                  <a:pt x="127" y="0"/>
                </a:lnTo>
                <a:lnTo>
                  <a:pt x="128" y="0"/>
                </a:lnTo>
                <a:lnTo>
                  <a:pt x="129" y="0"/>
                </a:lnTo>
                <a:lnTo>
                  <a:pt x="129" y="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3" name="Freeform 231"/>
          <p:cNvSpPr/>
          <p:nvPr/>
        </p:nvSpPr>
        <p:spPr bwMode="auto">
          <a:xfrm>
            <a:off x="5459433" y="2102648"/>
            <a:ext cx="212529" cy="130554"/>
          </a:xfrm>
          <a:custGeom>
            <a:avLst/>
            <a:gdLst>
              <a:gd name="T0" fmla="*/ 70 w 70"/>
              <a:gd name="T1" fmla="*/ 30 h 43"/>
              <a:gd name="T2" fmla="*/ 70 w 70"/>
              <a:gd name="T3" fmla="*/ 36 h 43"/>
              <a:gd name="T4" fmla="*/ 70 w 70"/>
              <a:gd name="T5" fmla="*/ 37 h 43"/>
              <a:gd name="T6" fmla="*/ 68 w 70"/>
              <a:gd name="T7" fmla="*/ 39 h 43"/>
              <a:gd name="T8" fmla="*/ 68 w 70"/>
              <a:gd name="T9" fmla="*/ 41 h 43"/>
              <a:gd name="T10" fmla="*/ 68 w 70"/>
              <a:gd name="T11" fmla="*/ 42 h 43"/>
              <a:gd name="T12" fmla="*/ 67 w 70"/>
              <a:gd name="T13" fmla="*/ 42 h 43"/>
              <a:gd name="T14" fmla="*/ 67 w 70"/>
              <a:gd name="T15" fmla="*/ 43 h 43"/>
              <a:gd name="T16" fmla="*/ 66 w 70"/>
              <a:gd name="T17" fmla="*/ 43 h 43"/>
              <a:gd name="T18" fmla="*/ 63 w 70"/>
              <a:gd name="T19" fmla="*/ 43 h 43"/>
              <a:gd name="T20" fmla="*/ 61 w 70"/>
              <a:gd name="T21" fmla="*/ 43 h 43"/>
              <a:gd name="T22" fmla="*/ 58 w 70"/>
              <a:gd name="T23" fmla="*/ 42 h 43"/>
              <a:gd name="T24" fmla="*/ 54 w 70"/>
              <a:gd name="T25" fmla="*/ 42 h 43"/>
              <a:gd name="T26" fmla="*/ 50 w 70"/>
              <a:gd name="T27" fmla="*/ 39 h 43"/>
              <a:gd name="T28" fmla="*/ 46 w 70"/>
              <a:gd name="T29" fmla="*/ 38 h 43"/>
              <a:gd name="T30" fmla="*/ 41 w 70"/>
              <a:gd name="T31" fmla="*/ 36 h 43"/>
              <a:gd name="T32" fmla="*/ 36 w 70"/>
              <a:gd name="T33" fmla="*/ 33 h 43"/>
              <a:gd name="T34" fmla="*/ 31 w 70"/>
              <a:gd name="T35" fmla="*/ 32 h 43"/>
              <a:gd name="T36" fmla="*/ 26 w 70"/>
              <a:gd name="T37" fmla="*/ 29 h 43"/>
              <a:gd name="T38" fmla="*/ 22 w 70"/>
              <a:gd name="T39" fmla="*/ 28 h 43"/>
              <a:gd name="T40" fmla="*/ 18 w 70"/>
              <a:gd name="T41" fmla="*/ 25 h 43"/>
              <a:gd name="T42" fmla="*/ 14 w 70"/>
              <a:gd name="T43" fmla="*/ 24 h 43"/>
              <a:gd name="T44" fmla="*/ 8 w 70"/>
              <a:gd name="T45" fmla="*/ 20 h 43"/>
              <a:gd name="T46" fmla="*/ 5 w 70"/>
              <a:gd name="T47" fmla="*/ 19 h 43"/>
              <a:gd name="T48" fmla="*/ 4 w 70"/>
              <a:gd name="T49" fmla="*/ 18 h 43"/>
              <a:gd name="T50" fmla="*/ 1 w 70"/>
              <a:gd name="T51" fmla="*/ 16 h 43"/>
              <a:gd name="T52" fmla="*/ 0 w 70"/>
              <a:gd name="T53" fmla="*/ 15 h 43"/>
              <a:gd name="T54" fmla="*/ 0 w 70"/>
              <a:gd name="T55" fmla="*/ 14 h 43"/>
              <a:gd name="T56" fmla="*/ 0 w 70"/>
              <a:gd name="T57" fmla="*/ 12 h 43"/>
              <a:gd name="T58" fmla="*/ 0 w 70"/>
              <a:gd name="T59" fmla="*/ 11 h 43"/>
              <a:gd name="T60" fmla="*/ 0 w 70"/>
              <a:gd name="T61" fmla="*/ 10 h 43"/>
              <a:gd name="T62" fmla="*/ 1 w 70"/>
              <a:gd name="T63" fmla="*/ 9 h 43"/>
              <a:gd name="T64" fmla="*/ 3 w 70"/>
              <a:gd name="T65" fmla="*/ 6 h 43"/>
              <a:gd name="T66" fmla="*/ 4 w 70"/>
              <a:gd name="T67" fmla="*/ 5 h 43"/>
              <a:gd name="T68" fmla="*/ 5 w 70"/>
              <a:gd name="T69" fmla="*/ 2 h 43"/>
              <a:gd name="T70" fmla="*/ 7 w 70"/>
              <a:gd name="T71" fmla="*/ 1 h 43"/>
              <a:gd name="T72" fmla="*/ 8 w 70"/>
              <a:gd name="T73" fmla="*/ 1 h 43"/>
              <a:gd name="T74" fmla="*/ 9 w 70"/>
              <a:gd name="T75" fmla="*/ 1 h 43"/>
              <a:gd name="T76" fmla="*/ 12 w 70"/>
              <a:gd name="T77" fmla="*/ 0 h 43"/>
              <a:gd name="T78" fmla="*/ 14 w 70"/>
              <a:gd name="T79" fmla="*/ 0 h 43"/>
              <a:gd name="T80" fmla="*/ 18 w 70"/>
              <a:gd name="T81" fmla="*/ 0 h 43"/>
              <a:gd name="T82" fmla="*/ 22 w 70"/>
              <a:gd name="T83" fmla="*/ 0 h 43"/>
              <a:gd name="T84" fmla="*/ 26 w 70"/>
              <a:gd name="T85" fmla="*/ 0 h 43"/>
              <a:gd name="T86" fmla="*/ 34 w 70"/>
              <a:gd name="T87" fmla="*/ 1 h 43"/>
              <a:gd name="T88" fmla="*/ 41 w 70"/>
              <a:gd name="T89" fmla="*/ 2 h 43"/>
              <a:gd name="T90" fmla="*/ 49 w 70"/>
              <a:gd name="T91" fmla="*/ 5 h 43"/>
              <a:gd name="T92" fmla="*/ 57 w 70"/>
              <a:gd name="T93" fmla="*/ 7 h 43"/>
              <a:gd name="T94" fmla="*/ 62 w 70"/>
              <a:gd name="T95" fmla="*/ 11 h 43"/>
              <a:gd name="T96" fmla="*/ 63 w 70"/>
              <a:gd name="T97" fmla="*/ 14 h 43"/>
              <a:gd name="T98" fmla="*/ 66 w 70"/>
              <a:gd name="T99" fmla="*/ 16 h 43"/>
              <a:gd name="T100" fmla="*/ 67 w 70"/>
              <a:gd name="T101" fmla="*/ 20 h 43"/>
              <a:gd name="T102" fmla="*/ 68 w 70"/>
              <a:gd name="T103" fmla="*/ 23 h 43"/>
              <a:gd name="T104" fmla="*/ 68 w 70"/>
              <a:gd name="T105" fmla="*/ 27 h 43"/>
              <a:gd name="T106" fmla="*/ 70 w 70"/>
              <a:gd name="T107" fmla="*/ 30 h 43"/>
              <a:gd name="T108" fmla="*/ 70 w 70"/>
              <a:gd name="T109" fmla="*/ 3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" h="43">
                <a:moveTo>
                  <a:pt x="70" y="30"/>
                </a:moveTo>
                <a:lnTo>
                  <a:pt x="70" y="36"/>
                </a:lnTo>
                <a:lnTo>
                  <a:pt x="70" y="37"/>
                </a:lnTo>
                <a:lnTo>
                  <a:pt x="68" y="39"/>
                </a:lnTo>
                <a:lnTo>
                  <a:pt x="68" y="41"/>
                </a:lnTo>
                <a:lnTo>
                  <a:pt x="68" y="42"/>
                </a:lnTo>
                <a:lnTo>
                  <a:pt x="67" y="42"/>
                </a:lnTo>
                <a:lnTo>
                  <a:pt x="67" y="43"/>
                </a:lnTo>
                <a:lnTo>
                  <a:pt x="66" y="43"/>
                </a:lnTo>
                <a:lnTo>
                  <a:pt x="63" y="43"/>
                </a:lnTo>
                <a:lnTo>
                  <a:pt x="61" y="43"/>
                </a:lnTo>
                <a:lnTo>
                  <a:pt x="58" y="42"/>
                </a:lnTo>
                <a:lnTo>
                  <a:pt x="54" y="42"/>
                </a:lnTo>
                <a:lnTo>
                  <a:pt x="50" y="39"/>
                </a:lnTo>
                <a:lnTo>
                  <a:pt x="46" y="38"/>
                </a:lnTo>
                <a:lnTo>
                  <a:pt x="41" y="36"/>
                </a:lnTo>
                <a:lnTo>
                  <a:pt x="36" y="33"/>
                </a:lnTo>
                <a:lnTo>
                  <a:pt x="31" y="32"/>
                </a:lnTo>
                <a:lnTo>
                  <a:pt x="26" y="29"/>
                </a:lnTo>
                <a:lnTo>
                  <a:pt x="22" y="28"/>
                </a:lnTo>
                <a:lnTo>
                  <a:pt x="18" y="25"/>
                </a:lnTo>
                <a:lnTo>
                  <a:pt x="14" y="24"/>
                </a:lnTo>
                <a:lnTo>
                  <a:pt x="8" y="20"/>
                </a:lnTo>
                <a:lnTo>
                  <a:pt x="5" y="19"/>
                </a:lnTo>
                <a:lnTo>
                  <a:pt x="4" y="18"/>
                </a:lnTo>
                <a:lnTo>
                  <a:pt x="1" y="16"/>
                </a:lnTo>
                <a:lnTo>
                  <a:pt x="0" y="15"/>
                </a:lnTo>
                <a:lnTo>
                  <a:pt x="0" y="14"/>
                </a:lnTo>
                <a:lnTo>
                  <a:pt x="0" y="12"/>
                </a:lnTo>
                <a:lnTo>
                  <a:pt x="0" y="11"/>
                </a:lnTo>
                <a:lnTo>
                  <a:pt x="0" y="10"/>
                </a:lnTo>
                <a:lnTo>
                  <a:pt x="1" y="9"/>
                </a:lnTo>
                <a:lnTo>
                  <a:pt x="3" y="6"/>
                </a:lnTo>
                <a:lnTo>
                  <a:pt x="4" y="5"/>
                </a:lnTo>
                <a:lnTo>
                  <a:pt x="5" y="2"/>
                </a:lnTo>
                <a:lnTo>
                  <a:pt x="7" y="1"/>
                </a:lnTo>
                <a:lnTo>
                  <a:pt x="8" y="1"/>
                </a:lnTo>
                <a:lnTo>
                  <a:pt x="9" y="1"/>
                </a:lnTo>
                <a:lnTo>
                  <a:pt x="12" y="0"/>
                </a:lnTo>
                <a:lnTo>
                  <a:pt x="14" y="0"/>
                </a:lnTo>
                <a:lnTo>
                  <a:pt x="18" y="0"/>
                </a:lnTo>
                <a:lnTo>
                  <a:pt x="22" y="0"/>
                </a:lnTo>
                <a:lnTo>
                  <a:pt x="26" y="0"/>
                </a:lnTo>
                <a:lnTo>
                  <a:pt x="34" y="1"/>
                </a:lnTo>
                <a:lnTo>
                  <a:pt x="41" y="2"/>
                </a:lnTo>
                <a:lnTo>
                  <a:pt x="49" y="5"/>
                </a:lnTo>
                <a:lnTo>
                  <a:pt x="57" y="7"/>
                </a:lnTo>
                <a:lnTo>
                  <a:pt x="62" y="11"/>
                </a:lnTo>
                <a:lnTo>
                  <a:pt x="63" y="14"/>
                </a:lnTo>
                <a:lnTo>
                  <a:pt x="66" y="16"/>
                </a:lnTo>
                <a:lnTo>
                  <a:pt x="67" y="20"/>
                </a:lnTo>
                <a:lnTo>
                  <a:pt x="68" y="23"/>
                </a:lnTo>
                <a:lnTo>
                  <a:pt x="68" y="27"/>
                </a:lnTo>
                <a:lnTo>
                  <a:pt x="70" y="30"/>
                </a:lnTo>
                <a:lnTo>
                  <a:pt x="70" y="30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4" name="Freeform 232"/>
          <p:cNvSpPr/>
          <p:nvPr/>
        </p:nvSpPr>
        <p:spPr bwMode="auto">
          <a:xfrm>
            <a:off x="6060587" y="2041926"/>
            <a:ext cx="218601" cy="115373"/>
          </a:xfrm>
          <a:custGeom>
            <a:avLst/>
            <a:gdLst>
              <a:gd name="T0" fmla="*/ 64 w 72"/>
              <a:gd name="T1" fmla="*/ 38 h 38"/>
              <a:gd name="T2" fmla="*/ 63 w 72"/>
              <a:gd name="T3" fmla="*/ 38 h 38"/>
              <a:gd name="T4" fmla="*/ 60 w 72"/>
              <a:gd name="T5" fmla="*/ 38 h 38"/>
              <a:gd name="T6" fmla="*/ 58 w 72"/>
              <a:gd name="T7" fmla="*/ 36 h 38"/>
              <a:gd name="T8" fmla="*/ 54 w 72"/>
              <a:gd name="T9" fmla="*/ 35 h 38"/>
              <a:gd name="T10" fmla="*/ 50 w 72"/>
              <a:gd name="T11" fmla="*/ 35 h 38"/>
              <a:gd name="T12" fmla="*/ 45 w 72"/>
              <a:gd name="T13" fmla="*/ 34 h 38"/>
              <a:gd name="T14" fmla="*/ 40 w 72"/>
              <a:gd name="T15" fmla="*/ 31 h 38"/>
              <a:gd name="T16" fmla="*/ 33 w 72"/>
              <a:gd name="T17" fmla="*/ 30 h 38"/>
              <a:gd name="T18" fmla="*/ 27 w 72"/>
              <a:gd name="T19" fmla="*/ 29 h 38"/>
              <a:gd name="T20" fmla="*/ 22 w 72"/>
              <a:gd name="T21" fmla="*/ 26 h 38"/>
              <a:gd name="T22" fmla="*/ 17 w 72"/>
              <a:gd name="T23" fmla="*/ 25 h 38"/>
              <a:gd name="T24" fmla="*/ 13 w 72"/>
              <a:gd name="T25" fmla="*/ 22 h 38"/>
              <a:gd name="T26" fmla="*/ 9 w 72"/>
              <a:gd name="T27" fmla="*/ 21 h 38"/>
              <a:gd name="T28" fmla="*/ 6 w 72"/>
              <a:gd name="T29" fmla="*/ 18 h 38"/>
              <a:gd name="T30" fmla="*/ 4 w 72"/>
              <a:gd name="T31" fmla="*/ 17 h 38"/>
              <a:gd name="T32" fmla="*/ 3 w 72"/>
              <a:gd name="T33" fmla="*/ 14 h 38"/>
              <a:gd name="T34" fmla="*/ 1 w 72"/>
              <a:gd name="T35" fmla="*/ 12 h 38"/>
              <a:gd name="T36" fmla="*/ 0 w 72"/>
              <a:gd name="T37" fmla="*/ 9 h 38"/>
              <a:gd name="T38" fmla="*/ 0 w 72"/>
              <a:gd name="T39" fmla="*/ 8 h 38"/>
              <a:gd name="T40" fmla="*/ 0 w 72"/>
              <a:gd name="T41" fmla="*/ 7 h 38"/>
              <a:gd name="T42" fmla="*/ 0 w 72"/>
              <a:gd name="T43" fmla="*/ 5 h 38"/>
              <a:gd name="T44" fmla="*/ 0 w 72"/>
              <a:gd name="T45" fmla="*/ 5 h 38"/>
              <a:gd name="T46" fmla="*/ 1 w 72"/>
              <a:gd name="T47" fmla="*/ 4 h 38"/>
              <a:gd name="T48" fmla="*/ 4 w 72"/>
              <a:gd name="T49" fmla="*/ 3 h 38"/>
              <a:gd name="T50" fmla="*/ 5 w 72"/>
              <a:gd name="T51" fmla="*/ 3 h 38"/>
              <a:gd name="T52" fmla="*/ 9 w 72"/>
              <a:gd name="T53" fmla="*/ 3 h 38"/>
              <a:gd name="T54" fmla="*/ 12 w 72"/>
              <a:gd name="T55" fmla="*/ 2 h 38"/>
              <a:gd name="T56" fmla="*/ 15 w 72"/>
              <a:gd name="T57" fmla="*/ 2 h 38"/>
              <a:gd name="T58" fmla="*/ 21 w 72"/>
              <a:gd name="T59" fmla="*/ 0 h 38"/>
              <a:gd name="T60" fmla="*/ 26 w 72"/>
              <a:gd name="T61" fmla="*/ 0 h 38"/>
              <a:gd name="T62" fmla="*/ 36 w 72"/>
              <a:gd name="T63" fmla="*/ 0 h 38"/>
              <a:gd name="T64" fmla="*/ 45 w 72"/>
              <a:gd name="T65" fmla="*/ 2 h 38"/>
              <a:gd name="T66" fmla="*/ 49 w 72"/>
              <a:gd name="T67" fmla="*/ 2 h 38"/>
              <a:gd name="T68" fmla="*/ 53 w 72"/>
              <a:gd name="T69" fmla="*/ 3 h 38"/>
              <a:gd name="T70" fmla="*/ 57 w 72"/>
              <a:gd name="T71" fmla="*/ 4 h 38"/>
              <a:gd name="T72" fmla="*/ 59 w 72"/>
              <a:gd name="T73" fmla="*/ 5 h 38"/>
              <a:gd name="T74" fmla="*/ 64 w 72"/>
              <a:gd name="T75" fmla="*/ 8 h 38"/>
              <a:gd name="T76" fmla="*/ 67 w 72"/>
              <a:gd name="T77" fmla="*/ 11 h 38"/>
              <a:gd name="T78" fmla="*/ 68 w 72"/>
              <a:gd name="T79" fmla="*/ 13 h 38"/>
              <a:gd name="T80" fmla="*/ 69 w 72"/>
              <a:gd name="T81" fmla="*/ 14 h 38"/>
              <a:gd name="T82" fmla="*/ 71 w 72"/>
              <a:gd name="T83" fmla="*/ 17 h 38"/>
              <a:gd name="T84" fmla="*/ 72 w 72"/>
              <a:gd name="T85" fmla="*/ 20 h 38"/>
              <a:gd name="T86" fmla="*/ 72 w 72"/>
              <a:gd name="T87" fmla="*/ 22 h 38"/>
              <a:gd name="T88" fmla="*/ 69 w 72"/>
              <a:gd name="T89" fmla="*/ 27 h 38"/>
              <a:gd name="T90" fmla="*/ 68 w 72"/>
              <a:gd name="T91" fmla="*/ 31 h 38"/>
              <a:gd name="T92" fmla="*/ 66 w 72"/>
              <a:gd name="T93" fmla="*/ 35 h 38"/>
              <a:gd name="T94" fmla="*/ 64 w 72"/>
              <a:gd name="T95" fmla="*/ 38 h 38"/>
              <a:gd name="T96" fmla="*/ 64 w 72"/>
              <a:gd name="T9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" h="38">
                <a:moveTo>
                  <a:pt x="64" y="38"/>
                </a:moveTo>
                <a:lnTo>
                  <a:pt x="63" y="38"/>
                </a:lnTo>
                <a:lnTo>
                  <a:pt x="60" y="38"/>
                </a:lnTo>
                <a:lnTo>
                  <a:pt x="58" y="36"/>
                </a:lnTo>
                <a:lnTo>
                  <a:pt x="54" y="35"/>
                </a:lnTo>
                <a:lnTo>
                  <a:pt x="50" y="35"/>
                </a:lnTo>
                <a:lnTo>
                  <a:pt x="45" y="34"/>
                </a:lnTo>
                <a:lnTo>
                  <a:pt x="40" y="31"/>
                </a:lnTo>
                <a:lnTo>
                  <a:pt x="33" y="30"/>
                </a:lnTo>
                <a:lnTo>
                  <a:pt x="27" y="29"/>
                </a:lnTo>
                <a:lnTo>
                  <a:pt x="22" y="26"/>
                </a:lnTo>
                <a:lnTo>
                  <a:pt x="17" y="25"/>
                </a:lnTo>
                <a:lnTo>
                  <a:pt x="13" y="22"/>
                </a:lnTo>
                <a:lnTo>
                  <a:pt x="9" y="21"/>
                </a:lnTo>
                <a:lnTo>
                  <a:pt x="6" y="18"/>
                </a:lnTo>
                <a:lnTo>
                  <a:pt x="4" y="17"/>
                </a:lnTo>
                <a:lnTo>
                  <a:pt x="3" y="14"/>
                </a:lnTo>
                <a:lnTo>
                  <a:pt x="1" y="12"/>
                </a:lnTo>
                <a:lnTo>
                  <a:pt x="0" y="9"/>
                </a:lnTo>
                <a:lnTo>
                  <a:pt x="0" y="8"/>
                </a:lnTo>
                <a:lnTo>
                  <a:pt x="0" y="7"/>
                </a:lnTo>
                <a:lnTo>
                  <a:pt x="0" y="5"/>
                </a:lnTo>
                <a:lnTo>
                  <a:pt x="0" y="5"/>
                </a:lnTo>
                <a:lnTo>
                  <a:pt x="1" y="4"/>
                </a:lnTo>
                <a:lnTo>
                  <a:pt x="4" y="3"/>
                </a:lnTo>
                <a:lnTo>
                  <a:pt x="5" y="3"/>
                </a:lnTo>
                <a:lnTo>
                  <a:pt x="9" y="3"/>
                </a:lnTo>
                <a:lnTo>
                  <a:pt x="12" y="2"/>
                </a:lnTo>
                <a:lnTo>
                  <a:pt x="15" y="2"/>
                </a:lnTo>
                <a:lnTo>
                  <a:pt x="21" y="0"/>
                </a:lnTo>
                <a:lnTo>
                  <a:pt x="26" y="0"/>
                </a:lnTo>
                <a:lnTo>
                  <a:pt x="36" y="0"/>
                </a:lnTo>
                <a:lnTo>
                  <a:pt x="45" y="2"/>
                </a:lnTo>
                <a:lnTo>
                  <a:pt x="49" y="2"/>
                </a:lnTo>
                <a:lnTo>
                  <a:pt x="53" y="3"/>
                </a:lnTo>
                <a:lnTo>
                  <a:pt x="57" y="4"/>
                </a:lnTo>
                <a:lnTo>
                  <a:pt x="59" y="5"/>
                </a:lnTo>
                <a:lnTo>
                  <a:pt x="64" y="8"/>
                </a:lnTo>
                <a:lnTo>
                  <a:pt x="67" y="11"/>
                </a:lnTo>
                <a:lnTo>
                  <a:pt x="68" y="13"/>
                </a:lnTo>
                <a:lnTo>
                  <a:pt x="69" y="14"/>
                </a:lnTo>
                <a:lnTo>
                  <a:pt x="71" y="17"/>
                </a:lnTo>
                <a:lnTo>
                  <a:pt x="72" y="20"/>
                </a:lnTo>
                <a:lnTo>
                  <a:pt x="72" y="22"/>
                </a:lnTo>
                <a:lnTo>
                  <a:pt x="69" y="27"/>
                </a:lnTo>
                <a:lnTo>
                  <a:pt x="68" y="31"/>
                </a:lnTo>
                <a:lnTo>
                  <a:pt x="66" y="35"/>
                </a:lnTo>
                <a:lnTo>
                  <a:pt x="64" y="38"/>
                </a:lnTo>
                <a:lnTo>
                  <a:pt x="64" y="38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5" name="Freeform 233"/>
          <p:cNvSpPr/>
          <p:nvPr/>
        </p:nvSpPr>
        <p:spPr bwMode="auto">
          <a:xfrm>
            <a:off x="6033260" y="1811180"/>
            <a:ext cx="561685" cy="595081"/>
          </a:xfrm>
          <a:custGeom>
            <a:avLst/>
            <a:gdLst>
              <a:gd name="T0" fmla="*/ 143 w 185"/>
              <a:gd name="T1" fmla="*/ 143 h 196"/>
              <a:gd name="T2" fmla="*/ 136 w 185"/>
              <a:gd name="T3" fmla="*/ 164 h 196"/>
              <a:gd name="T4" fmla="*/ 131 w 185"/>
              <a:gd name="T5" fmla="*/ 179 h 196"/>
              <a:gd name="T6" fmla="*/ 127 w 185"/>
              <a:gd name="T7" fmla="*/ 189 h 196"/>
              <a:gd name="T8" fmla="*/ 125 w 185"/>
              <a:gd name="T9" fmla="*/ 196 h 196"/>
              <a:gd name="T10" fmla="*/ 123 w 185"/>
              <a:gd name="T11" fmla="*/ 196 h 196"/>
              <a:gd name="T12" fmla="*/ 118 w 185"/>
              <a:gd name="T13" fmla="*/ 193 h 196"/>
              <a:gd name="T14" fmla="*/ 113 w 185"/>
              <a:gd name="T15" fmla="*/ 184 h 196"/>
              <a:gd name="T16" fmla="*/ 111 w 185"/>
              <a:gd name="T17" fmla="*/ 170 h 196"/>
              <a:gd name="T18" fmla="*/ 112 w 185"/>
              <a:gd name="T19" fmla="*/ 159 h 196"/>
              <a:gd name="T20" fmla="*/ 114 w 185"/>
              <a:gd name="T21" fmla="*/ 144 h 196"/>
              <a:gd name="T22" fmla="*/ 117 w 185"/>
              <a:gd name="T23" fmla="*/ 128 h 196"/>
              <a:gd name="T24" fmla="*/ 123 w 185"/>
              <a:gd name="T25" fmla="*/ 98 h 196"/>
              <a:gd name="T26" fmla="*/ 127 w 185"/>
              <a:gd name="T27" fmla="*/ 72 h 196"/>
              <a:gd name="T28" fmla="*/ 129 w 185"/>
              <a:gd name="T29" fmla="*/ 56 h 196"/>
              <a:gd name="T30" fmla="*/ 129 w 185"/>
              <a:gd name="T31" fmla="*/ 43 h 196"/>
              <a:gd name="T32" fmla="*/ 126 w 185"/>
              <a:gd name="T33" fmla="*/ 38 h 196"/>
              <a:gd name="T34" fmla="*/ 117 w 185"/>
              <a:gd name="T35" fmla="*/ 35 h 196"/>
              <a:gd name="T36" fmla="*/ 104 w 185"/>
              <a:gd name="T37" fmla="*/ 36 h 196"/>
              <a:gd name="T38" fmla="*/ 90 w 185"/>
              <a:gd name="T39" fmla="*/ 39 h 196"/>
              <a:gd name="T40" fmla="*/ 68 w 185"/>
              <a:gd name="T41" fmla="*/ 43 h 196"/>
              <a:gd name="T42" fmla="*/ 45 w 185"/>
              <a:gd name="T43" fmla="*/ 47 h 196"/>
              <a:gd name="T44" fmla="*/ 26 w 185"/>
              <a:gd name="T45" fmla="*/ 45 h 196"/>
              <a:gd name="T46" fmla="*/ 13 w 185"/>
              <a:gd name="T47" fmla="*/ 42 h 196"/>
              <a:gd name="T48" fmla="*/ 4 w 185"/>
              <a:gd name="T49" fmla="*/ 36 h 196"/>
              <a:gd name="T50" fmla="*/ 0 w 185"/>
              <a:gd name="T51" fmla="*/ 34 h 196"/>
              <a:gd name="T52" fmla="*/ 0 w 185"/>
              <a:gd name="T53" fmla="*/ 31 h 196"/>
              <a:gd name="T54" fmla="*/ 6 w 185"/>
              <a:gd name="T55" fmla="*/ 30 h 196"/>
              <a:gd name="T56" fmla="*/ 17 w 185"/>
              <a:gd name="T57" fmla="*/ 27 h 196"/>
              <a:gd name="T58" fmla="*/ 32 w 185"/>
              <a:gd name="T59" fmla="*/ 27 h 196"/>
              <a:gd name="T60" fmla="*/ 51 w 185"/>
              <a:gd name="T61" fmla="*/ 24 h 196"/>
              <a:gd name="T62" fmla="*/ 76 w 185"/>
              <a:gd name="T63" fmla="*/ 18 h 196"/>
              <a:gd name="T64" fmla="*/ 98 w 185"/>
              <a:gd name="T65" fmla="*/ 13 h 196"/>
              <a:gd name="T66" fmla="*/ 113 w 185"/>
              <a:gd name="T67" fmla="*/ 7 h 196"/>
              <a:gd name="T68" fmla="*/ 126 w 185"/>
              <a:gd name="T69" fmla="*/ 2 h 196"/>
              <a:gd name="T70" fmla="*/ 136 w 185"/>
              <a:gd name="T71" fmla="*/ 2 h 196"/>
              <a:gd name="T72" fmla="*/ 145 w 185"/>
              <a:gd name="T73" fmla="*/ 4 h 196"/>
              <a:gd name="T74" fmla="*/ 159 w 185"/>
              <a:gd name="T75" fmla="*/ 11 h 196"/>
              <a:gd name="T76" fmla="*/ 174 w 185"/>
              <a:gd name="T77" fmla="*/ 18 h 196"/>
              <a:gd name="T78" fmla="*/ 181 w 185"/>
              <a:gd name="T79" fmla="*/ 26 h 196"/>
              <a:gd name="T80" fmla="*/ 185 w 185"/>
              <a:gd name="T81" fmla="*/ 30 h 196"/>
              <a:gd name="T82" fmla="*/ 183 w 185"/>
              <a:gd name="T83" fmla="*/ 38 h 196"/>
              <a:gd name="T84" fmla="*/ 177 w 185"/>
              <a:gd name="T85" fmla="*/ 44 h 196"/>
              <a:gd name="T86" fmla="*/ 172 w 185"/>
              <a:gd name="T87" fmla="*/ 49 h 196"/>
              <a:gd name="T88" fmla="*/ 167 w 185"/>
              <a:gd name="T89" fmla="*/ 58 h 196"/>
              <a:gd name="T90" fmla="*/ 162 w 185"/>
              <a:gd name="T91" fmla="*/ 71 h 196"/>
              <a:gd name="T92" fmla="*/ 157 w 185"/>
              <a:gd name="T93" fmla="*/ 88 h 196"/>
              <a:gd name="T94" fmla="*/ 152 w 185"/>
              <a:gd name="T95" fmla="*/ 110 h 196"/>
              <a:gd name="T96" fmla="*/ 147 w 185"/>
              <a:gd name="T97" fmla="*/ 12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5" h="196">
                <a:moveTo>
                  <a:pt x="147" y="126"/>
                </a:moveTo>
                <a:lnTo>
                  <a:pt x="144" y="134"/>
                </a:lnTo>
                <a:lnTo>
                  <a:pt x="143" y="143"/>
                </a:lnTo>
                <a:lnTo>
                  <a:pt x="140" y="151"/>
                </a:lnTo>
                <a:lnTo>
                  <a:pt x="139" y="157"/>
                </a:lnTo>
                <a:lnTo>
                  <a:pt x="136" y="164"/>
                </a:lnTo>
                <a:lnTo>
                  <a:pt x="135" y="169"/>
                </a:lnTo>
                <a:lnTo>
                  <a:pt x="134" y="174"/>
                </a:lnTo>
                <a:lnTo>
                  <a:pt x="131" y="179"/>
                </a:lnTo>
                <a:lnTo>
                  <a:pt x="130" y="183"/>
                </a:lnTo>
                <a:lnTo>
                  <a:pt x="129" y="187"/>
                </a:lnTo>
                <a:lnTo>
                  <a:pt x="127" y="189"/>
                </a:lnTo>
                <a:lnTo>
                  <a:pt x="127" y="192"/>
                </a:lnTo>
                <a:lnTo>
                  <a:pt x="126" y="195"/>
                </a:lnTo>
                <a:lnTo>
                  <a:pt x="125" y="196"/>
                </a:lnTo>
                <a:lnTo>
                  <a:pt x="125" y="196"/>
                </a:lnTo>
                <a:lnTo>
                  <a:pt x="123" y="196"/>
                </a:lnTo>
                <a:lnTo>
                  <a:pt x="123" y="196"/>
                </a:lnTo>
                <a:lnTo>
                  <a:pt x="122" y="196"/>
                </a:lnTo>
                <a:lnTo>
                  <a:pt x="121" y="195"/>
                </a:lnTo>
                <a:lnTo>
                  <a:pt x="118" y="193"/>
                </a:lnTo>
                <a:lnTo>
                  <a:pt x="117" y="191"/>
                </a:lnTo>
                <a:lnTo>
                  <a:pt x="116" y="189"/>
                </a:lnTo>
                <a:lnTo>
                  <a:pt x="113" y="184"/>
                </a:lnTo>
                <a:lnTo>
                  <a:pt x="112" y="180"/>
                </a:lnTo>
                <a:lnTo>
                  <a:pt x="112" y="175"/>
                </a:lnTo>
                <a:lnTo>
                  <a:pt x="111" y="170"/>
                </a:lnTo>
                <a:lnTo>
                  <a:pt x="112" y="166"/>
                </a:lnTo>
                <a:lnTo>
                  <a:pt x="112" y="162"/>
                </a:lnTo>
                <a:lnTo>
                  <a:pt x="112" y="159"/>
                </a:lnTo>
                <a:lnTo>
                  <a:pt x="113" y="155"/>
                </a:lnTo>
                <a:lnTo>
                  <a:pt x="113" y="150"/>
                </a:lnTo>
                <a:lnTo>
                  <a:pt x="114" y="144"/>
                </a:lnTo>
                <a:lnTo>
                  <a:pt x="116" y="139"/>
                </a:lnTo>
                <a:lnTo>
                  <a:pt x="116" y="133"/>
                </a:lnTo>
                <a:lnTo>
                  <a:pt x="117" y="128"/>
                </a:lnTo>
                <a:lnTo>
                  <a:pt x="118" y="121"/>
                </a:lnTo>
                <a:lnTo>
                  <a:pt x="121" y="110"/>
                </a:lnTo>
                <a:lnTo>
                  <a:pt x="123" y="98"/>
                </a:lnTo>
                <a:lnTo>
                  <a:pt x="125" y="89"/>
                </a:lnTo>
                <a:lnTo>
                  <a:pt x="127" y="80"/>
                </a:lnTo>
                <a:lnTo>
                  <a:pt x="127" y="72"/>
                </a:lnTo>
                <a:lnTo>
                  <a:pt x="129" y="66"/>
                </a:lnTo>
                <a:lnTo>
                  <a:pt x="129" y="60"/>
                </a:lnTo>
                <a:lnTo>
                  <a:pt x="129" y="56"/>
                </a:lnTo>
                <a:lnTo>
                  <a:pt x="129" y="51"/>
                </a:lnTo>
                <a:lnTo>
                  <a:pt x="129" y="45"/>
                </a:lnTo>
                <a:lnTo>
                  <a:pt x="129" y="43"/>
                </a:lnTo>
                <a:lnTo>
                  <a:pt x="127" y="40"/>
                </a:lnTo>
                <a:lnTo>
                  <a:pt x="127" y="39"/>
                </a:lnTo>
                <a:lnTo>
                  <a:pt x="126" y="38"/>
                </a:lnTo>
                <a:lnTo>
                  <a:pt x="125" y="36"/>
                </a:lnTo>
                <a:lnTo>
                  <a:pt x="121" y="36"/>
                </a:lnTo>
                <a:lnTo>
                  <a:pt x="117" y="35"/>
                </a:lnTo>
                <a:lnTo>
                  <a:pt x="112" y="35"/>
                </a:lnTo>
                <a:lnTo>
                  <a:pt x="108" y="35"/>
                </a:lnTo>
                <a:lnTo>
                  <a:pt x="104" y="36"/>
                </a:lnTo>
                <a:lnTo>
                  <a:pt x="100" y="36"/>
                </a:lnTo>
                <a:lnTo>
                  <a:pt x="95" y="38"/>
                </a:lnTo>
                <a:lnTo>
                  <a:pt x="90" y="39"/>
                </a:lnTo>
                <a:lnTo>
                  <a:pt x="84" y="40"/>
                </a:lnTo>
                <a:lnTo>
                  <a:pt x="76" y="42"/>
                </a:lnTo>
                <a:lnTo>
                  <a:pt x="68" y="43"/>
                </a:lnTo>
                <a:lnTo>
                  <a:pt x="59" y="44"/>
                </a:lnTo>
                <a:lnTo>
                  <a:pt x="51" y="45"/>
                </a:lnTo>
                <a:lnTo>
                  <a:pt x="45" y="47"/>
                </a:lnTo>
                <a:lnTo>
                  <a:pt x="37" y="47"/>
                </a:lnTo>
                <a:lnTo>
                  <a:pt x="32" y="47"/>
                </a:lnTo>
                <a:lnTo>
                  <a:pt x="26" y="45"/>
                </a:lnTo>
                <a:lnTo>
                  <a:pt x="22" y="44"/>
                </a:lnTo>
                <a:lnTo>
                  <a:pt x="17" y="43"/>
                </a:lnTo>
                <a:lnTo>
                  <a:pt x="13" y="42"/>
                </a:lnTo>
                <a:lnTo>
                  <a:pt x="9" y="40"/>
                </a:lnTo>
                <a:lnTo>
                  <a:pt x="6" y="38"/>
                </a:lnTo>
                <a:lnTo>
                  <a:pt x="4" y="36"/>
                </a:lnTo>
                <a:lnTo>
                  <a:pt x="1" y="36"/>
                </a:lnTo>
                <a:lnTo>
                  <a:pt x="0" y="35"/>
                </a:lnTo>
                <a:lnTo>
                  <a:pt x="0" y="34"/>
                </a:lnTo>
                <a:lnTo>
                  <a:pt x="0" y="33"/>
                </a:lnTo>
                <a:lnTo>
                  <a:pt x="0" y="33"/>
                </a:lnTo>
                <a:lnTo>
                  <a:pt x="0" y="31"/>
                </a:lnTo>
                <a:lnTo>
                  <a:pt x="1" y="31"/>
                </a:lnTo>
                <a:lnTo>
                  <a:pt x="4" y="30"/>
                </a:lnTo>
                <a:lnTo>
                  <a:pt x="6" y="30"/>
                </a:lnTo>
                <a:lnTo>
                  <a:pt x="9" y="30"/>
                </a:lnTo>
                <a:lnTo>
                  <a:pt x="13" y="29"/>
                </a:lnTo>
                <a:lnTo>
                  <a:pt x="17" y="27"/>
                </a:lnTo>
                <a:lnTo>
                  <a:pt x="22" y="27"/>
                </a:lnTo>
                <a:lnTo>
                  <a:pt x="26" y="27"/>
                </a:lnTo>
                <a:lnTo>
                  <a:pt x="32" y="27"/>
                </a:lnTo>
                <a:lnTo>
                  <a:pt x="37" y="26"/>
                </a:lnTo>
                <a:lnTo>
                  <a:pt x="45" y="25"/>
                </a:lnTo>
                <a:lnTo>
                  <a:pt x="51" y="24"/>
                </a:lnTo>
                <a:lnTo>
                  <a:pt x="59" y="22"/>
                </a:lnTo>
                <a:lnTo>
                  <a:pt x="68" y="21"/>
                </a:lnTo>
                <a:lnTo>
                  <a:pt x="76" y="18"/>
                </a:lnTo>
                <a:lnTo>
                  <a:pt x="84" y="17"/>
                </a:lnTo>
                <a:lnTo>
                  <a:pt x="91" y="15"/>
                </a:lnTo>
                <a:lnTo>
                  <a:pt x="98" y="13"/>
                </a:lnTo>
                <a:lnTo>
                  <a:pt x="104" y="11"/>
                </a:lnTo>
                <a:lnTo>
                  <a:pt x="109" y="9"/>
                </a:lnTo>
                <a:lnTo>
                  <a:pt x="113" y="7"/>
                </a:lnTo>
                <a:lnTo>
                  <a:pt x="116" y="6"/>
                </a:lnTo>
                <a:lnTo>
                  <a:pt x="122" y="3"/>
                </a:lnTo>
                <a:lnTo>
                  <a:pt x="126" y="2"/>
                </a:lnTo>
                <a:lnTo>
                  <a:pt x="130" y="0"/>
                </a:lnTo>
                <a:lnTo>
                  <a:pt x="134" y="0"/>
                </a:lnTo>
                <a:lnTo>
                  <a:pt x="136" y="2"/>
                </a:lnTo>
                <a:lnTo>
                  <a:pt x="139" y="2"/>
                </a:lnTo>
                <a:lnTo>
                  <a:pt x="141" y="3"/>
                </a:lnTo>
                <a:lnTo>
                  <a:pt x="145" y="4"/>
                </a:lnTo>
                <a:lnTo>
                  <a:pt x="149" y="7"/>
                </a:lnTo>
                <a:lnTo>
                  <a:pt x="154" y="8"/>
                </a:lnTo>
                <a:lnTo>
                  <a:pt x="159" y="11"/>
                </a:lnTo>
                <a:lnTo>
                  <a:pt x="165" y="13"/>
                </a:lnTo>
                <a:lnTo>
                  <a:pt x="168" y="16"/>
                </a:lnTo>
                <a:lnTo>
                  <a:pt x="174" y="18"/>
                </a:lnTo>
                <a:lnTo>
                  <a:pt x="176" y="21"/>
                </a:lnTo>
                <a:lnTo>
                  <a:pt x="180" y="24"/>
                </a:lnTo>
                <a:lnTo>
                  <a:pt x="181" y="26"/>
                </a:lnTo>
                <a:lnTo>
                  <a:pt x="184" y="27"/>
                </a:lnTo>
                <a:lnTo>
                  <a:pt x="184" y="29"/>
                </a:lnTo>
                <a:lnTo>
                  <a:pt x="185" y="30"/>
                </a:lnTo>
                <a:lnTo>
                  <a:pt x="184" y="34"/>
                </a:lnTo>
                <a:lnTo>
                  <a:pt x="184" y="36"/>
                </a:lnTo>
                <a:lnTo>
                  <a:pt x="183" y="38"/>
                </a:lnTo>
                <a:lnTo>
                  <a:pt x="181" y="40"/>
                </a:lnTo>
                <a:lnTo>
                  <a:pt x="180" y="42"/>
                </a:lnTo>
                <a:lnTo>
                  <a:pt x="177" y="44"/>
                </a:lnTo>
                <a:lnTo>
                  <a:pt x="175" y="45"/>
                </a:lnTo>
                <a:lnTo>
                  <a:pt x="174" y="47"/>
                </a:lnTo>
                <a:lnTo>
                  <a:pt x="172" y="49"/>
                </a:lnTo>
                <a:lnTo>
                  <a:pt x="171" y="52"/>
                </a:lnTo>
                <a:lnTo>
                  <a:pt x="168" y="54"/>
                </a:lnTo>
                <a:lnTo>
                  <a:pt x="167" y="58"/>
                </a:lnTo>
                <a:lnTo>
                  <a:pt x="166" y="62"/>
                </a:lnTo>
                <a:lnTo>
                  <a:pt x="165" y="66"/>
                </a:lnTo>
                <a:lnTo>
                  <a:pt x="162" y="71"/>
                </a:lnTo>
                <a:lnTo>
                  <a:pt x="161" y="76"/>
                </a:lnTo>
                <a:lnTo>
                  <a:pt x="159" y="81"/>
                </a:lnTo>
                <a:lnTo>
                  <a:pt x="157" y="88"/>
                </a:lnTo>
                <a:lnTo>
                  <a:pt x="156" y="94"/>
                </a:lnTo>
                <a:lnTo>
                  <a:pt x="153" y="102"/>
                </a:lnTo>
                <a:lnTo>
                  <a:pt x="152" y="110"/>
                </a:lnTo>
                <a:lnTo>
                  <a:pt x="149" y="117"/>
                </a:lnTo>
                <a:lnTo>
                  <a:pt x="147" y="126"/>
                </a:lnTo>
                <a:lnTo>
                  <a:pt x="147" y="126"/>
                </a:lnTo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6" name="Freeform 220"/>
          <p:cNvSpPr/>
          <p:nvPr/>
        </p:nvSpPr>
        <p:spPr bwMode="auto">
          <a:xfrm>
            <a:off x="5376519" y="1843870"/>
            <a:ext cx="573829" cy="619370"/>
          </a:xfrm>
          <a:custGeom>
            <a:avLst/>
            <a:gdLst>
              <a:gd name="T0" fmla="*/ 135 w 189"/>
              <a:gd name="T1" fmla="*/ 5 h 204"/>
              <a:gd name="T2" fmla="*/ 143 w 189"/>
              <a:gd name="T3" fmla="*/ 1 h 204"/>
              <a:gd name="T4" fmla="*/ 149 w 189"/>
              <a:gd name="T5" fmla="*/ 1 h 204"/>
              <a:gd name="T6" fmla="*/ 156 w 189"/>
              <a:gd name="T7" fmla="*/ 5 h 204"/>
              <a:gd name="T8" fmla="*/ 166 w 189"/>
              <a:gd name="T9" fmla="*/ 11 h 204"/>
              <a:gd name="T10" fmla="*/ 179 w 189"/>
              <a:gd name="T11" fmla="*/ 20 h 204"/>
              <a:gd name="T12" fmla="*/ 187 w 189"/>
              <a:gd name="T13" fmla="*/ 28 h 204"/>
              <a:gd name="T14" fmla="*/ 189 w 189"/>
              <a:gd name="T15" fmla="*/ 37 h 204"/>
              <a:gd name="T16" fmla="*/ 187 w 189"/>
              <a:gd name="T17" fmla="*/ 46 h 204"/>
              <a:gd name="T18" fmla="*/ 182 w 189"/>
              <a:gd name="T19" fmla="*/ 51 h 204"/>
              <a:gd name="T20" fmla="*/ 174 w 189"/>
              <a:gd name="T21" fmla="*/ 58 h 204"/>
              <a:gd name="T22" fmla="*/ 169 w 189"/>
              <a:gd name="T23" fmla="*/ 70 h 204"/>
              <a:gd name="T24" fmla="*/ 166 w 189"/>
              <a:gd name="T25" fmla="*/ 87 h 204"/>
              <a:gd name="T26" fmla="*/ 160 w 189"/>
              <a:gd name="T27" fmla="*/ 137 h 204"/>
              <a:gd name="T28" fmla="*/ 151 w 189"/>
              <a:gd name="T29" fmla="*/ 173 h 204"/>
              <a:gd name="T30" fmla="*/ 147 w 189"/>
              <a:gd name="T31" fmla="*/ 193 h 204"/>
              <a:gd name="T32" fmla="*/ 143 w 189"/>
              <a:gd name="T33" fmla="*/ 200 h 204"/>
              <a:gd name="T34" fmla="*/ 141 w 189"/>
              <a:gd name="T35" fmla="*/ 204 h 204"/>
              <a:gd name="T36" fmla="*/ 135 w 189"/>
              <a:gd name="T37" fmla="*/ 204 h 204"/>
              <a:gd name="T38" fmla="*/ 128 w 189"/>
              <a:gd name="T39" fmla="*/ 202 h 204"/>
              <a:gd name="T40" fmla="*/ 124 w 189"/>
              <a:gd name="T41" fmla="*/ 195 h 204"/>
              <a:gd name="T42" fmla="*/ 125 w 189"/>
              <a:gd name="T43" fmla="*/ 181 h 204"/>
              <a:gd name="T44" fmla="*/ 128 w 189"/>
              <a:gd name="T45" fmla="*/ 162 h 204"/>
              <a:gd name="T46" fmla="*/ 132 w 189"/>
              <a:gd name="T47" fmla="*/ 135 h 204"/>
              <a:gd name="T48" fmla="*/ 135 w 189"/>
              <a:gd name="T49" fmla="*/ 100 h 204"/>
              <a:gd name="T50" fmla="*/ 137 w 189"/>
              <a:gd name="T51" fmla="*/ 82 h 204"/>
              <a:gd name="T52" fmla="*/ 138 w 189"/>
              <a:gd name="T53" fmla="*/ 67 h 204"/>
              <a:gd name="T54" fmla="*/ 139 w 189"/>
              <a:gd name="T55" fmla="*/ 55 h 204"/>
              <a:gd name="T56" fmla="*/ 139 w 189"/>
              <a:gd name="T57" fmla="*/ 47 h 204"/>
              <a:gd name="T58" fmla="*/ 139 w 189"/>
              <a:gd name="T59" fmla="*/ 43 h 204"/>
              <a:gd name="T60" fmla="*/ 137 w 189"/>
              <a:gd name="T61" fmla="*/ 41 h 204"/>
              <a:gd name="T62" fmla="*/ 132 w 189"/>
              <a:gd name="T63" fmla="*/ 41 h 204"/>
              <a:gd name="T64" fmla="*/ 117 w 189"/>
              <a:gd name="T65" fmla="*/ 42 h 204"/>
              <a:gd name="T66" fmla="*/ 90 w 189"/>
              <a:gd name="T67" fmla="*/ 45 h 204"/>
              <a:gd name="T68" fmla="*/ 61 w 189"/>
              <a:gd name="T69" fmla="*/ 50 h 204"/>
              <a:gd name="T70" fmla="*/ 43 w 189"/>
              <a:gd name="T71" fmla="*/ 51 h 204"/>
              <a:gd name="T72" fmla="*/ 31 w 189"/>
              <a:gd name="T73" fmla="*/ 54 h 204"/>
              <a:gd name="T74" fmla="*/ 13 w 189"/>
              <a:gd name="T75" fmla="*/ 52 h 204"/>
              <a:gd name="T76" fmla="*/ 4 w 189"/>
              <a:gd name="T77" fmla="*/ 49 h 204"/>
              <a:gd name="T78" fmla="*/ 2 w 189"/>
              <a:gd name="T79" fmla="*/ 46 h 204"/>
              <a:gd name="T80" fmla="*/ 0 w 189"/>
              <a:gd name="T81" fmla="*/ 42 h 204"/>
              <a:gd name="T82" fmla="*/ 4 w 189"/>
              <a:gd name="T83" fmla="*/ 40 h 204"/>
              <a:gd name="T84" fmla="*/ 11 w 189"/>
              <a:gd name="T85" fmla="*/ 37 h 204"/>
              <a:gd name="T86" fmla="*/ 17 w 189"/>
              <a:gd name="T87" fmla="*/ 36 h 204"/>
              <a:gd name="T88" fmla="*/ 26 w 189"/>
              <a:gd name="T89" fmla="*/ 34 h 204"/>
              <a:gd name="T90" fmla="*/ 52 w 189"/>
              <a:gd name="T91" fmla="*/ 29 h 204"/>
              <a:gd name="T92" fmla="*/ 81 w 189"/>
              <a:gd name="T93" fmla="*/ 24 h 204"/>
              <a:gd name="T94" fmla="*/ 97 w 189"/>
              <a:gd name="T95" fmla="*/ 20 h 204"/>
              <a:gd name="T96" fmla="*/ 110 w 189"/>
              <a:gd name="T97" fmla="*/ 18 h 204"/>
              <a:gd name="T98" fmla="*/ 120 w 189"/>
              <a:gd name="T99" fmla="*/ 15 h 204"/>
              <a:gd name="T100" fmla="*/ 130 w 189"/>
              <a:gd name="T101" fmla="*/ 1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89" h="204">
                <a:moveTo>
                  <a:pt x="130" y="10"/>
                </a:moveTo>
                <a:lnTo>
                  <a:pt x="133" y="7"/>
                </a:lnTo>
                <a:lnTo>
                  <a:pt x="135" y="5"/>
                </a:lnTo>
                <a:lnTo>
                  <a:pt x="138" y="2"/>
                </a:lnTo>
                <a:lnTo>
                  <a:pt x="141" y="1"/>
                </a:lnTo>
                <a:lnTo>
                  <a:pt x="143" y="1"/>
                </a:lnTo>
                <a:lnTo>
                  <a:pt x="144" y="0"/>
                </a:lnTo>
                <a:lnTo>
                  <a:pt x="148" y="0"/>
                </a:lnTo>
                <a:lnTo>
                  <a:pt x="149" y="1"/>
                </a:lnTo>
                <a:lnTo>
                  <a:pt x="151" y="2"/>
                </a:lnTo>
                <a:lnTo>
                  <a:pt x="153" y="4"/>
                </a:lnTo>
                <a:lnTo>
                  <a:pt x="156" y="5"/>
                </a:lnTo>
                <a:lnTo>
                  <a:pt x="160" y="7"/>
                </a:lnTo>
                <a:lnTo>
                  <a:pt x="162" y="9"/>
                </a:lnTo>
                <a:lnTo>
                  <a:pt x="166" y="11"/>
                </a:lnTo>
                <a:lnTo>
                  <a:pt x="171" y="14"/>
                </a:lnTo>
                <a:lnTo>
                  <a:pt x="175" y="18"/>
                </a:lnTo>
                <a:lnTo>
                  <a:pt x="179" y="20"/>
                </a:lnTo>
                <a:lnTo>
                  <a:pt x="183" y="23"/>
                </a:lnTo>
                <a:lnTo>
                  <a:pt x="185" y="25"/>
                </a:lnTo>
                <a:lnTo>
                  <a:pt x="187" y="28"/>
                </a:lnTo>
                <a:lnTo>
                  <a:pt x="188" y="32"/>
                </a:lnTo>
                <a:lnTo>
                  <a:pt x="189" y="34"/>
                </a:lnTo>
                <a:lnTo>
                  <a:pt x="189" y="37"/>
                </a:lnTo>
                <a:lnTo>
                  <a:pt x="188" y="42"/>
                </a:lnTo>
                <a:lnTo>
                  <a:pt x="188" y="45"/>
                </a:lnTo>
                <a:lnTo>
                  <a:pt x="187" y="46"/>
                </a:lnTo>
                <a:lnTo>
                  <a:pt x="185" y="49"/>
                </a:lnTo>
                <a:lnTo>
                  <a:pt x="184" y="50"/>
                </a:lnTo>
                <a:lnTo>
                  <a:pt x="182" y="51"/>
                </a:lnTo>
                <a:lnTo>
                  <a:pt x="179" y="52"/>
                </a:lnTo>
                <a:lnTo>
                  <a:pt x="176" y="55"/>
                </a:lnTo>
                <a:lnTo>
                  <a:pt x="174" y="58"/>
                </a:lnTo>
                <a:lnTo>
                  <a:pt x="173" y="61"/>
                </a:lnTo>
                <a:lnTo>
                  <a:pt x="170" y="65"/>
                </a:lnTo>
                <a:lnTo>
                  <a:pt x="169" y="70"/>
                </a:lnTo>
                <a:lnTo>
                  <a:pt x="169" y="76"/>
                </a:lnTo>
                <a:lnTo>
                  <a:pt x="167" y="81"/>
                </a:lnTo>
                <a:lnTo>
                  <a:pt x="166" y="87"/>
                </a:lnTo>
                <a:lnTo>
                  <a:pt x="164" y="103"/>
                </a:lnTo>
                <a:lnTo>
                  <a:pt x="162" y="119"/>
                </a:lnTo>
                <a:lnTo>
                  <a:pt x="160" y="137"/>
                </a:lnTo>
                <a:lnTo>
                  <a:pt x="156" y="155"/>
                </a:lnTo>
                <a:lnTo>
                  <a:pt x="153" y="166"/>
                </a:lnTo>
                <a:lnTo>
                  <a:pt x="151" y="173"/>
                </a:lnTo>
                <a:lnTo>
                  <a:pt x="149" y="181"/>
                </a:lnTo>
                <a:lnTo>
                  <a:pt x="148" y="187"/>
                </a:lnTo>
                <a:lnTo>
                  <a:pt x="147" y="193"/>
                </a:lnTo>
                <a:lnTo>
                  <a:pt x="146" y="196"/>
                </a:lnTo>
                <a:lnTo>
                  <a:pt x="144" y="199"/>
                </a:lnTo>
                <a:lnTo>
                  <a:pt x="143" y="200"/>
                </a:lnTo>
                <a:lnTo>
                  <a:pt x="142" y="202"/>
                </a:lnTo>
                <a:lnTo>
                  <a:pt x="142" y="203"/>
                </a:lnTo>
                <a:lnTo>
                  <a:pt x="141" y="204"/>
                </a:lnTo>
                <a:lnTo>
                  <a:pt x="139" y="204"/>
                </a:lnTo>
                <a:lnTo>
                  <a:pt x="138" y="204"/>
                </a:lnTo>
                <a:lnTo>
                  <a:pt x="135" y="204"/>
                </a:lnTo>
                <a:lnTo>
                  <a:pt x="133" y="204"/>
                </a:lnTo>
                <a:lnTo>
                  <a:pt x="130" y="203"/>
                </a:lnTo>
                <a:lnTo>
                  <a:pt x="128" y="202"/>
                </a:lnTo>
                <a:lnTo>
                  <a:pt x="126" y="200"/>
                </a:lnTo>
                <a:lnTo>
                  <a:pt x="125" y="198"/>
                </a:lnTo>
                <a:lnTo>
                  <a:pt x="124" y="195"/>
                </a:lnTo>
                <a:lnTo>
                  <a:pt x="124" y="191"/>
                </a:lnTo>
                <a:lnTo>
                  <a:pt x="124" y="186"/>
                </a:lnTo>
                <a:lnTo>
                  <a:pt x="125" y="181"/>
                </a:lnTo>
                <a:lnTo>
                  <a:pt x="125" y="176"/>
                </a:lnTo>
                <a:lnTo>
                  <a:pt x="126" y="169"/>
                </a:lnTo>
                <a:lnTo>
                  <a:pt x="128" y="162"/>
                </a:lnTo>
                <a:lnTo>
                  <a:pt x="129" y="154"/>
                </a:lnTo>
                <a:lnTo>
                  <a:pt x="130" y="145"/>
                </a:lnTo>
                <a:lnTo>
                  <a:pt x="132" y="135"/>
                </a:lnTo>
                <a:lnTo>
                  <a:pt x="133" y="124"/>
                </a:lnTo>
                <a:lnTo>
                  <a:pt x="134" y="113"/>
                </a:lnTo>
                <a:lnTo>
                  <a:pt x="135" y="100"/>
                </a:lnTo>
                <a:lnTo>
                  <a:pt x="137" y="94"/>
                </a:lnTo>
                <a:lnTo>
                  <a:pt x="137" y="87"/>
                </a:lnTo>
                <a:lnTo>
                  <a:pt x="137" y="82"/>
                </a:lnTo>
                <a:lnTo>
                  <a:pt x="138" y="77"/>
                </a:lnTo>
                <a:lnTo>
                  <a:pt x="138" y="72"/>
                </a:lnTo>
                <a:lnTo>
                  <a:pt x="138" y="67"/>
                </a:lnTo>
                <a:lnTo>
                  <a:pt x="139" y="63"/>
                </a:lnTo>
                <a:lnTo>
                  <a:pt x="139" y="59"/>
                </a:lnTo>
                <a:lnTo>
                  <a:pt x="139" y="55"/>
                </a:lnTo>
                <a:lnTo>
                  <a:pt x="139" y="52"/>
                </a:lnTo>
                <a:lnTo>
                  <a:pt x="139" y="50"/>
                </a:lnTo>
                <a:lnTo>
                  <a:pt x="139" y="47"/>
                </a:lnTo>
                <a:lnTo>
                  <a:pt x="139" y="46"/>
                </a:lnTo>
                <a:lnTo>
                  <a:pt x="139" y="43"/>
                </a:lnTo>
                <a:lnTo>
                  <a:pt x="139" y="43"/>
                </a:lnTo>
                <a:lnTo>
                  <a:pt x="138" y="42"/>
                </a:lnTo>
                <a:lnTo>
                  <a:pt x="138" y="42"/>
                </a:lnTo>
                <a:lnTo>
                  <a:pt x="137" y="41"/>
                </a:lnTo>
                <a:lnTo>
                  <a:pt x="135" y="41"/>
                </a:lnTo>
                <a:lnTo>
                  <a:pt x="134" y="41"/>
                </a:lnTo>
                <a:lnTo>
                  <a:pt x="132" y="41"/>
                </a:lnTo>
                <a:lnTo>
                  <a:pt x="129" y="41"/>
                </a:lnTo>
                <a:lnTo>
                  <a:pt x="124" y="41"/>
                </a:lnTo>
                <a:lnTo>
                  <a:pt x="117" y="42"/>
                </a:lnTo>
                <a:lnTo>
                  <a:pt x="108" y="42"/>
                </a:lnTo>
                <a:lnTo>
                  <a:pt x="101" y="43"/>
                </a:lnTo>
                <a:lnTo>
                  <a:pt x="90" y="45"/>
                </a:lnTo>
                <a:lnTo>
                  <a:pt x="79" y="46"/>
                </a:lnTo>
                <a:lnTo>
                  <a:pt x="70" y="49"/>
                </a:lnTo>
                <a:lnTo>
                  <a:pt x="61" y="50"/>
                </a:lnTo>
                <a:lnTo>
                  <a:pt x="54" y="50"/>
                </a:lnTo>
                <a:lnTo>
                  <a:pt x="48" y="51"/>
                </a:lnTo>
                <a:lnTo>
                  <a:pt x="43" y="51"/>
                </a:lnTo>
                <a:lnTo>
                  <a:pt x="39" y="52"/>
                </a:lnTo>
                <a:lnTo>
                  <a:pt x="36" y="52"/>
                </a:lnTo>
                <a:lnTo>
                  <a:pt x="31" y="54"/>
                </a:lnTo>
                <a:lnTo>
                  <a:pt x="25" y="54"/>
                </a:lnTo>
                <a:lnTo>
                  <a:pt x="20" y="54"/>
                </a:lnTo>
                <a:lnTo>
                  <a:pt x="13" y="52"/>
                </a:lnTo>
                <a:lnTo>
                  <a:pt x="8" y="50"/>
                </a:lnTo>
                <a:lnTo>
                  <a:pt x="7" y="50"/>
                </a:lnTo>
                <a:lnTo>
                  <a:pt x="4" y="49"/>
                </a:lnTo>
                <a:lnTo>
                  <a:pt x="3" y="47"/>
                </a:lnTo>
                <a:lnTo>
                  <a:pt x="2" y="46"/>
                </a:lnTo>
                <a:lnTo>
                  <a:pt x="2" y="46"/>
                </a:lnTo>
                <a:lnTo>
                  <a:pt x="2" y="45"/>
                </a:lnTo>
                <a:lnTo>
                  <a:pt x="0" y="43"/>
                </a:lnTo>
                <a:lnTo>
                  <a:pt x="0" y="42"/>
                </a:lnTo>
                <a:lnTo>
                  <a:pt x="2" y="42"/>
                </a:lnTo>
                <a:lnTo>
                  <a:pt x="3" y="41"/>
                </a:lnTo>
                <a:lnTo>
                  <a:pt x="4" y="40"/>
                </a:lnTo>
                <a:lnTo>
                  <a:pt x="6" y="40"/>
                </a:lnTo>
                <a:lnTo>
                  <a:pt x="8" y="38"/>
                </a:lnTo>
                <a:lnTo>
                  <a:pt x="11" y="37"/>
                </a:lnTo>
                <a:lnTo>
                  <a:pt x="13" y="37"/>
                </a:lnTo>
                <a:lnTo>
                  <a:pt x="15" y="36"/>
                </a:lnTo>
                <a:lnTo>
                  <a:pt x="17" y="36"/>
                </a:lnTo>
                <a:lnTo>
                  <a:pt x="20" y="34"/>
                </a:lnTo>
                <a:lnTo>
                  <a:pt x="22" y="34"/>
                </a:lnTo>
                <a:lnTo>
                  <a:pt x="26" y="34"/>
                </a:lnTo>
                <a:lnTo>
                  <a:pt x="34" y="33"/>
                </a:lnTo>
                <a:lnTo>
                  <a:pt x="42" y="31"/>
                </a:lnTo>
                <a:lnTo>
                  <a:pt x="52" y="29"/>
                </a:lnTo>
                <a:lnTo>
                  <a:pt x="63" y="27"/>
                </a:lnTo>
                <a:lnTo>
                  <a:pt x="75" y="24"/>
                </a:lnTo>
                <a:lnTo>
                  <a:pt x="81" y="24"/>
                </a:lnTo>
                <a:lnTo>
                  <a:pt x="87" y="23"/>
                </a:lnTo>
                <a:lnTo>
                  <a:pt x="92" y="22"/>
                </a:lnTo>
                <a:lnTo>
                  <a:pt x="97" y="20"/>
                </a:lnTo>
                <a:lnTo>
                  <a:pt x="102" y="20"/>
                </a:lnTo>
                <a:lnTo>
                  <a:pt x="106" y="19"/>
                </a:lnTo>
                <a:lnTo>
                  <a:pt x="110" y="18"/>
                </a:lnTo>
                <a:lnTo>
                  <a:pt x="114" y="16"/>
                </a:lnTo>
                <a:lnTo>
                  <a:pt x="116" y="16"/>
                </a:lnTo>
                <a:lnTo>
                  <a:pt x="120" y="15"/>
                </a:lnTo>
                <a:lnTo>
                  <a:pt x="124" y="13"/>
                </a:lnTo>
                <a:lnTo>
                  <a:pt x="128" y="11"/>
                </a:lnTo>
                <a:lnTo>
                  <a:pt x="130" y="10"/>
                </a:lnTo>
                <a:lnTo>
                  <a:pt x="130" y="10"/>
                </a:lnTo>
              </a:path>
            </a:pathLst>
          </a:custGeom>
          <a:solidFill>
            <a:srgbClr val="221DD3"/>
          </a:solidFill>
          <a:ln w="12700">
            <a:solidFill>
              <a:srgbClr val="221DD3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7" name="Freeform 233"/>
          <p:cNvSpPr/>
          <p:nvPr/>
        </p:nvSpPr>
        <p:spPr bwMode="auto">
          <a:xfrm>
            <a:off x="6029285" y="1810472"/>
            <a:ext cx="561685" cy="595081"/>
          </a:xfrm>
          <a:custGeom>
            <a:avLst/>
            <a:gdLst>
              <a:gd name="T0" fmla="*/ 143 w 185"/>
              <a:gd name="T1" fmla="*/ 143 h 196"/>
              <a:gd name="T2" fmla="*/ 136 w 185"/>
              <a:gd name="T3" fmla="*/ 164 h 196"/>
              <a:gd name="T4" fmla="*/ 131 w 185"/>
              <a:gd name="T5" fmla="*/ 179 h 196"/>
              <a:gd name="T6" fmla="*/ 127 w 185"/>
              <a:gd name="T7" fmla="*/ 189 h 196"/>
              <a:gd name="T8" fmla="*/ 125 w 185"/>
              <a:gd name="T9" fmla="*/ 196 h 196"/>
              <a:gd name="T10" fmla="*/ 123 w 185"/>
              <a:gd name="T11" fmla="*/ 196 h 196"/>
              <a:gd name="T12" fmla="*/ 118 w 185"/>
              <a:gd name="T13" fmla="*/ 193 h 196"/>
              <a:gd name="T14" fmla="*/ 113 w 185"/>
              <a:gd name="T15" fmla="*/ 184 h 196"/>
              <a:gd name="T16" fmla="*/ 111 w 185"/>
              <a:gd name="T17" fmla="*/ 170 h 196"/>
              <a:gd name="T18" fmla="*/ 112 w 185"/>
              <a:gd name="T19" fmla="*/ 159 h 196"/>
              <a:gd name="T20" fmla="*/ 114 w 185"/>
              <a:gd name="T21" fmla="*/ 144 h 196"/>
              <a:gd name="T22" fmla="*/ 117 w 185"/>
              <a:gd name="T23" fmla="*/ 128 h 196"/>
              <a:gd name="T24" fmla="*/ 123 w 185"/>
              <a:gd name="T25" fmla="*/ 98 h 196"/>
              <a:gd name="T26" fmla="*/ 127 w 185"/>
              <a:gd name="T27" fmla="*/ 72 h 196"/>
              <a:gd name="T28" fmla="*/ 129 w 185"/>
              <a:gd name="T29" fmla="*/ 56 h 196"/>
              <a:gd name="T30" fmla="*/ 129 w 185"/>
              <a:gd name="T31" fmla="*/ 43 h 196"/>
              <a:gd name="T32" fmla="*/ 126 w 185"/>
              <a:gd name="T33" fmla="*/ 38 h 196"/>
              <a:gd name="T34" fmla="*/ 117 w 185"/>
              <a:gd name="T35" fmla="*/ 35 h 196"/>
              <a:gd name="T36" fmla="*/ 104 w 185"/>
              <a:gd name="T37" fmla="*/ 36 h 196"/>
              <a:gd name="T38" fmla="*/ 90 w 185"/>
              <a:gd name="T39" fmla="*/ 39 h 196"/>
              <a:gd name="T40" fmla="*/ 68 w 185"/>
              <a:gd name="T41" fmla="*/ 43 h 196"/>
              <a:gd name="T42" fmla="*/ 45 w 185"/>
              <a:gd name="T43" fmla="*/ 47 h 196"/>
              <a:gd name="T44" fmla="*/ 26 w 185"/>
              <a:gd name="T45" fmla="*/ 45 h 196"/>
              <a:gd name="T46" fmla="*/ 13 w 185"/>
              <a:gd name="T47" fmla="*/ 42 h 196"/>
              <a:gd name="T48" fmla="*/ 4 w 185"/>
              <a:gd name="T49" fmla="*/ 36 h 196"/>
              <a:gd name="T50" fmla="*/ 0 w 185"/>
              <a:gd name="T51" fmla="*/ 34 h 196"/>
              <a:gd name="T52" fmla="*/ 0 w 185"/>
              <a:gd name="T53" fmla="*/ 31 h 196"/>
              <a:gd name="T54" fmla="*/ 6 w 185"/>
              <a:gd name="T55" fmla="*/ 30 h 196"/>
              <a:gd name="T56" fmla="*/ 17 w 185"/>
              <a:gd name="T57" fmla="*/ 27 h 196"/>
              <a:gd name="T58" fmla="*/ 32 w 185"/>
              <a:gd name="T59" fmla="*/ 27 h 196"/>
              <a:gd name="T60" fmla="*/ 51 w 185"/>
              <a:gd name="T61" fmla="*/ 24 h 196"/>
              <a:gd name="T62" fmla="*/ 76 w 185"/>
              <a:gd name="T63" fmla="*/ 18 h 196"/>
              <a:gd name="T64" fmla="*/ 98 w 185"/>
              <a:gd name="T65" fmla="*/ 13 h 196"/>
              <a:gd name="T66" fmla="*/ 113 w 185"/>
              <a:gd name="T67" fmla="*/ 7 h 196"/>
              <a:gd name="T68" fmla="*/ 126 w 185"/>
              <a:gd name="T69" fmla="*/ 2 h 196"/>
              <a:gd name="T70" fmla="*/ 136 w 185"/>
              <a:gd name="T71" fmla="*/ 2 h 196"/>
              <a:gd name="T72" fmla="*/ 145 w 185"/>
              <a:gd name="T73" fmla="*/ 4 h 196"/>
              <a:gd name="T74" fmla="*/ 159 w 185"/>
              <a:gd name="T75" fmla="*/ 11 h 196"/>
              <a:gd name="T76" fmla="*/ 174 w 185"/>
              <a:gd name="T77" fmla="*/ 18 h 196"/>
              <a:gd name="T78" fmla="*/ 181 w 185"/>
              <a:gd name="T79" fmla="*/ 26 h 196"/>
              <a:gd name="T80" fmla="*/ 185 w 185"/>
              <a:gd name="T81" fmla="*/ 30 h 196"/>
              <a:gd name="T82" fmla="*/ 183 w 185"/>
              <a:gd name="T83" fmla="*/ 38 h 196"/>
              <a:gd name="T84" fmla="*/ 177 w 185"/>
              <a:gd name="T85" fmla="*/ 44 h 196"/>
              <a:gd name="T86" fmla="*/ 172 w 185"/>
              <a:gd name="T87" fmla="*/ 49 h 196"/>
              <a:gd name="T88" fmla="*/ 167 w 185"/>
              <a:gd name="T89" fmla="*/ 58 h 196"/>
              <a:gd name="T90" fmla="*/ 162 w 185"/>
              <a:gd name="T91" fmla="*/ 71 h 196"/>
              <a:gd name="T92" fmla="*/ 157 w 185"/>
              <a:gd name="T93" fmla="*/ 88 h 196"/>
              <a:gd name="T94" fmla="*/ 152 w 185"/>
              <a:gd name="T95" fmla="*/ 110 h 196"/>
              <a:gd name="T96" fmla="*/ 147 w 185"/>
              <a:gd name="T97" fmla="*/ 12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5" h="196">
                <a:moveTo>
                  <a:pt x="147" y="126"/>
                </a:moveTo>
                <a:lnTo>
                  <a:pt x="144" y="134"/>
                </a:lnTo>
                <a:lnTo>
                  <a:pt x="143" y="143"/>
                </a:lnTo>
                <a:lnTo>
                  <a:pt x="140" y="151"/>
                </a:lnTo>
                <a:lnTo>
                  <a:pt x="139" y="157"/>
                </a:lnTo>
                <a:lnTo>
                  <a:pt x="136" y="164"/>
                </a:lnTo>
                <a:lnTo>
                  <a:pt x="135" y="169"/>
                </a:lnTo>
                <a:lnTo>
                  <a:pt x="134" y="174"/>
                </a:lnTo>
                <a:lnTo>
                  <a:pt x="131" y="179"/>
                </a:lnTo>
                <a:lnTo>
                  <a:pt x="130" y="183"/>
                </a:lnTo>
                <a:lnTo>
                  <a:pt x="129" y="187"/>
                </a:lnTo>
                <a:lnTo>
                  <a:pt x="127" y="189"/>
                </a:lnTo>
                <a:lnTo>
                  <a:pt x="127" y="192"/>
                </a:lnTo>
                <a:lnTo>
                  <a:pt x="126" y="195"/>
                </a:lnTo>
                <a:lnTo>
                  <a:pt x="125" y="196"/>
                </a:lnTo>
                <a:lnTo>
                  <a:pt x="125" y="196"/>
                </a:lnTo>
                <a:lnTo>
                  <a:pt x="123" y="196"/>
                </a:lnTo>
                <a:lnTo>
                  <a:pt x="123" y="196"/>
                </a:lnTo>
                <a:lnTo>
                  <a:pt x="122" y="196"/>
                </a:lnTo>
                <a:lnTo>
                  <a:pt x="121" y="195"/>
                </a:lnTo>
                <a:lnTo>
                  <a:pt x="118" y="193"/>
                </a:lnTo>
                <a:lnTo>
                  <a:pt x="117" y="191"/>
                </a:lnTo>
                <a:lnTo>
                  <a:pt x="116" y="189"/>
                </a:lnTo>
                <a:lnTo>
                  <a:pt x="113" y="184"/>
                </a:lnTo>
                <a:lnTo>
                  <a:pt x="112" y="180"/>
                </a:lnTo>
                <a:lnTo>
                  <a:pt x="112" y="175"/>
                </a:lnTo>
                <a:lnTo>
                  <a:pt x="111" y="170"/>
                </a:lnTo>
                <a:lnTo>
                  <a:pt x="112" y="166"/>
                </a:lnTo>
                <a:lnTo>
                  <a:pt x="112" y="162"/>
                </a:lnTo>
                <a:lnTo>
                  <a:pt x="112" y="159"/>
                </a:lnTo>
                <a:lnTo>
                  <a:pt x="113" y="155"/>
                </a:lnTo>
                <a:lnTo>
                  <a:pt x="113" y="150"/>
                </a:lnTo>
                <a:lnTo>
                  <a:pt x="114" y="144"/>
                </a:lnTo>
                <a:lnTo>
                  <a:pt x="116" y="139"/>
                </a:lnTo>
                <a:lnTo>
                  <a:pt x="116" y="133"/>
                </a:lnTo>
                <a:lnTo>
                  <a:pt x="117" y="128"/>
                </a:lnTo>
                <a:lnTo>
                  <a:pt x="118" y="121"/>
                </a:lnTo>
                <a:lnTo>
                  <a:pt x="121" y="110"/>
                </a:lnTo>
                <a:lnTo>
                  <a:pt x="123" y="98"/>
                </a:lnTo>
                <a:lnTo>
                  <a:pt x="125" y="89"/>
                </a:lnTo>
                <a:lnTo>
                  <a:pt x="127" y="80"/>
                </a:lnTo>
                <a:lnTo>
                  <a:pt x="127" y="72"/>
                </a:lnTo>
                <a:lnTo>
                  <a:pt x="129" y="66"/>
                </a:lnTo>
                <a:lnTo>
                  <a:pt x="129" y="60"/>
                </a:lnTo>
                <a:lnTo>
                  <a:pt x="129" y="56"/>
                </a:lnTo>
                <a:lnTo>
                  <a:pt x="129" y="51"/>
                </a:lnTo>
                <a:lnTo>
                  <a:pt x="129" y="45"/>
                </a:lnTo>
                <a:lnTo>
                  <a:pt x="129" y="43"/>
                </a:lnTo>
                <a:lnTo>
                  <a:pt x="127" y="40"/>
                </a:lnTo>
                <a:lnTo>
                  <a:pt x="127" y="39"/>
                </a:lnTo>
                <a:lnTo>
                  <a:pt x="126" y="38"/>
                </a:lnTo>
                <a:lnTo>
                  <a:pt x="125" y="36"/>
                </a:lnTo>
                <a:lnTo>
                  <a:pt x="121" y="36"/>
                </a:lnTo>
                <a:lnTo>
                  <a:pt x="117" y="35"/>
                </a:lnTo>
                <a:lnTo>
                  <a:pt x="112" y="35"/>
                </a:lnTo>
                <a:lnTo>
                  <a:pt x="108" y="35"/>
                </a:lnTo>
                <a:lnTo>
                  <a:pt x="104" y="36"/>
                </a:lnTo>
                <a:lnTo>
                  <a:pt x="100" y="36"/>
                </a:lnTo>
                <a:lnTo>
                  <a:pt x="95" y="38"/>
                </a:lnTo>
                <a:lnTo>
                  <a:pt x="90" y="39"/>
                </a:lnTo>
                <a:lnTo>
                  <a:pt x="84" y="40"/>
                </a:lnTo>
                <a:lnTo>
                  <a:pt x="76" y="42"/>
                </a:lnTo>
                <a:lnTo>
                  <a:pt x="68" y="43"/>
                </a:lnTo>
                <a:lnTo>
                  <a:pt x="59" y="44"/>
                </a:lnTo>
                <a:lnTo>
                  <a:pt x="51" y="45"/>
                </a:lnTo>
                <a:lnTo>
                  <a:pt x="45" y="47"/>
                </a:lnTo>
                <a:lnTo>
                  <a:pt x="37" y="47"/>
                </a:lnTo>
                <a:lnTo>
                  <a:pt x="32" y="47"/>
                </a:lnTo>
                <a:lnTo>
                  <a:pt x="26" y="45"/>
                </a:lnTo>
                <a:lnTo>
                  <a:pt x="22" y="44"/>
                </a:lnTo>
                <a:lnTo>
                  <a:pt x="17" y="43"/>
                </a:lnTo>
                <a:lnTo>
                  <a:pt x="13" y="42"/>
                </a:lnTo>
                <a:lnTo>
                  <a:pt x="9" y="40"/>
                </a:lnTo>
                <a:lnTo>
                  <a:pt x="6" y="38"/>
                </a:lnTo>
                <a:lnTo>
                  <a:pt x="4" y="36"/>
                </a:lnTo>
                <a:lnTo>
                  <a:pt x="1" y="36"/>
                </a:lnTo>
                <a:lnTo>
                  <a:pt x="0" y="35"/>
                </a:lnTo>
                <a:lnTo>
                  <a:pt x="0" y="34"/>
                </a:lnTo>
                <a:lnTo>
                  <a:pt x="0" y="33"/>
                </a:lnTo>
                <a:lnTo>
                  <a:pt x="0" y="33"/>
                </a:lnTo>
                <a:lnTo>
                  <a:pt x="0" y="31"/>
                </a:lnTo>
                <a:lnTo>
                  <a:pt x="1" y="31"/>
                </a:lnTo>
                <a:lnTo>
                  <a:pt x="4" y="30"/>
                </a:lnTo>
                <a:lnTo>
                  <a:pt x="6" y="30"/>
                </a:lnTo>
                <a:lnTo>
                  <a:pt x="9" y="30"/>
                </a:lnTo>
                <a:lnTo>
                  <a:pt x="13" y="29"/>
                </a:lnTo>
                <a:lnTo>
                  <a:pt x="17" y="27"/>
                </a:lnTo>
                <a:lnTo>
                  <a:pt x="22" y="27"/>
                </a:lnTo>
                <a:lnTo>
                  <a:pt x="26" y="27"/>
                </a:lnTo>
                <a:lnTo>
                  <a:pt x="32" y="27"/>
                </a:lnTo>
                <a:lnTo>
                  <a:pt x="37" y="26"/>
                </a:lnTo>
                <a:lnTo>
                  <a:pt x="45" y="25"/>
                </a:lnTo>
                <a:lnTo>
                  <a:pt x="51" y="24"/>
                </a:lnTo>
                <a:lnTo>
                  <a:pt x="59" y="22"/>
                </a:lnTo>
                <a:lnTo>
                  <a:pt x="68" y="21"/>
                </a:lnTo>
                <a:lnTo>
                  <a:pt x="76" y="18"/>
                </a:lnTo>
                <a:lnTo>
                  <a:pt x="84" y="17"/>
                </a:lnTo>
                <a:lnTo>
                  <a:pt x="91" y="15"/>
                </a:lnTo>
                <a:lnTo>
                  <a:pt x="98" y="13"/>
                </a:lnTo>
                <a:lnTo>
                  <a:pt x="104" y="11"/>
                </a:lnTo>
                <a:lnTo>
                  <a:pt x="109" y="9"/>
                </a:lnTo>
                <a:lnTo>
                  <a:pt x="113" y="7"/>
                </a:lnTo>
                <a:lnTo>
                  <a:pt x="116" y="6"/>
                </a:lnTo>
                <a:lnTo>
                  <a:pt x="122" y="3"/>
                </a:lnTo>
                <a:lnTo>
                  <a:pt x="126" y="2"/>
                </a:lnTo>
                <a:lnTo>
                  <a:pt x="130" y="0"/>
                </a:lnTo>
                <a:lnTo>
                  <a:pt x="134" y="0"/>
                </a:lnTo>
                <a:lnTo>
                  <a:pt x="136" y="2"/>
                </a:lnTo>
                <a:lnTo>
                  <a:pt x="139" y="2"/>
                </a:lnTo>
                <a:lnTo>
                  <a:pt x="141" y="3"/>
                </a:lnTo>
                <a:lnTo>
                  <a:pt x="145" y="4"/>
                </a:lnTo>
                <a:lnTo>
                  <a:pt x="149" y="7"/>
                </a:lnTo>
                <a:lnTo>
                  <a:pt x="154" y="8"/>
                </a:lnTo>
                <a:lnTo>
                  <a:pt x="159" y="11"/>
                </a:lnTo>
                <a:lnTo>
                  <a:pt x="165" y="13"/>
                </a:lnTo>
                <a:lnTo>
                  <a:pt x="168" y="16"/>
                </a:lnTo>
                <a:lnTo>
                  <a:pt x="174" y="18"/>
                </a:lnTo>
                <a:lnTo>
                  <a:pt x="176" y="21"/>
                </a:lnTo>
                <a:lnTo>
                  <a:pt x="180" y="24"/>
                </a:lnTo>
                <a:lnTo>
                  <a:pt x="181" y="26"/>
                </a:lnTo>
                <a:lnTo>
                  <a:pt x="184" y="27"/>
                </a:lnTo>
                <a:lnTo>
                  <a:pt x="184" y="29"/>
                </a:lnTo>
                <a:lnTo>
                  <a:pt x="185" y="30"/>
                </a:lnTo>
                <a:lnTo>
                  <a:pt x="184" y="34"/>
                </a:lnTo>
                <a:lnTo>
                  <a:pt x="184" y="36"/>
                </a:lnTo>
                <a:lnTo>
                  <a:pt x="183" y="38"/>
                </a:lnTo>
                <a:lnTo>
                  <a:pt x="181" y="40"/>
                </a:lnTo>
                <a:lnTo>
                  <a:pt x="180" y="42"/>
                </a:lnTo>
                <a:lnTo>
                  <a:pt x="177" y="44"/>
                </a:lnTo>
                <a:lnTo>
                  <a:pt x="175" y="45"/>
                </a:lnTo>
                <a:lnTo>
                  <a:pt x="174" y="47"/>
                </a:lnTo>
                <a:lnTo>
                  <a:pt x="172" y="49"/>
                </a:lnTo>
                <a:lnTo>
                  <a:pt x="171" y="52"/>
                </a:lnTo>
                <a:lnTo>
                  <a:pt x="168" y="54"/>
                </a:lnTo>
                <a:lnTo>
                  <a:pt x="167" y="58"/>
                </a:lnTo>
                <a:lnTo>
                  <a:pt x="166" y="62"/>
                </a:lnTo>
                <a:lnTo>
                  <a:pt x="165" y="66"/>
                </a:lnTo>
                <a:lnTo>
                  <a:pt x="162" y="71"/>
                </a:lnTo>
                <a:lnTo>
                  <a:pt x="161" y="76"/>
                </a:lnTo>
                <a:lnTo>
                  <a:pt x="159" y="81"/>
                </a:lnTo>
                <a:lnTo>
                  <a:pt x="157" y="88"/>
                </a:lnTo>
                <a:lnTo>
                  <a:pt x="156" y="94"/>
                </a:lnTo>
                <a:lnTo>
                  <a:pt x="153" y="102"/>
                </a:lnTo>
                <a:lnTo>
                  <a:pt x="152" y="110"/>
                </a:lnTo>
                <a:lnTo>
                  <a:pt x="149" y="117"/>
                </a:lnTo>
                <a:lnTo>
                  <a:pt x="147" y="126"/>
                </a:lnTo>
                <a:lnTo>
                  <a:pt x="147" y="126"/>
                </a:lnTo>
              </a:path>
            </a:pathLst>
          </a:custGeom>
          <a:solidFill>
            <a:srgbClr val="221DD3"/>
          </a:solidFill>
          <a:ln w="12700">
            <a:solidFill>
              <a:srgbClr val="221DD3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8" name="文本框 8"/>
          <p:cNvSpPr txBox="1">
            <a:spLocks noChangeArrowheads="1"/>
          </p:cNvSpPr>
          <p:nvPr/>
        </p:nvSpPr>
        <p:spPr bwMode="auto">
          <a:xfrm>
            <a:off x="4351602" y="853381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800">
                <a:latin typeface="汉语拼音" panose="000B0604020202020204" pitchFamily="34" charset="0"/>
                <a:ea typeface="GB Pinyinok-B" panose="02010600030101010101" pitchFamily="2" charset="-122"/>
                <a:cs typeface="汉语拼音" panose="000B0604020202020204" pitchFamily="34" charset="0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400" dirty="0" err="1"/>
              <a:t>cuì</a:t>
            </a:r>
            <a:endParaRPr lang="zh-CN" altLang="en-US" sz="4400" dirty="0"/>
          </a:p>
        </p:txBody>
      </p:sp>
      <p:sp>
        <p:nvSpPr>
          <p:cNvPr id="119" name="文本框 13"/>
          <p:cNvSpPr txBox="1"/>
          <p:nvPr/>
        </p:nvSpPr>
        <p:spPr>
          <a:xfrm>
            <a:off x="1547664" y="4065914"/>
            <a:ext cx="58613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“翠”第一笔和第四笔是横折，无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钩，要注意和“羽”字区分开。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1977369" y="217825"/>
            <a:ext cx="5114911" cy="577081"/>
            <a:chOff x="307536" y="387246"/>
            <a:chExt cx="5114911" cy="577081"/>
          </a:xfrm>
        </p:grpSpPr>
        <p:sp>
          <p:nvSpPr>
            <p:cNvPr id="121" name="TextBox 11"/>
            <p:cNvSpPr txBox="1">
              <a:spLocks noChangeArrowheads="1"/>
            </p:cNvSpPr>
            <p:nvPr/>
          </p:nvSpPr>
          <p:spPr bwMode="auto">
            <a:xfrm>
              <a:off x="796981" y="387246"/>
              <a:ext cx="4625466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重难点字书写指导</a:t>
              </a:r>
              <a:endPara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307536" y="459135"/>
              <a:ext cx="456833" cy="456366"/>
              <a:chOff x="631825" y="5181600"/>
              <a:chExt cx="1554163" cy="1552575"/>
            </a:xfrm>
          </p:grpSpPr>
          <p:sp>
            <p:nvSpPr>
              <p:cNvPr id="123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4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5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6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7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8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9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0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1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2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3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4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5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6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7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8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9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0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1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2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3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4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5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6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7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8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9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0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1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2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3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4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0"/>
          <p:cNvSpPr/>
          <p:nvPr/>
        </p:nvSpPr>
        <p:spPr>
          <a:xfrm>
            <a:off x="251520" y="1131590"/>
            <a:ext cx="3182416" cy="6601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、识字卡片。</a:t>
            </a:r>
            <a:r>
              <a:rPr lang="zh-CN" altLang="en-US" sz="3200" b="1" dirty="0" smtClean="0">
                <a:latin typeface="Songti SC" panose="02010600040101010101" pitchFamily="2" charset="-122"/>
                <a:ea typeface="Songti SC" panose="02010600040101010101" pitchFamily="2" charset="-122"/>
              </a:rPr>
              <a:t>　　</a:t>
            </a:r>
            <a:endParaRPr lang="zh-CN" altLang="en-US" sz="3200" b="1" dirty="0">
              <a:latin typeface="Songti SC" panose="02010600040101010101" pitchFamily="2" charset="-122"/>
              <a:ea typeface="Songti SC" panose="0201060004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982797" y="5236046"/>
            <a:ext cx="3181052" cy="1152129"/>
            <a:chOff x="6300192" y="3147814"/>
            <a:chExt cx="3181052" cy="1152129"/>
          </a:xfrm>
        </p:grpSpPr>
        <p:pic>
          <p:nvPicPr>
            <p:cNvPr id="55301" name="Picture 5" descr="http://p2.so.qhmsg.com/bdr/_240_/t01666878937cc7f647.jpg"/>
            <p:cNvPicPr>
              <a:picLocks noChangeAspect="1" noChangeArrowheads="1"/>
            </p:cNvPicPr>
            <p:nvPr/>
          </p:nvPicPr>
          <p:blipFill>
            <a:blip r:embed="rId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00192" y="3147814"/>
              <a:ext cx="1152128" cy="1152129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7248996" y="3304531"/>
              <a:ext cx="223224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zh-CN" altLang="en-US" sz="4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隶书" panose="02010509060101010101" pitchFamily="49" charset="-122"/>
                  <a:ea typeface="隶书" panose="02010509060101010101" pitchFamily="49" charset="-122"/>
                </a:rPr>
                <a:t>胜利了！</a:t>
              </a:r>
              <a:endParaRPr lang="zh-CN" altLang="en-US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</p:grpSp>
      <p:grpSp>
        <p:nvGrpSpPr>
          <p:cNvPr id="29" name="组合 7"/>
          <p:cNvGrpSpPr/>
          <p:nvPr/>
        </p:nvGrpSpPr>
        <p:grpSpPr>
          <a:xfrm>
            <a:off x="2318701" y="2488670"/>
            <a:ext cx="1029163" cy="1085656"/>
            <a:chOff x="2437" y="2032"/>
            <a:chExt cx="1244" cy="1264"/>
          </a:xfrm>
        </p:grpSpPr>
        <p:sp>
          <p:nvSpPr>
            <p:cNvPr id="3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33" name="组合 7"/>
          <p:cNvGrpSpPr/>
          <p:nvPr/>
        </p:nvGrpSpPr>
        <p:grpSpPr>
          <a:xfrm>
            <a:off x="3542837" y="2488670"/>
            <a:ext cx="1029163" cy="1085656"/>
            <a:chOff x="2437" y="2032"/>
            <a:chExt cx="1244" cy="1264"/>
          </a:xfrm>
        </p:grpSpPr>
        <p:sp>
          <p:nvSpPr>
            <p:cNvPr id="3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3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1" name="组合 7"/>
          <p:cNvGrpSpPr/>
          <p:nvPr/>
        </p:nvGrpSpPr>
        <p:grpSpPr>
          <a:xfrm>
            <a:off x="4763641" y="2494206"/>
            <a:ext cx="1029163" cy="1085656"/>
            <a:chOff x="2437" y="2032"/>
            <a:chExt cx="1244" cy="1264"/>
          </a:xfrm>
        </p:grpSpPr>
        <p:sp>
          <p:nvSpPr>
            <p:cNvPr id="4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5" name="组合 7"/>
          <p:cNvGrpSpPr/>
          <p:nvPr/>
        </p:nvGrpSpPr>
        <p:grpSpPr>
          <a:xfrm>
            <a:off x="5987777" y="2494206"/>
            <a:ext cx="1029163" cy="1085656"/>
            <a:chOff x="2437" y="2032"/>
            <a:chExt cx="1244" cy="1264"/>
          </a:xfrm>
        </p:grpSpPr>
        <p:sp>
          <p:nvSpPr>
            <p:cNvPr id="4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4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49" name="文本框 64"/>
          <p:cNvSpPr txBox="1"/>
          <p:nvPr/>
        </p:nvSpPr>
        <p:spPr>
          <a:xfrm>
            <a:off x="2318701" y="2494206"/>
            <a:ext cx="999303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zh-CN" altLang="en-US" sz="6600" b="1" dirty="0" smtClean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亲</a:t>
            </a:r>
            <a:endParaRPr lang="zh-CN" altLang="en-US" sz="6600" b="1" dirty="0" smtClean="0">
              <a:solidFill>
                <a:srgbClr val="FF5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64"/>
          <p:cNvSpPr txBox="1"/>
          <p:nvPr/>
        </p:nvSpPr>
        <p:spPr>
          <a:xfrm>
            <a:off x="3589445" y="2481506"/>
            <a:ext cx="94452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zh-CN" altLang="en-US" sz="6600" b="1" dirty="0" smtClean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</a:t>
            </a:r>
            <a:endParaRPr lang="zh-CN" altLang="en-US" sz="6600" b="1" dirty="0" smtClean="0">
              <a:solidFill>
                <a:srgbClr val="FF5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64"/>
          <p:cNvSpPr txBox="1"/>
          <p:nvPr/>
        </p:nvSpPr>
        <p:spPr>
          <a:xfrm>
            <a:off x="4763641" y="2494206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zh-CN" altLang="en-US" sz="6600" b="1" dirty="0" smtClean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啦</a:t>
            </a:r>
            <a:endParaRPr lang="zh-CN" altLang="en-US" sz="6600" b="1" dirty="0" smtClean="0">
              <a:solidFill>
                <a:srgbClr val="FF5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文本框 64"/>
          <p:cNvSpPr txBox="1"/>
          <p:nvPr/>
        </p:nvSpPr>
        <p:spPr>
          <a:xfrm>
            <a:off x="5987777" y="2494206"/>
            <a:ext cx="834658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zh-CN" altLang="en-US" sz="6600" b="1" dirty="0" smtClean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响</a:t>
            </a:r>
            <a:endParaRPr lang="zh-CN" altLang="en-US" sz="6600" b="1" dirty="0" smtClean="0">
              <a:solidFill>
                <a:srgbClr val="FF5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2"/>
          <p:cNvSpPr txBox="1"/>
          <p:nvPr/>
        </p:nvSpPr>
        <p:spPr>
          <a:xfrm>
            <a:off x="2473229" y="2000260"/>
            <a:ext cx="69121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solidFill>
                  <a:srgbClr val="FF505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qīn</a:t>
            </a:r>
            <a:endParaRPr lang="zh-CN" altLang="en-US">
              <a:solidFill>
                <a:srgbClr val="FF5050"/>
              </a:solidFill>
            </a:endParaRPr>
          </a:p>
        </p:txBody>
      </p:sp>
      <p:sp>
        <p:nvSpPr>
          <p:cNvPr id="55" name="文本框 3"/>
          <p:cNvSpPr txBox="1"/>
          <p:nvPr/>
        </p:nvSpPr>
        <p:spPr>
          <a:xfrm>
            <a:off x="3614959" y="2000260"/>
            <a:ext cx="849913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smtClean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800" b="1" dirty="0" err="1" smtClean="0">
                <a:solidFill>
                  <a:srgbClr val="FF505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fù </a:t>
            </a:r>
            <a:endParaRPr lang="zh-CN" altLang="en-US">
              <a:solidFill>
                <a:srgbClr val="FF5050"/>
              </a:solidFill>
            </a:endParaRPr>
          </a:p>
        </p:txBody>
      </p:sp>
      <p:sp>
        <p:nvSpPr>
          <p:cNvPr id="57" name="文本框 5"/>
          <p:cNvSpPr txBox="1"/>
          <p:nvPr/>
        </p:nvSpPr>
        <p:spPr>
          <a:xfrm>
            <a:off x="5007883" y="1966605"/>
            <a:ext cx="490840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solidFill>
                  <a:srgbClr val="FF505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lā</a:t>
            </a:r>
            <a:endParaRPr lang="zh-CN" altLang="en-US">
              <a:solidFill>
                <a:srgbClr val="FF5050"/>
              </a:solidFill>
            </a:endParaRPr>
          </a:p>
        </p:txBody>
      </p:sp>
      <p:sp>
        <p:nvSpPr>
          <p:cNvPr id="58" name="文本框 6"/>
          <p:cNvSpPr txBox="1"/>
          <p:nvPr/>
        </p:nvSpPr>
        <p:spPr>
          <a:xfrm>
            <a:off x="5936253" y="1966605"/>
            <a:ext cx="1080745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 err="1" smtClean="0">
                <a:solidFill>
                  <a:srgbClr val="FF505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xiǎnɡ</a:t>
            </a:r>
            <a:endParaRPr lang="zh-CN" altLang="en-US" dirty="0">
              <a:solidFill>
                <a:srgbClr val="FF5050"/>
              </a:solidFill>
            </a:endParaRPr>
          </a:p>
        </p:txBody>
      </p:sp>
      <p:grpSp>
        <p:nvGrpSpPr>
          <p:cNvPr id="59" name="组合 7"/>
          <p:cNvGrpSpPr/>
          <p:nvPr/>
        </p:nvGrpSpPr>
        <p:grpSpPr>
          <a:xfrm>
            <a:off x="1094565" y="2477825"/>
            <a:ext cx="1029163" cy="1085656"/>
            <a:chOff x="2437" y="2032"/>
            <a:chExt cx="1244" cy="1264"/>
          </a:xfrm>
        </p:grpSpPr>
        <p:sp>
          <p:nvSpPr>
            <p:cNvPr id="6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3" name="文本框 2"/>
          <p:cNvSpPr txBox="1"/>
          <p:nvPr/>
        </p:nvSpPr>
        <p:spPr>
          <a:xfrm>
            <a:off x="1302542" y="1948691"/>
            <a:ext cx="6146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 err="1" smtClean="0">
                <a:solidFill>
                  <a:srgbClr val="FF505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dā</a:t>
            </a:r>
            <a:endParaRPr lang="en-US" altLang="zh-CN" sz="2800" b="1" dirty="0" err="1" smtClean="0">
              <a:solidFill>
                <a:srgbClr val="FF505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64" name="文本框 64"/>
          <p:cNvSpPr txBox="1"/>
          <p:nvPr/>
        </p:nvSpPr>
        <p:spPr>
          <a:xfrm>
            <a:off x="1094565" y="2478569"/>
            <a:ext cx="1029990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5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</a:t>
            </a:r>
            <a:endParaRPr lang="zh-CN" altLang="en-US" sz="6600" b="1" dirty="0" smtClean="0">
              <a:solidFill>
                <a:srgbClr val="FF5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145979" y="2044101"/>
            <a:ext cx="1004605" cy="39604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>
            <a:off x="2329467" y="2044101"/>
            <a:ext cx="1004605" cy="39604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>
            <a:off x="3568718" y="2044101"/>
            <a:ext cx="1004605" cy="39604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圆角矩形 70"/>
          <p:cNvSpPr/>
          <p:nvPr/>
        </p:nvSpPr>
        <p:spPr>
          <a:xfrm>
            <a:off x="4773144" y="2044101"/>
            <a:ext cx="1004605" cy="39604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圆角矩形 71"/>
          <p:cNvSpPr/>
          <p:nvPr/>
        </p:nvSpPr>
        <p:spPr>
          <a:xfrm>
            <a:off x="6012393" y="2044101"/>
            <a:ext cx="1004605" cy="39604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42670"/>
            <a:ext cx="2268000" cy="692577"/>
          </a:xfrm>
          <a:prstGeom prst="rect">
            <a:avLst/>
          </a:prstGeom>
        </p:spPr>
      </p:pic>
      <p:sp>
        <p:nvSpPr>
          <p:cNvPr id="74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3267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8" grpId="0" animBg="1"/>
      <p:bldP spid="69" grpId="0" animBg="1"/>
      <p:bldP spid="71" grpId="0" animBg="1"/>
      <p:bldP spid="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92288" y="105958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搭　　　　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橹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摇              船 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捕            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嘴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张            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鱼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       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披着　　　  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小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鱼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衔着            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子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背着            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书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包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提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着            蓑衣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14345" y="228769"/>
            <a:ext cx="7019697" cy="56070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二、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连一连。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150905" y="1327683"/>
            <a:ext cx="2347198" cy="4519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3095887" y="1327683"/>
            <a:ext cx="2402216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095887" y="2211710"/>
            <a:ext cx="2402216" cy="4320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3095887" y="2211710"/>
            <a:ext cx="2402216" cy="3896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481879" y="3579862"/>
            <a:ext cx="2016224" cy="115212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3394223" y="3490406"/>
            <a:ext cx="2191536" cy="4616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3382165" y="4350756"/>
            <a:ext cx="211593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3394223" y="3952074"/>
            <a:ext cx="2103880" cy="8267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333339292"/>
</p:tagLst>
</file>

<file path=ppt/tags/tag5.xml><?xml version="1.0" encoding="utf-8"?>
<p:tagLst xmlns:p="http://schemas.openxmlformats.org/presentationml/2006/main">
  <p:tag name="REFSHAPE" val="333339428"/>
</p:tagLst>
</file>

<file path=ppt/tags/tag6.xml><?xml version="1.0" encoding="utf-8"?>
<p:tagLst xmlns:p="http://schemas.openxmlformats.org/presentationml/2006/main">
  <p:tag name="REFSHAPE" val="333339564"/>
</p:tagLst>
</file>

<file path=ppt/tags/tag7.xml><?xml version="1.0" encoding="utf-8"?>
<p:tagLst xmlns:p="http://schemas.openxmlformats.org/presentationml/2006/main">
  <p:tag name="KSO_WM_UNIT_TABLE_BEAUTIFY" val="smartTable{905b245d-499f-4204-8cd3-044617bafb2c}"/>
</p:tagLst>
</file>

<file path=ppt/tags/tag8.xml><?xml version="1.0" encoding="utf-8"?>
<p:tagLst xmlns:p="http://schemas.openxmlformats.org/presentationml/2006/main">
  <p:tag name="KSO_WM_DOC_GUID" val="{a1fa2da2-d0a2-4d0b-bded-2b375fa7927c}"/>
  <p:tag name="KSO_WPP_MARK_KEY" val="1568fced-1954-4472-8ccc-e2b10693e3a8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1300</Words>
  <Application>WPS 演示</Application>
  <PresentationFormat>全屏显示(16:9)</PresentationFormat>
  <Paragraphs>242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方正卡通简体</vt:lpstr>
      <vt:lpstr>黑体</vt:lpstr>
      <vt:lpstr>楷体</vt:lpstr>
      <vt:lpstr>汉语拼音</vt:lpstr>
      <vt:lpstr>Kaiti SC</vt:lpstr>
      <vt:lpstr>GB Pinyinok-B</vt:lpstr>
      <vt:lpstr>Songti SC</vt:lpstr>
      <vt:lpstr>隶书</vt:lpstr>
      <vt:lpstr>Times New Roman</vt:lpstr>
      <vt:lpstr>微软雅黑</vt:lpstr>
      <vt:lpstr>Arial Unicode MS</vt:lpstr>
      <vt:lpstr>Impact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150</cp:revision>
  <dcterms:created xsi:type="dcterms:W3CDTF">2017-03-17T02:28:00Z</dcterms:created>
  <dcterms:modified xsi:type="dcterms:W3CDTF">2022-11-29T12:09:55Z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7022E37B40AC4DF6B9E1A6BB8AEEDCD1</vt:lpwstr>
  </property>
</Properties>
</file>