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523" r:id="rId3"/>
    <p:sldId id="1509" r:id="rId5"/>
    <p:sldId id="1249" r:id="rId6"/>
    <p:sldId id="1567" r:id="rId7"/>
    <p:sldId id="1411" r:id="rId8"/>
    <p:sldId id="1539" r:id="rId9"/>
    <p:sldId id="1543" r:id="rId10"/>
    <p:sldId id="1544" r:id="rId11"/>
    <p:sldId id="1546" r:id="rId12"/>
    <p:sldId id="1551" r:id="rId13"/>
    <p:sldId id="1540" r:id="rId14"/>
    <p:sldId id="1541" r:id="rId15"/>
    <p:sldId id="1545" r:id="rId16"/>
    <p:sldId id="1542" r:id="rId17"/>
    <p:sldId id="1412" r:id="rId18"/>
    <p:sldId id="1413" r:id="rId19"/>
    <p:sldId id="1549" r:id="rId20"/>
    <p:sldId id="1566" r:id="rId21"/>
    <p:sldId id="1552" r:id="rId22"/>
    <p:sldId id="1258" r:id="rId23"/>
    <p:sldId id="1259" r:id="rId24"/>
    <p:sldId id="1263" r:id="rId25"/>
    <p:sldId id="1415" r:id="rId26"/>
    <p:sldId id="1260" r:id="rId27"/>
    <p:sldId id="1330" r:id="rId28"/>
    <p:sldId id="1553" r:id="rId29"/>
    <p:sldId id="1555" r:id="rId30"/>
    <p:sldId id="1556" r:id="rId31"/>
    <p:sldId id="1557" r:id="rId32"/>
    <p:sldId id="1558" r:id="rId33"/>
    <p:sldId id="1559" r:id="rId34"/>
    <p:sldId id="1569" r:id="rId35"/>
    <p:sldId id="1560" r:id="rId36"/>
    <p:sldId id="1561" r:id="rId37"/>
    <p:sldId id="1562" r:id="rId38"/>
    <p:sldId id="1564" r:id="rId39"/>
    <p:sldId id="1565" r:id="rId40"/>
    <p:sldId id="1008" r:id="rId41"/>
  </p:sldIdLst>
  <p:sldSz cx="9144000" cy="5143500" type="screen16x9"/>
  <p:notesSz cx="6858000" cy="9144000"/>
  <p:embeddedFontLst>
    <p:embeddedFont>
      <p:font typeface="黑体" panose="02010609060101010101" charset="-122"/>
      <p:regular r:id="rId47"/>
    </p:embeddedFont>
    <p:embeddedFont>
      <p:font typeface="楷体" panose="02010609060101010101" pitchFamily="49" charset="-122"/>
      <p:regular r:id="rId48"/>
    </p:embeddedFont>
    <p:embeddedFont>
      <p:font typeface="汉语拼音" panose="000B0604020202020204" pitchFamily="3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微软雅黑" panose="020B0503020204020204" charset="-122"/>
      <p:regular r:id="rId54"/>
    </p:embeddedFont>
    <p:embeddedFont>
      <p:font typeface="Impact" panose="020B0806030902050204" charset="0"/>
      <p:regular r:id="rId55"/>
    </p:embeddedFont>
    <p:embeddedFont>
      <p:font typeface="GB Pinyinok-B" panose="02010600030101010101" pitchFamily="2" charset="-122"/>
      <p:regular r:id="rId56"/>
    </p:embeddedFont>
    <p:embeddedFont>
      <p:font typeface="仿宋" panose="02010609060101010101" pitchFamily="49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E90"/>
    <a:srgbClr val="FFFFFF"/>
    <a:srgbClr val="FFCC66"/>
    <a:srgbClr val="FF6600"/>
    <a:srgbClr val="0000FF"/>
    <a:srgbClr val="FF0000"/>
    <a:srgbClr val="0066FF"/>
    <a:srgbClr val="A38302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06" autoAdjust="0"/>
    <p:restoredTop sz="94465" autoAdjust="0"/>
  </p:normalViewPr>
  <p:slideViewPr>
    <p:cSldViewPr>
      <p:cViewPr>
        <p:scale>
          <a:sx n="75" d="100"/>
          <a:sy n="75" d="100"/>
        </p:scale>
        <p:origin x="-1140" y="-648"/>
      </p:cViewPr>
      <p:guideLst>
        <p:guide orient="horz" pos="1652"/>
        <p:guide pos="290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6"/>
        <p:guide pos="217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6CC87A-A030-4FCA-8DF7-1CA427CDF3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55CF4132-41B4-4674-91C2-BBFE08F79321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蒲公英盛开的场景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DF78692E-06CB-42EA-B7B5-7251B49F3389}" cxnId="{E748F36C-A4AB-4A58-A44C-35150AA41620}" type="parTrans">
      <dgm:prSet/>
      <dgm:spPr/>
      <dgm:t>
        <a:bodyPr/>
        <a:lstStyle/>
        <a:p>
          <a:endParaRPr lang="zh-CN" altLang="en-US"/>
        </a:p>
      </dgm:t>
    </dgm:pt>
    <dgm:pt modelId="{62A0D822-A2AB-4A11-9C36-1AD2FA3152BC}" cxnId="{E748F36C-A4AB-4A58-A44C-35150AA41620}" type="sibTrans">
      <dgm:prSet/>
      <dgm:spPr/>
      <dgm:t>
        <a:bodyPr/>
        <a:lstStyle/>
        <a:p>
          <a:endParaRPr lang="zh-CN" altLang="en-US"/>
        </a:p>
      </dgm:t>
    </dgm:pt>
    <dgm:pt modelId="{5866FADA-1481-4EE8-A64B-6F8BA8BF5835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兄弟俩玩耍的场景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AC1BA3A9-7721-4D39-845D-A52C0E8FAC82}" cxnId="{806D1B38-93B1-42F0-87E5-726C78BF05DF}" type="parTrans">
      <dgm:prSet/>
      <dgm:spPr/>
      <dgm:t>
        <a:bodyPr/>
        <a:lstStyle/>
        <a:p>
          <a:endParaRPr lang="zh-CN" altLang="en-US"/>
        </a:p>
      </dgm:t>
    </dgm:pt>
    <dgm:pt modelId="{3B6D982B-8BB0-478B-91B3-B8E5437D554B}" cxnId="{806D1B38-93B1-42F0-87E5-726C78BF05DF}" type="sibTrans">
      <dgm:prSet/>
      <dgm:spPr/>
      <dgm:t>
        <a:bodyPr/>
        <a:lstStyle/>
        <a:p>
          <a:endParaRPr lang="zh-CN" altLang="en-US"/>
        </a:p>
      </dgm:t>
    </dgm:pt>
    <dgm:pt modelId="{016EFBB0-2E3D-4A0C-B389-7A3353084A99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    草地的变化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18830C46-A502-4915-9D10-7E666DB2E2EE}" cxnId="{3949A9C3-7C67-40E4-BC5B-D5F128B88B52}" type="parTrans">
      <dgm:prSet/>
      <dgm:spPr/>
      <dgm:t>
        <a:bodyPr/>
        <a:lstStyle/>
        <a:p>
          <a:endParaRPr lang="zh-CN" altLang="en-US"/>
        </a:p>
      </dgm:t>
    </dgm:pt>
    <dgm:pt modelId="{BE71A3FB-66EC-438C-8586-389842D1A401}" cxnId="{3949A9C3-7C67-40E4-BC5B-D5F128B88B52}" type="sibTrans">
      <dgm:prSet/>
      <dgm:spPr/>
      <dgm:t>
        <a:bodyPr/>
        <a:lstStyle/>
        <a:p>
          <a:endParaRPr lang="zh-CN" altLang="en-US"/>
        </a:p>
      </dgm:t>
    </dgm:pt>
    <dgm:pt modelId="{6DD318DD-9A0E-4830-9073-44FFF5DCACF3}" type="pres">
      <dgm:prSet presAssocID="{D76CC87A-A030-4FCA-8DF7-1CA427CDF3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0218C6C-9234-4F70-8633-0E71378D9437}" type="pres">
      <dgm:prSet presAssocID="{D76CC87A-A030-4FCA-8DF7-1CA427CDF39D}" presName="Name1" presStyleCnt="0"/>
      <dgm:spPr/>
      <dgm:t>
        <a:bodyPr/>
        <a:lstStyle/>
        <a:p>
          <a:endParaRPr lang="zh-CN" altLang="en-US"/>
        </a:p>
      </dgm:t>
    </dgm:pt>
    <dgm:pt modelId="{97E971AB-3961-4649-8D3F-4FB898EF04DC}" type="pres">
      <dgm:prSet presAssocID="{D76CC87A-A030-4FCA-8DF7-1CA427CDF39D}" presName="cycle" presStyleCnt="0"/>
      <dgm:spPr/>
      <dgm:t>
        <a:bodyPr/>
        <a:lstStyle/>
        <a:p>
          <a:endParaRPr lang="zh-CN" altLang="en-US"/>
        </a:p>
      </dgm:t>
    </dgm:pt>
    <dgm:pt modelId="{1A0EEC88-9C80-4F70-B62A-F227C91A23E2}" type="pres">
      <dgm:prSet presAssocID="{D76CC87A-A030-4FCA-8DF7-1CA427CDF39D}" presName="srcNode" presStyleLbl="node1" presStyleIdx="0" presStyleCnt="3"/>
      <dgm:spPr/>
      <dgm:t>
        <a:bodyPr/>
        <a:lstStyle/>
        <a:p>
          <a:endParaRPr lang="zh-CN" altLang="en-US"/>
        </a:p>
      </dgm:t>
    </dgm:pt>
    <dgm:pt modelId="{91760FA5-22A9-40A0-9F9B-926461FF1944}" type="pres">
      <dgm:prSet presAssocID="{D76CC87A-A030-4FCA-8DF7-1CA427CDF39D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5051B691-4E7E-4FDB-88D6-EDA29D8CCA29}" type="pres">
      <dgm:prSet presAssocID="{D76CC87A-A030-4FCA-8DF7-1CA427CDF39D}" presName="extraNode" presStyleLbl="node1" presStyleIdx="0" presStyleCnt="3"/>
      <dgm:spPr/>
      <dgm:t>
        <a:bodyPr/>
        <a:lstStyle/>
        <a:p>
          <a:endParaRPr lang="zh-CN" altLang="en-US"/>
        </a:p>
      </dgm:t>
    </dgm:pt>
    <dgm:pt modelId="{73DB830E-4C22-439D-AE08-619390487169}" type="pres">
      <dgm:prSet presAssocID="{D76CC87A-A030-4FCA-8DF7-1CA427CDF39D}" presName="dstNode" presStyleLbl="node1" presStyleIdx="0" presStyleCnt="3"/>
      <dgm:spPr/>
      <dgm:t>
        <a:bodyPr/>
        <a:lstStyle/>
        <a:p>
          <a:endParaRPr lang="zh-CN" altLang="en-US"/>
        </a:p>
      </dgm:t>
    </dgm:pt>
    <dgm:pt modelId="{3C58FE72-FE97-4372-AC50-93C48CEA060D}" type="pres">
      <dgm:prSet presAssocID="{55CF4132-41B4-4674-91C2-BBFE08F79321}" presName="text_1" presStyleLbl="node1" presStyleIdx="0" presStyleCnt="3" custScaleX="75717" custLinFactNeighborX="-13597" custLinFactNeighborY="3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441B73-ACD5-4EA9-92B0-8B71368FBE77}" type="pres">
      <dgm:prSet presAssocID="{55CF4132-41B4-4674-91C2-BBFE08F79321}" presName="accent_1" presStyleCnt="0"/>
      <dgm:spPr/>
      <dgm:t>
        <a:bodyPr/>
        <a:lstStyle/>
        <a:p>
          <a:endParaRPr lang="zh-CN" altLang="en-US"/>
        </a:p>
      </dgm:t>
    </dgm:pt>
    <dgm:pt modelId="{53E9E5DA-7364-4138-BC97-F58692E6646B}" type="pres">
      <dgm:prSet presAssocID="{55CF4132-41B4-4674-91C2-BBFE08F79321}" presName="accentRepeatNode" presStyleLbl="solidFgAcc1" presStyleIdx="0" presStyleCnt="3"/>
      <dgm:spPr/>
      <dgm:t>
        <a:bodyPr/>
        <a:lstStyle/>
        <a:p>
          <a:endParaRPr lang="zh-CN" altLang="en-US"/>
        </a:p>
      </dgm:t>
    </dgm:pt>
    <dgm:pt modelId="{20DEE38A-0311-4CB4-8F10-1E1A8511E6FB}" type="pres">
      <dgm:prSet presAssocID="{5866FADA-1481-4EE8-A64B-6F8BA8BF5835}" presName="text_2" presStyleLbl="node1" presStyleIdx="1" presStyleCnt="3" custScaleX="73963" custLinFactNeighborX="-15579" custLinFactNeighborY="40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1E65C0-15C6-43FE-AF1E-217FAD6D56F2}" type="pres">
      <dgm:prSet presAssocID="{5866FADA-1481-4EE8-A64B-6F8BA8BF5835}" presName="accent_2" presStyleCnt="0"/>
      <dgm:spPr/>
      <dgm:t>
        <a:bodyPr/>
        <a:lstStyle/>
        <a:p>
          <a:endParaRPr lang="zh-CN" altLang="en-US"/>
        </a:p>
      </dgm:t>
    </dgm:pt>
    <dgm:pt modelId="{592B0A78-517D-448F-8D34-57EBAC113CB2}" type="pres">
      <dgm:prSet presAssocID="{5866FADA-1481-4EE8-A64B-6F8BA8BF5835}" presName="accentRepeatNode" presStyleLbl="solidFgAcc1" presStyleIdx="1" presStyleCnt="3"/>
      <dgm:spPr/>
      <dgm:t>
        <a:bodyPr/>
        <a:lstStyle/>
        <a:p>
          <a:endParaRPr lang="zh-CN" altLang="en-US"/>
        </a:p>
      </dgm:t>
    </dgm:pt>
    <dgm:pt modelId="{C98C27C4-4AF4-4E4B-8CFA-3FDAEBB5E9F3}" type="pres">
      <dgm:prSet presAssocID="{016EFBB0-2E3D-4A0C-B389-7A3353084A99}" presName="text_3" presStyleLbl="node1" presStyleIdx="2" presStyleCnt="3" custScaleX="73725" custLinFactNeighborX="-12515" custLinFactNeighborY="46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53DD6E-9A89-43FF-B527-3504EB9264AA}" type="pres">
      <dgm:prSet presAssocID="{016EFBB0-2E3D-4A0C-B389-7A3353084A99}" presName="accent_3" presStyleCnt="0"/>
      <dgm:spPr/>
      <dgm:t>
        <a:bodyPr/>
        <a:lstStyle/>
        <a:p>
          <a:endParaRPr lang="zh-CN" altLang="en-US"/>
        </a:p>
      </dgm:t>
    </dgm:pt>
    <dgm:pt modelId="{2351ADC5-5498-476B-8870-A12382084C72}" type="pres">
      <dgm:prSet presAssocID="{016EFBB0-2E3D-4A0C-B389-7A3353084A99}" presName="accentRepeatNode" presStyleLbl="solidFgAcc1" presStyleIdx="2" presStyleCnt="3"/>
      <dgm:spPr/>
      <dgm:t>
        <a:bodyPr/>
        <a:lstStyle/>
        <a:p>
          <a:endParaRPr lang="zh-CN" altLang="en-US"/>
        </a:p>
      </dgm:t>
    </dgm:pt>
  </dgm:ptLst>
  <dgm:cxnLst>
    <dgm:cxn modelId="{E5F747B3-152F-41D7-995E-F7B9F3D029B6}" type="presOf" srcId="{55CF4132-41B4-4674-91C2-BBFE08F79321}" destId="{3C58FE72-FE97-4372-AC50-93C48CEA060D}" srcOrd="0" destOrd="0" presId="urn:microsoft.com/office/officeart/2008/layout/VerticalCurvedList"/>
    <dgm:cxn modelId="{3D1921D4-6B2D-4BDB-935B-14C639E64AEF}" type="presOf" srcId="{D76CC87A-A030-4FCA-8DF7-1CA427CDF39D}" destId="{6DD318DD-9A0E-4830-9073-44FFF5DCACF3}" srcOrd="0" destOrd="0" presId="urn:microsoft.com/office/officeart/2008/layout/VerticalCurvedList"/>
    <dgm:cxn modelId="{806D1B38-93B1-42F0-87E5-726C78BF05DF}" srcId="{D76CC87A-A030-4FCA-8DF7-1CA427CDF39D}" destId="{5866FADA-1481-4EE8-A64B-6F8BA8BF5835}" srcOrd="1" destOrd="0" parTransId="{AC1BA3A9-7721-4D39-845D-A52C0E8FAC82}" sibTransId="{3B6D982B-8BB0-478B-91B3-B8E5437D554B}"/>
    <dgm:cxn modelId="{8FBF41BF-9ED1-437D-9E57-69C9DAF61C92}" type="presOf" srcId="{016EFBB0-2E3D-4A0C-B389-7A3353084A99}" destId="{C98C27C4-4AF4-4E4B-8CFA-3FDAEBB5E9F3}" srcOrd="0" destOrd="0" presId="urn:microsoft.com/office/officeart/2008/layout/VerticalCurvedList"/>
    <dgm:cxn modelId="{16C6F6A5-A6FB-431A-A9DC-6EDE73BFED56}" type="presOf" srcId="{62A0D822-A2AB-4A11-9C36-1AD2FA3152BC}" destId="{91760FA5-22A9-40A0-9F9B-926461FF1944}" srcOrd="0" destOrd="0" presId="urn:microsoft.com/office/officeart/2008/layout/VerticalCurvedList"/>
    <dgm:cxn modelId="{6F1C8179-F53A-4B9A-B4CD-802A1D032B2D}" type="presOf" srcId="{5866FADA-1481-4EE8-A64B-6F8BA8BF5835}" destId="{20DEE38A-0311-4CB4-8F10-1E1A8511E6FB}" srcOrd="0" destOrd="0" presId="urn:microsoft.com/office/officeart/2008/layout/VerticalCurvedList"/>
    <dgm:cxn modelId="{3949A9C3-7C67-40E4-BC5B-D5F128B88B52}" srcId="{D76CC87A-A030-4FCA-8DF7-1CA427CDF39D}" destId="{016EFBB0-2E3D-4A0C-B389-7A3353084A99}" srcOrd="2" destOrd="0" parTransId="{18830C46-A502-4915-9D10-7E666DB2E2EE}" sibTransId="{BE71A3FB-66EC-438C-8586-389842D1A401}"/>
    <dgm:cxn modelId="{E748F36C-A4AB-4A58-A44C-35150AA41620}" srcId="{D76CC87A-A030-4FCA-8DF7-1CA427CDF39D}" destId="{55CF4132-41B4-4674-91C2-BBFE08F79321}" srcOrd="0" destOrd="0" parTransId="{DF78692E-06CB-42EA-B7B5-7251B49F3389}" sibTransId="{62A0D822-A2AB-4A11-9C36-1AD2FA3152BC}"/>
    <dgm:cxn modelId="{74B57C50-6443-42EB-974B-80A78B73C754}" type="presParOf" srcId="{6DD318DD-9A0E-4830-9073-44FFF5DCACF3}" destId="{C0218C6C-9234-4F70-8633-0E71378D9437}" srcOrd="0" destOrd="0" presId="urn:microsoft.com/office/officeart/2008/layout/VerticalCurvedList"/>
    <dgm:cxn modelId="{A9E1BC2A-0471-4536-B7B1-95E1B0AF3C9B}" type="presParOf" srcId="{C0218C6C-9234-4F70-8633-0E71378D9437}" destId="{97E971AB-3961-4649-8D3F-4FB898EF04DC}" srcOrd="0" destOrd="0" presId="urn:microsoft.com/office/officeart/2008/layout/VerticalCurvedList"/>
    <dgm:cxn modelId="{000CAFD1-FAA5-4C15-A0F3-95456301CC00}" type="presParOf" srcId="{97E971AB-3961-4649-8D3F-4FB898EF04DC}" destId="{1A0EEC88-9C80-4F70-B62A-F227C91A23E2}" srcOrd="0" destOrd="0" presId="urn:microsoft.com/office/officeart/2008/layout/VerticalCurvedList"/>
    <dgm:cxn modelId="{3505F6C5-B265-431A-A8FF-51DF26AA841C}" type="presParOf" srcId="{97E971AB-3961-4649-8D3F-4FB898EF04DC}" destId="{91760FA5-22A9-40A0-9F9B-926461FF1944}" srcOrd="1" destOrd="0" presId="urn:microsoft.com/office/officeart/2008/layout/VerticalCurvedList"/>
    <dgm:cxn modelId="{8695027C-2A25-4D23-AFAC-8A8E806B0525}" type="presParOf" srcId="{97E971AB-3961-4649-8D3F-4FB898EF04DC}" destId="{5051B691-4E7E-4FDB-88D6-EDA29D8CCA29}" srcOrd="2" destOrd="0" presId="urn:microsoft.com/office/officeart/2008/layout/VerticalCurvedList"/>
    <dgm:cxn modelId="{8198824C-3A99-47A6-9D52-6107BB273E60}" type="presParOf" srcId="{97E971AB-3961-4649-8D3F-4FB898EF04DC}" destId="{73DB830E-4C22-439D-AE08-619390487169}" srcOrd="3" destOrd="0" presId="urn:microsoft.com/office/officeart/2008/layout/VerticalCurvedList"/>
    <dgm:cxn modelId="{2FE681E4-0391-4D4C-A1FC-E88692FE349C}" type="presParOf" srcId="{C0218C6C-9234-4F70-8633-0E71378D9437}" destId="{3C58FE72-FE97-4372-AC50-93C48CEA060D}" srcOrd="1" destOrd="0" presId="urn:microsoft.com/office/officeart/2008/layout/VerticalCurvedList"/>
    <dgm:cxn modelId="{47D28AD5-76EE-46FE-A6BE-BCBE2A6A4C09}" type="presParOf" srcId="{C0218C6C-9234-4F70-8633-0E71378D9437}" destId="{C6441B73-ACD5-4EA9-92B0-8B71368FBE77}" srcOrd="2" destOrd="0" presId="urn:microsoft.com/office/officeart/2008/layout/VerticalCurvedList"/>
    <dgm:cxn modelId="{ABF7439F-89C6-481A-B323-8BC49E10D0B9}" type="presParOf" srcId="{C6441B73-ACD5-4EA9-92B0-8B71368FBE77}" destId="{53E9E5DA-7364-4138-BC97-F58692E6646B}" srcOrd="0" destOrd="0" presId="urn:microsoft.com/office/officeart/2008/layout/VerticalCurvedList"/>
    <dgm:cxn modelId="{5A1AB6C5-F319-48F4-8082-8F20A01A83EA}" type="presParOf" srcId="{C0218C6C-9234-4F70-8633-0E71378D9437}" destId="{20DEE38A-0311-4CB4-8F10-1E1A8511E6FB}" srcOrd="3" destOrd="0" presId="urn:microsoft.com/office/officeart/2008/layout/VerticalCurvedList"/>
    <dgm:cxn modelId="{A4CF57BD-F1CA-4292-8D5B-962AB127D919}" type="presParOf" srcId="{C0218C6C-9234-4F70-8633-0E71378D9437}" destId="{671E65C0-15C6-43FE-AF1E-217FAD6D56F2}" srcOrd="4" destOrd="0" presId="urn:microsoft.com/office/officeart/2008/layout/VerticalCurvedList"/>
    <dgm:cxn modelId="{A7CD2B7D-9DF5-4B31-9A1F-95A14334789E}" type="presParOf" srcId="{671E65C0-15C6-43FE-AF1E-217FAD6D56F2}" destId="{592B0A78-517D-448F-8D34-57EBAC113CB2}" srcOrd="0" destOrd="0" presId="urn:microsoft.com/office/officeart/2008/layout/VerticalCurvedList"/>
    <dgm:cxn modelId="{F4D744F3-D757-4845-9538-430CAAA99177}" type="presParOf" srcId="{C0218C6C-9234-4F70-8633-0E71378D9437}" destId="{C98C27C4-4AF4-4E4B-8CFA-3FDAEBB5E9F3}" srcOrd="5" destOrd="0" presId="urn:microsoft.com/office/officeart/2008/layout/VerticalCurvedList"/>
    <dgm:cxn modelId="{7AB5B276-DE15-478B-8B6B-71541D2463BF}" type="presParOf" srcId="{C0218C6C-9234-4F70-8633-0E71378D9437}" destId="{0B53DD6E-9A89-43FF-B527-3504EB9264AA}" srcOrd="6" destOrd="0" presId="urn:microsoft.com/office/officeart/2008/layout/VerticalCurvedList"/>
    <dgm:cxn modelId="{9CFBCF11-4EAF-43B5-8EE4-D40656ACCFB7}" type="presParOf" srcId="{0B53DD6E-9A89-43FF-B527-3504EB9264AA}" destId="{2351ADC5-5498-476B-8870-A12382084C7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760FA5-22A9-40A0-9F9B-926461FF1944}">
      <dsp:nvSpPr>
        <dsp:cNvPr id="0" name=""/>
        <dsp:cNvSpPr/>
      </dsp:nvSpPr>
      <dsp:spPr>
        <a:xfrm>
          <a:off x="-4261911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8FE72-FE97-4372-AC50-93C48CEA060D}">
      <dsp:nvSpPr>
        <dsp:cNvPr id="0" name=""/>
        <dsp:cNvSpPr/>
      </dsp:nvSpPr>
      <dsp:spPr>
        <a:xfrm>
          <a:off x="817648" y="434449"/>
          <a:ext cx="4146136" cy="8128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</a:rPr>
            <a:t>蒲公英盛开的场景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817648" y="434449"/>
        <a:ext cx="4146136" cy="812800"/>
      </dsp:txXfrm>
    </dsp:sp>
    <dsp:sp modelId="{53E9E5DA-7364-4138-BC97-F58692E6646B}">
      <dsp:nvSpPr>
        <dsp:cNvPr id="0" name=""/>
        <dsp:cNvSpPr/>
      </dsp:nvSpPr>
      <dsp:spPr>
        <a:xfrm>
          <a:off x="389403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EE38A-0311-4CB4-8F10-1E1A8511E6FB}">
      <dsp:nvSpPr>
        <dsp:cNvPr id="0" name=""/>
        <dsp:cNvSpPr/>
      </dsp:nvSpPr>
      <dsp:spPr>
        <a:xfrm>
          <a:off x="1060213" y="1658591"/>
          <a:ext cx="3831565" cy="8128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</a:rPr>
            <a:t>兄弟俩玩耍的场景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1060213" y="1658591"/>
        <a:ext cx="3831565" cy="812800"/>
      </dsp:txXfrm>
    </dsp:sp>
    <dsp:sp modelId="{592B0A78-517D-448F-8D34-57EBAC113CB2}">
      <dsp:nvSpPr>
        <dsp:cNvPr id="0" name=""/>
        <dsp:cNvSpPr/>
      </dsp:nvSpPr>
      <dsp:spPr>
        <a:xfrm>
          <a:off x="684856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8C27C4-4AF4-4E4B-8CFA-3FDAEBB5E9F3}">
      <dsp:nvSpPr>
        <dsp:cNvPr id="0" name=""/>
        <dsp:cNvSpPr/>
      </dsp:nvSpPr>
      <dsp:spPr>
        <a:xfrm>
          <a:off x="931491" y="2882725"/>
          <a:ext cx="4037058" cy="8128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</a:rPr>
            <a:t>    草地的变化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931491" y="2882725"/>
        <a:ext cx="4037058" cy="812800"/>
      </dsp:txXfrm>
    </dsp:sp>
    <dsp:sp modelId="{2351ADC5-5498-476B-8870-A12382084C72}">
      <dsp:nvSpPr>
        <dsp:cNvPr id="0" name=""/>
        <dsp:cNvSpPr/>
      </dsp:nvSpPr>
      <dsp:spPr>
        <a:xfrm>
          <a:off x="389403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4B2F5F0-9644-49AA-BE0D-8B637A41B958}" type="slidenum">
              <a:rPr lang="zh-CN" altLang="en-US" sz="1200"/>
            </a:fld>
            <a:endParaRPr lang="zh-CN" altLang="en-US" sz="120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67E7977C-EECE-49DB-91C6-5FCEF86B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48957E4-76C0-4182-9BA9-0558062FC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339" y="-92546"/>
            <a:ext cx="9461851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145" y="98100"/>
            <a:ext cx="1379120" cy="5420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18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5314;.mp4" TargetMode="External"/><Relationship Id="rId8" Type="http://schemas.openxmlformats.org/officeDocument/2006/relationships/hyperlink" Target="&#36164;&#26009;&#38142;&#25509;/&#35270;&#39057;/&#29983;&#23383;&#35270;&#39057;&#65306;&#32780;.mp4" TargetMode="External"/><Relationship Id="rId7" Type="http://schemas.openxmlformats.org/officeDocument/2006/relationships/hyperlink" Target="&#36164;&#26009;&#38142;&#25509;/&#35270;&#39057;/&#29983;&#23383;&#35270;&#39057;&#65306;&#38035;.mp4" TargetMode="External"/><Relationship Id="rId6" Type="http://schemas.openxmlformats.org/officeDocument/2006/relationships/hyperlink" Target="&#36164;&#26009;&#38142;&#25509;/&#35270;&#39057;/&#29983;&#23383;&#35270;&#39057;&#65306;&#27424;.mp4" TargetMode="External"/><Relationship Id="rId5" Type="http://schemas.openxmlformats.org/officeDocument/2006/relationships/hyperlink" Target="&#36164;&#26009;&#38142;&#25509;/&#35270;&#39057;/&#29983;&#23383;&#35270;&#39057;&#65306;&#33521;.mp4" TargetMode="External"/><Relationship Id="rId4" Type="http://schemas.openxmlformats.org/officeDocument/2006/relationships/hyperlink" Target="&#36164;&#26009;&#38142;&#25509;/&#35270;&#39057;/&#29983;&#23383;&#35270;&#39057;&#65306;&#21898;.mp4" TargetMode="External"/><Relationship Id="rId3" Type="http://schemas.openxmlformats.org/officeDocument/2006/relationships/hyperlink" Target="&#36164;&#26009;&#38142;&#25509;/&#35270;&#39057;/&#29983;&#23383;&#35270;&#39057;&#65306;&#32781;.mp4" TargetMode="External"/><Relationship Id="rId2" Type="http://schemas.openxmlformats.org/officeDocument/2006/relationships/hyperlink" Target="&#36164;&#26009;&#38142;&#25509;/&#35270;&#39057;/&#29983;&#23383;&#35270;&#39057;&#65306;&#30427;.mp4" TargetMode="External"/><Relationship Id="rId15" Type="http://schemas.openxmlformats.org/officeDocument/2006/relationships/slideLayout" Target="../slideLayouts/slideLayout1.xml"/><Relationship Id="rId14" Type="http://schemas.openxmlformats.org/officeDocument/2006/relationships/hyperlink" Target="&#36164;&#26009;&#38142;&#25509;/&#35270;&#39057;/&#29983;&#23383;&#35270;&#39057;&#65306;&#25484;.mp4" TargetMode="External"/><Relationship Id="rId13" Type="http://schemas.openxmlformats.org/officeDocument/2006/relationships/image" Target="../media/image17.png"/><Relationship Id="rId12" Type="http://schemas.openxmlformats.org/officeDocument/2006/relationships/hyperlink" Target="&#36164;&#26009;&#38142;&#25509;/&#35270;&#39057;/&#29983;&#23383;&#35270;&#39057;&#65306;&#23519;.mp4" TargetMode="External"/><Relationship Id="rId11" Type="http://schemas.openxmlformats.org/officeDocument/2006/relationships/hyperlink" Target="&#36164;&#26009;&#38142;&#25509;/&#35270;&#39057;/&#29983;&#23383;&#35270;&#39057;&#65306;&#21916;.mp4" TargetMode="External"/><Relationship Id="rId10" Type="http://schemas.openxmlformats.org/officeDocument/2006/relationships/hyperlink" Target="&#36164;&#26009;&#38142;&#25509;/&#35270;&#39057;/&#29983;&#23383;&#35270;&#39057;&#65306;&#36259;.mp4" TargetMode="External"/><Relationship Id="rId1" Type="http://schemas.openxmlformats.org/officeDocument/2006/relationships/hyperlink" Target="&#36164;&#26009;&#38142;&#25509;/&#35270;&#39057;/&#29983;&#23383;&#35270;&#39057;&#65306;&#33970;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emf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hyperlink" Target="&#36164;&#26009;&#38142;&#25509;/&#35270;&#39057;/&#35270;&#39057;&#65306;&#33970;&#20844;&#33521;&#24320;&#33457;&#20840;&#36807;&#31243;.mp4" TargetMode="Externa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6.wdp"/><Relationship Id="rId5" Type="http://schemas.openxmlformats.org/officeDocument/2006/relationships/image" Target="../media/image25.png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26.wdp"/><Relationship Id="rId7" Type="http://schemas.openxmlformats.org/officeDocument/2006/relationships/image" Target="../media/image25.png"/><Relationship Id="rId6" Type="http://schemas.openxmlformats.org/officeDocument/2006/relationships/image" Target="../media/image22.jpeg"/><Relationship Id="rId5" Type="http://schemas.microsoft.com/office/2007/relationships/hdphoto" Target="../media/image24.wdp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35838;&#25991;&#26391;&#35835;%20%20&#19977;&#19978;-16-&#37329;&#33394;&#30340;&#33609;&#22320;.mp4" TargetMode="External"/><Relationship Id="rId1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197821" y="1707654"/>
            <a:ext cx="5885146" cy="1107996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accent3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en-US" altLang="zh-CN" sz="6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6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</a:t>
            </a:r>
            <a:r>
              <a:rPr lang="zh-CN" altLang="en-US" sz="6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色的草地</a:t>
            </a:r>
            <a:endParaRPr lang="zh-CN" altLang="en-US" sz="6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69690"/>
            <a:ext cx="1113506" cy="1051524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330013" y="1813101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文本框 15">
            <a:hlinkClick r:id="rId4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latin typeface="黑体" panose="02010609060101010101" charset="-122"/>
                <a:ea typeface="黑体" panose="02010609060101010101" charset="-122"/>
              </a:rPr>
              <a:t>三年</a:t>
            </a:r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级 上册</a:t>
            </a:r>
            <a:endParaRPr lang="zh-CN" altLang="en-US" sz="2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23728" y="2645287"/>
            <a:ext cx="792088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32"/>
          <p:cNvSpPr txBox="1">
            <a:spLocks noChangeArrowheads="1"/>
          </p:cNvSpPr>
          <p:nvPr/>
        </p:nvSpPr>
        <p:spPr bwMode="auto">
          <a:xfrm>
            <a:off x="395536" y="2025520"/>
            <a:ext cx="8115300" cy="1195712"/>
          </a:xfrm>
          <a:prstGeom prst="rect">
            <a:avLst/>
          </a:prstGeom>
          <a:solidFill>
            <a:schemeClr val="bg1">
              <a:alpha val="51000"/>
            </a:schemeClr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/>
              <a:t>    这些并不引人注目的蒲公英，给我们带来了不少快乐。</a:t>
            </a:r>
            <a:endParaRPr lang="zh-CN" altLang="en-US" sz="3200" dirty="0"/>
          </a:p>
        </p:txBody>
      </p:sp>
      <p:pic>
        <p:nvPicPr>
          <p:cNvPr id="8" name="Picture 2" descr="http://p3.so.qhmsg.com/bdr/1080__/t014e0cfa8a03b0a538.jpg"/>
          <p:cNvPicPr>
            <a:picLocks noChangeAspect="1" noChangeArrowheads="1"/>
          </p:cNvPicPr>
          <p:nvPr/>
        </p:nvPicPr>
        <p:blipFill>
          <a:blip r:embed="rId1" cstate="print"/>
          <a:srcRect b="9576"/>
          <a:stretch>
            <a:fillRect/>
          </a:stretch>
        </p:blipFill>
        <p:spPr bwMode="auto">
          <a:xfrm>
            <a:off x="3995936" y="2787774"/>
            <a:ext cx="4572000" cy="2571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395536" y="627534"/>
            <a:ext cx="7971284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这片金色的草地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，带给“我们”怎样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的感受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 bwMode="auto">
          <a:xfrm>
            <a:off x="427038" y="1536700"/>
            <a:ext cx="1093787" cy="1112838"/>
            <a:chOff x="2437" y="2032"/>
            <a:chExt cx="1244" cy="1264"/>
          </a:xfrm>
        </p:grpSpPr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" name="文本框 6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12750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7"/>
          <p:cNvGrpSpPr/>
          <p:nvPr/>
        </p:nvGrpSpPr>
        <p:grpSpPr bwMode="auto">
          <a:xfrm>
            <a:off x="2855913" y="1533525"/>
            <a:ext cx="1093787" cy="1112838"/>
            <a:chOff x="2437" y="2032"/>
            <a:chExt cx="1244" cy="1264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" name="文本框 9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840038" y="1430338"/>
            <a:ext cx="1058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7"/>
          <p:cNvGrpSpPr/>
          <p:nvPr/>
        </p:nvGrpSpPr>
        <p:grpSpPr bwMode="auto">
          <a:xfrm>
            <a:off x="1633538" y="1535113"/>
            <a:ext cx="1093787" cy="1112837"/>
            <a:chOff x="2437" y="2032"/>
            <a:chExt cx="1244" cy="1264"/>
          </a:xfrm>
        </p:grpSpPr>
        <p:cxnSp>
          <p:nvCxnSpPr>
            <p:cNvPr id="1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7"/>
          <p:cNvGrpSpPr/>
          <p:nvPr/>
        </p:nvGrpSpPr>
        <p:grpSpPr bwMode="auto">
          <a:xfrm>
            <a:off x="4081463" y="1535113"/>
            <a:ext cx="1093787" cy="1112837"/>
            <a:chOff x="2437" y="2032"/>
            <a:chExt cx="1244" cy="1264"/>
          </a:xfrm>
        </p:grpSpPr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" name="文本框 6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4068763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7"/>
          <p:cNvGrpSpPr/>
          <p:nvPr/>
        </p:nvGrpSpPr>
        <p:grpSpPr bwMode="auto">
          <a:xfrm>
            <a:off x="5305425" y="1536700"/>
            <a:ext cx="1093788" cy="1120775"/>
            <a:chOff x="2437" y="2023"/>
            <a:chExt cx="1245" cy="1274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437" y="2023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8" name="文本框 86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5284788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86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1609725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7"/>
          <p:cNvGrpSpPr/>
          <p:nvPr/>
        </p:nvGrpSpPr>
        <p:grpSpPr bwMode="auto">
          <a:xfrm>
            <a:off x="6530975" y="1533525"/>
            <a:ext cx="1092200" cy="1112838"/>
            <a:chOff x="2437" y="2032"/>
            <a:chExt cx="1244" cy="1264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4" name="文本框 64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6559550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7"/>
          <p:cNvGrpSpPr/>
          <p:nvPr/>
        </p:nvGrpSpPr>
        <p:grpSpPr bwMode="auto">
          <a:xfrm>
            <a:off x="7766050" y="1533525"/>
            <a:ext cx="1093788" cy="1120775"/>
            <a:chOff x="2437" y="2023"/>
            <a:chExt cx="1245" cy="1274"/>
          </a:xfrm>
        </p:grpSpPr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2437" y="2023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9" name="文本框 86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7759700" y="1430338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42"/>
          <p:cNvGrpSpPr/>
          <p:nvPr/>
        </p:nvGrpSpPr>
        <p:grpSpPr bwMode="auto">
          <a:xfrm>
            <a:off x="794322" y="3022600"/>
            <a:ext cx="1093788" cy="1111250"/>
            <a:chOff x="2437" y="2032"/>
            <a:chExt cx="1244" cy="1264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文本框 64">
            <a:hlinkClick r:id="rId8" action="ppaction://hlinkfile"/>
          </p:cNvPr>
          <p:cNvSpPr txBox="1">
            <a:spLocks noChangeArrowheads="1"/>
          </p:cNvSpPr>
          <p:nvPr/>
        </p:nvSpPr>
        <p:spPr bwMode="auto">
          <a:xfrm>
            <a:off x="797497" y="2914650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7"/>
          <p:cNvGrpSpPr/>
          <p:nvPr/>
        </p:nvGrpSpPr>
        <p:grpSpPr bwMode="auto">
          <a:xfrm>
            <a:off x="3223197" y="3019425"/>
            <a:ext cx="1093788" cy="1111250"/>
            <a:chOff x="2437" y="2032"/>
            <a:chExt cx="1244" cy="1264"/>
          </a:xfrm>
        </p:grpSpPr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9" name="文本框 92">
            <a:hlinkClick r:id="rId9" action="ppaction://hlinkfile"/>
          </p:cNvPr>
          <p:cNvSpPr txBox="1">
            <a:spLocks noChangeArrowheads="1"/>
          </p:cNvSpPr>
          <p:nvPr/>
        </p:nvSpPr>
        <p:spPr bwMode="auto">
          <a:xfrm>
            <a:off x="3223197" y="2914650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7"/>
          <p:cNvGrpSpPr/>
          <p:nvPr/>
        </p:nvGrpSpPr>
        <p:grpSpPr bwMode="auto">
          <a:xfrm>
            <a:off x="2000822" y="3021013"/>
            <a:ext cx="1093788" cy="1111250"/>
            <a:chOff x="2437" y="2032"/>
            <a:chExt cx="1244" cy="1264"/>
          </a:xfrm>
        </p:grpSpPr>
        <p:cxnSp>
          <p:nvCxnSpPr>
            <p:cNvPr id="5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7"/>
          <p:cNvGrpSpPr/>
          <p:nvPr/>
        </p:nvGrpSpPr>
        <p:grpSpPr bwMode="auto">
          <a:xfrm>
            <a:off x="5660057" y="3021013"/>
            <a:ext cx="1093788" cy="1111250"/>
            <a:chOff x="2437" y="2032"/>
            <a:chExt cx="1244" cy="1264"/>
          </a:xfrm>
        </p:grpSpPr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8" name="文本框 64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5652120" y="2926873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7"/>
          <p:cNvGrpSpPr/>
          <p:nvPr/>
        </p:nvGrpSpPr>
        <p:grpSpPr bwMode="auto">
          <a:xfrm>
            <a:off x="6884020" y="3022600"/>
            <a:ext cx="1093787" cy="1120775"/>
            <a:chOff x="2437" y="2023"/>
            <a:chExt cx="1245" cy="1274"/>
          </a:xfrm>
        </p:grpSpPr>
        <p:sp>
          <p:nvSpPr>
            <p:cNvPr id="60" name="矩形 1"/>
            <p:cNvSpPr>
              <a:spLocks noChangeArrowheads="1"/>
            </p:cNvSpPr>
            <p:nvPr/>
          </p:nvSpPr>
          <p:spPr bwMode="auto">
            <a:xfrm>
              <a:off x="2437" y="2023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86">
            <a:hlinkClick r:id="rId11" action="ppaction://hlinkfile"/>
          </p:cNvPr>
          <p:cNvSpPr txBox="1">
            <a:spLocks noChangeArrowheads="1"/>
          </p:cNvSpPr>
          <p:nvPr/>
        </p:nvSpPr>
        <p:spPr bwMode="auto">
          <a:xfrm>
            <a:off x="6876082" y="2914650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86">
            <a:hlinkClick r:id="rId12" action="ppaction://hlinkfile"/>
          </p:cNvPr>
          <p:cNvSpPr txBox="1">
            <a:spLocks noChangeArrowheads="1"/>
          </p:cNvSpPr>
          <p:nvPr/>
        </p:nvSpPr>
        <p:spPr bwMode="auto">
          <a:xfrm>
            <a:off x="2005585" y="2914650"/>
            <a:ext cx="1060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62871" y="4336823"/>
            <a:ext cx="1672825" cy="479384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11594" y="158678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652039" y="1562196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846963" y="158678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081463" y="1533525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022430" y="300993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672742" y="3029706"/>
            <a:ext cx="1125553" cy="10739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867084" y="4352166"/>
            <a:ext cx="2011179" cy="519641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987347" y="4364153"/>
            <a:ext cx="1318078" cy="5196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538165" y="1617854"/>
            <a:ext cx="1103219" cy="101832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54728" y="3086580"/>
            <a:ext cx="1103219" cy="101832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68372" y="4359222"/>
            <a:ext cx="1638853" cy="5245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294415" y="1569676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7734285" y="1533525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222684" y="3014892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876082" y="3038596"/>
            <a:ext cx="1125553" cy="1073984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077514" y="4340774"/>
            <a:ext cx="2062818" cy="519641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4585418" y="766412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88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  <p:sp>
        <p:nvSpPr>
          <p:cNvPr id="104" name="椭圆 103"/>
          <p:cNvSpPr/>
          <p:nvPr/>
        </p:nvSpPr>
        <p:spPr>
          <a:xfrm>
            <a:off x="4442747" y="3006299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38708" y="2972668"/>
            <a:ext cx="1093788" cy="1111250"/>
            <a:chOff x="4438708" y="2972668"/>
            <a:chExt cx="1093788" cy="1111250"/>
          </a:xfrm>
        </p:grpSpPr>
        <p:grpSp>
          <p:nvGrpSpPr>
            <p:cNvPr id="91" name="组合 90"/>
            <p:cNvGrpSpPr/>
            <p:nvPr/>
          </p:nvGrpSpPr>
          <p:grpSpPr>
            <a:xfrm>
              <a:off x="4561861" y="3068300"/>
              <a:ext cx="848360" cy="943610"/>
              <a:chOff x="598488" y="2936875"/>
              <a:chExt cx="733424" cy="815975"/>
            </a:xfrm>
          </p:grpSpPr>
          <p:sp>
            <p:nvSpPr>
              <p:cNvPr id="92" name="Freeform 974"/>
              <p:cNvSpPr/>
              <p:nvPr/>
            </p:nvSpPr>
            <p:spPr bwMode="auto">
              <a:xfrm>
                <a:off x="598488" y="3100388"/>
                <a:ext cx="82550" cy="184150"/>
              </a:xfrm>
              <a:custGeom>
                <a:avLst/>
                <a:gdLst>
                  <a:gd name="T0" fmla="*/ 0 w 103"/>
                  <a:gd name="T1" fmla="*/ 174 h 233"/>
                  <a:gd name="T2" fmla="*/ 2 w 103"/>
                  <a:gd name="T3" fmla="*/ 168 h 233"/>
                  <a:gd name="T4" fmla="*/ 6 w 103"/>
                  <a:gd name="T5" fmla="*/ 159 h 233"/>
                  <a:gd name="T6" fmla="*/ 13 w 103"/>
                  <a:gd name="T7" fmla="*/ 149 h 233"/>
                  <a:gd name="T8" fmla="*/ 21 w 103"/>
                  <a:gd name="T9" fmla="*/ 138 h 233"/>
                  <a:gd name="T10" fmla="*/ 31 w 103"/>
                  <a:gd name="T11" fmla="*/ 124 h 233"/>
                  <a:gd name="T12" fmla="*/ 38 w 103"/>
                  <a:gd name="T13" fmla="*/ 111 h 233"/>
                  <a:gd name="T14" fmla="*/ 46 w 103"/>
                  <a:gd name="T15" fmla="*/ 94 h 233"/>
                  <a:gd name="T16" fmla="*/ 57 w 103"/>
                  <a:gd name="T17" fmla="*/ 65 h 233"/>
                  <a:gd name="T18" fmla="*/ 65 w 103"/>
                  <a:gd name="T19" fmla="*/ 35 h 233"/>
                  <a:gd name="T20" fmla="*/ 69 w 103"/>
                  <a:gd name="T21" fmla="*/ 18 h 233"/>
                  <a:gd name="T22" fmla="*/ 69 w 103"/>
                  <a:gd name="T23" fmla="*/ 10 h 233"/>
                  <a:gd name="T24" fmla="*/ 73 w 103"/>
                  <a:gd name="T25" fmla="*/ 4 h 233"/>
                  <a:gd name="T26" fmla="*/ 75 w 103"/>
                  <a:gd name="T27" fmla="*/ 0 h 233"/>
                  <a:gd name="T28" fmla="*/ 78 w 103"/>
                  <a:gd name="T29" fmla="*/ 0 h 233"/>
                  <a:gd name="T30" fmla="*/ 82 w 103"/>
                  <a:gd name="T31" fmla="*/ 2 h 233"/>
                  <a:gd name="T32" fmla="*/ 88 w 103"/>
                  <a:gd name="T33" fmla="*/ 6 h 233"/>
                  <a:gd name="T34" fmla="*/ 96 w 103"/>
                  <a:gd name="T35" fmla="*/ 14 h 233"/>
                  <a:gd name="T36" fmla="*/ 100 w 103"/>
                  <a:gd name="T37" fmla="*/ 23 h 233"/>
                  <a:gd name="T38" fmla="*/ 101 w 103"/>
                  <a:gd name="T39" fmla="*/ 37 h 233"/>
                  <a:gd name="T40" fmla="*/ 103 w 103"/>
                  <a:gd name="T41" fmla="*/ 56 h 233"/>
                  <a:gd name="T42" fmla="*/ 103 w 103"/>
                  <a:gd name="T43" fmla="*/ 79 h 233"/>
                  <a:gd name="T44" fmla="*/ 98 w 103"/>
                  <a:gd name="T45" fmla="*/ 120 h 233"/>
                  <a:gd name="T46" fmla="*/ 86 w 103"/>
                  <a:gd name="T47" fmla="*/ 170 h 233"/>
                  <a:gd name="T48" fmla="*/ 73 w 103"/>
                  <a:gd name="T49" fmla="*/ 202 h 233"/>
                  <a:gd name="T50" fmla="*/ 63 w 103"/>
                  <a:gd name="T51" fmla="*/ 218 h 233"/>
                  <a:gd name="T52" fmla="*/ 54 w 103"/>
                  <a:gd name="T53" fmla="*/ 227 h 233"/>
                  <a:gd name="T54" fmla="*/ 46 w 103"/>
                  <a:gd name="T55" fmla="*/ 233 h 233"/>
                  <a:gd name="T56" fmla="*/ 40 w 103"/>
                  <a:gd name="T57" fmla="*/ 233 h 233"/>
                  <a:gd name="T58" fmla="*/ 33 w 103"/>
                  <a:gd name="T59" fmla="*/ 229 h 233"/>
                  <a:gd name="T60" fmla="*/ 27 w 103"/>
                  <a:gd name="T61" fmla="*/ 223 h 233"/>
                  <a:gd name="T62" fmla="*/ 21 w 103"/>
                  <a:gd name="T63" fmla="*/ 214 h 233"/>
                  <a:gd name="T64" fmla="*/ 13 w 103"/>
                  <a:gd name="T65" fmla="*/ 202 h 233"/>
                  <a:gd name="T66" fmla="*/ 6 w 103"/>
                  <a:gd name="T67" fmla="*/ 191 h 233"/>
                  <a:gd name="T68" fmla="*/ 2 w 103"/>
                  <a:gd name="T69" fmla="*/ 183 h 233"/>
                  <a:gd name="T70" fmla="*/ 0 w 103"/>
                  <a:gd name="T71" fmla="*/ 178 h 233"/>
                  <a:gd name="T72" fmla="*/ 0 w 103"/>
                  <a:gd name="T73" fmla="*/ 17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233">
                    <a:moveTo>
                      <a:pt x="0" y="176"/>
                    </a:moveTo>
                    <a:lnTo>
                      <a:pt x="0" y="174"/>
                    </a:lnTo>
                    <a:lnTo>
                      <a:pt x="0" y="170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6" y="159"/>
                    </a:lnTo>
                    <a:lnTo>
                      <a:pt x="10" y="153"/>
                    </a:lnTo>
                    <a:lnTo>
                      <a:pt x="13" y="149"/>
                    </a:lnTo>
                    <a:lnTo>
                      <a:pt x="17" y="141"/>
                    </a:lnTo>
                    <a:lnTo>
                      <a:pt x="21" y="138"/>
                    </a:lnTo>
                    <a:lnTo>
                      <a:pt x="27" y="132"/>
                    </a:lnTo>
                    <a:lnTo>
                      <a:pt x="31" y="124"/>
                    </a:lnTo>
                    <a:lnTo>
                      <a:pt x="34" y="119"/>
                    </a:lnTo>
                    <a:lnTo>
                      <a:pt x="38" y="111"/>
                    </a:lnTo>
                    <a:lnTo>
                      <a:pt x="42" y="101"/>
                    </a:lnTo>
                    <a:lnTo>
                      <a:pt x="46" y="94"/>
                    </a:lnTo>
                    <a:lnTo>
                      <a:pt x="52" y="84"/>
                    </a:lnTo>
                    <a:lnTo>
                      <a:pt x="57" y="65"/>
                    </a:lnTo>
                    <a:lnTo>
                      <a:pt x="61" y="50"/>
                    </a:lnTo>
                    <a:lnTo>
                      <a:pt x="65" y="35"/>
                    </a:lnTo>
                    <a:lnTo>
                      <a:pt x="69" y="21"/>
                    </a:lnTo>
                    <a:lnTo>
                      <a:pt x="69" y="18"/>
                    </a:lnTo>
                    <a:lnTo>
                      <a:pt x="69" y="14"/>
                    </a:lnTo>
                    <a:lnTo>
                      <a:pt x="69" y="10"/>
                    </a:lnTo>
                    <a:lnTo>
                      <a:pt x="71" y="6"/>
                    </a:lnTo>
                    <a:lnTo>
                      <a:pt x="73" y="4"/>
                    </a:lnTo>
                    <a:lnTo>
                      <a:pt x="73" y="2"/>
                    </a:lnTo>
                    <a:lnTo>
                      <a:pt x="75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80" y="2"/>
                    </a:lnTo>
                    <a:lnTo>
                      <a:pt x="82" y="2"/>
                    </a:lnTo>
                    <a:lnTo>
                      <a:pt x="86" y="4"/>
                    </a:lnTo>
                    <a:lnTo>
                      <a:pt x="88" y="6"/>
                    </a:lnTo>
                    <a:lnTo>
                      <a:pt x="92" y="10"/>
                    </a:lnTo>
                    <a:lnTo>
                      <a:pt x="96" y="14"/>
                    </a:lnTo>
                    <a:lnTo>
                      <a:pt x="98" y="18"/>
                    </a:lnTo>
                    <a:lnTo>
                      <a:pt x="100" y="23"/>
                    </a:lnTo>
                    <a:lnTo>
                      <a:pt x="101" y="29"/>
                    </a:lnTo>
                    <a:lnTo>
                      <a:pt x="101" y="37"/>
                    </a:lnTo>
                    <a:lnTo>
                      <a:pt x="103" y="46"/>
                    </a:lnTo>
                    <a:lnTo>
                      <a:pt x="103" y="56"/>
                    </a:lnTo>
                    <a:lnTo>
                      <a:pt x="103" y="67"/>
                    </a:lnTo>
                    <a:lnTo>
                      <a:pt x="103" y="79"/>
                    </a:lnTo>
                    <a:lnTo>
                      <a:pt x="101" y="92"/>
                    </a:lnTo>
                    <a:lnTo>
                      <a:pt x="98" y="120"/>
                    </a:lnTo>
                    <a:lnTo>
                      <a:pt x="92" y="145"/>
                    </a:lnTo>
                    <a:lnTo>
                      <a:pt x="86" y="170"/>
                    </a:lnTo>
                    <a:lnTo>
                      <a:pt x="77" y="191"/>
                    </a:lnTo>
                    <a:lnTo>
                      <a:pt x="73" y="202"/>
                    </a:lnTo>
                    <a:lnTo>
                      <a:pt x="67" y="210"/>
                    </a:lnTo>
                    <a:lnTo>
                      <a:pt x="63" y="218"/>
                    </a:lnTo>
                    <a:lnTo>
                      <a:pt x="57" y="223"/>
                    </a:lnTo>
                    <a:lnTo>
                      <a:pt x="54" y="227"/>
                    </a:lnTo>
                    <a:lnTo>
                      <a:pt x="50" y="231"/>
                    </a:lnTo>
                    <a:lnTo>
                      <a:pt x="46" y="233"/>
                    </a:lnTo>
                    <a:lnTo>
                      <a:pt x="42" y="233"/>
                    </a:lnTo>
                    <a:lnTo>
                      <a:pt x="40" y="233"/>
                    </a:lnTo>
                    <a:lnTo>
                      <a:pt x="36" y="231"/>
                    </a:lnTo>
                    <a:lnTo>
                      <a:pt x="33" y="229"/>
                    </a:lnTo>
                    <a:lnTo>
                      <a:pt x="31" y="227"/>
                    </a:lnTo>
                    <a:lnTo>
                      <a:pt x="27" y="223"/>
                    </a:lnTo>
                    <a:lnTo>
                      <a:pt x="23" y="219"/>
                    </a:lnTo>
                    <a:lnTo>
                      <a:pt x="21" y="214"/>
                    </a:lnTo>
                    <a:lnTo>
                      <a:pt x="17" y="208"/>
                    </a:lnTo>
                    <a:lnTo>
                      <a:pt x="13" y="202"/>
                    </a:lnTo>
                    <a:lnTo>
                      <a:pt x="10" y="197"/>
                    </a:lnTo>
                    <a:lnTo>
                      <a:pt x="6" y="191"/>
                    </a:lnTo>
                    <a:lnTo>
                      <a:pt x="4" y="187"/>
                    </a:lnTo>
                    <a:lnTo>
                      <a:pt x="2" y="183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0" y="176"/>
                    </a:lnTo>
                    <a:lnTo>
                      <a:pt x="0" y="17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3" name="Freeform 975"/>
              <p:cNvSpPr/>
              <p:nvPr/>
            </p:nvSpPr>
            <p:spPr bwMode="auto">
              <a:xfrm>
                <a:off x="663575" y="3068638"/>
                <a:ext cx="668337" cy="133350"/>
              </a:xfrm>
              <a:custGeom>
                <a:avLst/>
                <a:gdLst>
                  <a:gd name="T0" fmla="*/ 632 w 843"/>
                  <a:gd name="T1" fmla="*/ 164 h 170"/>
                  <a:gd name="T2" fmla="*/ 642 w 843"/>
                  <a:gd name="T3" fmla="*/ 143 h 170"/>
                  <a:gd name="T4" fmla="*/ 663 w 843"/>
                  <a:gd name="T5" fmla="*/ 111 h 170"/>
                  <a:gd name="T6" fmla="*/ 682 w 843"/>
                  <a:gd name="T7" fmla="*/ 80 h 170"/>
                  <a:gd name="T8" fmla="*/ 694 w 843"/>
                  <a:gd name="T9" fmla="*/ 59 h 170"/>
                  <a:gd name="T10" fmla="*/ 690 w 843"/>
                  <a:gd name="T11" fmla="*/ 52 h 170"/>
                  <a:gd name="T12" fmla="*/ 676 w 843"/>
                  <a:gd name="T13" fmla="*/ 50 h 170"/>
                  <a:gd name="T14" fmla="*/ 651 w 843"/>
                  <a:gd name="T15" fmla="*/ 50 h 170"/>
                  <a:gd name="T16" fmla="*/ 594 w 843"/>
                  <a:gd name="T17" fmla="*/ 50 h 170"/>
                  <a:gd name="T18" fmla="*/ 531 w 843"/>
                  <a:gd name="T19" fmla="*/ 54 h 170"/>
                  <a:gd name="T20" fmla="*/ 506 w 843"/>
                  <a:gd name="T21" fmla="*/ 58 h 170"/>
                  <a:gd name="T22" fmla="*/ 477 w 843"/>
                  <a:gd name="T23" fmla="*/ 61 h 170"/>
                  <a:gd name="T24" fmla="*/ 443 w 843"/>
                  <a:gd name="T25" fmla="*/ 65 h 170"/>
                  <a:gd name="T26" fmla="*/ 403 w 843"/>
                  <a:gd name="T27" fmla="*/ 71 h 170"/>
                  <a:gd name="T28" fmla="*/ 360 w 843"/>
                  <a:gd name="T29" fmla="*/ 79 h 170"/>
                  <a:gd name="T30" fmla="*/ 272 w 843"/>
                  <a:gd name="T31" fmla="*/ 92 h 170"/>
                  <a:gd name="T32" fmla="*/ 190 w 843"/>
                  <a:gd name="T33" fmla="*/ 103 h 170"/>
                  <a:gd name="T34" fmla="*/ 125 w 843"/>
                  <a:gd name="T35" fmla="*/ 115 h 170"/>
                  <a:gd name="T36" fmla="*/ 90 w 843"/>
                  <a:gd name="T37" fmla="*/ 120 h 170"/>
                  <a:gd name="T38" fmla="*/ 60 w 843"/>
                  <a:gd name="T39" fmla="*/ 124 h 170"/>
                  <a:gd name="T40" fmla="*/ 35 w 843"/>
                  <a:gd name="T41" fmla="*/ 126 h 170"/>
                  <a:gd name="T42" fmla="*/ 16 w 843"/>
                  <a:gd name="T43" fmla="*/ 128 h 170"/>
                  <a:gd name="T44" fmla="*/ 0 w 843"/>
                  <a:gd name="T45" fmla="*/ 128 h 170"/>
                  <a:gd name="T46" fmla="*/ 58 w 843"/>
                  <a:gd name="T47" fmla="*/ 86 h 170"/>
                  <a:gd name="T48" fmla="*/ 133 w 843"/>
                  <a:gd name="T49" fmla="*/ 75 h 170"/>
                  <a:gd name="T50" fmla="*/ 194 w 843"/>
                  <a:gd name="T51" fmla="*/ 65 h 170"/>
                  <a:gd name="T52" fmla="*/ 251 w 843"/>
                  <a:gd name="T53" fmla="*/ 58 h 170"/>
                  <a:gd name="T54" fmla="*/ 324 w 843"/>
                  <a:gd name="T55" fmla="*/ 46 h 170"/>
                  <a:gd name="T56" fmla="*/ 381 w 843"/>
                  <a:gd name="T57" fmla="*/ 37 h 170"/>
                  <a:gd name="T58" fmla="*/ 468 w 843"/>
                  <a:gd name="T59" fmla="*/ 25 h 170"/>
                  <a:gd name="T60" fmla="*/ 546 w 843"/>
                  <a:gd name="T61" fmla="*/ 19 h 170"/>
                  <a:gd name="T62" fmla="*/ 606 w 843"/>
                  <a:gd name="T63" fmla="*/ 16 h 170"/>
                  <a:gd name="T64" fmla="*/ 636 w 843"/>
                  <a:gd name="T65" fmla="*/ 14 h 170"/>
                  <a:gd name="T66" fmla="*/ 663 w 843"/>
                  <a:gd name="T67" fmla="*/ 10 h 170"/>
                  <a:gd name="T68" fmla="*/ 682 w 843"/>
                  <a:gd name="T69" fmla="*/ 8 h 170"/>
                  <a:gd name="T70" fmla="*/ 696 w 843"/>
                  <a:gd name="T71" fmla="*/ 6 h 170"/>
                  <a:gd name="T72" fmla="*/ 705 w 843"/>
                  <a:gd name="T73" fmla="*/ 4 h 170"/>
                  <a:gd name="T74" fmla="*/ 732 w 843"/>
                  <a:gd name="T75" fmla="*/ 0 h 170"/>
                  <a:gd name="T76" fmla="*/ 755 w 843"/>
                  <a:gd name="T77" fmla="*/ 10 h 170"/>
                  <a:gd name="T78" fmla="*/ 778 w 843"/>
                  <a:gd name="T79" fmla="*/ 25 h 170"/>
                  <a:gd name="T80" fmla="*/ 803 w 843"/>
                  <a:gd name="T81" fmla="*/ 44 h 170"/>
                  <a:gd name="T82" fmla="*/ 828 w 843"/>
                  <a:gd name="T83" fmla="*/ 65 h 170"/>
                  <a:gd name="T84" fmla="*/ 839 w 843"/>
                  <a:gd name="T85" fmla="*/ 79 h 170"/>
                  <a:gd name="T86" fmla="*/ 841 w 843"/>
                  <a:gd name="T87" fmla="*/ 86 h 170"/>
                  <a:gd name="T88" fmla="*/ 833 w 843"/>
                  <a:gd name="T89" fmla="*/ 92 h 170"/>
                  <a:gd name="T90" fmla="*/ 812 w 843"/>
                  <a:gd name="T91" fmla="*/ 96 h 170"/>
                  <a:gd name="T92" fmla="*/ 780 w 843"/>
                  <a:gd name="T93" fmla="*/ 98 h 170"/>
                  <a:gd name="T94" fmla="*/ 743 w 843"/>
                  <a:gd name="T95" fmla="*/ 109 h 170"/>
                  <a:gd name="T96" fmla="*/ 701 w 843"/>
                  <a:gd name="T97" fmla="*/ 132 h 170"/>
                  <a:gd name="T98" fmla="*/ 665 w 843"/>
                  <a:gd name="T99" fmla="*/ 159 h 170"/>
                  <a:gd name="T100" fmla="*/ 640 w 843"/>
                  <a:gd name="T101" fmla="*/ 170 h 170"/>
                  <a:gd name="T102" fmla="*/ 632 w 843"/>
                  <a:gd name="T10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3" h="170">
                    <a:moveTo>
                      <a:pt x="632" y="170"/>
                    </a:moveTo>
                    <a:lnTo>
                      <a:pt x="632" y="168"/>
                    </a:lnTo>
                    <a:lnTo>
                      <a:pt x="632" y="164"/>
                    </a:lnTo>
                    <a:lnTo>
                      <a:pt x="634" y="159"/>
                    </a:lnTo>
                    <a:lnTo>
                      <a:pt x="636" y="151"/>
                    </a:lnTo>
                    <a:lnTo>
                      <a:pt x="642" y="143"/>
                    </a:lnTo>
                    <a:lnTo>
                      <a:pt x="648" y="134"/>
                    </a:lnTo>
                    <a:lnTo>
                      <a:pt x="653" y="124"/>
                    </a:lnTo>
                    <a:lnTo>
                      <a:pt x="663" y="111"/>
                    </a:lnTo>
                    <a:lnTo>
                      <a:pt x="671" y="99"/>
                    </a:lnTo>
                    <a:lnTo>
                      <a:pt x="676" y="88"/>
                    </a:lnTo>
                    <a:lnTo>
                      <a:pt x="682" y="80"/>
                    </a:lnTo>
                    <a:lnTo>
                      <a:pt x="688" y="71"/>
                    </a:lnTo>
                    <a:lnTo>
                      <a:pt x="690" y="65"/>
                    </a:lnTo>
                    <a:lnTo>
                      <a:pt x="694" y="59"/>
                    </a:lnTo>
                    <a:lnTo>
                      <a:pt x="694" y="56"/>
                    </a:lnTo>
                    <a:lnTo>
                      <a:pt x="694" y="54"/>
                    </a:lnTo>
                    <a:lnTo>
                      <a:pt x="690" y="52"/>
                    </a:lnTo>
                    <a:lnTo>
                      <a:pt x="688" y="52"/>
                    </a:lnTo>
                    <a:lnTo>
                      <a:pt x="682" y="50"/>
                    </a:lnTo>
                    <a:lnTo>
                      <a:pt x="676" y="50"/>
                    </a:lnTo>
                    <a:lnTo>
                      <a:pt x="671" y="50"/>
                    </a:lnTo>
                    <a:lnTo>
                      <a:pt x="661" y="50"/>
                    </a:lnTo>
                    <a:lnTo>
                      <a:pt x="651" y="50"/>
                    </a:lnTo>
                    <a:lnTo>
                      <a:pt x="642" y="50"/>
                    </a:lnTo>
                    <a:lnTo>
                      <a:pt x="619" y="50"/>
                    </a:lnTo>
                    <a:lnTo>
                      <a:pt x="594" y="50"/>
                    </a:lnTo>
                    <a:lnTo>
                      <a:pt x="567" y="52"/>
                    </a:lnTo>
                    <a:lnTo>
                      <a:pt x="538" y="54"/>
                    </a:lnTo>
                    <a:lnTo>
                      <a:pt x="531" y="54"/>
                    </a:lnTo>
                    <a:lnTo>
                      <a:pt x="523" y="56"/>
                    </a:lnTo>
                    <a:lnTo>
                      <a:pt x="516" y="56"/>
                    </a:lnTo>
                    <a:lnTo>
                      <a:pt x="506" y="58"/>
                    </a:lnTo>
                    <a:lnTo>
                      <a:pt x="496" y="58"/>
                    </a:lnTo>
                    <a:lnTo>
                      <a:pt x="487" y="59"/>
                    </a:lnTo>
                    <a:lnTo>
                      <a:pt x="477" y="61"/>
                    </a:lnTo>
                    <a:lnTo>
                      <a:pt x="466" y="63"/>
                    </a:lnTo>
                    <a:lnTo>
                      <a:pt x="454" y="65"/>
                    </a:lnTo>
                    <a:lnTo>
                      <a:pt x="443" y="65"/>
                    </a:lnTo>
                    <a:lnTo>
                      <a:pt x="429" y="67"/>
                    </a:lnTo>
                    <a:lnTo>
                      <a:pt x="416" y="69"/>
                    </a:lnTo>
                    <a:lnTo>
                      <a:pt x="403" y="71"/>
                    </a:lnTo>
                    <a:lnTo>
                      <a:pt x="389" y="75"/>
                    </a:lnTo>
                    <a:lnTo>
                      <a:pt x="374" y="77"/>
                    </a:lnTo>
                    <a:lnTo>
                      <a:pt x="360" y="79"/>
                    </a:lnTo>
                    <a:lnTo>
                      <a:pt x="330" y="82"/>
                    </a:lnTo>
                    <a:lnTo>
                      <a:pt x="301" y="86"/>
                    </a:lnTo>
                    <a:lnTo>
                      <a:pt x="272" y="92"/>
                    </a:lnTo>
                    <a:lnTo>
                      <a:pt x="244" y="96"/>
                    </a:lnTo>
                    <a:lnTo>
                      <a:pt x="217" y="99"/>
                    </a:lnTo>
                    <a:lnTo>
                      <a:pt x="190" y="103"/>
                    </a:lnTo>
                    <a:lnTo>
                      <a:pt x="163" y="107"/>
                    </a:lnTo>
                    <a:lnTo>
                      <a:pt x="138" y="111"/>
                    </a:lnTo>
                    <a:lnTo>
                      <a:pt x="125" y="115"/>
                    </a:lnTo>
                    <a:lnTo>
                      <a:pt x="113" y="117"/>
                    </a:lnTo>
                    <a:lnTo>
                      <a:pt x="102" y="119"/>
                    </a:lnTo>
                    <a:lnTo>
                      <a:pt x="90" y="120"/>
                    </a:lnTo>
                    <a:lnTo>
                      <a:pt x="81" y="120"/>
                    </a:lnTo>
                    <a:lnTo>
                      <a:pt x="69" y="122"/>
                    </a:lnTo>
                    <a:lnTo>
                      <a:pt x="60" y="124"/>
                    </a:lnTo>
                    <a:lnTo>
                      <a:pt x="52" y="124"/>
                    </a:lnTo>
                    <a:lnTo>
                      <a:pt x="43" y="126"/>
                    </a:lnTo>
                    <a:lnTo>
                      <a:pt x="35" y="126"/>
                    </a:lnTo>
                    <a:lnTo>
                      <a:pt x="29" y="126"/>
                    </a:lnTo>
                    <a:lnTo>
                      <a:pt x="21" y="128"/>
                    </a:lnTo>
                    <a:lnTo>
                      <a:pt x="16" y="128"/>
                    </a:lnTo>
                    <a:lnTo>
                      <a:pt x="10" y="128"/>
                    </a:lnTo>
                    <a:lnTo>
                      <a:pt x="6" y="128"/>
                    </a:lnTo>
                    <a:lnTo>
                      <a:pt x="0" y="128"/>
                    </a:lnTo>
                    <a:lnTo>
                      <a:pt x="0" y="96"/>
                    </a:lnTo>
                    <a:lnTo>
                      <a:pt x="31" y="90"/>
                    </a:lnTo>
                    <a:lnTo>
                      <a:pt x="58" y="86"/>
                    </a:lnTo>
                    <a:lnTo>
                      <a:pt x="85" y="82"/>
                    </a:lnTo>
                    <a:lnTo>
                      <a:pt x="110" y="79"/>
                    </a:lnTo>
                    <a:lnTo>
                      <a:pt x="133" y="75"/>
                    </a:lnTo>
                    <a:lnTo>
                      <a:pt x="156" y="73"/>
                    </a:lnTo>
                    <a:lnTo>
                      <a:pt x="175" y="69"/>
                    </a:lnTo>
                    <a:lnTo>
                      <a:pt x="194" y="65"/>
                    </a:lnTo>
                    <a:lnTo>
                      <a:pt x="211" y="63"/>
                    </a:lnTo>
                    <a:lnTo>
                      <a:pt x="230" y="61"/>
                    </a:lnTo>
                    <a:lnTo>
                      <a:pt x="251" y="58"/>
                    </a:lnTo>
                    <a:lnTo>
                      <a:pt x="274" y="54"/>
                    </a:lnTo>
                    <a:lnTo>
                      <a:pt x="299" y="50"/>
                    </a:lnTo>
                    <a:lnTo>
                      <a:pt x="324" y="46"/>
                    </a:lnTo>
                    <a:lnTo>
                      <a:pt x="351" y="42"/>
                    </a:lnTo>
                    <a:lnTo>
                      <a:pt x="366" y="39"/>
                    </a:lnTo>
                    <a:lnTo>
                      <a:pt x="381" y="37"/>
                    </a:lnTo>
                    <a:lnTo>
                      <a:pt x="410" y="33"/>
                    </a:lnTo>
                    <a:lnTo>
                      <a:pt x="439" y="29"/>
                    </a:lnTo>
                    <a:lnTo>
                      <a:pt x="468" y="25"/>
                    </a:lnTo>
                    <a:lnTo>
                      <a:pt x="494" y="23"/>
                    </a:lnTo>
                    <a:lnTo>
                      <a:pt x="519" y="21"/>
                    </a:lnTo>
                    <a:lnTo>
                      <a:pt x="546" y="19"/>
                    </a:lnTo>
                    <a:lnTo>
                      <a:pt x="571" y="18"/>
                    </a:lnTo>
                    <a:lnTo>
                      <a:pt x="594" y="16"/>
                    </a:lnTo>
                    <a:lnTo>
                      <a:pt x="606" y="16"/>
                    </a:lnTo>
                    <a:lnTo>
                      <a:pt x="617" y="14"/>
                    </a:lnTo>
                    <a:lnTo>
                      <a:pt x="627" y="14"/>
                    </a:lnTo>
                    <a:lnTo>
                      <a:pt x="636" y="14"/>
                    </a:lnTo>
                    <a:lnTo>
                      <a:pt x="646" y="12"/>
                    </a:lnTo>
                    <a:lnTo>
                      <a:pt x="655" y="12"/>
                    </a:lnTo>
                    <a:lnTo>
                      <a:pt x="663" y="10"/>
                    </a:lnTo>
                    <a:lnTo>
                      <a:pt x="669" y="10"/>
                    </a:lnTo>
                    <a:lnTo>
                      <a:pt x="676" y="10"/>
                    </a:lnTo>
                    <a:lnTo>
                      <a:pt x="682" y="8"/>
                    </a:lnTo>
                    <a:lnTo>
                      <a:pt x="688" y="8"/>
                    </a:lnTo>
                    <a:lnTo>
                      <a:pt x="692" y="6"/>
                    </a:lnTo>
                    <a:lnTo>
                      <a:pt x="696" y="6"/>
                    </a:lnTo>
                    <a:lnTo>
                      <a:pt x="699" y="4"/>
                    </a:lnTo>
                    <a:lnTo>
                      <a:pt x="703" y="4"/>
                    </a:lnTo>
                    <a:lnTo>
                      <a:pt x="705" y="4"/>
                    </a:lnTo>
                    <a:lnTo>
                      <a:pt x="713" y="0"/>
                    </a:lnTo>
                    <a:lnTo>
                      <a:pt x="722" y="0"/>
                    </a:lnTo>
                    <a:lnTo>
                      <a:pt x="732" y="0"/>
                    </a:lnTo>
                    <a:lnTo>
                      <a:pt x="743" y="4"/>
                    </a:lnTo>
                    <a:lnTo>
                      <a:pt x="749" y="6"/>
                    </a:lnTo>
                    <a:lnTo>
                      <a:pt x="755" y="10"/>
                    </a:lnTo>
                    <a:lnTo>
                      <a:pt x="763" y="16"/>
                    </a:lnTo>
                    <a:lnTo>
                      <a:pt x="768" y="19"/>
                    </a:lnTo>
                    <a:lnTo>
                      <a:pt x="778" y="25"/>
                    </a:lnTo>
                    <a:lnTo>
                      <a:pt x="786" y="31"/>
                    </a:lnTo>
                    <a:lnTo>
                      <a:pt x="795" y="39"/>
                    </a:lnTo>
                    <a:lnTo>
                      <a:pt x="803" y="44"/>
                    </a:lnTo>
                    <a:lnTo>
                      <a:pt x="812" y="52"/>
                    </a:lnTo>
                    <a:lnTo>
                      <a:pt x="820" y="59"/>
                    </a:lnTo>
                    <a:lnTo>
                      <a:pt x="828" y="65"/>
                    </a:lnTo>
                    <a:lnTo>
                      <a:pt x="833" y="71"/>
                    </a:lnTo>
                    <a:lnTo>
                      <a:pt x="837" y="75"/>
                    </a:lnTo>
                    <a:lnTo>
                      <a:pt x="839" y="79"/>
                    </a:lnTo>
                    <a:lnTo>
                      <a:pt x="841" y="80"/>
                    </a:lnTo>
                    <a:lnTo>
                      <a:pt x="843" y="82"/>
                    </a:lnTo>
                    <a:lnTo>
                      <a:pt x="841" y="86"/>
                    </a:lnTo>
                    <a:lnTo>
                      <a:pt x="839" y="88"/>
                    </a:lnTo>
                    <a:lnTo>
                      <a:pt x="837" y="90"/>
                    </a:lnTo>
                    <a:lnTo>
                      <a:pt x="833" y="92"/>
                    </a:lnTo>
                    <a:lnTo>
                      <a:pt x="828" y="94"/>
                    </a:lnTo>
                    <a:lnTo>
                      <a:pt x="820" y="94"/>
                    </a:lnTo>
                    <a:lnTo>
                      <a:pt x="812" y="96"/>
                    </a:lnTo>
                    <a:lnTo>
                      <a:pt x="803" y="96"/>
                    </a:lnTo>
                    <a:lnTo>
                      <a:pt x="793" y="96"/>
                    </a:lnTo>
                    <a:lnTo>
                      <a:pt x="780" y="98"/>
                    </a:lnTo>
                    <a:lnTo>
                      <a:pt x="768" y="99"/>
                    </a:lnTo>
                    <a:lnTo>
                      <a:pt x="755" y="103"/>
                    </a:lnTo>
                    <a:lnTo>
                      <a:pt x="743" y="109"/>
                    </a:lnTo>
                    <a:lnTo>
                      <a:pt x="730" y="117"/>
                    </a:lnTo>
                    <a:lnTo>
                      <a:pt x="715" y="124"/>
                    </a:lnTo>
                    <a:lnTo>
                      <a:pt x="701" y="132"/>
                    </a:lnTo>
                    <a:lnTo>
                      <a:pt x="688" y="143"/>
                    </a:lnTo>
                    <a:lnTo>
                      <a:pt x="674" y="151"/>
                    </a:lnTo>
                    <a:lnTo>
                      <a:pt x="665" y="159"/>
                    </a:lnTo>
                    <a:lnTo>
                      <a:pt x="653" y="164"/>
                    </a:lnTo>
                    <a:lnTo>
                      <a:pt x="646" y="168"/>
                    </a:lnTo>
                    <a:lnTo>
                      <a:pt x="640" y="170"/>
                    </a:lnTo>
                    <a:lnTo>
                      <a:pt x="636" y="170"/>
                    </a:lnTo>
                    <a:lnTo>
                      <a:pt x="634" y="170"/>
                    </a:lnTo>
                    <a:lnTo>
                      <a:pt x="632" y="170"/>
                    </a:lnTo>
                    <a:lnTo>
                      <a:pt x="632" y="17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4" name="Freeform 976"/>
              <p:cNvSpPr/>
              <p:nvPr/>
            </p:nvSpPr>
            <p:spPr bwMode="auto">
              <a:xfrm>
                <a:off x="768350" y="3011488"/>
                <a:ext cx="85725" cy="82550"/>
              </a:xfrm>
              <a:custGeom>
                <a:avLst/>
                <a:gdLst>
                  <a:gd name="T0" fmla="*/ 5 w 109"/>
                  <a:gd name="T1" fmla="*/ 0 h 105"/>
                  <a:gd name="T2" fmla="*/ 21 w 109"/>
                  <a:gd name="T3" fmla="*/ 2 h 105"/>
                  <a:gd name="T4" fmla="*/ 34 w 109"/>
                  <a:gd name="T5" fmla="*/ 6 h 105"/>
                  <a:gd name="T6" fmla="*/ 47 w 109"/>
                  <a:gd name="T7" fmla="*/ 8 h 105"/>
                  <a:gd name="T8" fmla="*/ 59 w 109"/>
                  <a:gd name="T9" fmla="*/ 10 h 105"/>
                  <a:gd name="T10" fmla="*/ 70 w 109"/>
                  <a:gd name="T11" fmla="*/ 13 h 105"/>
                  <a:gd name="T12" fmla="*/ 80 w 109"/>
                  <a:gd name="T13" fmla="*/ 17 h 105"/>
                  <a:gd name="T14" fmla="*/ 88 w 109"/>
                  <a:gd name="T15" fmla="*/ 21 h 105"/>
                  <a:gd name="T16" fmla="*/ 95 w 109"/>
                  <a:gd name="T17" fmla="*/ 27 h 105"/>
                  <a:gd name="T18" fmla="*/ 99 w 109"/>
                  <a:gd name="T19" fmla="*/ 32 h 105"/>
                  <a:gd name="T20" fmla="*/ 103 w 109"/>
                  <a:gd name="T21" fmla="*/ 38 h 105"/>
                  <a:gd name="T22" fmla="*/ 105 w 109"/>
                  <a:gd name="T23" fmla="*/ 44 h 105"/>
                  <a:gd name="T24" fmla="*/ 107 w 109"/>
                  <a:gd name="T25" fmla="*/ 51 h 105"/>
                  <a:gd name="T26" fmla="*/ 109 w 109"/>
                  <a:gd name="T27" fmla="*/ 57 h 105"/>
                  <a:gd name="T28" fmla="*/ 109 w 109"/>
                  <a:gd name="T29" fmla="*/ 63 h 105"/>
                  <a:gd name="T30" fmla="*/ 109 w 109"/>
                  <a:gd name="T31" fmla="*/ 69 h 105"/>
                  <a:gd name="T32" fmla="*/ 107 w 109"/>
                  <a:gd name="T33" fmla="*/ 76 h 105"/>
                  <a:gd name="T34" fmla="*/ 105 w 109"/>
                  <a:gd name="T35" fmla="*/ 82 h 105"/>
                  <a:gd name="T36" fmla="*/ 101 w 109"/>
                  <a:gd name="T37" fmla="*/ 90 h 105"/>
                  <a:gd name="T38" fmla="*/ 97 w 109"/>
                  <a:gd name="T39" fmla="*/ 93 h 105"/>
                  <a:gd name="T40" fmla="*/ 95 w 109"/>
                  <a:gd name="T41" fmla="*/ 97 h 105"/>
                  <a:gd name="T42" fmla="*/ 91 w 109"/>
                  <a:gd name="T43" fmla="*/ 101 h 105"/>
                  <a:gd name="T44" fmla="*/ 90 w 109"/>
                  <a:gd name="T45" fmla="*/ 103 h 105"/>
                  <a:gd name="T46" fmla="*/ 88 w 109"/>
                  <a:gd name="T47" fmla="*/ 105 h 105"/>
                  <a:gd name="T48" fmla="*/ 86 w 109"/>
                  <a:gd name="T49" fmla="*/ 105 h 105"/>
                  <a:gd name="T50" fmla="*/ 84 w 109"/>
                  <a:gd name="T51" fmla="*/ 105 h 105"/>
                  <a:gd name="T52" fmla="*/ 80 w 109"/>
                  <a:gd name="T53" fmla="*/ 103 h 105"/>
                  <a:gd name="T54" fmla="*/ 76 w 109"/>
                  <a:gd name="T55" fmla="*/ 99 h 105"/>
                  <a:gd name="T56" fmla="*/ 70 w 109"/>
                  <a:gd name="T57" fmla="*/ 95 h 105"/>
                  <a:gd name="T58" fmla="*/ 65 w 109"/>
                  <a:gd name="T59" fmla="*/ 91 h 105"/>
                  <a:gd name="T60" fmla="*/ 59 w 109"/>
                  <a:gd name="T61" fmla="*/ 86 h 105"/>
                  <a:gd name="T62" fmla="*/ 51 w 109"/>
                  <a:gd name="T63" fmla="*/ 78 h 105"/>
                  <a:gd name="T64" fmla="*/ 44 w 109"/>
                  <a:gd name="T65" fmla="*/ 72 h 105"/>
                  <a:gd name="T66" fmla="*/ 34 w 109"/>
                  <a:gd name="T67" fmla="*/ 63 h 105"/>
                  <a:gd name="T68" fmla="*/ 26 w 109"/>
                  <a:gd name="T69" fmla="*/ 57 h 105"/>
                  <a:gd name="T70" fmla="*/ 19 w 109"/>
                  <a:gd name="T71" fmla="*/ 50 h 105"/>
                  <a:gd name="T72" fmla="*/ 13 w 109"/>
                  <a:gd name="T73" fmla="*/ 44 h 105"/>
                  <a:gd name="T74" fmla="*/ 9 w 109"/>
                  <a:gd name="T75" fmla="*/ 38 h 105"/>
                  <a:gd name="T76" fmla="*/ 5 w 109"/>
                  <a:gd name="T77" fmla="*/ 32 h 105"/>
                  <a:gd name="T78" fmla="*/ 1 w 109"/>
                  <a:gd name="T79" fmla="*/ 27 h 105"/>
                  <a:gd name="T80" fmla="*/ 0 w 109"/>
                  <a:gd name="T81" fmla="*/ 21 h 105"/>
                  <a:gd name="T82" fmla="*/ 0 w 109"/>
                  <a:gd name="T83" fmla="*/ 19 h 105"/>
                  <a:gd name="T84" fmla="*/ 0 w 109"/>
                  <a:gd name="T85" fmla="*/ 15 h 105"/>
                  <a:gd name="T86" fmla="*/ 0 w 109"/>
                  <a:gd name="T87" fmla="*/ 13 h 105"/>
                  <a:gd name="T88" fmla="*/ 0 w 109"/>
                  <a:gd name="T89" fmla="*/ 10 h 105"/>
                  <a:gd name="T90" fmla="*/ 1 w 109"/>
                  <a:gd name="T91" fmla="*/ 4 h 105"/>
                  <a:gd name="T92" fmla="*/ 5 w 109"/>
                  <a:gd name="T93" fmla="*/ 0 h 105"/>
                  <a:gd name="T94" fmla="*/ 5 w 109"/>
                  <a:gd name="T9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9" h="105">
                    <a:moveTo>
                      <a:pt x="5" y="0"/>
                    </a:moveTo>
                    <a:lnTo>
                      <a:pt x="21" y="2"/>
                    </a:lnTo>
                    <a:lnTo>
                      <a:pt x="34" y="6"/>
                    </a:lnTo>
                    <a:lnTo>
                      <a:pt x="47" y="8"/>
                    </a:lnTo>
                    <a:lnTo>
                      <a:pt x="59" y="10"/>
                    </a:lnTo>
                    <a:lnTo>
                      <a:pt x="70" y="13"/>
                    </a:lnTo>
                    <a:lnTo>
                      <a:pt x="80" y="17"/>
                    </a:lnTo>
                    <a:lnTo>
                      <a:pt x="88" y="21"/>
                    </a:lnTo>
                    <a:lnTo>
                      <a:pt x="95" y="27"/>
                    </a:lnTo>
                    <a:lnTo>
                      <a:pt x="99" y="32"/>
                    </a:lnTo>
                    <a:lnTo>
                      <a:pt x="103" y="38"/>
                    </a:lnTo>
                    <a:lnTo>
                      <a:pt x="105" y="44"/>
                    </a:lnTo>
                    <a:lnTo>
                      <a:pt x="107" y="51"/>
                    </a:lnTo>
                    <a:lnTo>
                      <a:pt x="109" y="57"/>
                    </a:lnTo>
                    <a:lnTo>
                      <a:pt x="109" y="63"/>
                    </a:lnTo>
                    <a:lnTo>
                      <a:pt x="109" y="69"/>
                    </a:lnTo>
                    <a:lnTo>
                      <a:pt x="107" y="76"/>
                    </a:lnTo>
                    <a:lnTo>
                      <a:pt x="105" y="82"/>
                    </a:lnTo>
                    <a:lnTo>
                      <a:pt x="101" y="90"/>
                    </a:lnTo>
                    <a:lnTo>
                      <a:pt x="97" y="93"/>
                    </a:lnTo>
                    <a:lnTo>
                      <a:pt x="95" y="97"/>
                    </a:lnTo>
                    <a:lnTo>
                      <a:pt x="91" y="101"/>
                    </a:lnTo>
                    <a:lnTo>
                      <a:pt x="90" y="103"/>
                    </a:lnTo>
                    <a:lnTo>
                      <a:pt x="88" y="105"/>
                    </a:lnTo>
                    <a:lnTo>
                      <a:pt x="86" y="105"/>
                    </a:lnTo>
                    <a:lnTo>
                      <a:pt x="84" y="105"/>
                    </a:lnTo>
                    <a:lnTo>
                      <a:pt x="80" y="103"/>
                    </a:lnTo>
                    <a:lnTo>
                      <a:pt x="76" y="99"/>
                    </a:lnTo>
                    <a:lnTo>
                      <a:pt x="70" y="95"/>
                    </a:lnTo>
                    <a:lnTo>
                      <a:pt x="65" y="91"/>
                    </a:lnTo>
                    <a:lnTo>
                      <a:pt x="59" y="86"/>
                    </a:lnTo>
                    <a:lnTo>
                      <a:pt x="51" y="78"/>
                    </a:lnTo>
                    <a:lnTo>
                      <a:pt x="44" y="72"/>
                    </a:lnTo>
                    <a:lnTo>
                      <a:pt x="34" y="63"/>
                    </a:lnTo>
                    <a:lnTo>
                      <a:pt x="26" y="57"/>
                    </a:lnTo>
                    <a:lnTo>
                      <a:pt x="19" y="50"/>
                    </a:lnTo>
                    <a:lnTo>
                      <a:pt x="13" y="44"/>
                    </a:lnTo>
                    <a:lnTo>
                      <a:pt x="9" y="38"/>
                    </a:lnTo>
                    <a:lnTo>
                      <a:pt x="5" y="32"/>
                    </a:lnTo>
                    <a:lnTo>
                      <a:pt x="1" y="27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5" name="Freeform 977"/>
              <p:cNvSpPr/>
              <p:nvPr/>
            </p:nvSpPr>
            <p:spPr bwMode="auto">
              <a:xfrm>
                <a:off x="903288" y="2936875"/>
                <a:ext cx="77787" cy="179387"/>
              </a:xfrm>
              <a:custGeom>
                <a:avLst/>
                <a:gdLst>
                  <a:gd name="T0" fmla="*/ 90 w 98"/>
                  <a:gd name="T1" fmla="*/ 47 h 226"/>
                  <a:gd name="T2" fmla="*/ 88 w 98"/>
                  <a:gd name="T3" fmla="*/ 59 h 226"/>
                  <a:gd name="T4" fmla="*/ 86 w 98"/>
                  <a:gd name="T5" fmla="*/ 74 h 226"/>
                  <a:gd name="T6" fmla="*/ 86 w 98"/>
                  <a:gd name="T7" fmla="*/ 91 h 226"/>
                  <a:gd name="T8" fmla="*/ 86 w 98"/>
                  <a:gd name="T9" fmla="*/ 114 h 226"/>
                  <a:gd name="T10" fmla="*/ 86 w 98"/>
                  <a:gd name="T11" fmla="*/ 141 h 226"/>
                  <a:gd name="T12" fmla="*/ 86 w 98"/>
                  <a:gd name="T13" fmla="*/ 171 h 226"/>
                  <a:gd name="T14" fmla="*/ 86 w 98"/>
                  <a:gd name="T15" fmla="*/ 207 h 226"/>
                  <a:gd name="T16" fmla="*/ 31 w 98"/>
                  <a:gd name="T17" fmla="*/ 226 h 226"/>
                  <a:gd name="T18" fmla="*/ 31 w 98"/>
                  <a:gd name="T19" fmla="*/ 200 h 226"/>
                  <a:gd name="T20" fmla="*/ 31 w 98"/>
                  <a:gd name="T21" fmla="*/ 175 h 226"/>
                  <a:gd name="T22" fmla="*/ 31 w 98"/>
                  <a:gd name="T23" fmla="*/ 152 h 226"/>
                  <a:gd name="T24" fmla="*/ 31 w 98"/>
                  <a:gd name="T25" fmla="*/ 133 h 226"/>
                  <a:gd name="T26" fmla="*/ 31 w 98"/>
                  <a:gd name="T27" fmla="*/ 114 h 226"/>
                  <a:gd name="T28" fmla="*/ 29 w 98"/>
                  <a:gd name="T29" fmla="*/ 99 h 226"/>
                  <a:gd name="T30" fmla="*/ 29 w 98"/>
                  <a:gd name="T31" fmla="*/ 85 h 226"/>
                  <a:gd name="T32" fmla="*/ 27 w 98"/>
                  <a:gd name="T33" fmla="*/ 74 h 226"/>
                  <a:gd name="T34" fmla="*/ 23 w 98"/>
                  <a:gd name="T35" fmla="*/ 53 h 226"/>
                  <a:gd name="T36" fmla="*/ 19 w 98"/>
                  <a:gd name="T37" fmla="*/ 40 h 226"/>
                  <a:gd name="T38" fmla="*/ 13 w 98"/>
                  <a:gd name="T39" fmla="*/ 28 h 226"/>
                  <a:gd name="T40" fmla="*/ 10 w 98"/>
                  <a:gd name="T41" fmla="*/ 23 h 226"/>
                  <a:gd name="T42" fmla="*/ 4 w 98"/>
                  <a:gd name="T43" fmla="*/ 21 h 226"/>
                  <a:gd name="T44" fmla="*/ 0 w 98"/>
                  <a:gd name="T45" fmla="*/ 17 h 226"/>
                  <a:gd name="T46" fmla="*/ 0 w 98"/>
                  <a:gd name="T47" fmla="*/ 13 h 226"/>
                  <a:gd name="T48" fmla="*/ 2 w 98"/>
                  <a:gd name="T49" fmla="*/ 7 h 226"/>
                  <a:gd name="T50" fmla="*/ 4 w 98"/>
                  <a:gd name="T51" fmla="*/ 2 h 226"/>
                  <a:gd name="T52" fmla="*/ 11 w 98"/>
                  <a:gd name="T53" fmla="*/ 0 h 226"/>
                  <a:gd name="T54" fmla="*/ 25 w 98"/>
                  <a:gd name="T55" fmla="*/ 0 h 226"/>
                  <a:gd name="T56" fmla="*/ 44 w 98"/>
                  <a:gd name="T57" fmla="*/ 4 h 226"/>
                  <a:gd name="T58" fmla="*/ 63 w 98"/>
                  <a:gd name="T59" fmla="*/ 9 h 226"/>
                  <a:gd name="T60" fmla="*/ 78 w 98"/>
                  <a:gd name="T61" fmla="*/ 15 h 226"/>
                  <a:gd name="T62" fmla="*/ 90 w 98"/>
                  <a:gd name="T63" fmla="*/ 19 h 226"/>
                  <a:gd name="T64" fmla="*/ 96 w 98"/>
                  <a:gd name="T65" fmla="*/ 23 h 226"/>
                  <a:gd name="T66" fmla="*/ 98 w 98"/>
                  <a:gd name="T67" fmla="*/ 26 h 226"/>
                  <a:gd name="T68" fmla="*/ 96 w 98"/>
                  <a:gd name="T69" fmla="*/ 32 h 226"/>
                  <a:gd name="T70" fmla="*/ 90 w 98"/>
                  <a:gd name="T71" fmla="*/ 4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26">
                    <a:moveTo>
                      <a:pt x="90" y="44"/>
                    </a:moveTo>
                    <a:lnTo>
                      <a:pt x="90" y="47"/>
                    </a:lnTo>
                    <a:lnTo>
                      <a:pt x="88" y="53"/>
                    </a:lnTo>
                    <a:lnTo>
                      <a:pt x="88" y="59"/>
                    </a:lnTo>
                    <a:lnTo>
                      <a:pt x="88" y="66"/>
                    </a:lnTo>
                    <a:lnTo>
                      <a:pt x="86" y="74"/>
                    </a:lnTo>
                    <a:lnTo>
                      <a:pt x="86" y="82"/>
                    </a:lnTo>
                    <a:lnTo>
                      <a:pt x="86" y="91"/>
                    </a:lnTo>
                    <a:lnTo>
                      <a:pt x="86" y="103"/>
                    </a:lnTo>
                    <a:lnTo>
                      <a:pt x="86" y="114"/>
                    </a:lnTo>
                    <a:lnTo>
                      <a:pt x="86" y="127"/>
                    </a:lnTo>
                    <a:lnTo>
                      <a:pt x="86" y="141"/>
                    </a:lnTo>
                    <a:lnTo>
                      <a:pt x="86" y="156"/>
                    </a:lnTo>
                    <a:lnTo>
                      <a:pt x="86" y="171"/>
                    </a:lnTo>
                    <a:lnTo>
                      <a:pt x="86" y="188"/>
                    </a:lnTo>
                    <a:lnTo>
                      <a:pt x="86" y="207"/>
                    </a:lnTo>
                    <a:lnTo>
                      <a:pt x="86" y="226"/>
                    </a:lnTo>
                    <a:lnTo>
                      <a:pt x="31" y="226"/>
                    </a:lnTo>
                    <a:lnTo>
                      <a:pt x="31" y="213"/>
                    </a:lnTo>
                    <a:lnTo>
                      <a:pt x="31" y="200"/>
                    </a:lnTo>
                    <a:lnTo>
                      <a:pt x="31" y="188"/>
                    </a:lnTo>
                    <a:lnTo>
                      <a:pt x="31" y="175"/>
                    </a:lnTo>
                    <a:lnTo>
                      <a:pt x="31" y="164"/>
                    </a:lnTo>
                    <a:lnTo>
                      <a:pt x="31" y="152"/>
                    </a:lnTo>
                    <a:lnTo>
                      <a:pt x="31" y="143"/>
                    </a:lnTo>
                    <a:lnTo>
                      <a:pt x="31" y="133"/>
                    </a:lnTo>
                    <a:lnTo>
                      <a:pt x="31" y="124"/>
                    </a:lnTo>
                    <a:lnTo>
                      <a:pt x="31" y="114"/>
                    </a:lnTo>
                    <a:lnTo>
                      <a:pt x="29" y="106"/>
                    </a:lnTo>
                    <a:lnTo>
                      <a:pt x="29" y="99"/>
                    </a:lnTo>
                    <a:lnTo>
                      <a:pt x="29" y="91"/>
                    </a:lnTo>
                    <a:lnTo>
                      <a:pt x="29" y="85"/>
                    </a:lnTo>
                    <a:lnTo>
                      <a:pt x="27" y="80"/>
                    </a:lnTo>
                    <a:lnTo>
                      <a:pt x="27" y="74"/>
                    </a:lnTo>
                    <a:lnTo>
                      <a:pt x="25" y="63"/>
                    </a:lnTo>
                    <a:lnTo>
                      <a:pt x="23" y="53"/>
                    </a:lnTo>
                    <a:lnTo>
                      <a:pt x="21" y="45"/>
                    </a:lnTo>
                    <a:lnTo>
                      <a:pt x="19" y="40"/>
                    </a:lnTo>
                    <a:lnTo>
                      <a:pt x="15" y="34"/>
                    </a:lnTo>
                    <a:lnTo>
                      <a:pt x="13" y="28"/>
                    </a:lnTo>
                    <a:lnTo>
                      <a:pt x="11" y="26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5" y="0"/>
                    </a:lnTo>
                    <a:lnTo>
                      <a:pt x="33" y="2"/>
                    </a:lnTo>
                    <a:lnTo>
                      <a:pt x="44" y="4"/>
                    </a:lnTo>
                    <a:lnTo>
                      <a:pt x="54" y="5"/>
                    </a:lnTo>
                    <a:lnTo>
                      <a:pt x="63" y="9"/>
                    </a:lnTo>
                    <a:lnTo>
                      <a:pt x="73" y="11"/>
                    </a:lnTo>
                    <a:lnTo>
                      <a:pt x="78" y="15"/>
                    </a:lnTo>
                    <a:lnTo>
                      <a:pt x="84" y="17"/>
                    </a:lnTo>
                    <a:lnTo>
                      <a:pt x="90" y="19"/>
                    </a:lnTo>
                    <a:lnTo>
                      <a:pt x="94" y="21"/>
                    </a:lnTo>
                    <a:lnTo>
                      <a:pt x="96" y="23"/>
                    </a:lnTo>
                    <a:lnTo>
                      <a:pt x="96" y="24"/>
                    </a:lnTo>
                    <a:lnTo>
                      <a:pt x="98" y="26"/>
                    </a:lnTo>
                    <a:lnTo>
                      <a:pt x="98" y="30"/>
                    </a:lnTo>
                    <a:lnTo>
                      <a:pt x="96" y="32"/>
                    </a:lnTo>
                    <a:lnTo>
                      <a:pt x="94" y="38"/>
                    </a:lnTo>
                    <a:lnTo>
                      <a:pt x="90" y="44"/>
                    </a:lnTo>
                    <a:lnTo>
                      <a:pt x="90" y="4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6" name="Freeform 978"/>
              <p:cNvSpPr/>
              <p:nvPr/>
            </p:nvSpPr>
            <p:spPr bwMode="auto">
              <a:xfrm>
                <a:off x="1008063" y="2960688"/>
                <a:ext cx="144462" cy="98425"/>
              </a:xfrm>
              <a:custGeom>
                <a:avLst/>
                <a:gdLst>
                  <a:gd name="T0" fmla="*/ 48 w 182"/>
                  <a:gd name="T1" fmla="*/ 114 h 124"/>
                  <a:gd name="T2" fmla="*/ 25 w 182"/>
                  <a:gd name="T3" fmla="*/ 120 h 124"/>
                  <a:gd name="T4" fmla="*/ 10 w 182"/>
                  <a:gd name="T5" fmla="*/ 124 h 124"/>
                  <a:gd name="T6" fmla="*/ 4 w 182"/>
                  <a:gd name="T7" fmla="*/ 124 h 124"/>
                  <a:gd name="T8" fmla="*/ 2 w 182"/>
                  <a:gd name="T9" fmla="*/ 122 h 124"/>
                  <a:gd name="T10" fmla="*/ 0 w 182"/>
                  <a:gd name="T11" fmla="*/ 120 h 124"/>
                  <a:gd name="T12" fmla="*/ 4 w 182"/>
                  <a:gd name="T13" fmla="*/ 114 h 124"/>
                  <a:gd name="T14" fmla="*/ 13 w 182"/>
                  <a:gd name="T15" fmla="*/ 105 h 124"/>
                  <a:gd name="T16" fmla="*/ 27 w 182"/>
                  <a:gd name="T17" fmla="*/ 95 h 124"/>
                  <a:gd name="T18" fmla="*/ 44 w 182"/>
                  <a:gd name="T19" fmla="*/ 82 h 124"/>
                  <a:gd name="T20" fmla="*/ 61 w 182"/>
                  <a:gd name="T21" fmla="*/ 71 h 124"/>
                  <a:gd name="T22" fmla="*/ 75 w 182"/>
                  <a:gd name="T23" fmla="*/ 59 h 124"/>
                  <a:gd name="T24" fmla="*/ 86 w 182"/>
                  <a:gd name="T25" fmla="*/ 48 h 124"/>
                  <a:gd name="T26" fmla="*/ 96 w 182"/>
                  <a:gd name="T27" fmla="*/ 38 h 124"/>
                  <a:gd name="T28" fmla="*/ 100 w 182"/>
                  <a:gd name="T29" fmla="*/ 31 h 124"/>
                  <a:gd name="T30" fmla="*/ 102 w 182"/>
                  <a:gd name="T31" fmla="*/ 25 h 124"/>
                  <a:gd name="T32" fmla="*/ 102 w 182"/>
                  <a:gd name="T33" fmla="*/ 19 h 124"/>
                  <a:gd name="T34" fmla="*/ 98 w 182"/>
                  <a:gd name="T35" fmla="*/ 17 h 124"/>
                  <a:gd name="T36" fmla="*/ 94 w 182"/>
                  <a:gd name="T37" fmla="*/ 12 h 124"/>
                  <a:gd name="T38" fmla="*/ 94 w 182"/>
                  <a:gd name="T39" fmla="*/ 8 h 124"/>
                  <a:gd name="T40" fmla="*/ 98 w 182"/>
                  <a:gd name="T41" fmla="*/ 4 h 124"/>
                  <a:gd name="T42" fmla="*/ 102 w 182"/>
                  <a:gd name="T43" fmla="*/ 0 h 124"/>
                  <a:gd name="T44" fmla="*/ 109 w 182"/>
                  <a:gd name="T45" fmla="*/ 0 h 124"/>
                  <a:gd name="T46" fmla="*/ 121 w 182"/>
                  <a:gd name="T47" fmla="*/ 2 h 124"/>
                  <a:gd name="T48" fmla="*/ 134 w 182"/>
                  <a:gd name="T49" fmla="*/ 8 h 124"/>
                  <a:gd name="T50" fmla="*/ 149 w 182"/>
                  <a:gd name="T51" fmla="*/ 14 h 124"/>
                  <a:gd name="T52" fmla="*/ 163 w 182"/>
                  <a:gd name="T53" fmla="*/ 19 h 124"/>
                  <a:gd name="T54" fmla="*/ 172 w 182"/>
                  <a:gd name="T55" fmla="*/ 25 h 124"/>
                  <a:gd name="T56" fmla="*/ 178 w 182"/>
                  <a:gd name="T57" fmla="*/ 33 h 124"/>
                  <a:gd name="T58" fmla="*/ 182 w 182"/>
                  <a:gd name="T59" fmla="*/ 40 h 124"/>
                  <a:gd name="T60" fmla="*/ 180 w 182"/>
                  <a:gd name="T61" fmla="*/ 48 h 124"/>
                  <a:gd name="T62" fmla="*/ 174 w 182"/>
                  <a:gd name="T63" fmla="*/ 55 h 124"/>
                  <a:gd name="T64" fmla="*/ 163 w 182"/>
                  <a:gd name="T65" fmla="*/ 63 h 124"/>
                  <a:gd name="T66" fmla="*/ 148 w 182"/>
                  <a:gd name="T67" fmla="*/ 73 h 124"/>
                  <a:gd name="T68" fmla="*/ 126 w 182"/>
                  <a:gd name="T69" fmla="*/ 84 h 124"/>
                  <a:gd name="T70" fmla="*/ 103 w 182"/>
                  <a:gd name="T71" fmla="*/ 94 h 124"/>
                  <a:gd name="T72" fmla="*/ 77 w 182"/>
                  <a:gd name="T73" fmla="*/ 105 h 124"/>
                  <a:gd name="T74" fmla="*/ 61 w 182"/>
                  <a:gd name="T75" fmla="*/ 10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124">
                    <a:moveTo>
                      <a:pt x="61" y="109"/>
                    </a:moveTo>
                    <a:lnTo>
                      <a:pt x="48" y="114"/>
                    </a:lnTo>
                    <a:lnTo>
                      <a:pt x="36" y="118"/>
                    </a:lnTo>
                    <a:lnTo>
                      <a:pt x="25" y="120"/>
                    </a:lnTo>
                    <a:lnTo>
                      <a:pt x="17" y="122"/>
                    </a:lnTo>
                    <a:lnTo>
                      <a:pt x="10" y="124"/>
                    </a:lnTo>
                    <a:lnTo>
                      <a:pt x="6" y="124"/>
                    </a:lnTo>
                    <a:lnTo>
                      <a:pt x="4" y="124"/>
                    </a:lnTo>
                    <a:lnTo>
                      <a:pt x="2" y="124"/>
                    </a:lnTo>
                    <a:lnTo>
                      <a:pt x="2" y="122"/>
                    </a:lnTo>
                    <a:lnTo>
                      <a:pt x="2" y="122"/>
                    </a:lnTo>
                    <a:lnTo>
                      <a:pt x="0" y="120"/>
                    </a:lnTo>
                    <a:lnTo>
                      <a:pt x="2" y="118"/>
                    </a:lnTo>
                    <a:lnTo>
                      <a:pt x="4" y="114"/>
                    </a:lnTo>
                    <a:lnTo>
                      <a:pt x="8" y="111"/>
                    </a:lnTo>
                    <a:lnTo>
                      <a:pt x="13" y="105"/>
                    </a:lnTo>
                    <a:lnTo>
                      <a:pt x="19" y="101"/>
                    </a:lnTo>
                    <a:lnTo>
                      <a:pt x="27" y="95"/>
                    </a:lnTo>
                    <a:lnTo>
                      <a:pt x="36" y="90"/>
                    </a:lnTo>
                    <a:lnTo>
                      <a:pt x="44" y="82"/>
                    </a:lnTo>
                    <a:lnTo>
                      <a:pt x="54" y="76"/>
                    </a:lnTo>
                    <a:lnTo>
                      <a:pt x="61" y="71"/>
                    </a:lnTo>
                    <a:lnTo>
                      <a:pt x="69" y="65"/>
                    </a:lnTo>
                    <a:lnTo>
                      <a:pt x="75" y="59"/>
                    </a:lnTo>
                    <a:lnTo>
                      <a:pt x="81" y="54"/>
                    </a:lnTo>
                    <a:lnTo>
                      <a:pt x="86" y="48"/>
                    </a:lnTo>
                    <a:lnTo>
                      <a:pt x="92" y="44"/>
                    </a:lnTo>
                    <a:lnTo>
                      <a:pt x="96" y="38"/>
                    </a:lnTo>
                    <a:lnTo>
                      <a:pt x="98" y="34"/>
                    </a:lnTo>
                    <a:lnTo>
                      <a:pt x="100" y="31"/>
                    </a:lnTo>
                    <a:lnTo>
                      <a:pt x="102" y="27"/>
                    </a:lnTo>
                    <a:lnTo>
                      <a:pt x="102" y="25"/>
                    </a:lnTo>
                    <a:lnTo>
                      <a:pt x="102" y="23"/>
                    </a:lnTo>
                    <a:lnTo>
                      <a:pt x="102" y="19"/>
                    </a:lnTo>
                    <a:lnTo>
                      <a:pt x="100" y="19"/>
                    </a:lnTo>
                    <a:lnTo>
                      <a:pt x="98" y="17"/>
                    </a:lnTo>
                    <a:lnTo>
                      <a:pt x="96" y="15"/>
                    </a:lnTo>
                    <a:lnTo>
                      <a:pt x="94" y="12"/>
                    </a:lnTo>
                    <a:lnTo>
                      <a:pt x="94" y="10"/>
                    </a:lnTo>
                    <a:lnTo>
                      <a:pt x="94" y="8"/>
                    </a:lnTo>
                    <a:lnTo>
                      <a:pt x="96" y="6"/>
                    </a:lnTo>
                    <a:lnTo>
                      <a:pt x="98" y="4"/>
                    </a:lnTo>
                    <a:lnTo>
                      <a:pt x="100" y="2"/>
                    </a:lnTo>
                    <a:lnTo>
                      <a:pt x="102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5" y="2"/>
                    </a:lnTo>
                    <a:lnTo>
                      <a:pt x="121" y="2"/>
                    </a:lnTo>
                    <a:lnTo>
                      <a:pt x="126" y="4"/>
                    </a:lnTo>
                    <a:lnTo>
                      <a:pt x="134" y="8"/>
                    </a:lnTo>
                    <a:lnTo>
                      <a:pt x="142" y="10"/>
                    </a:lnTo>
                    <a:lnTo>
                      <a:pt x="149" y="14"/>
                    </a:lnTo>
                    <a:lnTo>
                      <a:pt x="157" y="15"/>
                    </a:lnTo>
                    <a:lnTo>
                      <a:pt x="163" y="19"/>
                    </a:lnTo>
                    <a:lnTo>
                      <a:pt x="169" y="23"/>
                    </a:lnTo>
                    <a:lnTo>
                      <a:pt x="172" y="25"/>
                    </a:lnTo>
                    <a:lnTo>
                      <a:pt x="176" y="29"/>
                    </a:lnTo>
                    <a:lnTo>
                      <a:pt x="178" y="33"/>
                    </a:lnTo>
                    <a:lnTo>
                      <a:pt x="180" y="34"/>
                    </a:lnTo>
                    <a:lnTo>
                      <a:pt x="182" y="40"/>
                    </a:lnTo>
                    <a:lnTo>
                      <a:pt x="182" y="44"/>
                    </a:lnTo>
                    <a:lnTo>
                      <a:pt x="180" y="48"/>
                    </a:lnTo>
                    <a:lnTo>
                      <a:pt x="178" y="52"/>
                    </a:lnTo>
                    <a:lnTo>
                      <a:pt x="174" y="55"/>
                    </a:lnTo>
                    <a:lnTo>
                      <a:pt x="169" y="59"/>
                    </a:lnTo>
                    <a:lnTo>
                      <a:pt x="163" y="63"/>
                    </a:lnTo>
                    <a:lnTo>
                      <a:pt x="155" y="69"/>
                    </a:lnTo>
                    <a:lnTo>
                      <a:pt x="148" y="73"/>
                    </a:lnTo>
                    <a:lnTo>
                      <a:pt x="138" y="78"/>
                    </a:lnTo>
                    <a:lnTo>
                      <a:pt x="126" y="84"/>
                    </a:lnTo>
                    <a:lnTo>
                      <a:pt x="117" y="90"/>
                    </a:lnTo>
                    <a:lnTo>
                      <a:pt x="103" y="94"/>
                    </a:lnTo>
                    <a:lnTo>
                      <a:pt x="90" y="99"/>
                    </a:lnTo>
                    <a:lnTo>
                      <a:pt x="77" y="105"/>
                    </a:lnTo>
                    <a:lnTo>
                      <a:pt x="61" y="109"/>
                    </a:lnTo>
                    <a:lnTo>
                      <a:pt x="61" y="10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7" name="Freeform 979"/>
              <p:cNvSpPr/>
              <p:nvPr/>
            </p:nvSpPr>
            <p:spPr bwMode="auto">
              <a:xfrm>
                <a:off x="787400" y="3192463"/>
                <a:ext cx="61912" cy="125412"/>
              </a:xfrm>
              <a:custGeom>
                <a:avLst/>
                <a:gdLst>
                  <a:gd name="T0" fmla="*/ 10 w 77"/>
                  <a:gd name="T1" fmla="*/ 21 h 158"/>
                  <a:gd name="T2" fmla="*/ 6 w 77"/>
                  <a:gd name="T3" fmla="*/ 17 h 158"/>
                  <a:gd name="T4" fmla="*/ 4 w 77"/>
                  <a:gd name="T5" fmla="*/ 13 h 158"/>
                  <a:gd name="T6" fmla="*/ 0 w 77"/>
                  <a:gd name="T7" fmla="*/ 9 h 158"/>
                  <a:gd name="T8" fmla="*/ 0 w 77"/>
                  <a:gd name="T9" fmla="*/ 7 h 158"/>
                  <a:gd name="T10" fmla="*/ 0 w 77"/>
                  <a:gd name="T11" fmla="*/ 5 h 158"/>
                  <a:gd name="T12" fmla="*/ 2 w 77"/>
                  <a:gd name="T13" fmla="*/ 3 h 158"/>
                  <a:gd name="T14" fmla="*/ 4 w 77"/>
                  <a:gd name="T15" fmla="*/ 2 h 158"/>
                  <a:gd name="T16" fmla="*/ 6 w 77"/>
                  <a:gd name="T17" fmla="*/ 0 h 158"/>
                  <a:gd name="T18" fmla="*/ 10 w 77"/>
                  <a:gd name="T19" fmla="*/ 0 h 158"/>
                  <a:gd name="T20" fmla="*/ 16 w 77"/>
                  <a:gd name="T21" fmla="*/ 2 h 158"/>
                  <a:gd name="T22" fmla="*/ 21 w 77"/>
                  <a:gd name="T23" fmla="*/ 2 h 158"/>
                  <a:gd name="T24" fmla="*/ 29 w 77"/>
                  <a:gd name="T25" fmla="*/ 3 h 158"/>
                  <a:gd name="T26" fmla="*/ 39 w 77"/>
                  <a:gd name="T27" fmla="*/ 3 h 158"/>
                  <a:gd name="T28" fmla="*/ 48 w 77"/>
                  <a:gd name="T29" fmla="*/ 5 h 158"/>
                  <a:gd name="T30" fmla="*/ 62 w 77"/>
                  <a:gd name="T31" fmla="*/ 7 h 158"/>
                  <a:gd name="T32" fmla="*/ 75 w 77"/>
                  <a:gd name="T33" fmla="*/ 9 h 158"/>
                  <a:gd name="T34" fmla="*/ 75 w 77"/>
                  <a:gd name="T35" fmla="*/ 26 h 158"/>
                  <a:gd name="T36" fmla="*/ 75 w 77"/>
                  <a:gd name="T37" fmla="*/ 43 h 158"/>
                  <a:gd name="T38" fmla="*/ 77 w 77"/>
                  <a:gd name="T39" fmla="*/ 59 h 158"/>
                  <a:gd name="T40" fmla="*/ 77 w 77"/>
                  <a:gd name="T41" fmla="*/ 74 h 158"/>
                  <a:gd name="T42" fmla="*/ 77 w 77"/>
                  <a:gd name="T43" fmla="*/ 87 h 158"/>
                  <a:gd name="T44" fmla="*/ 77 w 77"/>
                  <a:gd name="T45" fmla="*/ 99 h 158"/>
                  <a:gd name="T46" fmla="*/ 77 w 77"/>
                  <a:gd name="T47" fmla="*/ 110 h 158"/>
                  <a:gd name="T48" fmla="*/ 77 w 77"/>
                  <a:gd name="T49" fmla="*/ 120 h 158"/>
                  <a:gd name="T50" fmla="*/ 77 w 77"/>
                  <a:gd name="T51" fmla="*/ 129 h 158"/>
                  <a:gd name="T52" fmla="*/ 77 w 77"/>
                  <a:gd name="T53" fmla="*/ 137 h 158"/>
                  <a:gd name="T54" fmla="*/ 75 w 77"/>
                  <a:gd name="T55" fmla="*/ 142 h 158"/>
                  <a:gd name="T56" fmla="*/ 75 w 77"/>
                  <a:gd name="T57" fmla="*/ 148 h 158"/>
                  <a:gd name="T58" fmla="*/ 75 w 77"/>
                  <a:gd name="T59" fmla="*/ 152 h 158"/>
                  <a:gd name="T60" fmla="*/ 73 w 77"/>
                  <a:gd name="T61" fmla="*/ 156 h 158"/>
                  <a:gd name="T62" fmla="*/ 71 w 77"/>
                  <a:gd name="T63" fmla="*/ 158 h 158"/>
                  <a:gd name="T64" fmla="*/ 71 w 77"/>
                  <a:gd name="T65" fmla="*/ 158 h 158"/>
                  <a:gd name="T66" fmla="*/ 69 w 77"/>
                  <a:gd name="T67" fmla="*/ 158 h 158"/>
                  <a:gd name="T68" fmla="*/ 67 w 77"/>
                  <a:gd name="T69" fmla="*/ 158 h 158"/>
                  <a:gd name="T70" fmla="*/ 66 w 77"/>
                  <a:gd name="T71" fmla="*/ 156 h 158"/>
                  <a:gd name="T72" fmla="*/ 64 w 77"/>
                  <a:gd name="T73" fmla="*/ 154 h 158"/>
                  <a:gd name="T74" fmla="*/ 62 w 77"/>
                  <a:gd name="T75" fmla="*/ 152 h 158"/>
                  <a:gd name="T76" fmla="*/ 60 w 77"/>
                  <a:gd name="T77" fmla="*/ 148 h 158"/>
                  <a:gd name="T78" fmla="*/ 60 w 77"/>
                  <a:gd name="T79" fmla="*/ 146 h 158"/>
                  <a:gd name="T80" fmla="*/ 58 w 77"/>
                  <a:gd name="T81" fmla="*/ 142 h 158"/>
                  <a:gd name="T82" fmla="*/ 56 w 77"/>
                  <a:gd name="T83" fmla="*/ 139 h 158"/>
                  <a:gd name="T84" fmla="*/ 54 w 77"/>
                  <a:gd name="T85" fmla="*/ 133 h 158"/>
                  <a:gd name="T86" fmla="*/ 52 w 77"/>
                  <a:gd name="T87" fmla="*/ 129 h 158"/>
                  <a:gd name="T88" fmla="*/ 50 w 77"/>
                  <a:gd name="T89" fmla="*/ 123 h 158"/>
                  <a:gd name="T90" fmla="*/ 50 w 77"/>
                  <a:gd name="T91" fmla="*/ 116 h 158"/>
                  <a:gd name="T92" fmla="*/ 48 w 77"/>
                  <a:gd name="T93" fmla="*/ 110 h 158"/>
                  <a:gd name="T94" fmla="*/ 46 w 77"/>
                  <a:gd name="T95" fmla="*/ 102 h 158"/>
                  <a:gd name="T96" fmla="*/ 44 w 77"/>
                  <a:gd name="T97" fmla="*/ 95 h 158"/>
                  <a:gd name="T98" fmla="*/ 41 w 77"/>
                  <a:gd name="T99" fmla="*/ 82 h 158"/>
                  <a:gd name="T100" fmla="*/ 35 w 77"/>
                  <a:gd name="T101" fmla="*/ 68 h 158"/>
                  <a:gd name="T102" fmla="*/ 31 w 77"/>
                  <a:gd name="T103" fmla="*/ 57 h 158"/>
                  <a:gd name="T104" fmla="*/ 27 w 77"/>
                  <a:gd name="T105" fmla="*/ 45 h 158"/>
                  <a:gd name="T106" fmla="*/ 23 w 77"/>
                  <a:gd name="T107" fmla="*/ 38 h 158"/>
                  <a:gd name="T108" fmla="*/ 20 w 77"/>
                  <a:gd name="T109" fmla="*/ 30 h 158"/>
                  <a:gd name="T110" fmla="*/ 16 w 77"/>
                  <a:gd name="T111" fmla="*/ 24 h 158"/>
                  <a:gd name="T112" fmla="*/ 10 w 77"/>
                  <a:gd name="T113" fmla="*/ 21 h 158"/>
                  <a:gd name="T114" fmla="*/ 10 w 77"/>
                  <a:gd name="T115" fmla="*/ 2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" h="158">
                    <a:moveTo>
                      <a:pt x="10" y="21"/>
                    </a:moveTo>
                    <a:lnTo>
                      <a:pt x="6" y="17"/>
                    </a:lnTo>
                    <a:lnTo>
                      <a:pt x="4" y="13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6" y="2"/>
                    </a:lnTo>
                    <a:lnTo>
                      <a:pt x="21" y="2"/>
                    </a:lnTo>
                    <a:lnTo>
                      <a:pt x="29" y="3"/>
                    </a:lnTo>
                    <a:lnTo>
                      <a:pt x="39" y="3"/>
                    </a:lnTo>
                    <a:lnTo>
                      <a:pt x="48" y="5"/>
                    </a:lnTo>
                    <a:lnTo>
                      <a:pt x="62" y="7"/>
                    </a:lnTo>
                    <a:lnTo>
                      <a:pt x="75" y="9"/>
                    </a:lnTo>
                    <a:lnTo>
                      <a:pt x="75" y="26"/>
                    </a:lnTo>
                    <a:lnTo>
                      <a:pt x="75" y="43"/>
                    </a:lnTo>
                    <a:lnTo>
                      <a:pt x="77" y="59"/>
                    </a:lnTo>
                    <a:lnTo>
                      <a:pt x="77" y="74"/>
                    </a:lnTo>
                    <a:lnTo>
                      <a:pt x="77" y="87"/>
                    </a:lnTo>
                    <a:lnTo>
                      <a:pt x="77" y="99"/>
                    </a:lnTo>
                    <a:lnTo>
                      <a:pt x="77" y="110"/>
                    </a:lnTo>
                    <a:lnTo>
                      <a:pt x="77" y="120"/>
                    </a:lnTo>
                    <a:lnTo>
                      <a:pt x="77" y="129"/>
                    </a:lnTo>
                    <a:lnTo>
                      <a:pt x="77" y="137"/>
                    </a:lnTo>
                    <a:lnTo>
                      <a:pt x="75" y="142"/>
                    </a:lnTo>
                    <a:lnTo>
                      <a:pt x="75" y="148"/>
                    </a:lnTo>
                    <a:lnTo>
                      <a:pt x="75" y="152"/>
                    </a:lnTo>
                    <a:lnTo>
                      <a:pt x="73" y="156"/>
                    </a:lnTo>
                    <a:lnTo>
                      <a:pt x="71" y="158"/>
                    </a:lnTo>
                    <a:lnTo>
                      <a:pt x="71" y="158"/>
                    </a:lnTo>
                    <a:lnTo>
                      <a:pt x="69" y="158"/>
                    </a:lnTo>
                    <a:lnTo>
                      <a:pt x="67" y="158"/>
                    </a:lnTo>
                    <a:lnTo>
                      <a:pt x="66" y="156"/>
                    </a:lnTo>
                    <a:lnTo>
                      <a:pt x="64" y="154"/>
                    </a:lnTo>
                    <a:lnTo>
                      <a:pt x="62" y="152"/>
                    </a:lnTo>
                    <a:lnTo>
                      <a:pt x="60" y="148"/>
                    </a:lnTo>
                    <a:lnTo>
                      <a:pt x="60" y="146"/>
                    </a:lnTo>
                    <a:lnTo>
                      <a:pt x="58" y="142"/>
                    </a:lnTo>
                    <a:lnTo>
                      <a:pt x="56" y="139"/>
                    </a:lnTo>
                    <a:lnTo>
                      <a:pt x="54" y="133"/>
                    </a:lnTo>
                    <a:lnTo>
                      <a:pt x="52" y="129"/>
                    </a:lnTo>
                    <a:lnTo>
                      <a:pt x="50" y="123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6" y="102"/>
                    </a:lnTo>
                    <a:lnTo>
                      <a:pt x="44" y="95"/>
                    </a:lnTo>
                    <a:lnTo>
                      <a:pt x="41" y="82"/>
                    </a:lnTo>
                    <a:lnTo>
                      <a:pt x="35" y="68"/>
                    </a:lnTo>
                    <a:lnTo>
                      <a:pt x="31" y="57"/>
                    </a:lnTo>
                    <a:lnTo>
                      <a:pt x="27" y="45"/>
                    </a:lnTo>
                    <a:lnTo>
                      <a:pt x="23" y="38"/>
                    </a:lnTo>
                    <a:lnTo>
                      <a:pt x="20" y="30"/>
                    </a:lnTo>
                    <a:lnTo>
                      <a:pt x="16" y="24"/>
                    </a:lnTo>
                    <a:lnTo>
                      <a:pt x="10" y="21"/>
                    </a:lnTo>
                    <a:lnTo>
                      <a:pt x="10" y="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8" name="Freeform 980"/>
              <p:cNvSpPr/>
              <p:nvPr/>
            </p:nvSpPr>
            <p:spPr bwMode="auto">
              <a:xfrm>
                <a:off x="819150" y="3167063"/>
                <a:ext cx="271462" cy="98425"/>
              </a:xfrm>
              <a:custGeom>
                <a:avLst/>
                <a:gdLst>
                  <a:gd name="T0" fmla="*/ 212 w 340"/>
                  <a:gd name="T1" fmla="*/ 124 h 124"/>
                  <a:gd name="T2" fmla="*/ 222 w 340"/>
                  <a:gd name="T3" fmla="*/ 109 h 124"/>
                  <a:gd name="T4" fmla="*/ 229 w 340"/>
                  <a:gd name="T5" fmla="*/ 94 h 124"/>
                  <a:gd name="T6" fmla="*/ 235 w 340"/>
                  <a:gd name="T7" fmla="*/ 82 h 124"/>
                  <a:gd name="T8" fmla="*/ 241 w 340"/>
                  <a:gd name="T9" fmla="*/ 71 h 124"/>
                  <a:gd name="T10" fmla="*/ 245 w 340"/>
                  <a:gd name="T11" fmla="*/ 63 h 124"/>
                  <a:gd name="T12" fmla="*/ 247 w 340"/>
                  <a:gd name="T13" fmla="*/ 57 h 124"/>
                  <a:gd name="T14" fmla="*/ 249 w 340"/>
                  <a:gd name="T15" fmla="*/ 52 h 124"/>
                  <a:gd name="T16" fmla="*/ 247 w 340"/>
                  <a:gd name="T17" fmla="*/ 50 h 124"/>
                  <a:gd name="T18" fmla="*/ 241 w 340"/>
                  <a:gd name="T19" fmla="*/ 48 h 124"/>
                  <a:gd name="T20" fmla="*/ 229 w 340"/>
                  <a:gd name="T21" fmla="*/ 50 h 124"/>
                  <a:gd name="T22" fmla="*/ 208 w 340"/>
                  <a:gd name="T23" fmla="*/ 50 h 124"/>
                  <a:gd name="T24" fmla="*/ 182 w 340"/>
                  <a:gd name="T25" fmla="*/ 54 h 124"/>
                  <a:gd name="T26" fmla="*/ 145 w 340"/>
                  <a:gd name="T27" fmla="*/ 55 h 124"/>
                  <a:gd name="T28" fmla="*/ 105 w 340"/>
                  <a:gd name="T29" fmla="*/ 61 h 124"/>
                  <a:gd name="T30" fmla="*/ 55 w 340"/>
                  <a:gd name="T31" fmla="*/ 67 h 124"/>
                  <a:gd name="T32" fmla="*/ 0 w 340"/>
                  <a:gd name="T33" fmla="*/ 75 h 124"/>
                  <a:gd name="T34" fmla="*/ 36 w 340"/>
                  <a:gd name="T35" fmla="*/ 40 h 124"/>
                  <a:gd name="T36" fmla="*/ 113 w 340"/>
                  <a:gd name="T37" fmla="*/ 35 h 124"/>
                  <a:gd name="T38" fmla="*/ 162 w 340"/>
                  <a:gd name="T39" fmla="*/ 29 h 124"/>
                  <a:gd name="T40" fmla="*/ 182 w 340"/>
                  <a:gd name="T41" fmla="*/ 27 h 124"/>
                  <a:gd name="T42" fmla="*/ 197 w 340"/>
                  <a:gd name="T43" fmla="*/ 23 h 124"/>
                  <a:gd name="T44" fmla="*/ 212 w 340"/>
                  <a:gd name="T45" fmla="*/ 21 h 124"/>
                  <a:gd name="T46" fmla="*/ 222 w 340"/>
                  <a:gd name="T47" fmla="*/ 19 h 124"/>
                  <a:gd name="T48" fmla="*/ 231 w 340"/>
                  <a:gd name="T49" fmla="*/ 15 h 124"/>
                  <a:gd name="T50" fmla="*/ 237 w 340"/>
                  <a:gd name="T51" fmla="*/ 14 h 124"/>
                  <a:gd name="T52" fmla="*/ 241 w 340"/>
                  <a:gd name="T53" fmla="*/ 10 h 124"/>
                  <a:gd name="T54" fmla="*/ 247 w 340"/>
                  <a:gd name="T55" fmla="*/ 6 h 124"/>
                  <a:gd name="T56" fmla="*/ 252 w 340"/>
                  <a:gd name="T57" fmla="*/ 0 h 124"/>
                  <a:gd name="T58" fmla="*/ 258 w 340"/>
                  <a:gd name="T59" fmla="*/ 0 h 124"/>
                  <a:gd name="T60" fmla="*/ 266 w 340"/>
                  <a:gd name="T61" fmla="*/ 4 h 124"/>
                  <a:gd name="T62" fmla="*/ 277 w 340"/>
                  <a:gd name="T63" fmla="*/ 8 h 124"/>
                  <a:gd name="T64" fmla="*/ 293 w 340"/>
                  <a:gd name="T65" fmla="*/ 15 h 124"/>
                  <a:gd name="T66" fmla="*/ 312 w 340"/>
                  <a:gd name="T67" fmla="*/ 25 h 124"/>
                  <a:gd name="T68" fmla="*/ 325 w 340"/>
                  <a:gd name="T69" fmla="*/ 35 h 124"/>
                  <a:gd name="T70" fmla="*/ 335 w 340"/>
                  <a:gd name="T71" fmla="*/ 42 h 124"/>
                  <a:gd name="T72" fmla="*/ 340 w 340"/>
                  <a:gd name="T73" fmla="*/ 48 h 124"/>
                  <a:gd name="T74" fmla="*/ 340 w 340"/>
                  <a:gd name="T75" fmla="*/ 52 h 124"/>
                  <a:gd name="T76" fmla="*/ 339 w 340"/>
                  <a:gd name="T77" fmla="*/ 54 h 124"/>
                  <a:gd name="T78" fmla="*/ 335 w 340"/>
                  <a:gd name="T79" fmla="*/ 57 h 124"/>
                  <a:gd name="T80" fmla="*/ 329 w 340"/>
                  <a:gd name="T81" fmla="*/ 61 h 124"/>
                  <a:gd name="T82" fmla="*/ 319 w 340"/>
                  <a:gd name="T83" fmla="*/ 65 h 124"/>
                  <a:gd name="T84" fmla="*/ 308 w 340"/>
                  <a:gd name="T85" fmla="*/ 75 h 124"/>
                  <a:gd name="T86" fmla="*/ 295 w 340"/>
                  <a:gd name="T87" fmla="*/ 90 h 124"/>
                  <a:gd name="T88" fmla="*/ 277 w 340"/>
                  <a:gd name="T89" fmla="*/ 111 h 124"/>
                  <a:gd name="T90" fmla="*/ 268 w 340"/>
                  <a:gd name="T9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0" h="124">
                    <a:moveTo>
                      <a:pt x="268" y="124"/>
                    </a:moveTo>
                    <a:lnTo>
                      <a:pt x="212" y="124"/>
                    </a:lnTo>
                    <a:lnTo>
                      <a:pt x="218" y="116"/>
                    </a:lnTo>
                    <a:lnTo>
                      <a:pt x="222" y="109"/>
                    </a:lnTo>
                    <a:lnTo>
                      <a:pt x="226" y="101"/>
                    </a:lnTo>
                    <a:lnTo>
                      <a:pt x="229" y="94"/>
                    </a:lnTo>
                    <a:lnTo>
                      <a:pt x="233" y="88"/>
                    </a:lnTo>
                    <a:lnTo>
                      <a:pt x="235" y="82"/>
                    </a:lnTo>
                    <a:lnTo>
                      <a:pt x="239" y="76"/>
                    </a:lnTo>
                    <a:lnTo>
                      <a:pt x="241" y="71"/>
                    </a:lnTo>
                    <a:lnTo>
                      <a:pt x="243" y="67"/>
                    </a:lnTo>
                    <a:lnTo>
                      <a:pt x="245" y="63"/>
                    </a:lnTo>
                    <a:lnTo>
                      <a:pt x="247" y="59"/>
                    </a:lnTo>
                    <a:lnTo>
                      <a:pt x="247" y="57"/>
                    </a:lnTo>
                    <a:lnTo>
                      <a:pt x="249" y="54"/>
                    </a:lnTo>
                    <a:lnTo>
                      <a:pt x="249" y="52"/>
                    </a:lnTo>
                    <a:lnTo>
                      <a:pt x="249" y="52"/>
                    </a:lnTo>
                    <a:lnTo>
                      <a:pt x="247" y="50"/>
                    </a:lnTo>
                    <a:lnTo>
                      <a:pt x="245" y="50"/>
                    </a:lnTo>
                    <a:lnTo>
                      <a:pt x="241" y="48"/>
                    </a:lnTo>
                    <a:lnTo>
                      <a:pt x="237" y="48"/>
                    </a:lnTo>
                    <a:lnTo>
                      <a:pt x="229" y="50"/>
                    </a:lnTo>
                    <a:lnTo>
                      <a:pt x="220" y="50"/>
                    </a:lnTo>
                    <a:lnTo>
                      <a:pt x="208" y="50"/>
                    </a:lnTo>
                    <a:lnTo>
                      <a:pt x="195" y="52"/>
                    </a:lnTo>
                    <a:lnTo>
                      <a:pt x="182" y="54"/>
                    </a:lnTo>
                    <a:lnTo>
                      <a:pt x="164" y="54"/>
                    </a:lnTo>
                    <a:lnTo>
                      <a:pt x="145" y="55"/>
                    </a:lnTo>
                    <a:lnTo>
                      <a:pt x="126" y="59"/>
                    </a:lnTo>
                    <a:lnTo>
                      <a:pt x="105" y="61"/>
                    </a:lnTo>
                    <a:lnTo>
                      <a:pt x="80" y="65"/>
                    </a:lnTo>
                    <a:lnTo>
                      <a:pt x="55" y="67"/>
                    </a:lnTo>
                    <a:lnTo>
                      <a:pt x="28" y="71"/>
                    </a:lnTo>
                    <a:lnTo>
                      <a:pt x="0" y="75"/>
                    </a:lnTo>
                    <a:lnTo>
                      <a:pt x="0" y="42"/>
                    </a:lnTo>
                    <a:lnTo>
                      <a:pt x="36" y="40"/>
                    </a:lnTo>
                    <a:lnTo>
                      <a:pt x="72" y="38"/>
                    </a:lnTo>
                    <a:lnTo>
                      <a:pt x="113" y="35"/>
                    </a:lnTo>
                    <a:lnTo>
                      <a:pt x="153" y="29"/>
                    </a:lnTo>
                    <a:lnTo>
                      <a:pt x="162" y="29"/>
                    </a:lnTo>
                    <a:lnTo>
                      <a:pt x="172" y="27"/>
                    </a:lnTo>
                    <a:lnTo>
                      <a:pt x="182" y="27"/>
                    </a:lnTo>
                    <a:lnTo>
                      <a:pt x="189" y="25"/>
                    </a:lnTo>
                    <a:lnTo>
                      <a:pt x="197" y="23"/>
                    </a:lnTo>
                    <a:lnTo>
                      <a:pt x="205" y="23"/>
                    </a:lnTo>
                    <a:lnTo>
                      <a:pt x="212" y="21"/>
                    </a:lnTo>
                    <a:lnTo>
                      <a:pt x="218" y="19"/>
                    </a:lnTo>
                    <a:lnTo>
                      <a:pt x="222" y="19"/>
                    </a:lnTo>
                    <a:lnTo>
                      <a:pt x="228" y="17"/>
                    </a:lnTo>
                    <a:lnTo>
                      <a:pt x="231" y="15"/>
                    </a:lnTo>
                    <a:lnTo>
                      <a:pt x="235" y="14"/>
                    </a:lnTo>
                    <a:lnTo>
                      <a:pt x="237" y="14"/>
                    </a:lnTo>
                    <a:lnTo>
                      <a:pt x="241" y="12"/>
                    </a:lnTo>
                    <a:lnTo>
                      <a:pt x="241" y="10"/>
                    </a:lnTo>
                    <a:lnTo>
                      <a:pt x="243" y="8"/>
                    </a:lnTo>
                    <a:lnTo>
                      <a:pt x="247" y="6"/>
                    </a:lnTo>
                    <a:lnTo>
                      <a:pt x="249" y="2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8" y="0"/>
                    </a:lnTo>
                    <a:lnTo>
                      <a:pt x="262" y="2"/>
                    </a:lnTo>
                    <a:lnTo>
                      <a:pt x="266" y="4"/>
                    </a:lnTo>
                    <a:lnTo>
                      <a:pt x="272" y="6"/>
                    </a:lnTo>
                    <a:lnTo>
                      <a:pt x="277" y="8"/>
                    </a:lnTo>
                    <a:lnTo>
                      <a:pt x="285" y="12"/>
                    </a:lnTo>
                    <a:lnTo>
                      <a:pt x="293" y="15"/>
                    </a:lnTo>
                    <a:lnTo>
                      <a:pt x="302" y="21"/>
                    </a:lnTo>
                    <a:lnTo>
                      <a:pt x="312" y="25"/>
                    </a:lnTo>
                    <a:lnTo>
                      <a:pt x="319" y="31"/>
                    </a:lnTo>
                    <a:lnTo>
                      <a:pt x="325" y="35"/>
                    </a:lnTo>
                    <a:lnTo>
                      <a:pt x="331" y="38"/>
                    </a:lnTo>
                    <a:lnTo>
                      <a:pt x="335" y="42"/>
                    </a:lnTo>
                    <a:lnTo>
                      <a:pt x="339" y="46"/>
                    </a:lnTo>
                    <a:lnTo>
                      <a:pt x="340" y="48"/>
                    </a:lnTo>
                    <a:lnTo>
                      <a:pt x="340" y="50"/>
                    </a:lnTo>
                    <a:lnTo>
                      <a:pt x="340" y="52"/>
                    </a:lnTo>
                    <a:lnTo>
                      <a:pt x="340" y="54"/>
                    </a:lnTo>
                    <a:lnTo>
                      <a:pt x="339" y="54"/>
                    </a:lnTo>
                    <a:lnTo>
                      <a:pt x="337" y="55"/>
                    </a:lnTo>
                    <a:lnTo>
                      <a:pt x="335" y="57"/>
                    </a:lnTo>
                    <a:lnTo>
                      <a:pt x="333" y="59"/>
                    </a:lnTo>
                    <a:lnTo>
                      <a:pt x="329" y="61"/>
                    </a:lnTo>
                    <a:lnTo>
                      <a:pt x="323" y="61"/>
                    </a:lnTo>
                    <a:lnTo>
                      <a:pt x="319" y="65"/>
                    </a:lnTo>
                    <a:lnTo>
                      <a:pt x="314" y="69"/>
                    </a:lnTo>
                    <a:lnTo>
                      <a:pt x="308" y="75"/>
                    </a:lnTo>
                    <a:lnTo>
                      <a:pt x="300" y="80"/>
                    </a:lnTo>
                    <a:lnTo>
                      <a:pt x="295" y="90"/>
                    </a:lnTo>
                    <a:lnTo>
                      <a:pt x="285" y="99"/>
                    </a:lnTo>
                    <a:lnTo>
                      <a:pt x="277" y="111"/>
                    </a:lnTo>
                    <a:lnTo>
                      <a:pt x="268" y="124"/>
                    </a:lnTo>
                    <a:lnTo>
                      <a:pt x="268" y="1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9" name="Freeform 981"/>
              <p:cNvSpPr/>
              <p:nvPr/>
            </p:nvSpPr>
            <p:spPr bwMode="auto">
              <a:xfrm>
                <a:off x="839788" y="3257550"/>
                <a:ext cx="206375" cy="39687"/>
              </a:xfrm>
              <a:custGeom>
                <a:avLst/>
                <a:gdLst>
                  <a:gd name="T0" fmla="*/ 0 w 260"/>
                  <a:gd name="T1" fmla="*/ 22 h 51"/>
                  <a:gd name="T2" fmla="*/ 3 w 260"/>
                  <a:gd name="T3" fmla="*/ 22 h 51"/>
                  <a:gd name="T4" fmla="*/ 9 w 260"/>
                  <a:gd name="T5" fmla="*/ 22 h 51"/>
                  <a:gd name="T6" fmla="*/ 15 w 260"/>
                  <a:gd name="T7" fmla="*/ 20 h 51"/>
                  <a:gd name="T8" fmla="*/ 21 w 260"/>
                  <a:gd name="T9" fmla="*/ 20 h 51"/>
                  <a:gd name="T10" fmla="*/ 28 w 260"/>
                  <a:gd name="T11" fmla="*/ 20 h 51"/>
                  <a:gd name="T12" fmla="*/ 36 w 260"/>
                  <a:gd name="T13" fmla="*/ 20 h 51"/>
                  <a:gd name="T14" fmla="*/ 44 w 260"/>
                  <a:gd name="T15" fmla="*/ 19 h 51"/>
                  <a:gd name="T16" fmla="*/ 51 w 260"/>
                  <a:gd name="T17" fmla="*/ 19 h 51"/>
                  <a:gd name="T18" fmla="*/ 61 w 260"/>
                  <a:gd name="T19" fmla="*/ 17 h 51"/>
                  <a:gd name="T20" fmla="*/ 70 w 260"/>
                  <a:gd name="T21" fmla="*/ 17 h 51"/>
                  <a:gd name="T22" fmla="*/ 82 w 260"/>
                  <a:gd name="T23" fmla="*/ 15 h 51"/>
                  <a:gd name="T24" fmla="*/ 93 w 260"/>
                  <a:gd name="T25" fmla="*/ 13 h 51"/>
                  <a:gd name="T26" fmla="*/ 105 w 260"/>
                  <a:gd name="T27" fmla="*/ 11 h 51"/>
                  <a:gd name="T28" fmla="*/ 118 w 260"/>
                  <a:gd name="T29" fmla="*/ 9 h 51"/>
                  <a:gd name="T30" fmla="*/ 132 w 260"/>
                  <a:gd name="T31" fmla="*/ 7 h 51"/>
                  <a:gd name="T32" fmla="*/ 145 w 260"/>
                  <a:gd name="T33" fmla="*/ 5 h 51"/>
                  <a:gd name="T34" fmla="*/ 158 w 260"/>
                  <a:gd name="T35" fmla="*/ 3 h 51"/>
                  <a:gd name="T36" fmla="*/ 172 w 260"/>
                  <a:gd name="T37" fmla="*/ 1 h 51"/>
                  <a:gd name="T38" fmla="*/ 185 w 260"/>
                  <a:gd name="T39" fmla="*/ 0 h 51"/>
                  <a:gd name="T40" fmla="*/ 195 w 260"/>
                  <a:gd name="T41" fmla="*/ 0 h 51"/>
                  <a:gd name="T42" fmla="*/ 206 w 260"/>
                  <a:gd name="T43" fmla="*/ 0 h 51"/>
                  <a:gd name="T44" fmla="*/ 216 w 260"/>
                  <a:gd name="T45" fmla="*/ 0 h 51"/>
                  <a:gd name="T46" fmla="*/ 224 w 260"/>
                  <a:gd name="T47" fmla="*/ 1 h 51"/>
                  <a:gd name="T48" fmla="*/ 231 w 260"/>
                  <a:gd name="T49" fmla="*/ 1 h 51"/>
                  <a:gd name="T50" fmla="*/ 239 w 260"/>
                  <a:gd name="T51" fmla="*/ 3 h 51"/>
                  <a:gd name="T52" fmla="*/ 245 w 260"/>
                  <a:gd name="T53" fmla="*/ 7 h 51"/>
                  <a:gd name="T54" fmla="*/ 248 w 260"/>
                  <a:gd name="T55" fmla="*/ 9 h 51"/>
                  <a:gd name="T56" fmla="*/ 252 w 260"/>
                  <a:gd name="T57" fmla="*/ 13 h 51"/>
                  <a:gd name="T58" fmla="*/ 256 w 260"/>
                  <a:gd name="T59" fmla="*/ 17 h 51"/>
                  <a:gd name="T60" fmla="*/ 258 w 260"/>
                  <a:gd name="T61" fmla="*/ 20 h 51"/>
                  <a:gd name="T62" fmla="*/ 260 w 260"/>
                  <a:gd name="T63" fmla="*/ 24 h 51"/>
                  <a:gd name="T64" fmla="*/ 260 w 260"/>
                  <a:gd name="T65" fmla="*/ 30 h 51"/>
                  <a:gd name="T66" fmla="*/ 256 w 260"/>
                  <a:gd name="T67" fmla="*/ 30 h 51"/>
                  <a:gd name="T68" fmla="*/ 252 w 260"/>
                  <a:gd name="T69" fmla="*/ 30 h 51"/>
                  <a:gd name="T70" fmla="*/ 248 w 260"/>
                  <a:gd name="T71" fmla="*/ 30 h 51"/>
                  <a:gd name="T72" fmla="*/ 243 w 260"/>
                  <a:gd name="T73" fmla="*/ 30 h 51"/>
                  <a:gd name="T74" fmla="*/ 239 w 260"/>
                  <a:gd name="T75" fmla="*/ 32 h 51"/>
                  <a:gd name="T76" fmla="*/ 233 w 260"/>
                  <a:gd name="T77" fmla="*/ 32 h 51"/>
                  <a:gd name="T78" fmla="*/ 225 w 260"/>
                  <a:gd name="T79" fmla="*/ 32 h 51"/>
                  <a:gd name="T80" fmla="*/ 220 w 260"/>
                  <a:gd name="T81" fmla="*/ 32 h 51"/>
                  <a:gd name="T82" fmla="*/ 212 w 260"/>
                  <a:gd name="T83" fmla="*/ 34 h 51"/>
                  <a:gd name="T84" fmla="*/ 203 w 260"/>
                  <a:gd name="T85" fmla="*/ 34 h 51"/>
                  <a:gd name="T86" fmla="*/ 195 w 260"/>
                  <a:gd name="T87" fmla="*/ 34 h 51"/>
                  <a:gd name="T88" fmla="*/ 185 w 260"/>
                  <a:gd name="T89" fmla="*/ 36 h 51"/>
                  <a:gd name="T90" fmla="*/ 176 w 260"/>
                  <a:gd name="T91" fmla="*/ 36 h 51"/>
                  <a:gd name="T92" fmla="*/ 166 w 260"/>
                  <a:gd name="T93" fmla="*/ 38 h 51"/>
                  <a:gd name="T94" fmla="*/ 157 w 260"/>
                  <a:gd name="T95" fmla="*/ 38 h 51"/>
                  <a:gd name="T96" fmla="*/ 145 w 260"/>
                  <a:gd name="T97" fmla="*/ 38 h 51"/>
                  <a:gd name="T98" fmla="*/ 124 w 260"/>
                  <a:gd name="T99" fmla="*/ 41 h 51"/>
                  <a:gd name="T100" fmla="*/ 103 w 260"/>
                  <a:gd name="T101" fmla="*/ 43 h 51"/>
                  <a:gd name="T102" fmla="*/ 84 w 260"/>
                  <a:gd name="T103" fmla="*/ 45 h 51"/>
                  <a:gd name="T104" fmla="*/ 65 w 260"/>
                  <a:gd name="T105" fmla="*/ 47 h 51"/>
                  <a:gd name="T106" fmla="*/ 47 w 260"/>
                  <a:gd name="T107" fmla="*/ 49 h 51"/>
                  <a:gd name="T108" fmla="*/ 30 w 260"/>
                  <a:gd name="T109" fmla="*/ 51 h 51"/>
                  <a:gd name="T110" fmla="*/ 15 w 260"/>
                  <a:gd name="T111" fmla="*/ 51 h 51"/>
                  <a:gd name="T112" fmla="*/ 0 w 260"/>
                  <a:gd name="T113" fmla="*/ 51 h 51"/>
                  <a:gd name="T114" fmla="*/ 0 w 260"/>
                  <a:gd name="T115" fmla="*/ 22 h 51"/>
                  <a:gd name="T116" fmla="*/ 0 w 260"/>
                  <a:gd name="T117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0" h="51">
                    <a:moveTo>
                      <a:pt x="0" y="22"/>
                    </a:moveTo>
                    <a:lnTo>
                      <a:pt x="3" y="22"/>
                    </a:lnTo>
                    <a:lnTo>
                      <a:pt x="9" y="22"/>
                    </a:lnTo>
                    <a:lnTo>
                      <a:pt x="15" y="20"/>
                    </a:lnTo>
                    <a:lnTo>
                      <a:pt x="21" y="20"/>
                    </a:lnTo>
                    <a:lnTo>
                      <a:pt x="28" y="20"/>
                    </a:lnTo>
                    <a:lnTo>
                      <a:pt x="36" y="20"/>
                    </a:lnTo>
                    <a:lnTo>
                      <a:pt x="44" y="19"/>
                    </a:lnTo>
                    <a:lnTo>
                      <a:pt x="51" y="19"/>
                    </a:lnTo>
                    <a:lnTo>
                      <a:pt x="61" y="17"/>
                    </a:lnTo>
                    <a:lnTo>
                      <a:pt x="70" y="17"/>
                    </a:lnTo>
                    <a:lnTo>
                      <a:pt x="82" y="15"/>
                    </a:lnTo>
                    <a:lnTo>
                      <a:pt x="93" y="13"/>
                    </a:lnTo>
                    <a:lnTo>
                      <a:pt x="105" y="11"/>
                    </a:lnTo>
                    <a:lnTo>
                      <a:pt x="118" y="9"/>
                    </a:lnTo>
                    <a:lnTo>
                      <a:pt x="132" y="7"/>
                    </a:lnTo>
                    <a:lnTo>
                      <a:pt x="145" y="5"/>
                    </a:lnTo>
                    <a:lnTo>
                      <a:pt x="158" y="3"/>
                    </a:lnTo>
                    <a:lnTo>
                      <a:pt x="172" y="1"/>
                    </a:lnTo>
                    <a:lnTo>
                      <a:pt x="185" y="0"/>
                    </a:lnTo>
                    <a:lnTo>
                      <a:pt x="195" y="0"/>
                    </a:lnTo>
                    <a:lnTo>
                      <a:pt x="206" y="0"/>
                    </a:lnTo>
                    <a:lnTo>
                      <a:pt x="216" y="0"/>
                    </a:lnTo>
                    <a:lnTo>
                      <a:pt x="224" y="1"/>
                    </a:lnTo>
                    <a:lnTo>
                      <a:pt x="231" y="1"/>
                    </a:lnTo>
                    <a:lnTo>
                      <a:pt x="239" y="3"/>
                    </a:lnTo>
                    <a:lnTo>
                      <a:pt x="245" y="7"/>
                    </a:lnTo>
                    <a:lnTo>
                      <a:pt x="248" y="9"/>
                    </a:lnTo>
                    <a:lnTo>
                      <a:pt x="252" y="13"/>
                    </a:lnTo>
                    <a:lnTo>
                      <a:pt x="256" y="17"/>
                    </a:lnTo>
                    <a:lnTo>
                      <a:pt x="258" y="20"/>
                    </a:lnTo>
                    <a:lnTo>
                      <a:pt x="260" y="24"/>
                    </a:lnTo>
                    <a:lnTo>
                      <a:pt x="260" y="30"/>
                    </a:lnTo>
                    <a:lnTo>
                      <a:pt x="256" y="30"/>
                    </a:lnTo>
                    <a:lnTo>
                      <a:pt x="252" y="30"/>
                    </a:lnTo>
                    <a:lnTo>
                      <a:pt x="248" y="30"/>
                    </a:lnTo>
                    <a:lnTo>
                      <a:pt x="243" y="30"/>
                    </a:lnTo>
                    <a:lnTo>
                      <a:pt x="239" y="32"/>
                    </a:lnTo>
                    <a:lnTo>
                      <a:pt x="233" y="32"/>
                    </a:lnTo>
                    <a:lnTo>
                      <a:pt x="225" y="32"/>
                    </a:lnTo>
                    <a:lnTo>
                      <a:pt x="220" y="32"/>
                    </a:lnTo>
                    <a:lnTo>
                      <a:pt x="212" y="34"/>
                    </a:lnTo>
                    <a:lnTo>
                      <a:pt x="203" y="34"/>
                    </a:lnTo>
                    <a:lnTo>
                      <a:pt x="195" y="34"/>
                    </a:lnTo>
                    <a:lnTo>
                      <a:pt x="185" y="36"/>
                    </a:lnTo>
                    <a:lnTo>
                      <a:pt x="176" y="36"/>
                    </a:lnTo>
                    <a:lnTo>
                      <a:pt x="166" y="38"/>
                    </a:lnTo>
                    <a:lnTo>
                      <a:pt x="157" y="38"/>
                    </a:lnTo>
                    <a:lnTo>
                      <a:pt x="145" y="38"/>
                    </a:lnTo>
                    <a:lnTo>
                      <a:pt x="124" y="41"/>
                    </a:lnTo>
                    <a:lnTo>
                      <a:pt x="103" y="43"/>
                    </a:lnTo>
                    <a:lnTo>
                      <a:pt x="84" y="45"/>
                    </a:lnTo>
                    <a:lnTo>
                      <a:pt x="65" y="47"/>
                    </a:lnTo>
                    <a:lnTo>
                      <a:pt x="47" y="49"/>
                    </a:lnTo>
                    <a:lnTo>
                      <a:pt x="30" y="51"/>
                    </a:lnTo>
                    <a:lnTo>
                      <a:pt x="15" y="51"/>
                    </a:lnTo>
                    <a:lnTo>
                      <a:pt x="0" y="51"/>
                    </a:lnTo>
                    <a:lnTo>
                      <a:pt x="0" y="22"/>
                    </a:lnTo>
                    <a:lnTo>
                      <a:pt x="0" y="2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0" name="Freeform 982"/>
              <p:cNvSpPr/>
              <p:nvPr/>
            </p:nvSpPr>
            <p:spPr bwMode="auto">
              <a:xfrm>
                <a:off x="839788" y="3357563"/>
                <a:ext cx="149225" cy="395287"/>
              </a:xfrm>
              <a:custGeom>
                <a:avLst/>
                <a:gdLst>
                  <a:gd name="T0" fmla="*/ 118 w 187"/>
                  <a:gd name="T1" fmla="*/ 383 h 499"/>
                  <a:gd name="T2" fmla="*/ 124 w 187"/>
                  <a:gd name="T3" fmla="*/ 370 h 499"/>
                  <a:gd name="T4" fmla="*/ 128 w 187"/>
                  <a:gd name="T5" fmla="*/ 351 h 499"/>
                  <a:gd name="T6" fmla="*/ 132 w 187"/>
                  <a:gd name="T7" fmla="*/ 326 h 499"/>
                  <a:gd name="T8" fmla="*/ 132 w 187"/>
                  <a:gd name="T9" fmla="*/ 284 h 499"/>
                  <a:gd name="T10" fmla="*/ 132 w 187"/>
                  <a:gd name="T11" fmla="*/ 229 h 499"/>
                  <a:gd name="T12" fmla="*/ 132 w 187"/>
                  <a:gd name="T13" fmla="*/ 196 h 499"/>
                  <a:gd name="T14" fmla="*/ 132 w 187"/>
                  <a:gd name="T15" fmla="*/ 181 h 499"/>
                  <a:gd name="T16" fmla="*/ 130 w 187"/>
                  <a:gd name="T17" fmla="*/ 162 h 499"/>
                  <a:gd name="T18" fmla="*/ 128 w 187"/>
                  <a:gd name="T19" fmla="*/ 141 h 499"/>
                  <a:gd name="T20" fmla="*/ 124 w 187"/>
                  <a:gd name="T21" fmla="*/ 116 h 499"/>
                  <a:gd name="T22" fmla="*/ 122 w 187"/>
                  <a:gd name="T23" fmla="*/ 88 h 499"/>
                  <a:gd name="T24" fmla="*/ 118 w 187"/>
                  <a:gd name="T25" fmla="*/ 56 h 499"/>
                  <a:gd name="T26" fmla="*/ 113 w 187"/>
                  <a:gd name="T27" fmla="*/ 19 h 499"/>
                  <a:gd name="T28" fmla="*/ 120 w 187"/>
                  <a:gd name="T29" fmla="*/ 0 h 499"/>
                  <a:gd name="T30" fmla="*/ 135 w 187"/>
                  <a:gd name="T31" fmla="*/ 2 h 499"/>
                  <a:gd name="T32" fmla="*/ 149 w 187"/>
                  <a:gd name="T33" fmla="*/ 6 h 499"/>
                  <a:gd name="T34" fmla="*/ 158 w 187"/>
                  <a:gd name="T35" fmla="*/ 14 h 499"/>
                  <a:gd name="T36" fmla="*/ 164 w 187"/>
                  <a:gd name="T37" fmla="*/ 23 h 499"/>
                  <a:gd name="T38" fmla="*/ 168 w 187"/>
                  <a:gd name="T39" fmla="*/ 36 h 499"/>
                  <a:gd name="T40" fmla="*/ 174 w 187"/>
                  <a:gd name="T41" fmla="*/ 56 h 499"/>
                  <a:gd name="T42" fmla="*/ 178 w 187"/>
                  <a:gd name="T43" fmla="*/ 78 h 499"/>
                  <a:gd name="T44" fmla="*/ 181 w 187"/>
                  <a:gd name="T45" fmla="*/ 109 h 499"/>
                  <a:gd name="T46" fmla="*/ 183 w 187"/>
                  <a:gd name="T47" fmla="*/ 143 h 499"/>
                  <a:gd name="T48" fmla="*/ 187 w 187"/>
                  <a:gd name="T49" fmla="*/ 185 h 499"/>
                  <a:gd name="T50" fmla="*/ 187 w 187"/>
                  <a:gd name="T51" fmla="*/ 233 h 499"/>
                  <a:gd name="T52" fmla="*/ 187 w 187"/>
                  <a:gd name="T53" fmla="*/ 271 h 499"/>
                  <a:gd name="T54" fmla="*/ 187 w 187"/>
                  <a:gd name="T55" fmla="*/ 296 h 499"/>
                  <a:gd name="T56" fmla="*/ 187 w 187"/>
                  <a:gd name="T57" fmla="*/ 318 h 499"/>
                  <a:gd name="T58" fmla="*/ 187 w 187"/>
                  <a:gd name="T59" fmla="*/ 339 h 499"/>
                  <a:gd name="T60" fmla="*/ 187 w 187"/>
                  <a:gd name="T61" fmla="*/ 356 h 499"/>
                  <a:gd name="T62" fmla="*/ 187 w 187"/>
                  <a:gd name="T63" fmla="*/ 374 h 499"/>
                  <a:gd name="T64" fmla="*/ 185 w 187"/>
                  <a:gd name="T65" fmla="*/ 389 h 499"/>
                  <a:gd name="T66" fmla="*/ 185 w 187"/>
                  <a:gd name="T67" fmla="*/ 402 h 499"/>
                  <a:gd name="T68" fmla="*/ 181 w 187"/>
                  <a:gd name="T69" fmla="*/ 417 h 499"/>
                  <a:gd name="T70" fmla="*/ 176 w 187"/>
                  <a:gd name="T71" fmla="*/ 436 h 499"/>
                  <a:gd name="T72" fmla="*/ 168 w 187"/>
                  <a:gd name="T73" fmla="*/ 454 h 499"/>
                  <a:gd name="T74" fmla="*/ 155 w 187"/>
                  <a:gd name="T75" fmla="*/ 475 h 499"/>
                  <a:gd name="T76" fmla="*/ 135 w 187"/>
                  <a:gd name="T77" fmla="*/ 490 h 499"/>
                  <a:gd name="T78" fmla="*/ 120 w 187"/>
                  <a:gd name="T79" fmla="*/ 499 h 499"/>
                  <a:gd name="T80" fmla="*/ 114 w 187"/>
                  <a:gd name="T81" fmla="*/ 497 h 499"/>
                  <a:gd name="T82" fmla="*/ 109 w 187"/>
                  <a:gd name="T83" fmla="*/ 492 h 499"/>
                  <a:gd name="T84" fmla="*/ 105 w 187"/>
                  <a:gd name="T85" fmla="*/ 484 h 499"/>
                  <a:gd name="T86" fmla="*/ 103 w 187"/>
                  <a:gd name="T87" fmla="*/ 475 h 499"/>
                  <a:gd name="T88" fmla="*/ 97 w 187"/>
                  <a:gd name="T89" fmla="*/ 459 h 499"/>
                  <a:gd name="T90" fmla="*/ 84 w 187"/>
                  <a:gd name="T91" fmla="*/ 446 h 499"/>
                  <a:gd name="T92" fmla="*/ 68 w 187"/>
                  <a:gd name="T93" fmla="*/ 433 h 499"/>
                  <a:gd name="T94" fmla="*/ 47 w 187"/>
                  <a:gd name="T95" fmla="*/ 419 h 499"/>
                  <a:gd name="T96" fmla="*/ 24 w 187"/>
                  <a:gd name="T97" fmla="*/ 406 h 499"/>
                  <a:gd name="T98" fmla="*/ 9 w 187"/>
                  <a:gd name="T99" fmla="*/ 395 h 499"/>
                  <a:gd name="T100" fmla="*/ 1 w 187"/>
                  <a:gd name="T101" fmla="*/ 387 h 499"/>
                  <a:gd name="T102" fmla="*/ 0 w 187"/>
                  <a:gd name="T103" fmla="*/ 385 h 499"/>
                  <a:gd name="T104" fmla="*/ 0 w 187"/>
                  <a:gd name="T105" fmla="*/ 383 h 499"/>
                  <a:gd name="T106" fmla="*/ 3 w 187"/>
                  <a:gd name="T107" fmla="*/ 377 h 499"/>
                  <a:gd name="T108" fmla="*/ 13 w 187"/>
                  <a:gd name="T109" fmla="*/ 376 h 499"/>
                  <a:gd name="T110" fmla="*/ 30 w 187"/>
                  <a:gd name="T111" fmla="*/ 377 h 499"/>
                  <a:gd name="T112" fmla="*/ 42 w 187"/>
                  <a:gd name="T113" fmla="*/ 379 h 499"/>
                  <a:gd name="T114" fmla="*/ 55 w 187"/>
                  <a:gd name="T115" fmla="*/ 383 h 499"/>
                  <a:gd name="T116" fmla="*/ 78 w 187"/>
                  <a:gd name="T117" fmla="*/ 387 h 499"/>
                  <a:gd name="T118" fmla="*/ 97 w 187"/>
                  <a:gd name="T119" fmla="*/ 389 h 499"/>
                  <a:gd name="T120" fmla="*/ 109 w 187"/>
                  <a:gd name="T121" fmla="*/ 389 h 499"/>
                  <a:gd name="T122" fmla="*/ 114 w 187"/>
                  <a:gd name="T123" fmla="*/ 387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7" h="499">
                    <a:moveTo>
                      <a:pt x="114" y="387"/>
                    </a:moveTo>
                    <a:lnTo>
                      <a:pt x="118" y="383"/>
                    </a:lnTo>
                    <a:lnTo>
                      <a:pt x="120" y="377"/>
                    </a:lnTo>
                    <a:lnTo>
                      <a:pt x="124" y="370"/>
                    </a:lnTo>
                    <a:lnTo>
                      <a:pt x="126" y="362"/>
                    </a:lnTo>
                    <a:lnTo>
                      <a:pt x="128" y="351"/>
                    </a:lnTo>
                    <a:lnTo>
                      <a:pt x="130" y="339"/>
                    </a:lnTo>
                    <a:lnTo>
                      <a:pt x="132" y="326"/>
                    </a:lnTo>
                    <a:lnTo>
                      <a:pt x="132" y="313"/>
                    </a:lnTo>
                    <a:lnTo>
                      <a:pt x="132" y="284"/>
                    </a:lnTo>
                    <a:lnTo>
                      <a:pt x="132" y="256"/>
                    </a:lnTo>
                    <a:lnTo>
                      <a:pt x="132" y="229"/>
                    </a:lnTo>
                    <a:lnTo>
                      <a:pt x="132" y="204"/>
                    </a:lnTo>
                    <a:lnTo>
                      <a:pt x="132" y="196"/>
                    </a:lnTo>
                    <a:lnTo>
                      <a:pt x="132" y="191"/>
                    </a:lnTo>
                    <a:lnTo>
                      <a:pt x="132" y="181"/>
                    </a:lnTo>
                    <a:lnTo>
                      <a:pt x="132" y="174"/>
                    </a:lnTo>
                    <a:lnTo>
                      <a:pt x="130" y="162"/>
                    </a:lnTo>
                    <a:lnTo>
                      <a:pt x="130" y="153"/>
                    </a:lnTo>
                    <a:lnTo>
                      <a:pt x="128" y="141"/>
                    </a:lnTo>
                    <a:lnTo>
                      <a:pt x="126" y="128"/>
                    </a:lnTo>
                    <a:lnTo>
                      <a:pt x="124" y="116"/>
                    </a:lnTo>
                    <a:lnTo>
                      <a:pt x="124" y="101"/>
                    </a:lnTo>
                    <a:lnTo>
                      <a:pt x="122" y="88"/>
                    </a:lnTo>
                    <a:lnTo>
                      <a:pt x="120" y="71"/>
                    </a:lnTo>
                    <a:lnTo>
                      <a:pt x="118" y="56"/>
                    </a:lnTo>
                    <a:lnTo>
                      <a:pt x="116" y="38"/>
                    </a:lnTo>
                    <a:lnTo>
                      <a:pt x="113" y="19"/>
                    </a:lnTo>
                    <a:lnTo>
                      <a:pt x="111" y="0"/>
                    </a:lnTo>
                    <a:lnTo>
                      <a:pt x="120" y="0"/>
                    </a:lnTo>
                    <a:lnTo>
                      <a:pt x="128" y="2"/>
                    </a:lnTo>
                    <a:lnTo>
                      <a:pt x="135" y="2"/>
                    </a:lnTo>
                    <a:lnTo>
                      <a:pt x="143" y="4"/>
                    </a:lnTo>
                    <a:lnTo>
                      <a:pt x="149" y="6"/>
                    </a:lnTo>
                    <a:lnTo>
                      <a:pt x="155" y="10"/>
                    </a:lnTo>
                    <a:lnTo>
                      <a:pt x="158" y="14"/>
                    </a:lnTo>
                    <a:lnTo>
                      <a:pt x="162" y="17"/>
                    </a:lnTo>
                    <a:lnTo>
                      <a:pt x="164" y="23"/>
                    </a:lnTo>
                    <a:lnTo>
                      <a:pt x="166" y="29"/>
                    </a:lnTo>
                    <a:lnTo>
                      <a:pt x="168" y="36"/>
                    </a:lnTo>
                    <a:lnTo>
                      <a:pt x="170" y="46"/>
                    </a:lnTo>
                    <a:lnTo>
                      <a:pt x="174" y="56"/>
                    </a:lnTo>
                    <a:lnTo>
                      <a:pt x="176" y="67"/>
                    </a:lnTo>
                    <a:lnTo>
                      <a:pt x="178" y="78"/>
                    </a:lnTo>
                    <a:lnTo>
                      <a:pt x="180" y="92"/>
                    </a:lnTo>
                    <a:lnTo>
                      <a:pt x="181" y="109"/>
                    </a:lnTo>
                    <a:lnTo>
                      <a:pt x="183" y="126"/>
                    </a:lnTo>
                    <a:lnTo>
                      <a:pt x="183" y="143"/>
                    </a:lnTo>
                    <a:lnTo>
                      <a:pt x="185" y="164"/>
                    </a:lnTo>
                    <a:lnTo>
                      <a:pt x="187" y="185"/>
                    </a:lnTo>
                    <a:lnTo>
                      <a:pt x="187" y="208"/>
                    </a:lnTo>
                    <a:lnTo>
                      <a:pt x="187" y="233"/>
                    </a:lnTo>
                    <a:lnTo>
                      <a:pt x="187" y="257"/>
                    </a:lnTo>
                    <a:lnTo>
                      <a:pt x="187" y="271"/>
                    </a:lnTo>
                    <a:lnTo>
                      <a:pt x="187" y="284"/>
                    </a:lnTo>
                    <a:lnTo>
                      <a:pt x="187" y="296"/>
                    </a:lnTo>
                    <a:lnTo>
                      <a:pt x="187" y="307"/>
                    </a:lnTo>
                    <a:lnTo>
                      <a:pt x="187" y="318"/>
                    </a:lnTo>
                    <a:lnTo>
                      <a:pt x="187" y="328"/>
                    </a:lnTo>
                    <a:lnTo>
                      <a:pt x="187" y="339"/>
                    </a:lnTo>
                    <a:lnTo>
                      <a:pt x="187" y="349"/>
                    </a:lnTo>
                    <a:lnTo>
                      <a:pt x="187" y="356"/>
                    </a:lnTo>
                    <a:lnTo>
                      <a:pt x="187" y="366"/>
                    </a:lnTo>
                    <a:lnTo>
                      <a:pt x="187" y="374"/>
                    </a:lnTo>
                    <a:lnTo>
                      <a:pt x="185" y="381"/>
                    </a:lnTo>
                    <a:lnTo>
                      <a:pt x="185" y="389"/>
                    </a:lnTo>
                    <a:lnTo>
                      <a:pt x="185" y="395"/>
                    </a:lnTo>
                    <a:lnTo>
                      <a:pt x="185" y="402"/>
                    </a:lnTo>
                    <a:lnTo>
                      <a:pt x="183" y="408"/>
                    </a:lnTo>
                    <a:lnTo>
                      <a:pt x="181" y="417"/>
                    </a:lnTo>
                    <a:lnTo>
                      <a:pt x="180" y="427"/>
                    </a:lnTo>
                    <a:lnTo>
                      <a:pt x="176" y="436"/>
                    </a:lnTo>
                    <a:lnTo>
                      <a:pt x="172" y="446"/>
                    </a:lnTo>
                    <a:lnTo>
                      <a:pt x="168" y="454"/>
                    </a:lnTo>
                    <a:lnTo>
                      <a:pt x="162" y="461"/>
                    </a:lnTo>
                    <a:lnTo>
                      <a:pt x="155" y="475"/>
                    </a:lnTo>
                    <a:lnTo>
                      <a:pt x="145" y="482"/>
                    </a:lnTo>
                    <a:lnTo>
                      <a:pt x="135" y="490"/>
                    </a:lnTo>
                    <a:lnTo>
                      <a:pt x="126" y="496"/>
                    </a:lnTo>
                    <a:lnTo>
                      <a:pt x="120" y="499"/>
                    </a:lnTo>
                    <a:lnTo>
                      <a:pt x="116" y="497"/>
                    </a:lnTo>
                    <a:lnTo>
                      <a:pt x="114" y="497"/>
                    </a:lnTo>
                    <a:lnTo>
                      <a:pt x="111" y="496"/>
                    </a:lnTo>
                    <a:lnTo>
                      <a:pt x="109" y="492"/>
                    </a:lnTo>
                    <a:lnTo>
                      <a:pt x="107" y="488"/>
                    </a:lnTo>
                    <a:lnTo>
                      <a:pt x="105" y="484"/>
                    </a:lnTo>
                    <a:lnTo>
                      <a:pt x="105" y="480"/>
                    </a:lnTo>
                    <a:lnTo>
                      <a:pt x="103" y="475"/>
                    </a:lnTo>
                    <a:lnTo>
                      <a:pt x="101" y="467"/>
                    </a:lnTo>
                    <a:lnTo>
                      <a:pt x="97" y="459"/>
                    </a:lnTo>
                    <a:lnTo>
                      <a:pt x="91" y="452"/>
                    </a:lnTo>
                    <a:lnTo>
                      <a:pt x="84" y="446"/>
                    </a:lnTo>
                    <a:lnTo>
                      <a:pt x="76" y="438"/>
                    </a:lnTo>
                    <a:lnTo>
                      <a:pt x="68" y="433"/>
                    </a:lnTo>
                    <a:lnTo>
                      <a:pt x="57" y="427"/>
                    </a:lnTo>
                    <a:lnTo>
                      <a:pt x="47" y="419"/>
                    </a:lnTo>
                    <a:lnTo>
                      <a:pt x="36" y="412"/>
                    </a:lnTo>
                    <a:lnTo>
                      <a:pt x="24" y="406"/>
                    </a:lnTo>
                    <a:lnTo>
                      <a:pt x="17" y="400"/>
                    </a:lnTo>
                    <a:lnTo>
                      <a:pt x="9" y="395"/>
                    </a:lnTo>
                    <a:lnTo>
                      <a:pt x="3" y="391"/>
                    </a:lnTo>
                    <a:lnTo>
                      <a:pt x="1" y="387"/>
                    </a:lnTo>
                    <a:lnTo>
                      <a:pt x="0" y="385"/>
                    </a:lnTo>
                    <a:lnTo>
                      <a:pt x="0" y="385"/>
                    </a:lnTo>
                    <a:lnTo>
                      <a:pt x="0" y="383"/>
                    </a:lnTo>
                    <a:lnTo>
                      <a:pt x="0" y="383"/>
                    </a:lnTo>
                    <a:lnTo>
                      <a:pt x="1" y="379"/>
                    </a:lnTo>
                    <a:lnTo>
                      <a:pt x="3" y="377"/>
                    </a:lnTo>
                    <a:lnTo>
                      <a:pt x="7" y="377"/>
                    </a:lnTo>
                    <a:lnTo>
                      <a:pt x="13" y="376"/>
                    </a:lnTo>
                    <a:lnTo>
                      <a:pt x="21" y="376"/>
                    </a:lnTo>
                    <a:lnTo>
                      <a:pt x="30" y="377"/>
                    </a:lnTo>
                    <a:lnTo>
                      <a:pt x="36" y="379"/>
                    </a:lnTo>
                    <a:lnTo>
                      <a:pt x="42" y="379"/>
                    </a:lnTo>
                    <a:lnTo>
                      <a:pt x="49" y="381"/>
                    </a:lnTo>
                    <a:lnTo>
                      <a:pt x="55" y="383"/>
                    </a:lnTo>
                    <a:lnTo>
                      <a:pt x="68" y="385"/>
                    </a:lnTo>
                    <a:lnTo>
                      <a:pt x="78" y="387"/>
                    </a:lnTo>
                    <a:lnTo>
                      <a:pt x="88" y="389"/>
                    </a:lnTo>
                    <a:lnTo>
                      <a:pt x="97" y="389"/>
                    </a:lnTo>
                    <a:lnTo>
                      <a:pt x="103" y="389"/>
                    </a:lnTo>
                    <a:lnTo>
                      <a:pt x="109" y="389"/>
                    </a:lnTo>
                    <a:lnTo>
                      <a:pt x="113" y="387"/>
                    </a:lnTo>
                    <a:lnTo>
                      <a:pt x="114" y="387"/>
                    </a:lnTo>
                    <a:lnTo>
                      <a:pt x="114" y="38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" name="Freeform 983"/>
              <p:cNvSpPr/>
              <p:nvPr/>
            </p:nvSpPr>
            <p:spPr bwMode="auto">
              <a:xfrm>
                <a:off x="781050" y="3398838"/>
                <a:ext cx="317500" cy="53975"/>
              </a:xfrm>
              <a:custGeom>
                <a:avLst/>
                <a:gdLst>
                  <a:gd name="T0" fmla="*/ 220 w 400"/>
                  <a:gd name="T1" fmla="*/ 15 h 66"/>
                  <a:gd name="T2" fmla="*/ 285 w 400"/>
                  <a:gd name="T3" fmla="*/ 5 h 66"/>
                  <a:gd name="T4" fmla="*/ 331 w 400"/>
                  <a:gd name="T5" fmla="*/ 0 h 66"/>
                  <a:gd name="T6" fmla="*/ 358 w 400"/>
                  <a:gd name="T7" fmla="*/ 0 h 66"/>
                  <a:gd name="T8" fmla="*/ 377 w 400"/>
                  <a:gd name="T9" fmla="*/ 2 h 66"/>
                  <a:gd name="T10" fmla="*/ 392 w 400"/>
                  <a:gd name="T11" fmla="*/ 5 h 66"/>
                  <a:gd name="T12" fmla="*/ 398 w 400"/>
                  <a:gd name="T13" fmla="*/ 11 h 66"/>
                  <a:gd name="T14" fmla="*/ 400 w 400"/>
                  <a:gd name="T15" fmla="*/ 13 h 66"/>
                  <a:gd name="T16" fmla="*/ 400 w 400"/>
                  <a:gd name="T17" fmla="*/ 17 h 66"/>
                  <a:gd name="T18" fmla="*/ 396 w 400"/>
                  <a:gd name="T19" fmla="*/ 21 h 66"/>
                  <a:gd name="T20" fmla="*/ 392 w 400"/>
                  <a:gd name="T21" fmla="*/ 22 h 66"/>
                  <a:gd name="T22" fmla="*/ 385 w 400"/>
                  <a:gd name="T23" fmla="*/ 26 h 66"/>
                  <a:gd name="T24" fmla="*/ 375 w 400"/>
                  <a:gd name="T25" fmla="*/ 28 h 66"/>
                  <a:gd name="T26" fmla="*/ 366 w 400"/>
                  <a:gd name="T27" fmla="*/ 32 h 66"/>
                  <a:gd name="T28" fmla="*/ 346 w 400"/>
                  <a:gd name="T29" fmla="*/ 38 h 66"/>
                  <a:gd name="T30" fmla="*/ 314 w 400"/>
                  <a:gd name="T31" fmla="*/ 43 h 66"/>
                  <a:gd name="T32" fmla="*/ 274 w 400"/>
                  <a:gd name="T33" fmla="*/ 49 h 66"/>
                  <a:gd name="T34" fmla="*/ 239 w 400"/>
                  <a:gd name="T35" fmla="*/ 51 h 66"/>
                  <a:gd name="T36" fmla="*/ 214 w 400"/>
                  <a:gd name="T37" fmla="*/ 53 h 66"/>
                  <a:gd name="T38" fmla="*/ 187 w 400"/>
                  <a:gd name="T39" fmla="*/ 57 h 66"/>
                  <a:gd name="T40" fmla="*/ 163 w 400"/>
                  <a:gd name="T41" fmla="*/ 59 h 66"/>
                  <a:gd name="T42" fmla="*/ 141 w 400"/>
                  <a:gd name="T43" fmla="*/ 61 h 66"/>
                  <a:gd name="T44" fmla="*/ 120 w 400"/>
                  <a:gd name="T45" fmla="*/ 62 h 66"/>
                  <a:gd name="T46" fmla="*/ 103 w 400"/>
                  <a:gd name="T47" fmla="*/ 64 h 66"/>
                  <a:gd name="T48" fmla="*/ 90 w 400"/>
                  <a:gd name="T49" fmla="*/ 66 h 66"/>
                  <a:gd name="T50" fmla="*/ 76 w 400"/>
                  <a:gd name="T51" fmla="*/ 66 h 66"/>
                  <a:gd name="T52" fmla="*/ 69 w 400"/>
                  <a:gd name="T53" fmla="*/ 66 h 66"/>
                  <a:gd name="T54" fmla="*/ 57 w 400"/>
                  <a:gd name="T55" fmla="*/ 66 h 66"/>
                  <a:gd name="T56" fmla="*/ 44 w 400"/>
                  <a:gd name="T57" fmla="*/ 66 h 66"/>
                  <a:gd name="T58" fmla="*/ 27 w 400"/>
                  <a:gd name="T59" fmla="*/ 62 h 66"/>
                  <a:gd name="T60" fmla="*/ 13 w 400"/>
                  <a:gd name="T61" fmla="*/ 57 h 66"/>
                  <a:gd name="T62" fmla="*/ 7 w 400"/>
                  <a:gd name="T63" fmla="*/ 55 h 66"/>
                  <a:gd name="T64" fmla="*/ 2 w 400"/>
                  <a:gd name="T65" fmla="*/ 53 h 66"/>
                  <a:gd name="T66" fmla="*/ 0 w 400"/>
                  <a:gd name="T67" fmla="*/ 51 h 66"/>
                  <a:gd name="T68" fmla="*/ 2 w 400"/>
                  <a:gd name="T69" fmla="*/ 49 h 66"/>
                  <a:gd name="T70" fmla="*/ 6 w 400"/>
                  <a:gd name="T71" fmla="*/ 45 h 66"/>
                  <a:gd name="T72" fmla="*/ 15 w 400"/>
                  <a:gd name="T73" fmla="*/ 43 h 66"/>
                  <a:gd name="T74" fmla="*/ 27 w 400"/>
                  <a:gd name="T75" fmla="*/ 40 h 66"/>
                  <a:gd name="T76" fmla="*/ 51 w 400"/>
                  <a:gd name="T77" fmla="*/ 36 h 66"/>
                  <a:gd name="T78" fmla="*/ 82 w 400"/>
                  <a:gd name="T79" fmla="*/ 32 h 66"/>
                  <a:gd name="T80" fmla="*/ 107 w 400"/>
                  <a:gd name="T81" fmla="*/ 30 h 66"/>
                  <a:gd name="T82" fmla="*/ 126 w 400"/>
                  <a:gd name="T83" fmla="*/ 28 h 66"/>
                  <a:gd name="T84" fmla="*/ 149 w 400"/>
                  <a:gd name="T85" fmla="*/ 26 h 66"/>
                  <a:gd name="T86" fmla="*/ 174 w 400"/>
                  <a:gd name="T87" fmla="*/ 22 h 66"/>
                  <a:gd name="T88" fmla="*/ 187 w 400"/>
                  <a:gd name="T89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0" h="66">
                    <a:moveTo>
                      <a:pt x="187" y="21"/>
                    </a:moveTo>
                    <a:lnTo>
                      <a:pt x="220" y="15"/>
                    </a:lnTo>
                    <a:lnTo>
                      <a:pt x="253" y="9"/>
                    </a:lnTo>
                    <a:lnTo>
                      <a:pt x="285" y="5"/>
                    </a:lnTo>
                    <a:lnTo>
                      <a:pt x="316" y="2"/>
                    </a:lnTo>
                    <a:lnTo>
                      <a:pt x="331" y="0"/>
                    </a:lnTo>
                    <a:lnTo>
                      <a:pt x="344" y="0"/>
                    </a:lnTo>
                    <a:lnTo>
                      <a:pt x="358" y="0"/>
                    </a:lnTo>
                    <a:lnTo>
                      <a:pt x="367" y="0"/>
                    </a:lnTo>
                    <a:lnTo>
                      <a:pt x="377" y="2"/>
                    </a:lnTo>
                    <a:lnTo>
                      <a:pt x="385" y="3"/>
                    </a:lnTo>
                    <a:lnTo>
                      <a:pt x="392" y="5"/>
                    </a:lnTo>
                    <a:lnTo>
                      <a:pt x="398" y="9"/>
                    </a:lnTo>
                    <a:lnTo>
                      <a:pt x="398" y="11"/>
                    </a:lnTo>
                    <a:lnTo>
                      <a:pt x="400" y="13"/>
                    </a:lnTo>
                    <a:lnTo>
                      <a:pt x="400" y="13"/>
                    </a:lnTo>
                    <a:lnTo>
                      <a:pt x="400" y="15"/>
                    </a:lnTo>
                    <a:lnTo>
                      <a:pt x="400" y="17"/>
                    </a:lnTo>
                    <a:lnTo>
                      <a:pt x="398" y="19"/>
                    </a:lnTo>
                    <a:lnTo>
                      <a:pt x="396" y="21"/>
                    </a:lnTo>
                    <a:lnTo>
                      <a:pt x="394" y="21"/>
                    </a:lnTo>
                    <a:lnTo>
                      <a:pt x="392" y="22"/>
                    </a:lnTo>
                    <a:lnTo>
                      <a:pt x="388" y="24"/>
                    </a:lnTo>
                    <a:lnTo>
                      <a:pt x="385" y="26"/>
                    </a:lnTo>
                    <a:lnTo>
                      <a:pt x="381" y="28"/>
                    </a:lnTo>
                    <a:lnTo>
                      <a:pt x="375" y="28"/>
                    </a:lnTo>
                    <a:lnTo>
                      <a:pt x="371" y="30"/>
                    </a:lnTo>
                    <a:lnTo>
                      <a:pt x="366" y="32"/>
                    </a:lnTo>
                    <a:lnTo>
                      <a:pt x="360" y="34"/>
                    </a:lnTo>
                    <a:lnTo>
                      <a:pt x="346" y="38"/>
                    </a:lnTo>
                    <a:lnTo>
                      <a:pt x="331" y="40"/>
                    </a:lnTo>
                    <a:lnTo>
                      <a:pt x="314" y="43"/>
                    </a:lnTo>
                    <a:lnTo>
                      <a:pt x="295" y="45"/>
                    </a:lnTo>
                    <a:lnTo>
                      <a:pt x="274" y="49"/>
                    </a:lnTo>
                    <a:lnTo>
                      <a:pt x="253" y="51"/>
                    </a:lnTo>
                    <a:lnTo>
                      <a:pt x="239" y="51"/>
                    </a:lnTo>
                    <a:lnTo>
                      <a:pt x="228" y="53"/>
                    </a:lnTo>
                    <a:lnTo>
                      <a:pt x="214" y="53"/>
                    </a:lnTo>
                    <a:lnTo>
                      <a:pt x="201" y="55"/>
                    </a:lnTo>
                    <a:lnTo>
                      <a:pt x="187" y="57"/>
                    </a:lnTo>
                    <a:lnTo>
                      <a:pt x="176" y="57"/>
                    </a:lnTo>
                    <a:lnTo>
                      <a:pt x="163" y="59"/>
                    </a:lnTo>
                    <a:lnTo>
                      <a:pt x="151" y="61"/>
                    </a:lnTo>
                    <a:lnTo>
                      <a:pt x="141" y="61"/>
                    </a:lnTo>
                    <a:lnTo>
                      <a:pt x="130" y="62"/>
                    </a:lnTo>
                    <a:lnTo>
                      <a:pt x="120" y="62"/>
                    </a:lnTo>
                    <a:lnTo>
                      <a:pt x="113" y="64"/>
                    </a:lnTo>
                    <a:lnTo>
                      <a:pt x="103" y="64"/>
                    </a:lnTo>
                    <a:lnTo>
                      <a:pt x="96" y="64"/>
                    </a:lnTo>
                    <a:lnTo>
                      <a:pt x="90" y="66"/>
                    </a:lnTo>
                    <a:lnTo>
                      <a:pt x="82" y="66"/>
                    </a:lnTo>
                    <a:lnTo>
                      <a:pt x="76" y="66"/>
                    </a:lnTo>
                    <a:lnTo>
                      <a:pt x="73" y="66"/>
                    </a:lnTo>
                    <a:lnTo>
                      <a:pt x="69" y="66"/>
                    </a:lnTo>
                    <a:lnTo>
                      <a:pt x="65" y="66"/>
                    </a:lnTo>
                    <a:lnTo>
                      <a:pt x="57" y="66"/>
                    </a:lnTo>
                    <a:lnTo>
                      <a:pt x="50" y="66"/>
                    </a:lnTo>
                    <a:lnTo>
                      <a:pt x="44" y="66"/>
                    </a:lnTo>
                    <a:lnTo>
                      <a:pt x="38" y="64"/>
                    </a:lnTo>
                    <a:lnTo>
                      <a:pt x="27" y="62"/>
                    </a:lnTo>
                    <a:lnTo>
                      <a:pt x="17" y="59"/>
                    </a:lnTo>
                    <a:lnTo>
                      <a:pt x="13" y="57"/>
                    </a:lnTo>
                    <a:lnTo>
                      <a:pt x="9" y="57"/>
                    </a:lnTo>
                    <a:lnTo>
                      <a:pt x="7" y="55"/>
                    </a:lnTo>
                    <a:lnTo>
                      <a:pt x="4" y="55"/>
                    </a:lnTo>
                    <a:lnTo>
                      <a:pt x="2" y="53"/>
                    </a:lnTo>
                    <a:lnTo>
                      <a:pt x="2" y="53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2" y="49"/>
                    </a:lnTo>
                    <a:lnTo>
                      <a:pt x="4" y="47"/>
                    </a:lnTo>
                    <a:lnTo>
                      <a:pt x="6" y="45"/>
                    </a:lnTo>
                    <a:lnTo>
                      <a:pt x="9" y="43"/>
                    </a:lnTo>
                    <a:lnTo>
                      <a:pt x="15" y="43"/>
                    </a:lnTo>
                    <a:lnTo>
                      <a:pt x="21" y="42"/>
                    </a:lnTo>
                    <a:lnTo>
                      <a:pt x="27" y="40"/>
                    </a:lnTo>
                    <a:lnTo>
                      <a:pt x="34" y="38"/>
                    </a:lnTo>
                    <a:lnTo>
                      <a:pt x="51" y="36"/>
                    </a:lnTo>
                    <a:lnTo>
                      <a:pt x="67" y="34"/>
                    </a:lnTo>
                    <a:lnTo>
                      <a:pt x="82" y="32"/>
                    </a:lnTo>
                    <a:lnTo>
                      <a:pt x="99" y="30"/>
                    </a:lnTo>
                    <a:lnTo>
                      <a:pt x="107" y="30"/>
                    </a:lnTo>
                    <a:lnTo>
                      <a:pt x="117" y="28"/>
                    </a:lnTo>
                    <a:lnTo>
                      <a:pt x="126" y="28"/>
                    </a:lnTo>
                    <a:lnTo>
                      <a:pt x="138" y="26"/>
                    </a:lnTo>
                    <a:lnTo>
                      <a:pt x="149" y="26"/>
                    </a:lnTo>
                    <a:lnTo>
                      <a:pt x="161" y="24"/>
                    </a:lnTo>
                    <a:lnTo>
                      <a:pt x="174" y="22"/>
                    </a:lnTo>
                    <a:lnTo>
                      <a:pt x="187" y="21"/>
                    </a:lnTo>
                    <a:lnTo>
                      <a:pt x="187" y="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" name="Freeform 984"/>
              <p:cNvSpPr/>
              <p:nvPr/>
            </p:nvSpPr>
            <p:spPr bwMode="auto">
              <a:xfrm>
                <a:off x="635000" y="3468688"/>
                <a:ext cx="609600" cy="95250"/>
              </a:xfrm>
              <a:custGeom>
                <a:avLst/>
                <a:gdLst>
                  <a:gd name="T0" fmla="*/ 163 w 768"/>
                  <a:gd name="T1" fmla="*/ 111 h 120"/>
                  <a:gd name="T2" fmla="*/ 132 w 768"/>
                  <a:gd name="T3" fmla="*/ 116 h 120"/>
                  <a:gd name="T4" fmla="*/ 100 w 768"/>
                  <a:gd name="T5" fmla="*/ 120 h 120"/>
                  <a:gd name="T6" fmla="*/ 77 w 768"/>
                  <a:gd name="T7" fmla="*/ 120 h 120"/>
                  <a:gd name="T8" fmla="*/ 34 w 768"/>
                  <a:gd name="T9" fmla="*/ 109 h 120"/>
                  <a:gd name="T10" fmla="*/ 15 w 768"/>
                  <a:gd name="T11" fmla="*/ 103 h 120"/>
                  <a:gd name="T12" fmla="*/ 4 w 768"/>
                  <a:gd name="T13" fmla="*/ 94 h 120"/>
                  <a:gd name="T14" fmla="*/ 2 w 768"/>
                  <a:gd name="T15" fmla="*/ 86 h 120"/>
                  <a:gd name="T16" fmla="*/ 10 w 768"/>
                  <a:gd name="T17" fmla="*/ 82 h 120"/>
                  <a:gd name="T18" fmla="*/ 27 w 768"/>
                  <a:gd name="T19" fmla="*/ 80 h 120"/>
                  <a:gd name="T20" fmla="*/ 44 w 768"/>
                  <a:gd name="T21" fmla="*/ 80 h 120"/>
                  <a:gd name="T22" fmla="*/ 63 w 768"/>
                  <a:gd name="T23" fmla="*/ 78 h 120"/>
                  <a:gd name="T24" fmla="*/ 86 w 768"/>
                  <a:gd name="T25" fmla="*/ 76 h 120"/>
                  <a:gd name="T26" fmla="*/ 115 w 768"/>
                  <a:gd name="T27" fmla="*/ 75 h 120"/>
                  <a:gd name="T28" fmla="*/ 147 w 768"/>
                  <a:gd name="T29" fmla="*/ 71 h 120"/>
                  <a:gd name="T30" fmla="*/ 184 w 768"/>
                  <a:gd name="T31" fmla="*/ 65 h 120"/>
                  <a:gd name="T32" fmla="*/ 228 w 768"/>
                  <a:gd name="T33" fmla="*/ 59 h 120"/>
                  <a:gd name="T34" fmla="*/ 276 w 768"/>
                  <a:gd name="T35" fmla="*/ 54 h 120"/>
                  <a:gd name="T36" fmla="*/ 331 w 768"/>
                  <a:gd name="T37" fmla="*/ 46 h 120"/>
                  <a:gd name="T38" fmla="*/ 391 w 768"/>
                  <a:gd name="T39" fmla="*/ 36 h 120"/>
                  <a:gd name="T40" fmla="*/ 458 w 768"/>
                  <a:gd name="T41" fmla="*/ 25 h 120"/>
                  <a:gd name="T42" fmla="*/ 521 w 768"/>
                  <a:gd name="T43" fmla="*/ 17 h 120"/>
                  <a:gd name="T44" fmla="*/ 572 w 768"/>
                  <a:gd name="T45" fmla="*/ 10 h 120"/>
                  <a:gd name="T46" fmla="*/ 615 w 768"/>
                  <a:gd name="T47" fmla="*/ 6 h 120"/>
                  <a:gd name="T48" fmla="*/ 645 w 768"/>
                  <a:gd name="T49" fmla="*/ 2 h 120"/>
                  <a:gd name="T50" fmla="*/ 666 w 768"/>
                  <a:gd name="T51" fmla="*/ 0 h 120"/>
                  <a:gd name="T52" fmla="*/ 703 w 768"/>
                  <a:gd name="T53" fmla="*/ 4 h 120"/>
                  <a:gd name="T54" fmla="*/ 741 w 768"/>
                  <a:gd name="T55" fmla="*/ 21 h 120"/>
                  <a:gd name="T56" fmla="*/ 766 w 768"/>
                  <a:gd name="T57" fmla="*/ 42 h 120"/>
                  <a:gd name="T58" fmla="*/ 768 w 768"/>
                  <a:gd name="T59" fmla="*/ 54 h 120"/>
                  <a:gd name="T60" fmla="*/ 766 w 768"/>
                  <a:gd name="T61" fmla="*/ 63 h 120"/>
                  <a:gd name="T62" fmla="*/ 760 w 768"/>
                  <a:gd name="T63" fmla="*/ 65 h 120"/>
                  <a:gd name="T64" fmla="*/ 751 w 768"/>
                  <a:gd name="T65" fmla="*/ 65 h 120"/>
                  <a:gd name="T66" fmla="*/ 735 w 768"/>
                  <a:gd name="T67" fmla="*/ 63 h 120"/>
                  <a:gd name="T68" fmla="*/ 714 w 768"/>
                  <a:gd name="T69" fmla="*/ 61 h 120"/>
                  <a:gd name="T70" fmla="*/ 689 w 768"/>
                  <a:gd name="T71" fmla="*/ 59 h 120"/>
                  <a:gd name="T72" fmla="*/ 603 w 768"/>
                  <a:gd name="T73" fmla="*/ 55 h 120"/>
                  <a:gd name="T74" fmla="*/ 511 w 768"/>
                  <a:gd name="T75" fmla="*/ 61 h 120"/>
                  <a:gd name="T76" fmla="*/ 452 w 768"/>
                  <a:gd name="T77" fmla="*/ 67 h 120"/>
                  <a:gd name="T78" fmla="*/ 383 w 768"/>
                  <a:gd name="T79" fmla="*/ 76 h 120"/>
                  <a:gd name="T80" fmla="*/ 310 w 768"/>
                  <a:gd name="T81" fmla="*/ 86 h 120"/>
                  <a:gd name="T82" fmla="*/ 241 w 768"/>
                  <a:gd name="T83" fmla="*/ 95 h 120"/>
                  <a:gd name="T84" fmla="*/ 180 w 768"/>
                  <a:gd name="T85" fmla="*/ 10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8" h="120">
                    <a:moveTo>
                      <a:pt x="180" y="109"/>
                    </a:moveTo>
                    <a:lnTo>
                      <a:pt x="170" y="111"/>
                    </a:lnTo>
                    <a:lnTo>
                      <a:pt x="163" y="111"/>
                    </a:lnTo>
                    <a:lnTo>
                      <a:pt x="153" y="113"/>
                    </a:lnTo>
                    <a:lnTo>
                      <a:pt x="145" y="115"/>
                    </a:lnTo>
                    <a:lnTo>
                      <a:pt x="132" y="116"/>
                    </a:lnTo>
                    <a:lnTo>
                      <a:pt x="119" y="118"/>
                    </a:lnTo>
                    <a:lnTo>
                      <a:pt x="107" y="118"/>
                    </a:lnTo>
                    <a:lnTo>
                      <a:pt x="100" y="120"/>
                    </a:lnTo>
                    <a:lnTo>
                      <a:pt x="92" y="120"/>
                    </a:lnTo>
                    <a:lnTo>
                      <a:pt x="86" y="120"/>
                    </a:lnTo>
                    <a:lnTo>
                      <a:pt x="77" y="120"/>
                    </a:lnTo>
                    <a:lnTo>
                      <a:pt x="63" y="118"/>
                    </a:lnTo>
                    <a:lnTo>
                      <a:pt x="50" y="115"/>
                    </a:lnTo>
                    <a:lnTo>
                      <a:pt x="34" y="109"/>
                    </a:lnTo>
                    <a:lnTo>
                      <a:pt x="27" y="107"/>
                    </a:lnTo>
                    <a:lnTo>
                      <a:pt x="21" y="105"/>
                    </a:lnTo>
                    <a:lnTo>
                      <a:pt x="15" y="103"/>
                    </a:lnTo>
                    <a:lnTo>
                      <a:pt x="10" y="99"/>
                    </a:lnTo>
                    <a:lnTo>
                      <a:pt x="6" y="97"/>
                    </a:lnTo>
                    <a:lnTo>
                      <a:pt x="4" y="94"/>
                    </a:lnTo>
                    <a:lnTo>
                      <a:pt x="2" y="92"/>
                    </a:lnTo>
                    <a:lnTo>
                      <a:pt x="0" y="88"/>
                    </a:lnTo>
                    <a:lnTo>
                      <a:pt x="2" y="86"/>
                    </a:lnTo>
                    <a:lnTo>
                      <a:pt x="4" y="84"/>
                    </a:lnTo>
                    <a:lnTo>
                      <a:pt x="6" y="84"/>
                    </a:lnTo>
                    <a:lnTo>
                      <a:pt x="10" y="82"/>
                    </a:lnTo>
                    <a:lnTo>
                      <a:pt x="15" y="80"/>
                    </a:lnTo>
                    <a:lnTo>
                      <a:pt x="21" y="80"/>
                    </a:lnTo>
                    <a:lnTo>
                      <a:pt x="27" y="80"/>
                    </a:lnTo>
                    <a:lnTo>
                      <a:pt x="34" y="80"/>
                    </a:lnTo>
                    <a:lnTo>
                      <a:pt x="40" y="80"/>
                    </a:lnTo>
                    <a:lnTo>
                      <a:pt x="44" y="80"/>
                    </a:lnTo>
                    <a:lnTo>
                      <a:pt x="50" y="78"/>
                    </a:lnTo>
                    <a:lnTo>
                      <a:pt x="55" y="78"/>
                    </a:lnTo>
                    <a:lnTo>
                      <a:pt x="63" y="78"/>
                    </a:lnTo>
                    <a:lnTo>
                      <a:pt x="69" y="78"/>
                    </a:lnTo>
                    <a:lnTo>
                      <a:pt x="77" y="76"/>
                    </a:lnTo>
                    <a:lnTo>
                      <a:pt x="86" y="76"/>
                    </a:lnTo>
                    <a:lnTo>
                      <a:pt x="94" y="76"/>
                    </a:lnTo>
                    <a:lnTo>
                      <a:pt x="103" y="75"/>
                    </a:lnTo>
                    <a:lnTo>
                      <a:pt x="115" y="75"/>
                    </a:lnTo>
                    <a:lnTo>
                      <a:pt x="124" y="73"/>
                    </a:lnTo>
                    <a:lnTo>
                      <a:pt x="136" y="71"/>
                    </a:lnTo>
                    <a:lnTo>
                      <a:pt x="147" y="71"/>
                    </a:lnTo>
                    <a:lnTo>
                      <a:pt x="159" y="69"/>
                    </a:lnTo>
                    <a:lnTo>
                      <a:pt x="172" y="67"/>
                    </a:lnTo>
                    <a:lnTo>
                      <a:pt x="184" y="65"/>
                    </a:lnTo>
                    <a:lnTo>
                      <a:pt x="199" y="63"/>
                    </a:lnTo>
                    <a:lnTo>
                      <a:pt x="212" y="61"/>
                    </a:lnTo>
                    <a:lnTo>
                      <a:pt x="228" y="59"/>
                    </a:lnTo>
                    <a:lnTo>
                      <a:pt x="243" y="57"/>
                    </a:lnTo>
                    <a:lnTo>
                      <a:pt x="260" y="55"/>
                    </a:lnTo>
                    <a:lnTo>
                      <a:pt x="276" y="54"/>
                    </a:lnTo>
                    <a:lnTo>
                      <a:pt x="293" y="52"/>
                    </a:lnTo>
                    <a:lnTo>
                      <a:pt x="312" y="48"/>
                    </a:lnTo>
                    <a:lnTo>
                      <a:pt x="331" y="46"/>
                    </a:lnTo>
                    <a:lnTo>
                      <a:pt x="350" y="42"/>
                    </a:lnTo>
                    <a:lnTo>
                      <a:pt x="370" y="40"/>
                    </a:lnTo>
                    <a:lnTo>
                      <a:pt x="391" y="36"/>
                    </a:lnTo>
                    <a:lnTo>
                      <a:pt x="414" y="33"/>
                    </a:lnTo>
                    <a:lnTo>
                      <a:pt x="435" y="29"/>
                    </a:lnTo>
                    <a:lnTo>
                      <a:pt x="458" y="25"/>
                    </a:lnTo>
                    <a:lnTo>
                      <a:pt x="479" y="23"/>
                    </a:lnTo>
                    <a:lnTo>
                      <a:pt x="500" y="19"/>
                    </a:lnTo>
                    <a:lnTo>
                      <a:pt x="521" y="17"/>
                    </a:lnTo>
                    <a:lnTo>
                      <a:pt x="538" y="15"/>
                    </a:lnTo>
                    <a:lnTo>
                      <a:pt x="555" y="12"/>
                    </a:lnTo>
                    <a:lnTo>
                      <a:pt x="572" y="10"/>
                    </a:lnTo>
                    <a:lnTo>
                      <a:pt x="588" y="8"/>
                    </a:lnTo>
                    <a:lnTo>
                      <a:pt x="601" y="6"/>
                    </a:lnTo>
                    <a:lnTo>
                      <a:pt x="615" y="6"/>
                    </a:lnTo>
                    <a:lnTo>
                      <a:pt x="626" y="4"/>
                    </a:lnTo>
                    <a:lnTo>
                      <a:pt x="636" y="2"/>
                    </a:lnTo>
                    <a:lnTo>
                      <a:pt x="645" y="2"/>
                    </a:lnTo>
                    <a:lnTo>
                      <a:pt x="653" y="2"/>
                    </a:lnTo>
                    <a:lnTo>
                      <a:pt x="661" y="0"/>
                    </a:lnTo>
                    <a:lnTo>
                      <a:pt x="666" y="0"/>
                    </a:lnTo>
                    <a:lnTo>
                      <a:pt x="672" y="0"/>
                    </a:lnTo>
                    <a:lnTo>
                      <a:pt x="687" y="2"/>
                    </a:lnTo>
                    <a:lnTo>
                      <a:pt x="703" y="4"/>
                    </a:lnTo>
                    <a:lnTo>
                      <a:pt x="718" y="8"/>
                    </a:lnTo>
                    <a:lnTo>
                      <a:pt x="731" y="14"/>
                    </a:lnTo>
                    <a:lnTo>
                      <a:pt x="741" y="21"/>
                    </a:lnTo>
                    <a:lnTo>
                      <a:pt x="749" y="29"/>
                    </a:lnTo>
                    <a:lnTo>
                      <a:pt x="758" y="36"/>
                    </a:lnTo>
                    <a:lnTo>
                      <a:pt x="766" y="42"/>
                    </a:lnTo>
                    <a:lnTo>
                      <a:pt x="766" y="46"/>
                    </a:lnTo>
                    <a:lnTo>
                      <a:pt x="768" y="50"/>
                    </a:lnTo>
                    <a:lnTo>
                      <a:pt x="768" y="54"/>
                    </a:lnTo>
                    <a:lnTo>
                      <a:pt x="768" y="55"/>
                    </a:lnTo>
                    <a:lnTo>
                      <a:pt x="768" y="59"/>
                    </a:lnTo>
                    <a:lnTo>
                      <a:pt x="766" y="63"/>
                    </a:lnTo>
                    <a:lnTo>
                      <a:pt x="764" y="63"/>
                    </a:lnTo>
                    <a:lnTo>
                      <a:pt x="762" y="65"/>
                    </a:lnTo>
                    <a:lnTo>
                      <a:pt x="760" y="65"/>
                    </a:lnTo>
                    <a:lnTo>
                      <a:pt x="756" y="65"/>
                    </a:lnTo>
                    <a:lnTo>
                      <a:pt x="754" y="65"/>
                    </a:lnTo>
                    <a:lnTo>
                      <a:pt x="751" y="65"/>
                    </a:lnTo>
                    <a:lnTo>
                      <a:pt x="745" y="65"/>
                    </a:lnTo>
                    <a:lnTo>
                      <a:pt x="739" y="65"/>
                    </a:lnTo>
                    <a:lnTo>
                      <a:pt x="735" y="63"/>
                    </a:lnTo>
                    <a:lnTo>
                      <a:pt x="728" y="63"/>
                    </a:lnTo>
                    <a:lnTo>
                      <a:pt x="722" y="63"/>
                    </a:lnTo>
                    <a:lnTo>
                      <a:pt x="714" y="61"/>
                    </a:lnTo>
                    <a:lnTo>
                      <a:pt x="707" y="61"/>
                    </a:lnTo>
                    <a:lnTo>
                      <a:pt x="697" y="61"/>
                    </a:lnTo>
                    <a:lnTo>
                      <a:pt x="689" y="59"/>
                    </a:lnTo>
                    <a:lnTo>
                      <a:pt x="680" y="59"/>
                    </a:lnTo>
                    <a:lnTo>
                      <a:pt x="641" y="55"/>
                    </a:lnTo>
                    <a:lnTo>
                      <a:pt x="603" y="55"/>
                    </a:lnTo>
                    <a:lnTo>
                      <a:pt x="567" y="55"/>
                    </a:lnTo>
                    <a:lnTo>
                      <a:pt x="530" y="59"/>
                    </a:lnTo>
                    <a:lnTo>
                      <a:pt x="511" y="61"/>
                    </a:lnTo>
                    <a:lnTo>
                      <a:pt x="492" y="63"/>
                    </a:lnTo>
                    <a:lnTo>
                      <a:pt x="473" y="65"/>
                    </a:lnTo>
                    <a:lnTo>
                      <a:pt x="452" y="67"/>
                    </a:lnTo>
                    <a:lnTo>
                      <a:pt x="429" y="71"/>
                    </a:lnTo>
                    <a:lnTo>
                      <a:pt x="406" y="73"/>
                    </a:lnTo>
                    <a:lnTo>
                      <a:pt x="383" y="76"/>
                    </a:lnTo>
                    <a:lnTo>
                      <a:pt x="360" y="80"/>
                    </a:lnTo>
                    <a:lnTo>
                      <a:pt x="335" y="82"/>
                    </a:lnTo>
                    <a:lnTo>
                      <a:pt x="310" y="86"/>
                    </a:lnTo>
                    <a:lnTo>
                      <a:pt x="287" y="90"/>
                    </a:lnTo>
                    <a:lnTo>
                      <a:pt x="264" y="92"/>
                    </a:lnTo>
                    <a:lnTo>
                      <a:pt x="241" y="95"/>
                    </a:lnTo>
                    <a:lnTo>
                      <a:pt x="220" y="99"/>
                    </a:lnTo>
                    <a:lnTo>
                      <a:pt x="199" y="105"/>
                    </a:lnTo>
                    <a:lnTo>
                      <a:pt x="180" y="109"/>
                    </a:lnTo>
                    <a:lnTo>
                      <a:pt x="180" y="10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" name="Freeform 985"/>
              <p:cNvSpPr/>
              <p:nvPr/>
            </p:nvSpPr>
            <p:spPr bwMode="auto">
              <a:xfrm>
                <a:off x="776288" y="3297238"/>
                <a:ext cx="307975" cy="87312"/>
              </a:xfrm>
              <a:custGeom>
                <a:avLst/>
                <a:gdLst>
                  <a:gd name="T0" fmla="*/ 203 w 389"/>
                  <a:gd name="T1" fmla="*/ 95 h 111"/>
                  <a:gd name="T2" fmla="*/ 167 w 389"/>
                  <a:gd name="T3" fmla="*/ 99 h 111"/>
                  <a:gd name="T4" fmla="*/ 136 w 389"/>
                  <a:gd name="T5" fmla="*/ 103 h 111"/>
                  <a:gd name="T6" fmla="*/ 107 w 389"/>
                  <a:gd name="T7" fmla="*/ 107 h 111"/>
                  <a:gd name="T8" fmla="*/ 84 w 389"/>
                  <a:gd name="T9" fmla="*/ 109 h 111"/>
                  <a:gd name="T10" fmla="*/ 65 w 389"/>
                  <a:gd name="T11" fmla="*/ 111 h 111"/>
                  <a:gd name="T12" fmla="*/ 50 w 389"/>
                  <a:gd name="T13" fmla="*/ 111 h 111"/>
                  <a:gd name="T14" fmla="*/ 38 w 389"/>
                  <a:gd name="T15" fmla="*/ 111 h 111"/>
                  <a:gd name="T16" fmla="*/ 27 w 389"/>
                  <a:gd name="T17" fmla="*/ 111 h 111"/>
                  <a:gd name="T18" fmla="*/ 14 w 389"/>
                  <a:gd name="T19" fmla="*/ 109 h 111"/>
                  <a:gd name="T20" fmla="*/ 6 w 389"/>
                  <a:gd name="T21" fmla="*/ 107 h 111"/>
                  <a:gd name="T22" fmla="*/ 0 w 389"/>
                  <a:gd name="T23" fmla="*/ 103 h 111"/>
                  <a:gd name="T24" fmla="*/ 0 w 389"/>
                  <a:gd name="T25" fmla="*/ 101 h 111"/>
                  <a:gd name="T26" fmla="*/ 2 w 389"/>
                  <a:gd name="T27" fmla="*/ 99 h 111"/>
                  <a:gd name="T28" fmla="*/ 6 w 389"/>
                  <a:gd name="T29" fmla="*/ 97 h 111"/>
                  <a:gd name="T30" fmla="*/ 14 w 389"/>
                  <a:gd name="T31" fmla="*/ 93 h 111"/>
                  <a:gd name="T32" fmla="*/ 25 w 389"/>
                  <a:gd name="T33" fmla="*/ 92 h 111"/>
                  <a:gd name="T34" fmla="*/ 38 w 389"/>
                  <a:gd name="T35" fmla="*/ 88 h 111"/>
                  <a:gd name="T36" fmla="*/ 56 w 389"/>
                  <a:gd name="T37" fmla="*/ 84 h 111"/>
                  <a:gd name="T38" fmla="*/ 75 w 389"/>
                  <a:gd name="T39" fmla="*/ 78 h 111"/>
                  <a:gd name="T40" fmla="*/ 107 w 389"/>
                  <a:gd name="T41" fmla="*/ 72 h 111"/>
                  <a:gd name="T42" fmla="*/ 151 w 389"/>
                  <a:gd name="T43" fmla="*/ 65 h 111"/>
                  <a:gd name="T44" fmla="*/ 192 w 389"/>
                  <a:gd name="T45" fmla="*/ 55 h 111"/>
                  <a:gd name="T46" fmla="*/ 230 w 389"/>
                  <a:gd name="T47" fmla="*/ 48 h 111"/>
                  <a:gd name="T48" fmla="*/ 257 w 389"/>
                  <a:gd name="T49" fmla="*/ 42 h 111"/>
                  <a:gd name="T50" fmla="*/ 272 w 389"/>
                  <a:gd name="T51" fmla="*/ 36 h 111"/>
                  <a:gd name="T52" fmla="*/ 284 w 389"/>
                  <a:gd name="T53" fmla="*/ 32 h 111"/>
                  <a:gd name="T54" fmla="*/ 295 w 389"/>
                  <a:gd name="T55" fmla="*/ 29 h 111"/>
                  <a:gd name="T56" fmla="*/ 303 w 389"/>
                  <a:gd name="T57" fmla="*/ 27 h 111"/>
                  <a:gd name="T58" fmla="*/ 308 w 389"/>
                  <a:gd name="T59" fmla="*/ 23 h 111"/>
                  <a:gd name="T60" fmla="*/ 310 w 389"/>
                  <a:gd name="T61" fmla="*/ 21 h 111"/>
                  <a:gd name="T62" fmla="*/ 312 w 389"/>
                  <a:gd name="T63" fmla="*/ 19 h 111"/>
                  <a:gd name="T64" fmla="*/ 310 w 389"/>
                  <a:gd name="T65" fmla="*/ 17 h 111"/>
                  <a:gd name="T66" fmla="*/ 308 w 389"/>
                  <a:gd name="T67" fmla="*/ 13 h 111"/>
                  <a:gd name="T68" fmla="*/ 310 w 389"/>
                  <a:gd name="T69" fmla="*/ 8 h 111"/>
                  <a:gd name="T70" fmla="*/ 312 w 389"/>
                  <a:gd name="T71" fmla="*/ 4 h 111"/>
                  <a:gd name="T72" fmla="*/ 318 w 389"/>
                  <a:gd name="T73" fmla="*/ 0 h 111"/>
                  <a:gd name="T74" fmla="*/ 326 w 389"/>
                  <a:gd name="T75" fmla="*/ 2 h 111"/>
                  <a:gd name="T76" fmla="*/ 337 w 389"/>
                  <a:gd name="T77" fmla="*/ 6 h 111"/>
                  <a:gd name="T78" fmla="*/ 351 w 389"/>
                  <a:gd name="T79" fmla="*/ 13 h 111"/>
                  <a:gd name="T80" fmla="*/ 366 w 389"/>
                  <a:gd name="T81" fmla="*/ 23 h 111"/>
                  <a:gd name="T82" fmla="*/ 379 w 389"/>
                  <a:gd name="T83" fmla="*/ 32 h 111"/>
                  <a:gd name="T84" fmla="*/ 387 w 389"/>
                  <a:gd name="T85" fmla="*/ 42 h 111"/>
                  <a:gd name="T86" fmla="*/ 389 w 389"/>
                  <a:gd name="T87" fmla="*/ 51 h 111"/>
                  <a:gd name="T88" fmla="*/ 387 w 389"/>
                  <a:gd name="T89" fmla="*/ 59 h 111"/>
                  <a:gd name="T90" fmla="*/ 381 w 389"/>
                  <a:gd name="T91" fmla="*/ 63 h 111"/>
                  <a:gd name="T92" fmla="*/ 370 w 389"/>
                  <a:gd name="T93" fmla="*/ 67 h 111"/>
                  <a:gd name="T94" fmla="*/ 352 w 389"/>
                  <a:gd name="T95" fmla="*/ 72 h 111"/>
                  <a:gd name="T96" fmla="*/ 333 w 389"/>
                  <a:gd name="T97" fmla="*/ 76 h 111"/>
                  <a:gd name="T98" fmla="*/ 306 w 389"/>
                  <a:gd name="T99" fmla="*/ 82 h 111"/>
                  <a:gd name="T100" fmla="*/ 276 w 389"/>
                  <a:gd name="T101" fmla="*/ 86 h 111"/>
                  <a:gd name="T102" fmla="*/ 241 w 389"/>
                  <a:gd name="T103" fmla="*/ 92 h 111"/>
                  <a:gd name="T104" fmla="*/ 222 w 389"/>
                  <a:gd name="T105" fmla="*/ 9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111">
                    <a:moveTo>
                      <a:pt x="222" y="93"/>
                    </a:moveTo>
                    <a:lnTo>
                      <a:pt x="203" y="95"/>
                    </a:lnTo>
                    <a:lnTo>
                      <a:pt x="184" y="97"/>
                    </a:lnTo>
                    <a:lnTo>
                      <a:pt x="167" y="99"/>
                    </a:lnTo>
                    <a:lnTo>
                      <a:pt x="151" y="101"/>
                    </a:lnTo>
                    <a:lnTo>
                      <a:pt x="136" y="103"/>
                    </a:lnTo>
                    <a:lnTo>
                      <a:pt x="121" y="105"/>
                    </a:lnTo>
                    <a:lnTo>
                      <a:pt x="107" y="107"/>
                    </a:lnTo>
                    <a:lnTo>
                      <a:pt x="96" y="109"/>
                    </a:lnTo>
                    <a:lnTo>
                      <a:pt x="84" y="109"/>
                    </a:lnTo>
                    <a:lnTo>
                      <a:pt x="75" y="111"/>
                    </a:lnTo>
                    <a:lnTo>
                      <a:pt x="65" y="111"/>
                    </a:lnTo>
                    <a:lnTo>
                      <a:pt x="58" y="111"/>
                    </a:lnTo>
                    <a:lnTo>
                      <a:pt x="50" y="111"/>
                    </a:lnTo>
                    <a:lnTo>
                      <a:pt x="44" y="111"/>
                    </a:lnTo>
                    <a:lnTo>
                      <a:pt x="38" y="111"/>
                    </a:lnTo>
                    <a:lnTo>
                      <a:pt x="35" y="111"/>
                    </a:lnTo>
                    <a:lnTo>
                      <a:pt x="27" y="111"/>
                    </a:lnTo>
                    <a:lnTo>
                      <a:pt x="19" y="109"/>
                    </a:lnTo>
                    <a:lnTo>
                      <a:pt x="14" y="109"/>
                    </a:lnTo>
                    <a:lnTo>
                      <a:pt x="10" y="107"/>
                    </a:lnTo>
                    <a:lnTo>
                      <a:pt x="6" y="107"/>
                    </a:lnTo>
                    <a:lnTo>
                      <a:pt x="2" y="105"/>
                    </a:lnTo>
                    <a:lnTo>
                      <a:pt x="0" y="103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0" y="99"/>
                    </a:lnTo>
                    <a:lnTo>
                      <a:pt x="2" y="99"/>
                    </a:lnTo>
                    <a:lnTo>
                      <a:pt x="4" y="97"/>
                    </a:lnTo>
                    <a:lnTo>
                      <a:pt x="6" y="97"/>
                    </a:lnTo>
                    <a:lnTo>
                      <a:pt x="10" y="95"/>
                    </a:lnTo>
                    <a:lnTo>
                      <a:pt x="14" y="93"/>
                    </a:lnTo>
                    <a:lnTo>
                      <a:pt x="19" y="92"/>
                    </a:lnTo>
                    <a:lnTo>
                      <a:pt x="25" y="92"/>
                    </a:lnTo>
                    <a:lnTo>
                      <a:pt x="31" y="90"/>
                    </a:lnTo>
                    <a:lnTo>
                      <a:pt x="38" y="88"/>
                    </a:lnTo>
                    <a:lnTo>
                      <a:pt x="46" y="86"/>
                    </a:lnTo>
                    <a:lnTo>
                      <a:pt x="56" y="84"/>
                    </a:lnTo>
                    <a:lnTo>
                      <a:pt x="65" y="82"/>
                    </a:lnTo>
                    <a:lnTo>
                      <a:pt x="75" y="78"/>
                    </a:lnTo>
                    <a:lnTo>
                      <a:pt x="86" y="76"/>
                    </a:lnTo>
                    <a:lnTo>
                      <a:pt x="107" y="72"/>
                    </a:lnTo>
                    <a:lnTo>
                      <a:pt x="128" y="69"/>
                    </a:lnTo>
                    <a:lnTo>
                      <a:pt x="151" y="65"/>
                    </a:lnTo>
                    <a:lnTo>
                      <a:pt x="171" y="59"/>
                    </a:lnTo>
                    <a:lnTo>
                      <a:pt x="192" y="55"/>
                    </a:lnTo>
                    <a:lnTo>
                      <a:pt x="211" y="51"/>
                    </a:lnTo>
                    <a:lnTo>
                      <a:pt x="230" y="48"/>
                    </a:lnTo>
                    <a:lnTo>
                      <a:pt x="247" y="44"/>
                    </a:lnTo>
                    <a:lnTo>
                      <a:pt x="257" y="42"/>
                    </a:lnTo>
                    <a:lnTo>
                      <a:pt x="264" y="38"/>
                    </a:lnTo>
                    <a:lnTo>
                      <a:pt x="272" y="36"/>
                    </a:lnTo>
                    <a:lnTo>
                      <a:pt x="278" y="34"/>
                    </a:lnTo>
                    <a:lnTo>
                      <a:pt x="284" y="32"/>
                    </a:lnTo>
                    <a:lnTo>
                      <a:pt x="289" y="31"/>
                    </a:lnTo>
                    <a:lnTo>
                      <a:pt x="295" y="29"/>
                    </a:lnTo>
                    <a:lnTo>
                      <a:pt x="299" y="29"/>
                    </a:lnTo>
                    <a:lnTo>
                      <a:pt x="303" y="27"/>
                    </a:lnTo>
                    <a:lnTo>
                      <a:pt x="306" y="25"/>
                    </a:lnTo>
                    <a:lnTo>
                      <a:pt x="308" y="23"/>
                    </a:lnTo>
                    <a:lnTo>
                      <a:pt x="310" y="23"/>
                    </a:lnTo>
                    <a:lnTo>
                      <a:pt x="310" y="21"/>
                    </a:lnTo>
                    <a:lnTo>
                      <a:pt x="312" y="21"/>
                    </a:lnTo>
                    <a:lnTo>
                      <a:pt x="312" y="19"/>
                    </a:lnTo>
                    <a:lnTo>
                      <a:pt x="312" y="19"/>
                    </a:lnTo>
                    <a:lnTo>
                      <a:pt x="310" y="17"/>
                    </a:lnTo>
                    <a:lnTo>
                      <a:pt x="308" y="15"/>
                    </a:lnTo>
                    <a:lnTo>
                      <a:pt x="308" y="13"/>
                    </a:lnTo>
                    <a:lnTo>
                      <a:pt x="308" y="10"/>
                    </a:lnTo>
                    <a:lnTo>
                      <a:pt x="310" y="8"/>
                    </a:lnTo>
                    <a:lnTo>
                      <a:pt x="310" y="6"/>
                    </a:lnTo>
                    <a:lnTo>
                      <a:pt x="312" y="4"/>
                    </a:lnTo>
                    <a:lnTo>
                      <a:pt x="316" y="2"/>
                    </a:lnTo>
                    <a:lnTo>
                      <a:pt x="318" y="0"/>
                    </a:lnTo>
                    <a:lnTo>
                      <a:pt x="322" y="0"/>
                    </a:lnTo>
                    <a:lnTo>
                      <a:pt x="326" y="2"/>
                    </a:lnTo>
                    <a:lnTo>
                      <a:pt x="331" y="4"/>
                    </a:lnTo>
                    <a:lnTo>
                      <a:pt x="337" y="6"/>
                    </a:lnTo>
                    <a:lnTo>
                      <a:pt x="343" y="10"/>
                    </a:lnTo>
                    <a:lnTo>
                      <a:pt x="351" y="13"/>
                    </a:lnTo>
                    <a:lnTo>
                      <a:pt x="358" y="19"/>
                    </a:lnTo>
                    <a:lnTo>
                      <a:pt x="366" y="23"/>
                    </a:lnTo>
                    <a:lnTo>
                      <a:pt x="374" y="29"/>
                    </a:lnTo>
                    <a:lnTo>
                      <a:pt x="379" y="32"/>
                    </a:lnTo>
                    <a:lnTo>
                      <a:pt x="383" y="38"/>
                    </a:lnTo>
                    <a:lnTo>
                      <a:pt x="387" y="42"/>
                    </a:lnTo>
                    <a:lnTo>
                      <a:pt x="389" y="46"/>
                    </a:lnTo>
                    <a:lnTo>
                      <a:pt x="389" y="51"/>
                    </a:lnTo>
                    <a:lnTo>
                      <a:pt x="389" y="55"/>
                    </a:lnTo>
                    <a:lnTo>
                      <a:pt x="387" y="59"/>
                    </a:lnTo>
                    <a:lnTo>
                      <a:pt x="385" y="61"/>
                    </a:lnTo>
                    <a:lnTo>
                      <a:pt x="381" y="63"/>
                    </a:lnTo>
                    <a:lnTo>
                      <a:pt x="375" y="65"/>
                    </a:lnTo>
                    <a:lnTo>
                      <a:pt x="370" y="67"/>
                    </a:lnTo>
                    <a:lnTo>
                      <a:pt x="362" y="71"/>
                    </a:lnTo>
                    <a:lnTo>
                      <a:pt x="352" y="72"/>
                    </a:lnTo>
                    <a:lnTo>
                      <a:pt x="343" y="74"/>
                    </a:lnTo>
                    <a:lnTo>
                      <a:pt x="333" y="76"/>
                    </a:lnTo>
                    <a:lnTo>
                      <a:pt x="320" y="78"/>
                    </a:lnTo>
                    <a:lnTo>
                      <a:pt x="306" y="82"/>
                    </a:lnTo>
                    <a:lnTo>
                      <a:pt x="293" y="84"/>
                    </a:lnTo>
                    <a:lnTo>
                      <a:pt x="276" y="86"/>
                    </a:lnTo>
                    <a:lnTo>
                      <a:pt x="259" y="88"/>
                    </a:lnTo>
                    <a:lnTo>
                      <a:pt x="241" y="92"/>
                    </a:lnTo>
                    <a:lnTo>
                      <a:pt x="222" y="93"/>
                    </a:lnTo>
                    <a:lnTo>
                      <a:pt x="222" y="9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5" name="组合 7"/>
            <p:cNvGrpSpPr/>
            <p:nvPr/>
          </p:nvGrpSpPr>
          <p:grpSpPr bwMode="auto">
            <a:xfrm>
              <a:off x="4438708" y="2972668"/>
              <a:ext cx="1093788" cy="1111250"/>
              <a:chOff x="2437" y="2032"/>
              <a:chExt cx="1244" cy="1264"/>
            </a:xfrm>
          </p:grpSpPr>
          <p:sp>
            <p:nvSpPr>
              <p:cNvPr id="106" name="矩形 1">
                <a:hlinkClick r:id="rId14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7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23" grpId="0"/>
      <p:bldP spid="28" grpId="0"/>
      <p:bldP spid="29" grpId="0"/>
      <p:bldP spid="34" grpId="0"/>
      <p:bldP spid="39" grpId="0"/>
      <p:bldP spid="44" grpId="0"/>
      <p:bldP spid="49" grpId="0"/>
      <p:bldP spid="58" grpId="0"/>
      <p:bldP spid="63" grpId="0"/>
      <p:bldP spid="64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3720" y="387246"/>
            <a:ext cx="4264464" cy="577081"/>
            <a:chOff x="307536" y="387246"/>
            <a:chExt cx="4264464" cy="577081"/>
          </a:xfrm>
        </p:grpSpPr>
        <p:sp>
          <p:nvSpPr>
            <p:cNvPr id="3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3775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5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1666009" y="1203598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pú</a:t>
            </a:r>
            <a:endParaRPr lang="zh-CN" altLang="en-US" sz="48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88783" y="2185814"/>
            <a:ext cx="2318547" cy="2326669"/>
            <a:chOff x="5534807" y="1672548"/>
            <a:chExt cx="2318547" cy="2326669"/>
          </a:xfrm>
        </p:grpSpPr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2313834" y="2407439"/>
            <a:ext cx="1668444" cy="1883418"/>
            <a:chOff x="1946275" y="1065213"/>
            <a:chExt cx="825500" cy="931863"/>
          </a:xfrm>
        </p:grpSpPr>
        <p:sp>
          <p:nvSpPr>
            <p:cNvPr id="45" name="Freeform 304"/>
            <p:cNvSpPr/>
            <p:nvPr/>
          </p:nvSpPr>
          <p:spPr bwMode="auto">
            <a:xfrm>
              <a:off x="2212975" y="1522413"/>
              <a:ext cx="61913" cy="396875"/>
            </a:xfrm>
            <a:custGeom>
              <a:avLst/>
              <a:gdLst>
                <a:gd name="T0" fmla="*/ 3 w 39"/>
                <a:gd name="T1" fmla="*/ 14 h 250"/>
                <a:gd name="T2" fmla="*/ 3 w 39"/>
                <a:gd name="T3" fmla="*/ 8 h 250"/>
                <a:gd name="T4" fmla="*/ 4 w 39"/>
                <a:gd name="T5" fmla="*/ 3 h 250"/>
                <a:gd name="T6" fmla="*/ 6 w 39"/>
                <a:gd name="T7" fmla="*/ 1 h 250"/>
                <a:gd name="T8" fmla="*/ 12 w 39"/>
                <a:gd name="T9" fmla="*/ 0 h 250"/>
                <a:gd name="T10" fmla="*/ 17 w 39"/>
                <a:gd name="T11" fmla="*/ 0 h 250"/>
                <a:gd name="T12" fmla="*/ 24 w 39"/>
                <a:gd name="T13" fmla="*/ 2 h 250"/>
                <a:gd name="T14" fmla="*/ 33 w 39"/>
                <a:gd name="T15" fmla="*/ 7 h 250"/>
                <a:gd name="T16" fmla="*/ 39 w 39"/>
                <a:gd name="T17" fmla="*/ 11 h 250"/>
                <a:gd name="T18" fmla="*/ 39 w 39"/>
                <a:gd name="T19" fmla="*/ 16 h 250"/>
                <a:gd name="T20" fmla="*/ 39 w 39"/>
                <a:gd name="T21" fmla="*/ 24 h 250"/>
                <a:gd name="T22" fmla="*/ 38 w 39"/>
                <a:gd name="T23" fmla="*/ 34 h 250"/>
                <a:gd name="T24" fmla="*/ 38 w 39"/>
                <a:gd name="T25" fmla="*/ 45 h 250"/>
                <a:gd name="T26" fmla="*/ 38 w 39"/>
                <a:gd name="T27" fmla="*/ 60 h 250"/>
                <a:gd name="T28" fmla="*/ 38 w 39"/>
                <a:gd name="T29" fmla="*/ 76 h 250"/>
                <a:gd name="T30" fmla="*/ 37 w 39"/>
                <a:gd name="T31" fmla="*/ 95 h 250"/>
                <a:gd name="T32" fmla="*/ 35 w 39"/>
                <a:gd name="T33" fmla="*/ 115 h 250"/>
                <a:gd name="T34" fmla="*/ 35 w 39"/>
                <a:gd name="T35" fmla="*/ 135 h 250"/>
                <a:gd name="T36" fmla="*/ 34 w 39"/>
                <a:gd name="T37" fmla="*/ 153 h 250"/>
                <a:gd name="T38" fmla="*/ 33 w 39"/>
                <a:gd name="T39" fmla="*/ 169 h 250"/>
                <a:gd name="T40" fmla="*/ 32 w 39"/>
                <a:gd name="T41" fmla="*/ 183 h 250"/>
                <a:gd name="T42" fmla="*/ 32 w 39"/>
                <a:gd name="T43" fmla="*/ 196 h 250"/>
                <a:gd name="T44" fmla="*/ 30 w 39"/>
                <a:gd name="T45" fmla="*/ 207 h 250"/>
                <a:gd name="T46" fmla="*/ 29 w 39"/>
                <a:gd name="T47" fmla="*/ 216 h 250"/>
                <a:gd name="T48" fmla="*/ 28 w 39"/>
                <a:gd name="T49" fmla="*/ 227 h 250"/>
                <a:gd name="T50" fmla="*/ 25 w 39"/>
                <a:gd name="T51" fmla="*/ 239 h 250"/>
                <a:gd name="T52" fmla="*/ 23 w 39"/>
                <a:gd name="T53" fmla="*/ 246 h 250"/>
                <a:gd name="T54" fmla="*/ 20 w 39"/>
                <a:gd name="T55" fmla="*/ 250 h 250"/>
                <a:gd name="T56" fmla="*/ 18 w 39"/>
                <a:gd name="T57" fmla="*/ 250 h 250"/>
                <a:gd name="T58" fmla="*/ 15 w 39"/>
                <a:gd name="T59" fmla="*/ 247 h 250"/>
                <a:gd name="T60" fmla="*/ 12 w 39"/>
                <a:gd name="T61" fmla="*/ 242 h 250"/>
                <a:gd name="T62" fmla="*/ 8 w 39"/>
                <a:gd name="T63" fmla="*/ 235 h 250"/>
                <a:gd name="T64" fmla="*/ 3 w 39"/>
                <a:gd name="T65" fmla="*/ 221 h 250"/>
                <a:gd name="T66" fmla="*/ 1 w 39"/>
                <a:gd name="T67" fmla="*/ 213 h 250"/>
                <a:gd name="T68" fmla="*/ 0 w 39"/>
                <a:gd name="T69" fmla="*/ 206 h 250"/>
                <a:gd name="T70" fmla="*/ 1 w 39"/>
                <a:gd name="T71" fmla="*/ 198 h 250"/>
                <a:gd name="T72" fmla="*/ 1 w 39"/>
                <a:gd name="T73" fmla="*/ 195 h 250"/>
                <a:gd name="T74" fmla="*/ 1 w 39"/>
                <a:gd name="T75" fmla="*/ 190 h 250"/>
                <a:gd name="T76" fmla="*/ 3 w 39"/>
                <a:gd name="T77" fmla="*/ 185 h 250"/>
                <a:gd name="T78" fmla="*/ 3 w 39"/>
                <a:gd name="T79" fmla="*/ 177 h 250"/>
                <a:gd name="T80" fmla="*/ 4 w 39"/>
                <a:gd name="T81" fmla="*/ 168 h 250"/>
                <a:gd name="T82" fmla="*/ 6 w 39"/>
                <a:gd name="T83" fmla="*/ 147 h 250"/>
                <a:gd name="T84" fmla="*/ 10 w 39"/>
                <a:gd name="T85" fmla="*/ 122 h 250"/>
                <a:gd name="T86" fmla="*/ 12 w 39"/>
                <a:gd name="T87" fmla="*/ 99 h 250"/>
                <a:gd name="T88" fmla="*/ 13 w 39"/>
                <a:gd name="T89" fmla="*/ 80 h 250"/>
                <a:gd name="T90" fmla="*/ 12 w 39"/>
                <a:gd name="T91" fmla="*/ 64 h 250"/>
                <a:gd name="T92" fmla="*/ 10 w 39"/>
                <a:gd name="T93" fmla="*/ 50 h 250"/>
                <a:gd name="T94" fmla="*/ 9 w 39"/>
                <a:gd name="T95" fmla="*/ 39 h 250"/>
                <a:gd name="T96" fmla="*/ 6 w 39"/>
                <a:gd name="T97" fmla="*/ 29 h 250"/>
                <a:gd name="T98" fmla="*/ 5 w 39"/>
                <a:gd name="T99" fmla="*/ 20 h 250"/>
                <a:gd name="T100" fmla="*/ 4 w 39"/>
                <a:gd name="T101" fmla="*/ 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" h="250">
                  <a:moveTo>
                    <a:pt x="4" y="17"/>
                  </a:moveTo>
                  <a:lnTo>
                    <a:pt x="3" y="14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8" y="5"/>
                  </a:lnTo>
                  <a:lnTo>
                    <a:pt x="33" y="7"/>
                  </a:lnTo>
                  <a:lnTo>
                    <a:pt x="39" y="10"/>
                  </a:lnTo>
                  <a:lnTo>
                    <a:pt x="39" y="11"/>
                  </a:lnTo>
                  <a:lnTo>
                    <a:pt x="39" y="14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39" y="24"/>
                  </a:lnTo>
                  <a:lnTo>
                    <a:pt x="38" y="29"/>
                  </a:lnTo>
                  <a:lnTo>
                    <a:pt x="38" y="34"/>
                  </a:lnTo>
                  <a:lnTo>
                    <a:pt x="38" y="39"/>
                  </a:lnTo>
                  <a:lnTo>
                    <a:pt x="38" y="45"/>
                  </a:lnTo>
                  <a:lnTo>
                    <a:pt x="38" y="52"/>
                  </a:lnTo>
                  <a:lnTo>
                    <a:pt x="38" y="60"/>
                  </a:lnTo>
                  <a:lnTo>
                    <a:pt x="38" y="68"/>
                  </a:lnTo>
                  <a:lnTo>
                    <a:pt x="38" y="76"/>
                  </a:lnTo>
                  <a:lnTo>
                    <a:pt x="37" y="85"/>
                  </a:lnTo>
                  <a:lnTo>
                    <a:pt x="37" y="95"/>
                  </a:lnTo>
                  <a:lnTo>
                    <a:pt x="37" y="105"/>
                  </a:lnTo>
                  <a:lnTo>
                    <a:pt x="35" y="115"/>
                  </a:lnTo>
                  <a:lnTo>
                    <a:pt x="35" y="125"/>
                  </a:lnTo>
                  <a:lnTo>
                    <a:pt x="35" y="135"/>
                  </a:lnTo>
                  <a:lnTo>
                    <a:pt x="34" y="144"/>
                  </a:lnTo>
                  <a:lnTo>
                    <a:pt x="34" y="153"/>
                  </a:lnTo>
                  <a:lnTo>
                    <a:pt x="33" y="162"/>
                  </a:lnTo>
                  <a:lnTo>
                    <a:pt x="33" y="169"/>
                  </a:lnTo>
                  <a:lnTo>
                    <a:pt x="33" y="177"/>
                  </a:lnTo>
                  <a:lnTo>
                    <a:pt x="32" y="183"/>
                  </a:lnTo>
                  <a:lnTo>
                    <a:pt x="32" y="191"/>
                  </a:lnTo>
                  <a:lnTo>
                    <a:pt x="32" y="196"/>
                  </a:lnTo>
                  <a:lnTo>
                    <a:pt x="30" y="202"/>
                  </a:lnTo>
                  <a:lnTo>
                    <a:pt x="30" y="207"/>
                  </a:lnTo>
                  <a:lnTo>
                    <a:pt x="29" y="212"/>
                  </a:lnTo>
                  <a:lnTo>
                    <a:pt x="29" y="216"/>
                  </a:lnTo>
                  <a:lnTo>
                    <a:pt x="29" y="221"/>
                  </a:lnTo>
                  <a:lnTo>
                    <a:pt x="28" y="227"/>
                  </a:lnTo>
                  <a:lnTo>
                    <a:pt x="27" y="234"/>
                  </a:lnTo>
                  <a:lnTo>
                    <a:pt x="25" y="239"/>
                  </a:lnTo>
                  <a:lnTo>
                    <a:pt x="24" y="242"/>
                  </a:lnTo>
                  <a:lnTo>
                    <a:pt x="23" y="246"/>
                  </a:lnTo>
                  <a:lnTo>
                    <a:pt x="22" y="247"/>
                  </a:lnTo>
                  <a:lnTo>
                    <a:pt x="20" y="250"/>
                  </a:lnTo>
                  <a:lnTo>
                    <a:pt x="19" y="250"/>
                  </a:lnTo>
                  <a:lnTo>
                    <a:pt x="18" y="250"/>
                  </a:lnTo>
                  <a:lnTo>
                    <a:pt x="17" y="249"/>
                  </a:lnTo>
                  <a:lnTo>
                    <a:pt x="15" y="247"/>
                  </a:lnTo>
                  <a:lnTo>
                    <a:pt x="14" y="246"/>
                  </a:lnTo>
                  <a:lnTo>
                    <a:pt x="12" y="242"/>
                  </a:lnTo>
                  <a:lnTo>
                    <a:pt x="10" y="240"/>
                  </a:lnTo>
                  <a:lnTo>
                    <a:pt x="8" y="235"/>
                  </a:lnTo>
                  <a:lnTo>
                    <a:pt x="6" y="230"/>
                  </a:lnTo>
                  <a:lnTo>
                    <a:pt x="3" y="221"/>
                  </a:lnTo>
                  <a:lnTo>
                    <a:pt x="1" y="217"/>
                  </a:lnTo>
                  <a:lnTo>
                    <a:pt x="1" y="213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0" y="202"/>
                  </a:lnTo>
                  <a:lnTo>
                    <a:pt x="1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3"/>
                  </a:lnTo>
                  <a:lnTo>
                    <a:pt x="1" y="190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1"/>
                  </a:lnTo>
                  <a:lnTo>
                    <a:pt x="3" y="177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5" y="158"/>
                  </a:lnTo>
                  <a:lnTo>
                    <a:pt x="6" y="147"/>
                  </a:lnTo>
                  <a:lnTo>
                    <a:pt x="9" y="134"/>
                  </a:lnTo>
                  <a:lnTo>
                    <a:pt x="10" y="122"/>
                  </a:lnTo>
                  <a:lnTo>
                    <a:pt x="10" y="110"/>
                  </a:lnTo>
                  <a:lnTo>
                    <a:pt x="12" y="99"/>
                  </a:lnTo>
                  <a:lnTo>
                    <a:pt x="12" y="89"/>
                  </a:lnTo>
                  <a:lnTo>
                    <a:pt x="13" y="80"/>
                  </a:lnTo>
                  <a:lnTo>
                    <a:pt x="13" y="71"/>
                  </a:lnTo>
                  <a:lnTo>
                    <a:pt x="12" y="64"/>
                  </a:lnTo>
                  <a:lnTo>
                    <a:pt x="12" y="56"/>
                  </a:lnTo>
                  <a:lnTo>
                    <a:pt x="10" y="50"/>
                  </a:lnTo>
                  <a:lnTo>
                    <a:pt x="9" y="44"/>
                  </a:lnTo>
                  <a:lnTo>
                    <a:pt x="9" y="39"/>
                  </a:lnTo>
                  <a:lnTo>
                    <a:pt x="8" y="34"/>
                  </a:lnTo>
                  <a:lnTo>
                    <a:pt x="6" y="29"/>
                  </a:lnTo>
                  <a:lnTo>
                    <a:pt x="5" y="24"/>
                  </a:lnTo>
                  <a:lnTo>
                    <a:pt x="5" y="20"/>
                  </a:lnTo>
                  <a:lnTo>
                    <a:pt x="4" y="17"/>
                  </a:lnTo>
                  <a:lnTo>
                    <a:pt x="4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05"/>
            <p:cNvSpPr/>
            <p:nvPr/>
          </p:nvSpPr>
          <p:spPr bwMode="auto">
            <a:xfrm>
              <a:off x="2255838" y="1484313"/>
              <a:ext cx="396875" cy="512763"/>
            </a:xfrm>
            <a:custGeom>
              <a:avLst/>
              <a:gdLst>
                <a:gd name="T0" fmla="*/ 22 w 250"/>
                <a:gd name="T1" fmla="*/ 32 h 323"/>
                <a:gd name="T2" fmla="*/ 71 w 250"/>
                <a:gd name="T3" fmla="*/ 27 h 323"/>
                <a:gd name="T4" fmla="*/ 106 w 250"/>
                <a:gd name="T5" fmla="*/ 22 h 323"/>
                <a:gd name="T6" fmla="*/ 142 w 250"/>
                <a:gd name="T7" fmla="*/ 17 h 323"/>
                <a:gd name="T8" fmla="*/ 167 w 250"/>
                <a:gd name="T9" fmla="*/ 12 h 323"/>
                <a:gd name="T10" fmla="*/ 184 w 250"/>
                <a:gd name="T11" fmla="*/ 7 h 323"/>
                <a:gd name="T12" fmla="*/ 192 w 250"/>
                <a:gd name="T13" fmla="*/ 5 h 323"/>
                <a:gd name="T14" fmla="*/ 196 w 250"/>
                <a:gd name="T15" fmla="*/ 1 h 323"/>
                <a:gd name="T16" fmla="*/ 203 w 250"/>
                <a:gd name="T17" fmla="*/ 0 h 323"/>
                <a:gd name="T18" fmla="*/ 213 w 250"/>
                <a:gd name="T19" fmla="*/ 5 h 323"/>
                <a:gd name="T20" fmla="*/ 235 w 250"/>
                <a:gd name="T21" fmla="*/ 17 h 323"/>
                <a:gd name="T22" fmla="*/ 247 w 250"/>
                <a:gd name="T23" fmla="*/ 29 h 323"/>
                <a:gd name="T24" fmla="*/ 250 w 250"/>
                <a:gd name="T25" fmla="*/ 36 h 323"/>
                <a:gd name="T26" fmla="*/ 243 w 250"/>
                <a:gd name="T27" fmla="*/ 45 h 323"/>
                <a:gd name="T28" fmla="*/ 240 w 250"/>
                <a:gd name="T29" fmla="*/ 56 h 323"/>
                <a:gd name="T30" fmla="*/ 241 w 250"/>
                <a:gd name="T31" fmla="*/ 76 h 323"/>
                <a:gd name="T32" fmla="*/ 242 w 250"/>
                <a:gd name="T33" fmla="*/ 93 h 323"/>
                <a:gd name="T34" fmla="*/ 246 w 250"/>
                <a:gd name="T35" fmla="*/ 134 h 323"/>
                <a:gd name="T36" fmla="*/ 248 w 250"/>
                <a:gd name="T37" fmla="*/ 195 h 323"/>
                <a:gd name="T38" fmla="*/ 250 w 250"/>
                <a:gd name="T39" fmla="*/ 226 h 323"/>
                <a:gd name="T40" fmla="*/ 250 w 250"/>
                <a:gd name="T41" fmla="*/ 245 h 323"/>
                <a:gd name="T42" fmla="*/ 247 w 250"/>
                <a:gd name="T43" fmla="*/ 269 h 323"/>
                <a:gd name="T44" fmla="*/ 238 w 250"/>
                <a:gd name="T45" fmla="*/ 298 h 323"/>
                <a:gd name="T46" fmla="*/ 227 w 250"/>
                <a:gd name="T47" fmla="*/ 315 h 323"/>
                <a:gd name="T48" fmla="*/ 217 w 250"/>
                <a:gd name="T49" fmla="*/ 323 h 323"/>
                <a:gd name="T50" fmla="*/ 209 w 250"/>
                <a:gd name="T51" fmla="*/ 320 h 323"/>
                <a:gd name="T52" fmla="*/ 207 w 250"/>
                <a:gd name="T53" fmla="*/ 310 h 323"/>
                <a:gd name="T54" fmla="*/ 204 w 250"/>
                <a:gd name="T55" fmla="*/ 293 h 323"/>
                <a:gd name="T56" fmla="*/ 189 w 250"/>
                <a:gd name="T57" fmla="*/ 276 h 323"/>
                <a:gd name="T58" fmla="*/ 168 w 250"/>
                <a:gd name="T59" fmla="*/ 258 h 323"/>
                <a:gd name="T60" fmla="*/ 160 w 250"/>
                <a:gd name="T61" fmla="*/ 247 h 323"/>
                <a:gd name="T62" fmla="*/ 165 w 250"/>
                <a:gd name="T63" fmla="*/ 246 h 323"/>
                <a:gd name="T64" fmla="*/ 182 w 250"/>
                <a:gd name="T65" fmla="*/ 249 h 323"/>
                <a:gd name="T66" fmla="*/ 202 w 250"/>
                <a:gd name="T67" fmla="*/ 253 h 323"/>
                <a:gd name="T68" fmla="*/ 214 w 250"/>
                <a:gd name="T69" fmla="*/ 249 h 323"/>
                <a:gd name="T70" fmla="*/ 218 w 250"/>
                <a:gd name="T71" fmla="*/ 226 h 323"/>
                <a:gd name="T72" fmla="*/ 217 w 250"/>
                <a:gd name="T73" fmla="*/ 209 h 323"/>
                <a:gd name="T74" fmla="*/ 217 w 250"/>
                <a:gd name="T75" fmla="*/ 190 h 323"/>
                <a:gd name="T76" fmla="*/ 214 w 250"/>
                <a:gd name="T77" fmla="*/ 162 h 323"/>
                <a:gd name="T78" fmla="*/ 213 w 250"/>
                <a:gd name="T79" fmla="*/ 129 h 323"/>
                <a:gd name="T80" fmla="*/ 211 w 250"/>
                <a:gd name="T81" fmla="*/ 93 h 323"/>
                <a:gd name="T82" fmla="*/ 208 w 250"/>
                <a:gd name="T83" fmla="*/ 65 h 323"/>
                <a:gd name="T84" fmla="*/ 204 w 250"/>
                <a:gd name="T85" fmla="*/ 46 h 323"/>
                <a:gd name="T86" fmla="*/ 202 w 250"/>
                <a:gd name="T87" fmla="*/ 38 h 323"/>
                <a:gd name="T88" fmla="*/ 186 w 250"/>
                <a:gd name="T89" fmla="*/ 31 h 323"/>
                <a:gd name="T90" fmla="*/ 165 w 250"/>
                <a:gd name="T91" fmla="*/ 32 h 323"/>
                <a:gd name="T92" fmla="*/ 134 w 250"/>
                <a:gd name="T93" fmla="*/ 35 h 323"/>
                <a:gd name="T94" fmla="*/ 85 w 250"/>
                <a:gd name="T95" fmla="*/ 41 h 323"/>
                <a:gd name="T96" fmla="*/ 18 w 250"/>
                <a:gd name="T97" fmla="*/ 5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23">
                  <a:moveTo>
                    <a:pt x="0" y="54"/>
                  </a:moveTo>
                  <a:lnTo>
                    <a:pt x="0" y="34"/>
                  </a:lnTo>
                  <a:lnTo>
                    <a:pt x="10" y="34"/>
                  </a:lnTo>
                  <a:lnTo>
                    <a:pt x="22" y="32"/>
                  </a:lnTo>
                  <a:lnTo>
                    <a:pt x="35" y="32"/>
                  </a:lnTo>
                  <a:lnTo>
                    <a:pt x="49" y="30"/>
                  </a:lnTo>
                  <a:lnTo>
                    <a:pt x="64" y="29"/>
                  </a:lnTo>
                  <a:lnTo>
                    <a:pt x="71" y="27"/>
                  </a:lnTo>
                  <a:lnTo>
                    <a:pt x="80" y="26"/>
                  </a:lnTo>
                  <a:lnTo>
                    <a:pt x="88" y="25"/>
                  </a:lnTo>
                  <a:lnTo>
                    <a:pt x="98" y="24"/>
                  </a:lnTo>
                  <a:lnTo>
                    <a:pt x="106" y="22"/>
                  </a:lnTo>
                  <a:lnTo>
                    <a:pt x="116" y="21"/>
                  </a:lnTo>
                  <a:lnTo>
                    <a:pt x="125" y="20"/>
                  </a:lnTo>
                  <a:lnTo>
                    <a:pt x="133" y="19"/>
                  </a:lnTo>
                  <a:lnTo>
                    <a:pt x="142" y="17"/>
                  </a:lnTo>
                  <a:lnTo>
                    <a:pt x="149" y="16"/>
                  </a:lnTo>
                  <a:lnTo>
                    <a:pt x="155" y="15"/>
                  </a:lnTo>
                  <a:lnTo>
                    <a:pt x="162" y="14"/>
                  </a:lnTo>
                  <a:lnTo>
                    <a:pt x="167" y="12"/>
                  </a:lnTo>
                  <a:lnTo>
                    <a:pt x="172" y="11"/>
                  </a:lnTo>
                  <a:lnTo>
                    <a:pt x="177" y="10"/>
                  </a:lnTo>
                  <a:lnTo>
                    <a:pt x="181" y="9"/>
                  </a:lnTo>
                  <a:lnTo>
                    <a:pt x="184" y="7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91" y="6"/>
                  </a:lnTo>
                  <a:lnTo>
                    <a:pt x="192" y="5"/>
                  </a:lnTo>
                  <a:lnTo>
                    <a:pt x="193" y="5"/>
                  </a:lnTo>
                  <a:lnTo>
                    <a:pt x="193" y="2"/>
                  </a:lnTo>
                  <a:lnTo>
                    <a:pt x="194" y="2"/>
                  </a:lnTo>
                  <a:lnTo>
                    <a:pt x="196" y="1"/>
                  </a:lnTo>
                  <a:lnTo>
                    <a:pt x="197" y="0"/>
                  </a:lnTo>
                  <a:lnTo>
                    <a:pt x="198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1"/>
                  </a:lnTo>
                  <a:lnTo>
                    <a:pt x="207" y="2"/>
                  </a:lnTo>
                  <a:lnTo>
                    <a:pt x="211" y="4"/>
                  </a:lnTo>
                  <a:lnTo>
                    <a:pt x="213" y="5"/>
                  </a:lnTo>
                  <a:lnTo>
                    <a:pt x="217" y="7"/>
                  </a:lnTo>
                  <a:lnTo>
                    <a:pt x="222" y="9"/>
                  </a:lnTo>
                  <a:lnTo>
                    <a:pt x="230" y="14"/>
                  </a:lnTo>
                  <a:lnTo>
                    <a:pt x="235" y="17"/>
                  </a:lnTo>
                  <a:lnTo>
                    <a:pt x="238" y="21"/>
                  </a:lnTo>
                  <a:lnTo>
                    <a:pt x="242" y="24"/>
                  </a:lnTo>
                  <a:lnTo>
                    <a:pt x="245" y="26"/>
                  </a:lnTo>
                  <a:lnTo>
                    <a:pt x="247" y="29"/>
                  </a:lnTo>
                  <a:lnTo>
                    <a:pt x="248" y="31"/>
                  </a:lnTo>
                  <a:lnTo>
                    <a:pt x="250" y="32"/>
                  </a:lnTo>
                  <a:lnTo>
                    <a:pt x="250" y="34"/>
                  </a:lnTo>
                  <a:lnTo>
                    <a:pt x="250" y="36"/>
                  </a:lnTo>
                  <a:lnTo>
                    <a:pt x="248" y="39"/>
                  </a:lnTo>
                  <a:lnTo>
                    <a:pt x="247" y="41"/>
                  </a:lnTo>
                  <a:lnTo>
                    <a:pt x="245" y="44"/>
                  </a:lnTo>
                  <a:lnTo>
                    <a:pt x="243" y="45"/>
                  </a:lnTo>
                  <a:lnTo>
                    <a:pt x="242" y="46"/>
                  </a:lnTo>
                  <a:lnTo>
                    <a:pt x="241" y="50"/>
                  </a:lnTo>
                  <a:lnTo>
                    <a:pt x="240" y="53"/>
                  </a:lnTo>
                  <a:lnTo>
                    <a:pt x="240" y="56"/>
                  </a:lnTo>
                  <a:lnTo>
                    <a:pt x="240" y="61"/>
                  </a:lnTo>
                  <a:lnTo>
                    <a:pt x="240" y="66"/>
                  </a:lnTo>
                  <a:lnTo>
                    <a:pt x="240" y="73"/>
                  </a:lnTo>
                  <a:lnTo>
                    <a:pt x="241" y="76"/>
                  </a:lnTo>
                  <a:lnTo>
                    <a:pt x="241" y="80"/>
                  </a:lnTo>
                  <a:lnTo>
                    <a:pt x="242" y="84"/>
                  </a:lnTo>
                  <a:lnTo>
                    <a:pt x="242" y="89"/>
                  </a:lnTo>
                  <a:lnTo>
                    <a:pt x="242" y="93"/>
                  </a:lnTo>
                  <a:lnTo>
                    <a:pt x="243" y="98"/>
                  </a:lnTo>
                  <a:lnTo>
                    <a:pt x="243" y="109"/>
                  </a:lnTo>
                  <a:lnTo>
                    <a:pt x="245" y="122"/>
                  </a:lnTo>
                  <a:lnTo>
                    <a:pt x="246" y="134"/>
                  </a:lnTo>
                  <a:lnTo>
                    <a:pt x="247" y="148"/>
                  </a:lnTo>
                  <a:lnTo>
                    <a:pt x="247" y="163"/>
                  </a:lnTo>
                  <a:lnTo>
                    <a:pt x="248" y="180"/>
                  </a:lnTo>
                  <a:lnTo>
                    <a:pt x="248" y="195"/>
                  </a:lnTo>
                  <a:lnTo>
                    <a:pt x="250" y="209"/>
                  </a:lnTo>
                  <a:lnTo>
                    <a:pt x="250" y="215"/>
                  </a:lnTo>
                  <a:lnTo>
                    <a:pt x="250" y="220"/>
                  </a:lnTo>
                  <a:lnTo>
                    <a:pt x="250" y="226"/>
                  </a:lnTo>
                  <a:lnTo>
                    <a:pt x="250" y="231"/>
                  </a:lnTo>
                  <a:lnTo>
                    <a:pt x="250" y="236"/>
                  </a:lnTo>
                  <a:lnTo>
                    <a:pt x="250" y="241"/>
                  </a:lnTo>
                  <a:lnTo>
                    <a:pt x="250" y="245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6"/>
                  </a:lnTo>
                  <a:lnTo>
                    <a:pt x="247" y="269"/>
                  </a:lnTo>
                  <a:lnTo>
                    <a:pt x="245" y="281"/>
                  </a:lnTo>
                  <a:lnTo>
                    <a:pt x="242" y="288"/>
                  </a:lnTo>
                  <a:lnTo>
                    <a:pt x="241" y="293"/>
                  </a:lnTo>
                  <a:lnTo>
                    <a:pt x="238" y="298"/>
                  </a:lnTo>
                  <a:lnTo>
                    <a:pt x="235" y="303"/>
                  </a:lnTo>
                  <a:lnTo>
                    <a:pt x="232" y="308"/>
                  </a:lnTo>
                  <a:lnTo>
                    <a:pt x="230" y="312"/>
                  </a:lnTo>
                  <a:lnTo>
                    <a:pt x="227" y="315"/>
                  </a:lnTo>
                  <a:lnTo>
                    <a:pt x="225" y="318"/>
                  </a:lnTo>
                  <a:lnTo>
                    <a:pt x="222" y="320"/>
                  </a:lnTo>
                  <a:lnTo>
                    <a:pt x="220" y="322"/>
                  </a:lnTo>
                  <a:lnTo>
                    <a:pt x="217" y="323"/>
                  </a:lnTo>
                  <a:lnTo>
                    <a:pt x="216" y="323"/>
                  </a:lnTo>
                  <a:lnTo>
                    <a:pt x="213" y="323"/>
                  </a:lnTo>
                  <a:lnTo>
                    <a:pt x="211" y="322"/>
                  </a:lnTo>
                  <a:lnTo>
                    <a:pt x="209" y="320"/>
                  </a:lnTo>
                  <a:lnTo>
                    <a:pt x="208" y="319"/>
                  </a:lnTo>
                  <a:lnTo>
                    <a:pt x="207" y="317"/>
                  </a:lnTo>
                  <a:lnTo>
                    <a:pt x="207" y="314"/>
                  </a:lnTo>
                  <a:lnTo>
                    <a:pt x="207" y="310"/>
                  </a:lnTo>
                  <a:lnTo>
                    <a:pt x="208" y="305"/>
                  </a:lnTo>
                  <a:lnTo>
                    <a:pt x="207" y="302"/>
                  </a:lnTo>
                  <a:lnTo>
                    <a:pt x="207" y="297"/>
                  </a:lnTo>
                  <a:lnTo>
                    <a:pt x="204" y="293"/>
                  </a:lnTo>
                  <a:lnTo>
                    <a:pt x="202" y="289"/>
                  </a:lnTo>
                  <a:lnTo>
                    <a:pt x="198" y="284"/>
                  </a:lnTo>
                  <a:lnTo>
                    <a:pt x="194" y="280"/>
                  </a:lnTo>
                  <a:lnTo>
                    <a:pt x="189" y="276"/>
                  </a:lnTo>
                  <a:lnTo>
                    <a:pt x="183" y="271"/>
                  </a:lnTo>
                  <a:lnTo>
                    <a:pt x="177" y="266"/>
                  </a:lnTo>
                  <a:lnTo>
                    <a:pt x="172" y="261"/>
                  </a:lnTo>
                  <a:lnTo>
                    <a:pt x="168" y="258"/>
                  </a:lnTo>
                  <a:lnTo>
                    <a:pt x="164" y="255"/>
                  </a:lnTo>
                  <a:lnTo>
                    <a:pt x="162" y="251"/>
                  </a:lnTo>
                  <a:lnTo>
                    <a:pt x="160" y="250"/>
                  </a:lnTo>
                  <a:lnTo>
                    <a:pt x="160" y="247"/>
                  </a:lnTo>
                  <a:lnTo>
                    <a:pt x="160" y="247"/>
                  </a:lnTo>
                  <a:lnTo>
                    <a:pt x="162" y="246"/>
                  </a:lnTo>
                  <a:lnTo>
                    <a:pt x="163" y="246"/>
                  </a:lnTo>
                  <a:lnTo>
                    <a:pt x="165" y="246"/>
                  </a:lnTo>
                  <a:lnTo>
                    <a:pt x="169" y="246"/>
                  </a:lnTo>
                  <a:lnTo>
                    <a:pt x="172" y="246"/>
                  </a:lnTo>
                  <a:lnTo>
                    <a:pt x="177" y="247"/>
                  </a:lnTo>
                  <a:lnTo>
                    <a:pt x="182" y="249"/>
                  </a:lnTo>
                  <a:lnTo>
                    <a:pt x="188" y="249"/>
                  </a:lnTo>
                  <a:lnTo>
                    <a:pt x="193" y="251"/>
                  </a:lnTo>
                  <a:lnTo>
                    <a:pt x="198" y="253"/>
                  </a:lnTo>
                  <a:lnTo>
                    <a:pt x="202" y="253"/>
                  </a:lnTo>
                  <a:lnTo>
                    <a:pt x="206" y="253"/>
                  </a:lnTo>
                  <a:lnTo>
                    <a:pt x="209" y="253"/>
                  </a:lnTo>
                  <a:lnTo>
                    <a:pt x="212" y="251"/>
                  </a:lnTo>
                  <a:lnTo>
                    <a:pt x="214" y="249"/>
                  </a:lnTo>
                  <a:lnTo>
                    <a:pt x="216" y="247"/>
                  </a:lnTo>
                  <a:lnTo>
                    <a:pt x="217" y="241"/>
                  </a:lnTo>
                  <a:lnTo>
                    <a:pt x="217" y="234"/>
                  </a:lnTo>
                  <a:lnTo>
                    <a:pt x="218" y="226"/>
                  </a:lnTo>
                  <a:lnTo>
                    <a:pt x="218" y="217"/>
                  </a:lnTo>
                  <a:lnTo>
                    <a:pt x="218" y="215"/>
                  </a:lnTo>
                  <a:lnTo>
                    <a:pt x="218" y="212"/>
                  </a:lnTo>
                  <a:lnTo>
                    <a:pt x="217" y="209"/>
                  </a:lnTo>
                  <a:lnTo>
                    <a:pt x="217" y="205"/>
                  </a:lnTo>
                  <a:lnTo>
                    <a:pt x="217" y="200"/>
                  </a:lnTo>
                  <a:lnTo>
                    <a:pt x="217" y="195"/>
                  </a:lnTo>
                  <a:lnTo>
                    <a:pt x="217" y="190"/>
                  </a:lnTo>
                  <a:lnTo>
                    <a:pt x="216" y="183"/>
                  </a:lnTo>
                  <a:lnTo>
                    <a:pt x="216" y="177"/>
                  </a:lnTo>
                  <a:lnTo>
                    <a:pt x="216" y="170"/>
                  </a:lnTo>
                  <a:lnTo>
                    <a:pt x="214" y="162"/>
                  </a:lnTo>
                  <a:lnTo>
                    <a:pt x="214" y="154"/>
                  </a:lnTo>
                  <a:lnTo>
                    <a:pt x="214" y="147"/>
                  </a:lnTo>
                  <a:lnTo>
                    <a:pt x="213" y="138"/>
                  </a:lnTo>
                  <a:lnTo>
                    <a:pt x="213" y="129"/>
                  </a:lnTo>
                  <a:lnTo>
                    <a:pt x="213" y="119"/>
                  </a:lnTo>
                  <a:lnTo>
                    <a:pt x="212" y="110"/>
                  </a:lnTo>
                  <a:lnTo>
                    <a:pt x="212" y="102"/>
                  </a:lnTo>
                  <a:lnTo>
                    <a:pt x="211" y="93"/>
                  </a:lnTo>
                  <a:lnTo>
                    <a:pt x="211" y="85"/>
                  </a:lnTo>
                  <a:lnTo>
                    <a:pt x="209" y="78"/>
                  </a:lnTo>
                  <a:lnTo>
                    <a:pt x="209" y="71"/>
                  </a:lnTo>
                  <a:lnTo>
                    <a:pt x="208" y="65"/>
                  </a:lnTo>
                  <a:lnTo>
                    <a:pt x="207" y="60"/>
                  </a:lnTo>
                  <a:lnTo>
                    <a:pt x="207" y="55"/>
                  </a:lnTo>
                  <a:lnTo>
                    <a:pt x="206" y="50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3" y="40"/>
                  </a:lnTo>
                  <a:lnTo>
                    <a:pt x="202" y="39"/>
                  </a:lnTo>
                  <a:lnTo>
                    <a:pt x="202" y="38"/>
                  </a:lnTo>
                  <a:lnTo>
                    <a:pt x="201" y="36"/>
                  </a:lnTo>
                  <a:lnTo>
                    <a:pt x="196" y="35"/>
                  </a:lnTo>
                  <a:lnTo>
                    <a:pt x="191" y="32"/>
                  </a:lnTo>
                  <a:lnTo>
                    <a:pt x="186" y="31"/>
                  </a:lnTo>
                  <a:lnTo>
                    <a:pt x="178" y="31"/>
                  </a:lnTo>
                  <a:lnTo>
                    <a:pt x="176" y="31"/>
                  </a:lnTo>
                  <a:lnTo>
                    <a:pt x="172" y="31"/>
                  </a:lnTo>
                  <a:lnTo>
                    <a:pt x="165" y="32"/>
                  </a:lnTo>
                  <a:lnTo>
                    <a:pt x="160" y="32"/>
                  </a:lnTo>
                  <a:lnTo>
                    <a:pt x="153" y="34"/>
                  </a:lnTo>
                  <a:lnTo>
                    <a:pt x="144" y="35"/>
                  </a:lnTo>
                  <a:lnTo>
                    <a:pt x="134" y="35"/>
                  </a:lnTo>
                  <a:lnTo>
                    <a:pt x="124" y="36"/>
                  </a:lnTo>
                  <a:lnTo>
                    <a:pt x="113" y="39"/>
                  </a:lnTo>
                  <a:lnTo>
                    <a:pt x="99" y="40"/>
                  </a:lnTo>
                  <a:lnTo>
                    <a:pt x="85" y="41"/>
                  </a:lnTo>
                  <a:lnTo>
                    <a:pt x="70" y="44"/>
                  </a:lnTo>
                  <a:lnTo>
                    <a:pt x="55" y="46"/>
                  </a:lnTo>
                  <a:lnTo>
                    <a:pt x="37" y="48"/>
                  </a:lnTo>
                  <a:lnTo>
                    <a:pt x="18" y="50"/>
                  </a:lnTo>
                  <a:lnTo>
                    <a:pt x="0" y="54"/>
                  </a:lnTo>
                  <a:lnTo>
                    <a:pt x="0" y="5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06"/>
            <p:cNvSpPr/>
            <p:nvPr/>
          </p:nvSpPr>
          <p:spPr bwMode="auto">
            <a:xfrm>
              <a:off x="2359025" y="1300163"/>
              <a:ext cx="85725" cy="657225"/>
            </a:xfrm>
            <a:custGeom>
              <a:avLst/>
              <a:gdLst>
                <a:gd name="T0" fmla="*/ 4 w 54"/>
                <a:gd name="T1" fmla="*/ 13 h 414"/>
                <a:gd name="T2" fmla="*/ 1 w 54"/>
                <a:gd name="T3" fmla="*/ 9 h 414"/>
                <a:gd name="T4" fmla="*/ 1 w 54"/>
                <a:gd name="T5" fmla="*/ 5 h 414"/>
                <a:gd name="T6" fmla="*/ 11 w 54"/>
                <a:gd name="T7" fmla="*/ 1 h 414"/>
                <a:gd name="T8" fmla="*/ 28 w 54"/>
                <a:gd name="T9" fmla="*/ 1 h 414"/>
                <a:gd name="T10" fmla="*/ 46 w 54"/>
                <a:gd name="T11" fmla="*/ 9 h 414"/>
                <a:gd name="T12" fmla="*/ 51 w 54"/>
                <a:gd name="T13" fmla="*/ 14 h 414"/>
                <a:gd name="T14" fmla="*/ 54 w 54"/>
                <a:gd name="T15" fmla="*/ 18 h 414"/>
                <a:gd name="T16" fmla="*/ 53 w 54"/>
                <a:gd name="T17" fmla="*/ 29 h 414"/>
                <a:gd name="T18" fmla="*/ 50 w 54"/>
                <a:gd name="T19" fmla="*/ 39 h 414"/>
                <a:gd name="T20" fmla="*/ 49 w 54"/>
                <a:gd name="T21" fmla="*/ 54 h 414"/>
                <a:gd name="T22" fmla="*/ 48 w 54"/>
                <a:gd name="T23" fmla="*/ 78 h 414"/>
                <a:gd name="T24" fmla="*/ 46 w 54"/>
                <a:gd name="T25" fmla="*/ 112 h 414"/>
                <a:gd name="T26" fmla="*/ 46 w 54"/>
                <a:gd name="T27" fmla="*/ 154 h 414"/>
                <a:gd name="T28" fmla="*/ 46 w 54"/>
                <a:gd name="T29" fmla="*/ 204 h 414"/>
                <a:gd name="T30" fmla="*/ 46 w 54"/>
                <a:gd name="T31" fmla="*/ 250 h 414"/>
                <a:gd name="T32" fmla="*/ 45 w 54"/>
                <a:gd name="T33" fmla="*/ 291 h 414"/>
                <a:gd name="T34" fmla="*/ 45 w 54"/>
                <a:gd name="T35" fmla="*/ 323 h 414"/>
                <a:gd name="T36" fmla="*/ 45 w 54"/>
                <a:gd name="T37" fmla="*/ 351 h 414"/>
                <a:gd name="T38" fmla="*/ 44 w 54"/>
                <a:gd name="T39" fmla="*/ 370 h 414"/>
                <a:gd name="T40" fmla="*/ 43 w 54"/>
                <a:gd name="T41" fmla="*/ 385 h 414"/>
                <a:gd name="T42" fmla="*/ 40 w 54"/>
                <a:gd name="T43" fmla="*/ 397 h 414"/>
                <a:gd name="T44" fmla="*/ 39 w 54"/>
                <a:gd name="T45" fmla="*/ 406 h 414"/>
                <a:gd name="T46" fmla="*/ 38 w 54"/>
                <a:gd name="T47" fmla="*/ 411 h 414"/>
                <a:gd name="T48" fmla="*/ 36 w 54"/>
                <a:gd name="T49" fmla="*/ 414 h 414"/>
                <a:gd name="T50" fmla="*/ 34 w 54"/>
                <a:gd name="T51" fmla="*/ 413 h 414"/>
                <a:gd name="T52" fmla="*/ 30 w 54"/>
                <a:gd name="T53" fmla="*/ 405 h 414"/>
                <a:gd name="T54" fmla="*/ 26 w 54"/>
                <a:gd name="T55" fmla="*/ 390 h 414"/>
                <a:gd name="T56" fmla="*/ 24 w 54"/>
                <a:gd name="T57" fmla="*/ 375 h 414"/>
                <a:gd name="T58" fmla="*/ 21 w 54"/>
                <a:gd name="T59" fmla="*/ 350 h 414"/>
                <a:gd name="T60" fmla="*/ 20 w 54"/>
                <a:gd name="T61" fmla="*/ 314 h 414"/>
                <a:gd name="T62" fmla="*/ 19 w 54"/>
                <a:gd name="T63" fmla="*/ 269 h 414"/>
                <a:gd name="T64" fmla="*/ 19 w 54"/>
                <a:gd name="T65" fmla="*/ 213 h 414"/>
                <a:gd name="T66" fmla="*/ 19 w 54"/>
                <a:gd name="T67" fmla="*/ 171 h 414"/>
                <a:gd name="T68" fmla="*/ 19 w 54"/>
                <a:gd name="T69" fmla="*/ 142 h 414"/>
                <a:gd name="T70" fmla="*/ 18 w 54"/>
                <a:gd name="T71" fmla="*/ 116 h 414"/>
                <a:gd name="T72" fmla="*/ 18 w 54"/>
                <a:gd name="T73" fmla="*/ 93 h 414"/>
                <a:gd name="T74" fmla="*/ 18 w 54"/>
                <a:gd name="T75" fmla="*/ 73 h 414"/>
                <a:gd name="T76" fmla="*/ 16 w 54"/>
                <a:gd name="T77" fmla="*/ 55 h 414"/>
                <a:gd name="T78" fmla="*/ 15 w 54"/>
                <a:gd name="T79" fmla="*/ 42 h 414"/>
                <a:gd name="T80" fmla="*/ 14 w 54"/>
                <a:gd name="T81" fmla="*/ 30 h 414"/>
                <a:gd name="T82" fmla="*/ 13 w 54"/>
                <a:gd name="T83" fmla="*/ 23 h 414"/>
                <a:gd name="T84" fmla="*/ 11 w 54"/>
                <a:gd name="T85" fmla="*/ 18 h 414"/>
                <a:gd name="T86" fmla="*/ 9 w 54"/>
                <a:gd name="T87" fmla="*/ 1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14">
                  <a:moveTo>
                    <a:pt x="9" y="15"/>
                  </a:moveTo>
                  <a:lnTo>
                    <a:pt x="6" y="14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4" y="4"/>
                  </a:lnTo>
                  <a:lnTo>
                    <a:pt x="7" y="1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1"/>
                  </a:lnTo>
                  <a:lnTo>
                    <a:pt x="28" y="1"/>
                  </a:lnTo>
                  <a:lnTo>
                    <a:pt x="34" y="4"/>
                  </a:lnTo>
                  <a:lnTo>
                    <a:pt x="41" y="5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50" y="13"/>
                  </a:lnTo>
                  <a:lnTo>
                    <a:pt x="51" y="14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3" y="25"/>
                  </a:lnTo>
                  <a:lnTo>
                    <a:pt x="53" y="29"/>
                  </a:lnTo>
                  <a:lnTo>
                    <a:pt x="51" y="34"/>
                  </a:lnTo>
                  <a:lnTo>
                    <a:pt x="50" y="37"/>
                  </a:lnTo>
                  <a:lnTo>
                    <a:pt x="50" y="39"/>
                  </a:lnTo>
                  <a:lnTo>
                    <a:pt x="50" y="43"/>
                  </a:lnTo>
                  <a:lnTo>
                    <a:pt x="49" y="48"/>
                  </a:lnTo>
                  <a:lnTo>
                    <a:pt x="49" y="54"/>
                  </a:lnTo>
                  <a:lnTo>
                    <a:pt x="48" y="62"/>
                  </a:lnTo>
                  <a:lnTo>
                    <a:pt x="48" y="69"/>
                  </a:lnTo>
                  <a:lnTo>
                    <a:pt x="48" y="78"/>
                  </a:lnTo>
                  <a:lnTo>
                    <a:pt x="48" y="88"/>
                  </a:lnTo>
                  <a:lnTo>
                    <a:pt x="46" y="99"/>
                  </a:lnTo>
                  <a:lnTo>
                    <a:pt x="46" y="112"/>
                  </a:lnTo>
                  <a:lnTo>
                    <a:pt x="46" y="125"/>
                  </a:lnTo>
                  <a:lnTo>
                    <a:pt x="46" y="138"/>
                  </a:lnTo>
                  <a:lnTo>
                    <a:pt x="46" y="154"/>
                  </a:lnTo>
                  <a:lnTo>
                    <a:pt x="46" y="170"/>
                  </a:lnTo>
                  <a:lnTo>
                    <a:pt x="46" y="186"/>
                  </a:lnTo>
                  <a:lnTo>
                    <a:pt x="46" y="204"/>
                  </a:lnTo>
                  <a:lnTo>
                    <a:pt x="46" y="220"/>
                  </a:lnTo>
                  <a:lnTo>
                    <a:pt x="46" y="235"/>
                  </a:lnTo>
                  <a:lnTo>
                    <a:pt x="46" y="250"/>
                  </a:lnTo>
                  <a:lnTo>
                    <a:pt x="46" y="264"/>
                  </a:lnTo>
                  <a:lnTo>
                    <a:pt x="46" y="278"/>
                  </a:lnTo>
                  <a:lnTo>
                    <a:pt x="45" y="291"/>
                  </a:lnTo>
                  <a:lnTo>
                    <a:pt x="45" y="302"/>
                  </a:lnTo>
                  <a:lnTo>
                    <a:pt x="45" y="313"/>
                  </a:lnTo>
                  <a:lnTo>
                    <a:pt x="45" y="323"/>
                  </a:lnTo>
                  <a:lnTo>
                    <a:pt x="45" y="333"/>
                  </a:lnTo>
                  <a:lnTo>
                    <a:pt x="45" y="342"/>
                  </a:lnTo>
                  <a:lnTo>
                    <a:pt x="45" y="351"/>
                  </a:lnTo>
                  <a:lnTo>
                    <a:pt x="44" y="357"/>
                  </a:lnTo>
                  <a:lnTo>
                    <a:pt x="44" y="365"/>
                  </a:lnTo>
                  <a:lnTo>
                    <a:pt x="44" y="370"/>
                  </a:lnTo>
                  <a:lnTo>
                    <a:pt x="43" y="376"/>
                  </a:lnTo>
                  <a:lnTo>
                    <a:pt x="43" y="381"/>
                  </a:lnTo>
                  <a:lnTo>
                    <a:pt x="43" y="385"/>
                  </a:lnTo>
                  <a:lnTo>
                    <a:pt x="41" y="390"/>
                  </a:lnTo>
                  <a:lnTo>
                    <a:pt x="41" y="394"/>
                  </a:lnTo>
                  <a:lnTo>
                    <a:pt x="40" y="397"/>
                  </a:lnTo>
                  <a:lnTo>
                    <a:pt x="40" y="400"/>
                  </a:lnTo>
                  <a:lnTo>
                    <a:pt x="40" y="404"/>
                  </a:lnTo>
                  <a:lnTo>
                    <a:pt x="39" y="406"/>
                  </a:lnTo>
                  <a:lnTo>
                    <a:pt x="39" y="407"/>
                  </a:lnTo>
                  <a:lnTo>
                    <a:pt x="39" y="410"/>
                  </a:lnTo>
                  <a:lnTo>
                    <a:pt x="38" y="411"/>
                  </a:lnTo>
                  <a:lnTo>
                    <a:pt x="38" y="413"/>
                  </a:lnTo>
                  <a:lnTo>
                    <a:pt x="36" y="414"/>
                  </a:lnTo>
                  <a:lnTo>
                    <a:pt x="36" y="414"/>
                  </a:lnTo>
                  <a:lnTo>
                    <a:pt x="36" y="414"/>
                  </a:lnTo>
                  <a:lnTo>
                    <a:pt x="35" y="414"/>
                  </a:lnTo>
                  <a:lnTo>
                    <a:pt x="34" y="413"/>
                  </a:lnTo>
                  <a:lnTo>
                    <a:pt x="33" y="411"/>
                  </a:lnTo>
                  <a:lnTo>
                    <a:pt x="31" y="409"/>
                  </a:lnTo>
                  <a:lnTo>
                    <a:pt x="30" y="405"/>
                  </a:lnTo>
                  <a:lnTo>
                    <a:pt x="29" y="401"/>
                  </a:lnTo>
                  <a:lnTo>
                    <a:pt x="28" y="396"/>
                  </a:lnTo>
                  <a:lnTo>
                    <a:pt x="26" y="390"/>
                  </a:lnTo>
                  <a:lnTo>
                    <a:pt x="25" y="386"/>
                  </a:lnTo>
                  <a:lnTo>
                    <a:pt x="24" y="381"/>
                  </a:lnTo>
                  <a:lnTo>
                    <a:pt x="24" y="375"/>
                  </a:lnTo>
                  <a:lnTo>
                    <a:pt x="23" y="367"/>
                  </a:lnTo>
                  <a:lnTo>
                    <a:pt x="23" y="360"/>
                  </a:lnTo>
                  <a:lnTo>
                    <a:pt x="21" y="350"/>
                  </a:lnTo>
                  <a:lnTo>
                    <a:pt x="21" y="340"/>
                  </a:lnTo>
                  <a:lnTo>
                    <a:pt x="20" y="327"/>
                  </a:lnTo>
                  <a:lnTo>
                    <a:pt x="20" y="314"/>
                  </a:lnTo>
                  <a:lnTo>
                    <a:pt x="20" y="301"/>
                  </a:lnTo>
                  <a:lnTo>
                    <a:pt x="19" y="286"/>
                  </a:lnTo>
                  <a:lnTo>
                    <a:pt x="19" y="269"/>
                  </a:lnTo>
                  <a:lnTo>
                    <a:pt x="19" y="252"/>
                  </a:lnTo>
                  <a:lnTo>
                    <a:pt x="19" y="233"/>
                  </a:lnTo>
                  <a:lnTo>
                    <a:pt x="19" y="213"/>
                  </a:lnTo>
                  <a:lnTo>
                    <a:pt x="19" y="191"/>
                  </a:lnTo>
                  <a:lnTo>
                    <a:pt x="19" y="181"/>
                  </a:lnTo>
                  <a:lnTo>
                    <a:pt x="19" y="171"/>
                  </a:lnTo>
                  <a:lnTo>
                    <a:pt x="19" y="161"/>
                  </a:lnTo>
                  <a:lnTo>
                    <a:pt x="19" y="151"/>
                  </a:lnTo>
                  <a:lnTo>
                    <a:pt x="19" y="142"/>
                  </a:lnTo>
                  <a:lnTo>
                    <a:pt x="19" y="132"/>
                  </a:lnTo>
                  <a:lnTo>
                    <a:pt x="19" y="125"/>
                  </a:lnTo>
                  <a:lnTo>
                    <a:pt x="18" y="116"/>
                  </a:lnTo>
                  <a:lnTo>
                    <a:pt x="18" y="108"/>
                  </a:lnTo>
                  <a:lnTo>
                    <a:pt x="18" y="99"/>
                  </a:lnTo>
                  <a:lnTo>
                    <a:pt x="18" y="93"/>
                  </a:lnTo>
                  <a:lnTo>
                    <a:pt x="18" y="86"/>
                  </a:lnTo>
                  <a:lnTo>
                    <a:pt x="18" y="79"/>
                  </a:lnTo>
                  <a:lnTo>
                    <a:pt x="18" y="73"/>
                  </a:lnTo>
                  <a:lnTo>
                    <a:pt x="16" y="67"/>
                  </a:lnTo>
                  <a:lnTo>
                    <a:pt x="16" y="60"/>
                  </a:lnTo>
                  <a:lnTo>
                    <a:pt x="16" y="55"/>
                  </a:lnTo>
                  <a:lnTo>
                    <a:pt x="16" y="50"/>
                  </a:lnTo>
                  <a:lnTo>
                    <a:pt x="15" y="45"/>
                  </a:lnTo>
                  <a:lnTo>
                    <a:pt x="15" y="42"/>
                  </a:lnTo>
                  <a:lnTo>
                    <a:pt x="15" y="38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3" y="25"/>
                  </a:lnTo>
                  <a:lnTo>
                    <a:pt x="13" y="23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8"/>
                  </a:lnTo>
                  <a:lnTo>
                    <a:pt x="10" y="16"/>
                  </a:lnTo>
                  <a:lnTo>
                    <a:pt x="10" y="15"/>
                  </a:lnTo>
                  <a:lnTo>
                    <a:pt x="9" y="15"/>
                  </a:lnTo>
                  <a:lnTo>
                    <a:pt x="9" y="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07"/>
            <p:cNvSpPr/>
            <p:nvPr/>
          </p:nvSpPr>
          <p:spPr bwMode="auto">
            <a:xfrm>
              <a:off x="2527300" y="1277938"/>
              <a:ext cx="111125" cy="66675"/>
            </a:xfrm>
            <a:custGeom>
              <a:avLst/>
              <a:gdLst>
                <a:gd name="T0" fmla="*/ 0 w 70"/>
                <a:gd name="T1" fmla="*/ 0 h 42"/>
                <a:gd name="T2" fmla="*/ 11 w 70"/>
                <a:gd name="T3" fmla="*/ 0 h 42"/>
                <a:gd name="T4" fmla="*/ 21 w 70"/>
                <a:gd name="T5" fmla="*/ 0 h 42"/>
                <a:gd name="T6" fmla="*/ 31 w 70"/>
                <a:gd name="T7" fmla="*/ 0 h 42"/>
                <a:gd name="T8" fmla="*/ 38 w 70"/>
                <a:gd name="T9" fmla="*/ 2 h 42"/>
                <a:gd name="T10" fmla="*/ 46 w 70"/>
                <a:gd name="T11" fmla="*/ 3 h 42"/>
                <a:gd name="T12" fmla="*/ 51 w 70"/>
                <a:gd name="T13" fmla="*/ 5 h 42"/>
                <a:gd name="T14" fmla="*/ 56 w 70"/>
                <a:gd name="T15" fmla="*/ 7 h 42"/>
                <a:gd name="T16" fmla="*/ 59 w 70"/>
                <a:gd name="T17" fmla="*/ 9 h 42"/>
                <a:gd name="T18" fmla="*/ 62 w 70"/>
                <a:gd name="T19" fmla="*/ 13 h 42"/>
                <a:gd name="T20" fmla="*/ 64 w 70"/>
                <a:gd name="T21" fmla="*/ 15 h 42"/>
                <a:gd name="T22" fmla="*/ 66 w 70"/>
                <a:gd name="T23" fmla="*/ 18 h 42"/>
                <a:gd name="T24" fmla="*/ 67 w 70"/>
                <a:gd name="T25" fmla="*/ 20 h 42"/>
                <a:gd name="T26" fmla="*/ 69 w 70"/>
                <a:gd name="T27" fmla="*/ 24 h 42"/>
                <a:gd name="T28" fmla="*/ 70 w 70"/>
                <a:gd name="T29" fmla="*/ 27 h 42"/>
                <a:gd name="T30" fmla="*/ 70 w 70"/>
                <a:gd name="T31" fmla="*/ 30 h 42"/>
                <a:gd name="T32" fmla="*/ 69 w 70"/>
                <a:gd name="T33" fmla="*/ 34 h 42"/>
                <a:gd name="T34" fmla="*/ 69 w 70"/>
                <a:gd name="T35" fmla="*/ 36 h 42"/>
                <a:gd name="T36" fmla="*/ 67 w 70"/>
                <a:gd name="T37" fmla="*/ 38 h 42"/>
                <a:gd name="T38" fmla="*/ 67 w 70"/>
                <a:gd name="T39" fmla="*/ 39 h 42"/>
                <a:gd name="T40" fmla="*/ 66 w 70"/>
                <a:gd name="T41" fmla="*/ 41 h 42"/>
                <a:gd name="T42" fmla="*/ 65 w 70"/>
                <a:gd name="T43" fmla="*/ 42 h 42"/>
                <a:gd name="T44" fmla="*/ 62 w 70"/>
                <a:gd name="T45" fmla="*/ 42 h 42"/>
                <a:gd name="T46" fmla="*/ 59 w 70"/>
                <a:gd name="T47" fmla="*/ 42 h 42"/>
                <a:gd name="T48" fmla="*/ 55 w 70"/>
                <a:gd name="T49" fmla="*/ 41 h 42"/>
                <a:gd name="T50" fmla="*/ 49 w 70"/>
                <a:gd name="T51" fmla="*/ 39 h 42"/>
                <a:gd name="T52" fmla="*/ 42 w 70"/>
                <a:gd name="T53" fmla="*/ 36 h 42"/>
                <a:gd name="T54" fmla="*/ 35 w 70"/>
                <a:gd name="T55" fmla="*/ 32 h 42"/>
                <a:gd name="T56" fmla="*/ 26 w 70"/>
                <a:gd name="T57" fmla="*/ 27 h 42"/>
                <a:gd name="T58" fmla="*/ 20 w 70"/>
                <a:gd name="T59" fmla="*/ 23 h 42"/>
                <a:gd name="T60" fmla="*/ 13 w 70"/>
                <a:gd name="T61" fmla="*/ 18 h 42"/>
                <a:gd name="T62" fmla="*/ 8 w 70"/>
                <a:gd name="T63" fmla="*/ 14 h 42"/>
                <a:gd name="T64" fmla="*/ 5 w 70"/>
                <a:gd name="T65" fmla="*/ 9 h 42"/>
                <a:gd name="T66" fmla="*/ 2 w 70"/>
                <a:gd name="T67" fmla="*/ 7 h 42"/>
                <a:gd name="T68" fmla="*/ 1 w 70"/>
                <a:gd name="T69" fmla="*/ 3 h 42"/>
                <a:gd name="T70" fmla="*/ 0 w 70"/>
                <a:gd name="T71" fmla="*/ 0 h 42"/>
                <a:gd name="T72" fmla="*/ 0 w 70"/>
                <a:gd name="T7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42">
                  <a:moveTo>
                    <a:pt x="0" y="0"/>
                  </a:moveTo>
                  <a:lnTo>
                    <a:pt x="11" y="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6" y="3"/>
                  </a:lnTo>
                  <a:lnTo>
                    <a:pt x="51" y="5"/>
                  </a:lnTo>
                  <a:lnTo>
                    <a:pt x="56" y="7"/>
                  </a:lnTo>
                  <a:lnTo>
                    <a:pt x="59" y="9"/>
                  </a:lnTo>
                  <a:lnTo>
                    <a:pt x="62" y="13"/>
                  </a:lnTo>
                  <a:lnTo>
                    <a:pt x="64" y="15"/>
                  </a:lnTo>
                  <a:lnTo>
                    <a:pt x="66" y="18"/>
                  </a:lnTo>
                  <a:lnTo>
                    <a:pt x="67" y="20"/>
                  </a:lnTo>
                  <a:lnTo>
                    <a:pt x="69" y="24"/>
                  </a:lnTo>
                  <a:lnTo>
                    <a:pt x="70" y="27"/>
                  </a:lnTo>
                  <a:lnTo>
                    <a:pt x="70" y="30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1"/>
                  </a:lnTo>
                  <a:lnTo>
                    <a:pt x="65" y="42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49" y="39"/>
                  </a:lnTo>
                  <a:lnTo>
                    <a:pt x="42" y="36"/>
                  </a:lnTo>
                  <a:lnTo>
                    <a:pt x="35" y="32"/>
                  </a:lnTo>
                  <a:lnTo>
                    <a:pt x="26" y="27"/>
                  </a:lnTo>
                  <a:lnTo>
                    <a:pt x="20" y="23"/>
                  </a:lnTo>
                  <a:lnTo>
                    <a:pt x="13" y="18"/>
                  </a:lnTo>
                  <a:lnTo>
                    <a:pt x="8" y="14"/>
                  </a:lnTo>
                  <a:lnTo>
                    <a:pt x="5" y="9"/>
                  </a:lnTo>
                  <a:lnTo>
                    <a:pt x="2" y="7"/>
                  </a:lnTo>
                  <a:lnTo>
                    <a:pt x="1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08"/>
            <p:cNvSpPr/>
            <p:nvPr/>
          </p:nvSpPr>
          <p:spPr bwMode="auto">
            <a:xfrm>
              <a:off x="2147888" y="1092201"/>
              <a:ext cx="119063" cy="228600"/>
            </a:xfrm>
            <a:custGeom>
              <a:avLst/>
              <a:gdLst>
                <a:gd name="T0" fmla="*/ 71 w 75"/>
                <a:gd name="T1" fmla="*/ 71 h 144"/>
                <a:gd name="T2" fmla="*/ 73 w 75"/>
                <a:gd name="T3" fmla="*/ 87 h 144"/>
                <a:gd name="T4" fmla="*/ 74 w 75"/>
                <a:gd name="T5" fmla="*/ 103 h 144"/>
                <a:gd name="T6" fmla="*/ 75 w 75"/>
                <a:gd name="T7" fmla="*/ 117 h 144"/>
                <a:gd name="T8" fmla="*/ 74 w 75"/>
                <a:gd name="T9" fmla="*/ 129 h 144"/>
                <a:gd name="T10" fmla="*/ 73 w 75"/>
                <a:gd name="T11" fmla="*/ 136 h 144"/>
                <a:gd name="T12" fmla="*/ 71 w 75"/>
                <a:gd name="T13" fmla="*/ 142 h 144"/>
                <a:gd name="T14" fmla="*/ 70 w 75"/>
                <a:gd name="T15" fmla="*/ 144 h 144"/>
                <a:gd name="T16" fmla="*/ 68 w 75"/>
                <a:gd name="T17" fmla="*/ 141 h 144"/>
                <a:gd name="T18" fmla="*/ 65 w 75"/>
                <a:gd name="T19" fmla="*/ 136 h 144"/>
                <a:gd name="T20" fmla="*/ 63 w 75"/>
                <a:gd name="T21" fmla="*/ 131 h 144"/>
                <a:gd name="T22" fmla="*/ 61 w 75"/>
                <a:gd name="T23" fmla="*/ 126 h 144"/>
                <a:gd name="T24" fmla="*/ 59 w 75"/>
                <a:gd name="T25" fmla="*/ 119 h 144"/>
                <a:gd name="T26" fmla="*/ 56 w 75"/>
                <a:gd name="T27" fmla="*/ 110 h 144"/>
                <a:gd name="T28" fmla="*/ 53 w 75"/>
                <a:gd name="T29" fmla="*/ 95 h 144"/>
                <a:gd name="T30" fmla="*/ 46 w 75"/>
                <a:gd name="T31" fmla="*/ 77 h 144"/>
                <a:gd name="T32" fmla="*/ 41 w 75"/>
                <a:gd name="T33" fmla="*/ 62 h 144"/>
                <a:gd name="T34" fmla="*/ 35 w 75"/>
                <a:gd name="T35" fmla="*/ 47 h 144"/>
                <a:gd name="T36" fmla="*/ 30 w 75"/>
                <a:gd name="T37" fmla="*/ 36 h 144"/>
                <a:gd name="T38" fmla="*/ 24 w 75"/>
                <a:gd name="T39" fmla="*/ 27 h 144"/>
                <a:gd name="T40" fmla="*/ 19 w 75"/>
                <a:gd name="T41" fmla="*/ 19 h 144"/>
                <a:gd name="T42" fmla="*/ 12 w 75"/>
                <a:gd name="T43" fmla="*/ 15 h 144"/>
                <a:gd name="T44" fmla="*/ 7 w 75"/>
                <a:gd name="T45" fmla="*/ 13 h 144"/>
                <a:gd name="T46" fmla="*/ 2 w 75"/>
                <a:gd name="T47" fmla="*/ 10 h 144"/>
                <a:gd name="T48" fmla="*/ 0 w 75"/>
                <a:gd name="T49" fmla="*/ 9 h 144"/>
                <a:gd name="T50" fmla="*/ 1 w 75"/>
                <a:gd name="T51" fmla="*/ 5 h 144"/>
                <a:gd name="T52" fmla="*/ 5 w 75"/>
                <a:gd name="T53" fmla="*/ 3 h 144"/>
                <a:gd name="T54" fmla="*/ 10 w 75"/>
                <a:gd name="T55" fmla="*/ 2 h 144"/>
                <a:gd name="T56" fmla="*/ 17 w 75"/>
                <a:gd name="T57" fmla="*/ 0 h 144"/>
                <a:gd name="T58" fmla="*/ 27 w 75"/>
                <a:gd name="T59" fmla="*/ 0 h 144"/>
                <a:gd name="T60" fmla="*/ 37 w 75"/>
                <a:gd name="T61" fmla="*/ 3 h 144"/>
                <a:gd name="T62" fmla="*/ 47 w 75"/>
                <a:gd name="T63" fmla="*/ 4 h 144"/>
                <a:gd name="T64" fmla="*/ 55 w 75"/>
                <a:gd name="T65" fmla="*/ 7 h 144"/>
                <a:gd name="T66" fmla="*/ 60 w 75"/>
                <a:gd name="T67" fmla="*/ 8 h 144"/>
                <a:gd name="T68" fmla="*/ 64 w 75"/>
                <a:gd name="T69" fmla="*/ 10 h 144"/>
                <a:gd name="T70" fmla="*/ 65 w 75"/>
                <a:gd name="T71" fmla="*/ 17 h 144"/>
                <a:gd name="T72" fmla="*/ 66 w 75"/>
                <a:gd name="T73" fmla="*/ 28 h 144"/>
                <a:gd name="T74" fmla="*/ 69 w 75"/>
                <a:gd name="T75" fmla="*/ 43 h 144"/>
                <a:gd name="T76" fmla="*/ 70 w 75"/>
                <a:gd name="T7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144">
                  <a:moveTo>
                    <a:pt x="70" y="53"/>
                  </a:moveTo>
                  <a:lnTo>
                    <a:pt x="71" y="71"/>
                  </a:lnTo>
                  <a:lnTo>
                    <a:pt x="73" y="80"/>
                  </a:lnTo>
                  <a:lnTo>
                    <a:pt x="73" y="87"/>
                  </a:lnTo>
                  <a:lnTo>
                    <a:pt x="74" y="96"/>
                  </a:lnTo>
                  <a:lnTo>
                    <a:pt x="74" y="103"/>
                  </a:lnTo>
                  <a:lnTo>
                    <a:pt x="75" y="110"/>
                  </a:lnTo>
                  <a:lnTo>
                    <a:pt x="75" y="117"/>
                  </a:lnTo>
                  <a:lnTo>
                    <a:pt x="75" y="122"/>
                  </a:lnTo>
                  <a:lnTo>
                    <a:pt x="74" y="129"/>
                  </a:lnTo>
                  <a:lnTo>
                    <a:pt x="74" y="132"/>
                  </a:lnTo>
                  <a:lnTo>
                    <a:pt x="73" y="136"/>
                  </a:lnTo>
                  <a:lnTo>
                    <a:pt x="73" y="140"/>
                  </a:lnTo>
                  <a:lnTo>
                    <a:pt x="71" y="142"/>
                  </a:lnTo>
                  <a:lnTo>
                    <a:pt x="70" y="144"/>
                  </a:lnTo>
                  <a:lnTo>
                    <a:pt x="70" y="144"/>
                  </a:lnTo>
                  <a:lnTo>
                    <a:pt x="69" y="144"/>
                  </a:lnTo>
                  <a:lnTo>
                    <a:pt x="68" y="141"/>
                  </a:lnTo>
                  <a:lnTo>
                    <a:pt x="66" y="139"/>
                  </a:lnTo>
                  <a:lnTo>
                    <a:pt x="65" y="136"/>
                  </a:lnTo>
                  <a:lnTo>
                    <a:pt x="64" y="134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1" y="126"/>
                  </a:lnTo>
                  <a:lnTo>
                    <a:pt x="60" y="122"/>
                  </a:lnTo>
                  <a:lnTo>
                    <a:pt x="59" y="119"/>
                  </a:lnTo>
                  <a:lnTo>
                    <a:pt x="58" y="114"/>
                  </a:lnTo>
                  <a:lnTo>
                    <a:pt x="56" y="110"/>
                  </a:lnTo>
                  <a:lnTo>
                    <a:pt x="55" y="105"/>
                  </a:lnTo>
                  <a:lnTo>
                    <a:pt x="53" y="95"/>
                  </a:lnTo>
                  <a:lnTo>
                    <a:pt x="49" y="86"/>
                  </a:lnTo>
                  <a:lnTo>
                    <a:pt x="46" y="77"/>
                  </a:lnTo>
                  <a:lnTo>
                    <a:pt x="44" y="70"/>
                  </a:lnTo>
                  <a:lnTo>
                    <a:pt x="41" y="62"/>
                  </a:lnTo>
                  <a:lnTo>
                    <a:pt x="37" y="54"/>
                  </a:lnTo>
                  <a:lnTo>
                    <a:pt x="35" y="47"/>
                  </a:lnTo>
                  <a:lnTo>
                    <a:pt x="32" y="41"/>
                  </a:lnTo>
                  <a:lnTo>
                    <a:pt x="30" y="36"/>
                  </a:lnTo>
                  <a:lnTo>
                    <a:pt x="27" y="31"/>
                  </a:lnTo>
                  <a:lnTo>
                    <a:pt x="24" y="27"/>
                  </a:lnTo>
                  <a:lnTo>
                    <a:pt x="21" y="23"/>
                  </a:lnTo>
                  <a:lnTo>
                    <a:pt x="19" y="19"/>
                  </a:lnTo>
                  <a:lnTo>
                    <a:pt x="16" y="17"/>
                  </a:lnTo>
                  <a:lnTo>
                    <a:pt x="12" y="15"/>
                  </a:lnTo>
                  <a:lnTo>
                    <a:pt x="10" y="14"/>
                  </a:lnTo>
                  <a:lnTo>
                    <a:pt x="7" y="13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4"/>
                  </a:lnTo>
                  <a:lnTo>
                    <a:pt x="5" y="3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42" y="3"/>
                  </a:lnTo>
                  <a:lnTo>
                    <a:pt x="47" y="4"/>
                  </a:lnTo>
                  <a:lnTo>
                    <a:pt x="51" y="5"/>
                  </a:lnTo>
                  <a:lnTo>
                    <a:pt x="55" y="7"/>
                  </a:lnTo>
                  <a:lnTo>
                    <a:pt x="58" y="7"/>
                  </a:lnTo>
                  <a:lnTo>
                    <a:pt x="60" y="8"/>
                  </a:lnTo>
                  <a:lnTo>
                    <a:pt x="63" y="9"/>
                  </a:lnTo>
                  <a:lnTo>
                    <a:pt x="64" y="10"/>
                  </a:lnTo>
                  <a:lnTo>
                    <a:pt x="64" y="13"/>
                  </a:lnTo>
                  <a:lnTo>
                    <a:pt x="65" y="17"/>
                  </a:lnTo>
                  <a:lnTo>
                    <a:pt x="66" y="22"/>
                  </a:lnTo>
                  <a:lnTo>
                    <a:pt x="66" y="28"/>
                  </a:lnTo>
                  <a:lnTo>
                    <a:pt x="68" y="36"/>
                  </a:lnTo>
                  <a:lnTo>
                    <a:pt x="69" y="43"/>
                  </a:lnTo>
                  <a:lnTo>
                    <a:pt x="70" y="53"/>
                  </a:lnTo>
                  <a:lnTo>
                    <a:pt x="70" y="5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9"/>
            <p:cNvSpPr/>
            <p:nvPr/>
          </p:nvSpPr>
          <p:spPr bwMode="auto">
            <a:xfrm>
              <a:off x="2438400" y="1065213"/>
              <a:ext cx="101600" cy="227013"/>
            </a:xfrm>
            <a:custGeom>
              <a:avLst/>
              <a:gdLst>
                <a:gd name="T0" fmla="*/ 9 w 64"/>
                <a:gd name="T1" fmla="*/ 2 h 143"/>
                <a:gd name="T2" fmla="*/ 14 w 64"/>
                <a:gd name="T3" fmla="*/ 0 h 143"/>
                <a:gd name="T4" fmla="*/ 20 w 64"/>
                <a:gd name="T5" fmla="*/ 0 h 143"/>
                <a:gd name="T6" fmla="*/ 29 w 64"/>
                <a:gd name="T7" fmla="*/ 1 h 143"/>
                <a:gd name="T8" fmla="*/ 40 w 64"/>
                <a:gd name="T9" fmla="*/ 4 h 143"/>
                <a:gd name="T10" fmla="*/ 50 w 64"/>
                <a:gd name="T11" fmla="*/ 7 h 143"/>
                <a:gd name="T12" fmla="*/ 57 w 64"/>
                <a:gd name="T13" fmla="*/ 11 h 143"/>
                <a:gd name="T14" fmla="*/ 62 w 64"/>
                <a:gd name="T15" fmla="*/ 15 h 143"/>
                <a:gd name="T16" fmla="*/ 64 w 64"/>
                <a:gd name="T17" fmla="*/ 20 h 143"/>
                <a:gd name="T18" fmla="*/ 64 w 64"/>
                <a:gd name="T19" fmla="*/ 31 h 143"/>
                <a:gd name="T20" fmla="*/ 61 w 64"/>
                <a:gd name="T21" fmla="*/ 43 h 143"/>
                <a:gd name="T22" fmla="*/ 56 w 64"/>
                <a:gd name="T23" fmla="*/ 55 h 143"/>
                <a:gd name="T24" fmla="*/ 48 w 64"/>
                <a:gd name="T25" fmla="*/ 70 h 143"/>
                <a:gd name="T26" fmla="*/ 38 w 64"/>
                <a:gd name="T27" fmla="*/ 89 h 143"/>
                <a:gd name="T28" fmla="*/ 30 w 64"/>
                <a:gd name="T29" fmla="*/ 105 h 143"/>
                <a:gd name="T30" fmla="*/ 24 w 64"/>
                <a:gd name="T31" fmla="*/ 115 h 143"/>
                <a:gd name="T32" fmla="*/ 19 w 64"/>
                <a:gd name="T33" fmla="*/ 124 h 143"/>
                <a:gd name="T34" fmla="*/ 15 w 64"/>
                <a:gd name="T35" fmla="*/ 132 h 143"/>
                <a:gd name="T36" fmla="*/ 12 w 64"/>
                <a:gd name="T37" fmla="*/ 137 h 143"/>
                <a:gd name="T38" fmla="*/ 8 w 64"/>
                <a:gd name="T39" fmla="*/ 141 h 143"/>
                <a:gd name="T40" fmla="*/ 5 w 64"/>
                <a:gd name="T41" fmla="*/ 143 h 143"/>
                <a:gd name="T42" fmla="*/ 4 w 64"/>
                <a:gd name="T43" fmla="*/ 143 h 143"/>
                <a:gd name="T44" fmla="*/ 1 w 64"/>
                <a:gd name="T45" fmla="*/ 143 h 143"/>
                <a:gd name="T46" fmla="*/ 0 w 64"/>
                <a:gd name="T47" fmla="*/ 141 h 143"/>
                <a:gd name="T48" fmla="*/ 0 w 64"/>
                <a:gd name="T49" fmla="*/ 134 h 143"/>
                <a:gd name="T50" fmla="*/ 1 w 64"/>
                <a:gd name="T51" fmla="*/ 125 h 143"/>
                <a:gd name="T52" fmla="*/ 8 w 64"/>
                <a:gd name="T53" fmla="*/ 107 h 143"/>
                <a:gd name="T54" fmla="*/ 14 w 64"/>
                <a:gd name="T55" fmla="*/ 84 h 143"/>
                <a:gd name="T56" fmla="*/ 18 w 64"/>
                <a:gd name="T57" fmla="*/ 65 h 143"/>
                <a:gd name="T58" fmla="*/ 22 w 64"/>
                <a:gd name="T59" fmla="*/ 45 h 143"/>
                <a:gd name="T60" fmla="*/ 23 w 64"/>
                <a:gd name="T61" fmla="*/ 31 h 143"/>
                <a:gd name="T62" fmla="*/ 23 w 64"/>
                <a:gd name="T63" fmla="*/ 24 h 143"/>
                <a:gd name="T64" fmla="*/ 20 w 64"/>
                <a:gd name="T65" fmla="*/ 19 h 143"/>
                <a:gd name="T66" fmla="*/ 18 w 64"/>
                <a:gd name="T67" fmla="*/ 15 h 143"/>
                <a:gd name="T68" fmla="*/ 13 w 64"/>
                <a:gd name="T69" fmla="*/ 12 h 143"/>
                <a:gd name="T70" fmla="*/ 9 w 64"/>
                <a:gd name="T71" fmla="*/ 7 h 143"/>
                <a:gd name="T72" fmla="*/ 9 w 64"/>
                <a:gd name="T73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143">
                  <a:moveTo>
                    <a:pt x="9" y="4"/>
                  </a:moveTo>
                  <a:lnTo>
                    <a:pt x="9" y="2"/>
                  </a:lnTo>
                  <a:lnTo>
                    <a:pt x="12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9" y="1"/>
                  </a:lnTo>
                  <a:lnTo>
                    <a:pt x="35" y="1"/>
                  </a:lnTo>
                  <a:lnTo>
                    <a:pt x="40" y="4"/>
                  </a:lnTo>
                  <a:lnTo>
                    <a:pt x="45" y="5"/>
                  </a:lnTo>
                  <a:lnTo>
                    <a:pt x="50" y="7"/>
                  </a:lnTo>
                  <a:lnTo>
                    <a:pt x="54" y="9"/>
                  </a:lnTo>
                  <a:lnTo>
                    <a:pt x="57" y="11"/>
                  </a:lnTo>
                  <a:lnTo>
                    <a:pt x="59" y="12"/>
                  </a:lnTo>
                  <a:lnTo>
                    <a:pt x="62" y="15"/>
                  </a:lnTo>
                  <a:lnTo>
                    <a:pt x="63" y="16"/>
                  </a:lnTo>
                  <a:lnTo>
                    <a:pt x="64" y="20"/>
                  </a:lnTo>
                  <a:lnTo>
                    <a:pt x="64" y="25"/>
                  </a:lnTo>
                  <a:lnTo>
                    <a:pt x="64" y="31"/>
                  </a:lnTo>
                  <a:lnTo>
                    <a:pt x="63" y="39"/>
                  </a:lnTo>
                  <a:lnTo>
                    <a:pt x="61" y="43"/>
                  </a:lnTo>
                  <a:lnTo>
                    <a:pt x="58" y="49"/>
                  </a:lnTo>
                  <a:lnTo>
                    <a:pt x="56" y="55"/>
                  </a:lnTo>
                  <a:lnTo>
                    <a:pt x="52" y="63"/>
                  </a:lnTo>
                  <a:lnTo>
                    <a:pt x="48" y="70"/>
                  </a:lnTo>
                  <a:lnTo>
                    <a:pt x="43" y="79"/>
                  </a:lnTo>
                  <a:lnTo>
                    <a:pt x="38" y="89"/>
                  </a:lnTo>
                  <a:lnTo>
                    <a:pt x="33" y="99"/>
                  </a:lnTo>
                  <a:lnTo>
                    <a:pt x="30" y="105"/>
                  </a:lnTo>
                  <a:lnTo>
                    <a:pt x="27" y="110"/>
                  </a:lnTo>
                  <a:lnTo>
                    <a:pt x="24" y="115"/>
                  </a:lnTo>
                  <a:lnTo>
                    <a:pt x="22" y="120"/>
                  </a:lnTo>
                  <a:lnTo>
                    <a:pt x="19" y="124"/>
                  </a:lnTo>
                  <a:lnTo>
                    <a:pt x="17" y="128"/>
                  </a:lnTo>
                  <a:lnTo>
                    <a:pt x="15" y="132"/>
                  </a:lnTo>
                  <a:lnTo>
                    <a:pt x="13" y="134"/>
                  </a:lnTo>
                  <a:lnTo>
                    <a:pt x="12" y="137"/>
                  </a:lnTo>
                  <a:lnTo>
                    <a:pt x="9" y="139"/>
                  </a:lnTo>
                  <a:lnTo>
                    <a:pt x="8" y="141"/>
                  </a:lnTo>
                  <a:lnTo>
                    <a:pt x="6" y="142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43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4"/>
                  </a:lnTo>
                  <a:lnTo>
                    <a:pt x="0" y="131"/>
                  </a:lnTo>
                  <a:lnTo>
                    <a:pt x="1" y="125"/>
                  </a:lnTo>
                  <a:lnTo>
                    <a:pt x="4" y="119"/>
                  </a:lnTo>
                  <a:lnTo>
                    <a:pt x="8" y="107"/>
                  </a:lnTo>
                  <a:lnTo>
                    <a:pt x="10" y="95"/>
                  </a:lnTo>
                  <a:lnTo>
                    <a:pt x="14" y="84"/>
                  </a:lnTo>
                  <a:lnTo>
                    <a:pt x="15" y="75"/>
                  </a:lnTo>
                  <a:lnTo>
                    <a:pt x="18" y="65"/>
                  </a:lnTo>
                  <a:lnTo>
                    <a:pt x="19" y="55"/>
                  </a:lnTo>
                  <a:lnTo>
                    <a:pt x="22" y="45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23" y="27"/>
                  </a:lnTo>
                  <a:lnTo>
                    <a:pt x="23" y="24"/>
                  </a:lnTo>
                  <a:lnTo>
                    <a:pt x="22" y="21"/>
                  </a:lnTo>
                  <a:lnTo>
                    <a:pt x="20" y="19"/>
                  </a:lnTo>
                  <a:lnTo>
                    <a:pt x="19" y="16"/>
                  </a:lnTo>
                  <a:lnTo>
                    <a:pt x="18" y="15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0" y="10"/>
                  </a:lnTo>
                  <a:lnTo>
                    <a:pt x="9" y="7"/>
                  </a:lnTo>
                  <a:lnTo>
                    <a:pt x="9" y="4"/>
                  </a:lnTo>
                  <a:lnTo>
                    <a:pt x="9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0"/>
            <p:cNvSpPr/>
            <p:nvPr/>
          </p:nvSpPr>
          <p:spPr bwMode="auto">
            <a:xfrm>
              <a:off x="1997075" y="1149351"/>
              <a:ext cx="730250" cy="120650"/>
            </a:xfrm>
            <a:custGeom>
              <a:avLst/>
              <a:gdLst>
                <a:gd name="T0" fmla="*/ 394 w 460"/>
                <a:gd name="T1" fmla="*/ 1 h 76"/>
                <a:gd name="T2" fmla="*/ 411 w 460"/>
                <a:gd name="T3" fmla="*/ 0 h 76"/>
                <a:gd name="T4" fmla="*/ 423 w 460"/>
                <a:gd name="T5" fmla="*/ 3 h 76"/>
                <a:gd name="T6" fmla="*/ 440 w 460"/>
                <a:gd name="T7" fmla="*/ 12 h 76"/>
                <a:gd name="T8" fmla="*/ 452 w 460"/>
                <a:gd name="T9" fmla="*/ 20 h 76"/>
                <a:gd name="T10" fmla="*/ 459 w 460"/>
                <a:gd name="T11" fmla="*/ 26 h 76"/>
                <a:gd name="T12" fmla="*/ 459 w 460"/>
                <a:gd name="T13" fmla="*/ 31 h 76"/>
                <a:gd name="T14" fmla="*/ 447 w 460"/>
                <a:gd name="T15" fmla="*/ 35 h 76"/>
                <a:gd name="T16" fmla="*/ 425 w 460"/>
                <a:gd name="T17" fmla="*/ 36 h 76"/>
                <a:gd name="T18" fmla="*/ 394 w 460"/>
                <a:gd name="T19" fmla="*/ 36 h 76"/>
                <a:gd name="T20" fmla="*/ 347 w 460"/>
                <a:gd name="T21" fmla="*/ 37 h 76"/>
                <a:gd name="T22" fmla="*/ 298 w 460"/>
                <a:gd name="T23" fmla="*/ 41 h 76"/>
                <a:gd name="T24" fmla="*/ 256 w 460"/>
                <a:gd name="T25" fmla="*/ 45 h 76"/>
                <a:gd name="T26" fmla="*/ 209 w 460"/>
                <a:gd name="T27" fmla="*/ 49 h 76"/>
                <a:gd name="T28" fmla="*/ 161 w 460"/>
                <a:gd name="T29" fmla="*/ 55 h 76"/>
                <a:gd name="T30" fmla="*/ 117 w 460"/>
                <a:gd name="T31" fmla="*/ 61 h 76"/>
                <a:gd name="T32" fmla="*/ 83 w 460"/>
                <a:gd name="T33" fmla="*/ 67 h 76"/>
                <a:gd name="T34" fmla="*/ 66 w 460"/>
                <a:gd name="T35" fmla="*/ 71 h 76"/>
                <a:gd name="T36" fmla="*/ 51 w 460"/>
                <a:gd name="T37" fmla="*/ 72 h 76"/>
                <a:gd name="T38" fmla="*/ 41 w 460"/>
                <a:gd name="T39" fmla="*/ 75 h 76"/>
                <a:gd name="T40" fmla="*/ 32 w 460"/>
                <a:gd name="T41" fmla="*/ 75 h 76"/>
                <a:gd name="T42" fmla="*/ 28 w 460"/>
                <a:gd name="T43" fmla="*/ 76 h 76"/>
                <a:gd name="T44" fmla="*/ 22 w 460"/>
                <a:gd name="T45" fmla="*/ 74 h 76"/>
                <a:gd name="T46" fmla="*/ 14 w 460"/>
                <a:gd name="T47" fmla="*/ 67 h 76"/>
                <a:gd name="T48" fmla="*/ 6 w 460"/>
                <a:gd name="T49" fmla="*/ 59 h 76"/>
                <a:gd name="T50" fmla="*/ 0 w 460"/>
                <a:gd name="T51" fmla="*/ 52 h 76"/>
                <a:gd name="T52" fmla="*/ 0 w 460"/>
                <a:gd name="T53" fmla="*/ 47 h 76"/>
                <a:gd name="T54" fmla="*/ 3 w 460"/>
                <a:gd name="T55" fmla="*/ 46 h 76"/>
                <a:gd name="T56" fmla="*/ 7 w 460"/>
                <a:gd name="T57" fmla="*/ 46 h 76"/>
                <a:gd name="T58" fmla="*/ 22 w 460"/>
                <a:gd name="T59" fmla="*/ 46 h 76"/>
                <a:gd name="T60" fmla="*/ 48 w 460"/>
                <a:gd name="T61" fmla="*/ 44 h 76"/>
                <a:gd name="T62" fmla="*/ 83 w 460"/>
                <a:gd name="T63" fmla="*/ 42 h 76"/>
                <a:gd name="T64" fmla="*/ 120 w 460"/>
                <a:gd name="T65" fmla="*/ 40 h 76"/>
                <a:gd name="T66" fmla="*/ 146 w 460"/>
                <a:gd name="T67" fmla="*/ 37 h 76"/>
                <a:gd name="T68" fmla="*/ 184 w 460"/>
                <a:gd name="T69" fmla="*/ 31 h 76"/>
                <a:gd name="T70" fmla="*/ 239 w 460"/>
                <a:gd name="T71" fmla="*/ 25 h 76"/>
                <a:gd name="T72" fmla="*/ 291 w 460"/>
                <a:gd name="T73" fmla="*/ 18 h 76"/>
                <a:gd name="T74" fmla="*/ 321 w 460"/>
                <a:gd name="T75" fmla="*/ 15 h 76"/>
                <a:gd name="T76" fmla="*/ 341 w 460"/>
                <a:gd name="T77" fmla="*/ 12 h 76"/>
                <a:gd name="T78" fmla="*/ 356 w 460"/>
                <a:gd name="T79" fmla="*/ 10 h 76"/>
                <a:gd name="T80" fmla="*/ 369 w 460"/>
                <a:gd name="T81" fmla="*/ 7 h 76"/>
                <a:gd name="T82" fmla="*/ 377 w 460"/>
                <a:gd name="T83" fmla="*/ 6 h 76"/>
                <a:gd name="T84" fmla="*/ 381 w 460"/>
                <a:gd name="T85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0" h="76">
                  <a:moveTo>
                    <a:pt x="381" y="5"/>
                  </a:moveTo>
                  <a:lnTo>
                    <a:pt x="386" y="3"/>
                  </a:lnTo>
                  <a:lnTo>
                    <a:pt x="394" y="1"/>
                  </a:lnTo>
                  <a:lnTo>
                    <a:pt x="400" y="1"/>
                  </a:lnTo>
                  <a:lnTo>
                    <a:pt x="408" y="0"/>
                  </a:lnTo>
                  <a:lnTo>
                    <a:pt x="411" y="0"/>
                  </a:lnTo>
                  <a:lnTo>
                    <a:pt x="414" y="1"/>
                  </a:lnTo>
                  <a:lnTo>
                    <a:pt x="418" y="2"/>
                  </a:lnTo>
                  <a:lnTo>
                    <a:pt x="423" y="3"/>
                  </a:lnTo>
                  <a:lnTo>
                    <a:pt x="426" y="5"/>
                  </a:lnTo>
                  <a:lnTo>
                    <a:pt x="432" y="7"/>
                  </a:lnTo>
                  <a:lnTo>
                    <a:pt x="440" y="12"/>
                  </a:lnTo>
                  <a:lnTo>
                    <a:pt x="445" y="15"/>
                  </a:lnTo>
                  <a:lnTo>
                    <a:pt x="449" y="17"/>
                  </a:lnTo>
                  <a:lnTo>
                    <a:pt x="452" y="20"/>
                  </a:lnTo>
                  <a:lnTo>
                    <a:pt x="455" y="22"/>
                  </a:lnTo>
                  <a:lnTo>
                    <a:pt x="457" y="25"/>
                  </a:lnTo>
                  <a:lnTo>
                    <a:pt x="459" y="26"/>
                  </a:lnTo>
                  <a:lnTo>
                    <a:pt x="460" y="28"/>
                  </a:lnTo>
                  <a:lnTo>
                    <a:pt x="460" y="30"/>
                  </a:lnTo>
                  <a:lnTo>
                    <a:pt x="459" y="31"/>
                  </a:lnTo>
                  <a:lnTo>
                    <a:pt x="457" y="32"/>
                  </a:lnTo>
                  <a:lnTo>
                    <a:pt x="452" y="34"/>
                  </a:lnTo>
                  <a:lnTo>
                    <a:pt x="447" y="35"/>
                  </a:lnTo>
                  <a:lnTo>
                    <a:pt x="442" y="36"/>
                  </a:lnTo>
                  <a:lnTo>
                    <a:pt x="434" y="36"/>
                  </a:lnTo>
                  <a:lnTo>
                    <a:pt x="425" y="36"/>
                  </a:lnTo>
                  <a:lnTo>
                    <a:pt x="415" y="36"/>
                  </a:lnTo>
                  <a:lnTo>
                    <a:pt x="405" y="36"/>
                  </a:lnTo>
                  <a:lnTo>
                    <a:pt x="394" y="36"/>
                  </a:lnTo>
                  <a:lnTo>
                    <a:pt x="383" y="37"/>
                  </a:lnTo>
                  <a:lnTo>
                    <a:pt x="371" y="37"/>
                  </a:lnTo>
                  <a:lnTo>
                    <a:pt x="347" y="37"/>
                  </a:lnTo>
                  <a:lnTo>
                    <a:pt x="323" y="39"/>
                  </a:lnTo>
                  <a:lnTo>
                    <a:pt x="311" y="40"/>
                  </a:lnTo>
                  <a:lnTo>
                    <a:pt x="298" y="41"/>
                  </a:lnTo>
                  <a:lnTo>
                    <a:pt x="284" y="42"/>
                  </a:lnTo>
                  <a:lnTo>
                    <a:pt x="271" y="44"/>
                  </a:lnTo>
                  <a:lnTo>
                    <a:pt x="256" y="45"/>
                  </a:lnTo>
                  <a:lnTo>
                    <a:pt x="241" y="46"/>
                  </a:lnTo>
                  <a:lnTo>
                    <a:pt x="225" y="47"/>
                  </a:lnTo>
                  <a:lnTo>
                    <a:pt x="209" y="49"/>
                  </a:lnTo>
                  <a:lnTo>
                    <a:pt x="193" y="51"/>
                  </a:lnTo>
                  <a:lnTo>
                    <a:pt x="176" y="52"/>
                  </a:lnTo>
                  <a:lnTo>
                    <a:pt x="161" y="55"/>
                  </a:lnTo>
                  <a:lnTo>
                    <a:pt x="146" y="56"/>
                  </a:lnTo>
                  <a:lnTo>
                    <a:pt x="131" y="59"/>
                  </a:lnTo>
                  <a:lnTo>
                    <a:pt x="117" y="61"/>
                  </a:lnTo>
                  <a:lnTo>
                    <a:pt x="104" y="64"/>
                  </a:lnTo>
                  <a:lnTo>
                    <a:pt x="90" y="66"/>
                  </a:lnTo>
                  <a:lnTo>
                    <a:pt x="83" y="67"/>
                  </a:lnTo>
                  <a:lnTo>
                    <a:pt x="77" y="69"/>
                  </a:lnTo>
                  <a:lnTo>
                    <a:pt x="71" y="70"/>
                  </a:lnTo>
                  <a:lnTo>
                    <a:pt x="66" y="71"/>
                  </a:lnTo>
                  <a:lnTo>
                    <a:pt x="61" y="71"/>
                  </a:lnTo>
                  <a:lnTo>
                    <a:pt x="56" y="72"/>
                  </a:lnTo>
                  <a:lnTo>
                    <a:pt x="51" y="72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41" y="75"/>
                  </a:lnTo>
                  <a:lnTo>
                    <a:pt x="37" y="75"/>
                  </a:lnTo>
                  <a:lnTo>
                    <a:pt x="34" y="75"/>
                  </a:lnTo>
                  <a:lnTo>
                    <a:pt x="32" y="75"/>
                  </a:lnTo>
                  <a:lnTo>
                    <a:pt x="31" y="76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6" y="75"/>
                  </a:lnTo>
                  <a:lnTo>
                    <a:pt x="24" y="75"/>
                  </a:lnTo>
                  <a:lnTo>
                    <a:pt x="22" y="74"/>
                  </a:lnTo>
                  <a:lnTo>
                    <a:pt x="19" y="72"/>
                  </a:lnTo>
                  <a:lnTo>
                    <a:pt x="17" y="70"/>
                  </a:lnTo>
                  <a:lnTo>
                    <a:pt x="14" y="67"/>
                  </a:lnTo>
                  <a:lnTo>
                    <a:pt x="11" y="65"/>
                  </a:lnTo>
                  <a:lnTo>
                    <a:pt x="8" y="61"/>
                  </a:lnTo>
                  <a:lnTo>
                    <a:pt x="6" y="59"/>
                  </a:lnTo>
                  <a:lnTo>
                    <a:pt x="3" y="56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4" y="46"/>
                  </a:lnTo>
                  <a:lnTo>
                    <a:pt x="6" y="46"/>
                  </a:lnTo>
                  <a:lnTo>
                    <a:pt x="7" y="46"/>
                  </a:lnTo>
                  <a:lnTo>
                    <a:pt x="9" y="46"/>
                  </a:lnTo>
                  <a:lnTo>
                    <a:pt x="16" y="46"/>
                  </a:lnTo>
                  <a:lnTo>
                    <a:pt x="22" y="46"/>
                  </a:lnTo>
                  <a:lnTo>
                    <a:pt x="29" y="45"/>
                  </a:lnTo>
                  <a:lnTo>
                    <a:pt x="38" y="45"/>
                  </a:lnTo>
                  <a:lnTo>
                    <a:pt x="48" y="44"/>
                  </a:lnTo>
                  <a:lnTo>
                    <a:pt x="58" y="44"/>
                  </a:lnTo>
                  <a:lnTo>
                    <a:pt x="71" y="44"/>
                  </a:lnTo>
                  <a:lnTo>
                    <a:pt x="83" y="42"/>
                  </a:lnTo>
                  <a:lnTo>
                    <a:pt x="97" y="42"/>
                  </a:lnTo>
                  <a:lnTo>
                    <a:pt x="112" y="41"/>
                  </a:lnTo>
                  <a:lnTo>
                    <a:pt x="120" y="40"/>
                  </a:lnTo>
                  <a:lnTo>
                    <a:pt x="129" y="39"/>
                  </a:lnTo>
                  <a:lnTo>
                    <a:pt x="137" y="37"/>
                  </a:lnTo>
                  <a:lnTo>
                    <a:pt x="146" y="37"/>
                  </a:lnTo>
                  <a:lnTo>
                    <a:pt x="155" y="36"/>
                  </a:lnTo>
                  <a:lnTo>
                    <a:pt x="165" y="35"/>
                  </a:lnTo>
                  <a:lnTo>
                    <a:pt x="184" y="31"/>
                  </a:lnTo>
                  <a:lnTo>
                    <a:pt x="203" y="28"/>
                  </a:lnTo>
                  <a:lnTo>
                    <a:pt x="222" y="27"/>
                  </a:lnTo>
                  <a:lnTo>
                    <a:pt x="239" y="25"/>
                  </a:lnTo>
                  <a:lnTo>
                    <a:pt x="257" y="22"/>
                  </a:lnTo>
                  <a:lnTo>
                    <a:pt x="273" y="21"/>
                  </a:lnTo>
                  <a:lnTo>
                    <a:pt x="291" y="18"/>
                  </a:lnTo>
                  <a:lnTo>
                    <a:pt x="306" y="17"/>
                  </a:lnTo>
                  <a:lnTo>
                    <a:pt x="313" y="16"/>
                  </a:lnTo>
                  <a:lnTo>
                    <a:pt x="321" y="15"/>
                  </a:lnTo>
                  <a:lnTo>
                    <a:pt x="328" y="15"/>
                  </a:lnTo>
                  <a:lnTo>
                    <a:pt x="335" y="13"/>
                  </a:lnTo>
                  <a:lnTo>
                    <a:pt x="341" y="12"/>
                  </a:lnTo>
                  <a:lnTo>
                    <a:pt x="346" y="12"/>
                  </a:lnTo>
                  <a:lnTo>
                    <a:pt x="351" y="11"/>
                  </a:lnTo>
                  <a:lnTo>
                    <a:pt x="356" y="10"/>
                  </a:lnTo>
                  <a:lnTo>
                    <a:pt x="361" y="10"/>
                  </a:lnTo>
                  <a:lnTo>
                    <a:pt x="365" y="8"/>
                  </a:lnTo>
                  <a:lnTo>
                    <a:pt x="369" y="7"/>
                  </a:lnTo>
                  <a:lnTo>
                    <a:pt x="372" y="7"/>
                  </a:lnTo>
                  <a:lnTo>
                    <a:pt x="375" y="6"/>
                  </a:lnTo>
                  <a:lnTo>
                    <a:pt x="377" y="6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1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11"/>
            <p:cNvSpPr/>
            <p:nvPr/>
          </p:nvSpPr>
          <p:spPr bwMode="auto">
            <a:xfrm>
              <a:off x="2041525" y="1352551"/>
              <a:ext cx="107950" cy="96838"/>
            </a:xfrm>
            <a:custGeom>
              <a:avLst/>
              <a:gdLst>
                <a:gd name="T0" fmla="*/ 0 w 68"/>
                <a:gd name="T1" fmla="*/ 4 h 61"/>
                <a:gd name="T2" fmla="*/ 1 w 68"/>
                <a:gd name="T3" fmla="*/ 4 h 61"/>
                <a:gd name="T4" fmla="*/ 3 w 68"/>
                <a:gd name="T5" fmla="*/ 2 h 61"/>
                <a:gd name="T6" fmla="*/ 4 w 68"/>
                <a:gd name="T7" fmla="*/ 1 h 61"/>
                <a:gd name="T8" fmla="*/ 6 w 68"/>
                <a:gd name="T9" fmla="*/ 1 h 61"/>
                <a:gd name="T10" fmla="*/ 9 w 68"/>
                <a:gd name="T11" fmla="*/ 0 h 61"/>
                <a:gd name="T12" fmla="*/ 11 w 68"/>
                <a:gd name="T13" fmla="*/ 0 h 61"/>
                <a:gd name="T14" fmla="*/ 15 w 68"/>
                <a:gd name="T15" fmla="*/ 0 h 61"/>
                <a:gd name="T16" fmla="*/ 20 w 68"/>
                <a:gd name="T17" fmla="*/ 0 h 61"/>
                <a:gd name="T18" fmla="*/ 24 w 68"/>
                <a:gd name="T19" fmla="*/ 0 h 61"/>
                <a:gd name="T20" fmla="*/ 28 w 68"/>
                <a:gd name="T21" fmla="*/ 0 h 61"/>
                <a:gd name="T22" fmla="*/ 32 w 68"/>
                <a:gd name="T23" fmla="*/ 1 h 61"/>
                <a:gd name="T24" fmla="*/ 35 w 68"/>
                <a:gd name="T25" fmla="*/ 2 h 61"/>
                <a:gd name="T26" fmla="*/ 39 w 68"/>
                <a:gd name="T27" fmla="*/ 5 h 61"/>
                <a:gd name="T28" fmla="*/ 43 w 68"/>
                <a:gd name="T29" fmla="*/ 7 h 61"/>
                <a:gd name="T30" fmla="*/ 48 w 68"/>
                <a:gd name="T31" fmla="*/ 10 h 61"/>
                <a:gd name="T32" fmla="*/ 52 w 68"/>
                <a:gd name="T33" fmla="*/ 14 h 61"/>
                <a:gd name="T34" fmla="*/ 57 w 68"/>
                <a:gd name="T35" fmla="*/ 17 h 61"/>
                <a:gd name="T36" fmla="*/ 60 w 68"/>
                <a:gd name="T37" fmla="*/ 21 h 61"/>
                <a:gd name="T38" fmla="*/ 63 w 68"/>
                <a:gd name="T39" fmla="*/ 25 h 61"/>
                <a:gd name="T40" fmla="*/ 65 w 68"/>
                <a:gd name="T41" fmla="*/ 29 h 61"/>
                <a:gd name="T42" fmla="*/ 67 w 68"/>
                <a:gd name="T43" fmla="*/ 33 h 61"/>
                <a:gd name="T44" fmla="*/ 68 w 68"/>
                <a:gd name="T45" fmla="*/ 36 h 61"/>
                <a:gd name="T46" fmla="*/ 68 w 68"/>
                <a:gd name="T47" fmla="*/ 40 h 61"/>
                <a:gd name="T48" fmla="*/ 67 w 68"/>
                <a:gd name="T49" fmla="*/ 44 h 61"/>
                <a:gd name="T50" fmla="*/ 67 w 68"/>
                <a:gd name="T51" fmla="*/ 46 h 61"/>
                <a:gd name="T52" fmla="*/ 65 w 68"/>
                <a:gd name="T53" fmla="*/ 50 h 61"/>
                <a:gd name="T54" fmla="*/ 64 w 68"/>
                <a:gd name="T55" fmla="*/ 53 h 61"/>
                <a:gd name="T56" fmla="*/ 62 w 68"/>
                <a:gd name="T57" fmla="*/ 55 h 61"/>
                <a:gd name="T58" fmla="*/ 60 w 68"/>
                <a:gd name="T59" fmla="*/ 56 h 61"/>
                <a:gd name="T60" fmla="*/ 59 w 68"/>
                <a:gd name="T61" fmla="*/ 58 h 61"/>
                <a:gd name="T62" fmla="*/ 57 w 68"/>
                <a:gd name="T63" fmla="*/ 60 h 61"/>
                <a:gd name="T64" fmla="*/ 55 w 68"/>
                <a:gd name="T65" fmla="*/ 61 h 61"/>
                <a:gd name="T66" fmla="*/ 53 w 68"/>
                <a:gd name="T67" fmla="*/ 61 h 61"/>
                <a:gd name="T68" fmla="*/ 49 w 68"/>
                <a:gd name="T69" fmla="*/ 60 h 61"/>
                <a:gd name="T70" fmla="*/ 47 w 68"/>
                <a:gd name="T71" fmla="*/ 59 h 61"/>
                <a:gd name="T72" fmla="*/ 43 w 68"/>
                <a:gd name="T73" fmla="*/ 56 h 61"/>
                <a:gd name="T74" fmla="*/ 39 w 68"/>
                <a:gd name="T75" fmla="*/ 53 h 61"/>
                <a:gd name="T76" fmla="*/ 34 w 68"/>
                <a:gd name="T77" fmla="*/ 49 h 61"/>
                <a:gd name="T78" fmla="*/ 30 w 68"/>
                <a:gd name="T79" fmla="*/ 44 h 61"/>
                <a:gd name="T80" fmla="*/ 25 w 68"/>
                <a:gd name="T81" fmla="*/ 38 h 61"/>
                <a:gd name="T82" fmla="*/ 21 w 68"/>
                <a:gd name="T83" fmla="*/ 34 h 61"/>
                <a:gd name="T84" fmla="*/ 18 w 68"/>
                <a:gd name="T85" fmla="*/ 29 h 61"/>
                <a:gd name="T86" fmla="*/ 14 w 68"/>
                <a:gd name="T87" fmla="*/ 25 h 61"/>
                <a:gd name="T88" fmla="*/ 10 w 68"/>
                <a:gd name="T89" fmla="*/ 21 h 61"/>
                <a:gd name="T90" fmla="*/ 8 w 68"/>
                <a:gd name="T91" fmla="*/ 19 h 61"/>
                <a:gd name="T92" fmla="*/ 6 w 68"/>
                <a:gd name="T93" fmla="*/ 16 h 61"/>
                <a:gd name="T94" fmla="*/ 5 w 68"/>
                <a:gd name="T95" fmla="*/ 14 h 61"/>
                <a:gd name="T96" fmla="*/ 3 w 68"/>
                <a:gd name="T97" fmla="*/ 11 h 61"/>
                <a:gd name="T98" fmla="*/ 1 w 68"/>
                <a:gd name="T99" fmla="*/ 9 h 61"/>
                <a:gd name="T100" fmla="*/ 0 w 68"/>
                <a:gd name="T101" fmla="*/ 6 h 61"/>
                <a:gd name="T102" fmla="*/ 0 w 68"/>
                <a:gd name="T103" fmla="*/ 4 h 61"/>
                <a:gd name="T104" fmla="*/ 0 w 68"/>
                <a:gd name="T105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1">
                  <a:moveTo>
                    <a:pt x="0" y="4"/>
                  </a:moveTo>
                  <a:lnTo>
                    <a:pt x="1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9" y="5"/>
                  </a:lnTo>
                  <a:lnTo>
                    <a:pt x="43" y="7"/>
                  </a:lnTo>
                  <a:lnTo>
                    <a:pt x="48" y="10"/>
                  </a:lnTo>
                  <a:lnTo>
                    <a:pt x="52" y="14"/>
                  </a:lnTo>
                  <a:lnTo>
                    <a:pt x="57" y="17"/>
                  </a:lnTo>
                  <a:lnTo>
                    <a:pt x="60" y="21"/>
                  </a:lnTo>
                  <a:lnTo>
                    <a:pt x="63" y="25"/>
                  </a:lnTo>
                  <a:lnTo>
                    <a:pt x="65" y="29"/>
                  </a:lnTo>
                  <a:lnTo>
                    <a:pt x="67" y="33"/>
                  </a:lnTo>
                  <a:lnTo>
                    <a:pt x="68" y="36"/>
                  </a:lnTo>
                  <a:lnTo>
                    <a:pt x="68" y="40"/>
                  </a:lnTo>
                  <a:lnTo>
                    <a:pt x="67" y="44"/>
                  </a:lnTo>
                  <a:lnTo>
                    <a:pt x="67" y="46"/>
                  </a:lnTo>
                  <a:lnTo>
                    <a:pt x="65" y="50"/>
                  </a:lnTo>
                  <a:lnTo>
                    <a:pt x="64" y="53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9" y="58"/>
                  </a:lnTo>
                  <a:lnTo>
                    <a:pt x="57" y="60"/>
                  </a:lnTo>
                  <a:lnTo>
                    <a:pt x="55" y="61"/>
                  </a:lnTo>
                  <a:lnTo>
                    <a:pt x="53" y="61"/>
                  </a:lnTo>
                  <a:lnTo>
                    <a:pt x="49" y="60"/>
                  </a:lnTo>
                  <a:lnTo>
                    <a:pt x="47" y="59"/>
                  </a:lnTo>
                  <a:lnTo>
                    <a:pt x="43" y="56"/>
                  </a:lnTo>
                  <a:lnTo>
                    <a:pt x="39" y="53"/>
                  </a:lnTo>
                  <a:lnTo>
                    <a:pt x="34" y="49"/>
                  </a:lnTo>
                  <a:lnTo>
                    <a:pt x="30" y="44"/>
                  </a:lnTo>
                  <a:lnTo>
                    <a:pt x="25" y="38"/>
                  </a:lnTo>
                  <a:lnTo>
                    <a:pt x="21" y="34"/>
                  </a:lnTo>
                  <a:lnTo>
                    <a:pt x="18" y="29"/>
                  </a:lnTo>
                  <a:lnTo>
                    <a:pt x="14" y="25"/>
                  </a:lnTo>
                  <a:lnTo>
                    <a:pt x="10" y="21"/>
                  </a:lnTo>
                  <a:lnTo>
                    <a:pt x="8" y="19"/>
                  </a:lnTo>
                  <a:lnTo>
                    <a:pt x="6" y="16"/>
                  </a:lnTo>
                  <a:lnTo>
                    <a:pt x="5" y="14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2"/>
            <p:cNvSpPr/>
            <p:nvPr/>
          </p:nvSpPr>
          <p:spPr bwMode="auto">
            <a:xfrm>
              <a:off x="1946275" y="1487488"/>
              <a:ext cx="117475" cy="96838"/>
            </a:xfrm>
            <a:custGeom>
              <a:avLst/>
              <a:gdLst>
                <a:gd name="T0" fmla="*/ 1 w 74"/>
                <a:gd name="T1" fmla="*/ 5 h 61"/>
                <a:gd name="T2" fmla="*/ 2 w 74"/>
                <a:gd name="T3" fmla="*/ 3 h 61"/>
                <a:gd name="T4" fmla="*/ 5 w 74"/>
                <a:gd name="T5" fmla="*/ 3 h 61"/>
                <a:gd name="T6" fmla="*/ 6 w 74"/>
                <a:gd name="T7" fmla="*/ 2 h 61"/>
                <a:gd name="T8" fmla="*/ 9 w 74"/>
                <a:gd name="T9" fmla="*/ 0 h 61"/>
                <a:gd name="T10" fmla="*/ 11 w 74"/>
                <a:gd name="T11" fmla="*/ 0 h 61"/>
                <a:gd name="T12" fmla="*/ 15 w 74"/>
                <a:gd name="T13" fmla="*/ 0 h 61"/>
                <a:gd name="T14" fmla="*/ 17 w 74"/>
                <a:gd name="T15" fmla="*/ 0 h 61"/>
                <a:gd name="T16" fmla="*/ 21 w 74"/>
                <a:gd name="T17" fmla="*/ 0 h 61"/>
                <a:gd name="T18" fmla="*/ 25 w 74"/>
                <a:gd name="T19" fmla="*/ 0 h 61"/>
                <a:gd name="T20" fmla="*/ 29 w 74"/>
                <a:gd name="T21" fmla="*/ 2 h 61"/>
                <a:gd name="T22" fmla="*/ 32 w 74"/>
                <a:gd name="T23" fmla="*/ 2 h 61"/>
                <a:gd name="T24" fmla="*/ 36 w 74"/>
                <a:gd name="T25" fmla="*/ 3 h 61"/>
                <a:gd name="T26" fmla="*/ 41 w 74"/>
                <a:gd name="T27" fmla="*/ 5 h 61"/>
                <a:gd name="T28" fmla="*/ 45 w 74"/>
                <a:gd name="T29" fmla="*/ 7 h 61"/>
                <a:gd name="T30" fmla="*/ 50 w 74"/>
                <a:gd name="T31" fmla="*/ 9 h 61"/>
                <a:gd name="T32" fmla="*/ 55 w 74"/>
                <a:gd name="T33" fmla="*/ 13 h 61"/>
                <a:gd name="T34" fmla="*/ 59 w 74"/>
                <a:gd name="T35" fmla="*/ 15 h 61"/>
                <a:gd name="T36" fmla="*/ 63 w 74"/>
                <a:gd name="T37" fmla="*/ 18 h 61"/>
                <a:gd name="T38" fmla="*/ 65 w 74"/>
                <a:gd name="T39" fmla="*/ 22 h 61"/>
                <a:gd name="T40" fmla="*/ 68 w 74"/>
                <a:gd name="T41" fmla="*/ 24 h 61"/>
                <a:gd name="T42" fmla="*/ 70 w 74"/>
                <a:gd name="T43" fmla="*/ 27 h 61"/>
                <a:gd name="T44" fmla="*/ 71 w 74"/>
                <a:gd name="T45" fmla="*/ 30 h 61"/>
                <a:gd name="T46" fmla="*/ 73 w 74"/>
                <a:gd name="T47" fmla="*/ 34 h 61"/>
                <a:gd name="T48" fmla="*/ 73 w 74"/>
                <a:gd name="T49" fmla="*/ 38 h 61"/>
                <a:gd name="T50" fmla="*/ 74 w 74"/>
                <a:gd name="T51" fmla="*/ 43 h 61"/>
                <a:gd name="T52" fmla="*/ 74 w 74"/>
                <a:gd name="T53" fmla="*/ 46 h 61"/>
                <a:gd name="T54" fmla="*/ 73 w 74"/>
                <a:gd name="T55" fmla="*/ 49 h 61"/>
                <a:gd name="T56" fmla="*/ 73 w 74"/>
                <a:gd name="T57" fmla="*/ 52 h 61"/>
                <a:gd name="T58" fmla="*/ 71 w 74"/>
                <a:gd name="T59" fmla="*/ 54 h 61"/>
                <a:gd name="T60" fmla="*/ 70 w 74"/>
                <a:gd name="T61" fmla="*/ 58 h 61"/>
                <a:gd name="T62" fmla="*/ 68 w 74"/>
                <a:gd name="T63" fmla="*/ 61 h 61"/>
                <a:gd name="T64" fmla="*/ 65 w 74"/>
                <a:gd name="T65" fmla="*/ 61 h 61"/>
                <a:gd name="T66" fmla="*/ 63 w 74"/>
                <a:gd name="T67" fmla="*/ 61 h 61"/>
                <a:gd name="T68" fmla="*/ 59 w 74"/>
                <a:gd name="T69" fmla="*/ 61 h 61"/>
                <a:gd name="T70" fmla="*/ 55 w 74"/>
                <a:gd name="T71" fmla="*/ 59 h 61"/>
                <a:gd name="T72" fmla="*/ 51 w 74"/>
                <a:gd name="T73" fmla="*/ 57 h 61"/>
                <a:gd name="T74" fmla="*/ 48 w 74"/>
                <a:gd name="T75" fmla="*/ 54 h 61"/>
                <a:gd name="T76" fmla="*/ 43 w 74"/>
                <a:gd name="T77" fmla="*/ 52 h 61"/>
                <a:gd name="T78" fmla="*/ 34 w 74"/>
                <a:gd name="T79" fmla="*/ 46 h 61"/>
                <a:gd name="T80" fmla="*/ 25 w 74"/>
                <a:gd name="T81" fmla="*/ 38 h 61"/>
                <a:gd name="T82" fmla="*/ 21 w 74"/>
                <a:gd name="T83" fmla="*/ 34 h 61"/>
                <a:gd name="T84" fmla="*/ 17 w 74"/>
                <a:gd name="T85" fmla="*/ 30 h 61"/>
                <a:gd name="T86" fmla="*/ 14 w 74"/>
                <a:gd name="T87" fmla="*/ 27 h 61"/>
                <a:gd name="T88" fmla="*/ 10 w 74"/>
                <a:gd name="T89" fmla="*/ 22 h 61"/>
                <a:gd name="T90" fmla="*/ 7 w 74"/>
                <a:gd name="T91" fmla="*/ 18 h 61"/>
                <a:gd name="T92" fmla="*/ 5 w 74"/>
                <a:gd name="T93" fmla="*/ 15 h 61"/>
                <a:gd name="T94" fmla="*/ 4 w 74"/>
                <a:gd name="T95" fmla="*/ 13 h 61"/>
                <a:gd name="T96" fmla="*/ 2 w 74"/>
                <a:gd name="T97" fmla="*/ 10 h 61"/>
                <a:gd name="T98" fmla="*/ 1 w 74"/>
                <a:gd name="T99" fmla="*/ 9 h 61"/>
                <a:gd name="T100" fmla="*/ 0 w 74"/>
                <a:gd name="T101" fmla="*/ 7 h 61"/>
                <a:gd name="T102" fmla="*/ 0 w 74"/>
                <a:gd name="T103" fmla="*/ 5 h 61"/>
                <a:gd name="T104" fmla="*/ 1 w 74"/>
                <a:gd name="T105" fmla="*/ 5 h 61"/>
                <a:gd name="T106" fmla="*/ 1 w 74"/>
                <a:gd name="T107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61">
                  <a:moveTo>
                    <a:pt x="1" y="5"/>
                  </a:moveTo>
                  <a:lnTo>
                    <a:pt x="2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2" y="2"/>
                  </a:lnTo>
                  <a:lnTo>
                    <a:pt x="36" y="3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50" y="9"/>
                  </a:lnTo>
                  <a:lnTo>
                    <a:pt x="55" y="13"/>
                  </a:lnTo>
                  <a:lnTo>
                    <a:pt x="59" y="15"/>
                  </a:lnTo>
                  <a:lnTo>
                    <a:pt x="63" y="18"/>
                  </a:lnTo>
                  <a:lnTo>
                    <a:pt x="65" y="22"/>
                  </a:lnTo>
                  <a:lnTo>
                    <a:pt x="68" y="24"/>
                  </a:lnTo>
                  <a:lnTo>
                    <a:pt x="70" y="27"/>
                  </a:lnTo>
                  <a:lnTo>
                    <a:pt x="71" y="30"/>
                  </a:lnTo>
                  <a:lnTo>
                    <a:pt x="73" y="34"/>
                  </a:lnTo>
                  <a:lnTo>
                    <a:pt x="73" y="38"/>
                  </a:lnTo>
                  <a:lnTo>
                    <a:pt x="74" y="43"/>
                  </a:lnTo>
                  <a:lnTo>
                    <a:pt x="74" y="46"/>
                  </a:lnTo>
                  <a:lnTo>
                    <a:pt x="73" y="49"/>
                  </a:lnTo>
                  <a:lnTo>
                    <a:pt x="73" y="52"/>
                  </a:lnTo>
                  <a:lnTo>
                    <a:pt x="71" y="54"/>
                  </a:lnTo>
                  <a:lnTo>
                    <a:pt x="70" y="58"/>
                  </a:lnTo>
                  <a:lnTo>
                    <a:pt x="68" y="61"/>
                  </a:lnTo>
                  <a:lnTo>
                    <a:pt x="65" y="61"/>
                  </a:lnTo>
                  <a:lnTo>
                    <a:pt x="63" y="61"/>
                  </a:lnTo>
                  <a:lnTo>
                    <a:pt x="59" y="61"/>
                  </a:lnTo>
                  <a:lnTo>
                    <a:pt x="55" y="59"/>
                  </a:lnTo>
                  <a:lnTo>
                    <a:pt x="51" y="57"/>
                  </a:lnTo>
                  <a:lnTo>
                    <a:pt x="48" y="54"/>
                  </a:lnTo>
                  <a:lnTo>
                    <a:pt x="43" y="52"/>
                  </a:lnTo>
                  <a:lnTo>
                    <a:pt x="34" y="46"/>
                  </a:lnTo>
                  <a:lnTo>
                    <a:pt x="25" y="38"/>
                  </a:lnTo>
                  <a:lnTo>
                    <a:pt x="21" y="34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10" y="22"/>
                  </a:lnTo>
                  <a:lnTo>
                    <a:pt x="7" y="18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13"/>
            <p:cNvSpPr/>
            <p:nvPr/>
          </p:nvSpPr>
          <p:spPr bwMode="auto">
            <a:xfrm>
              <a:off x="1970088" y="1584326"/>
              <a:ext cx="187325" cy="322263"/>
            </a:xfrm>
            <a:custGeom>
              <a:avLst/>
              <a:gdLst>
                <a:gd name="T0" fmla="*/ 75 w 118"/>
                <a:gd name="T1" fmla="*/ 60 h 203"/>
                <a:gd name="T2" fmla="*/ 84 w 118"/>
                <a:gd name="T3" fmla="*/ 45 h 203"/>
                <a:gd name="T4" fmla="*/ 93 w 118"/>
                <a:gd name="T5" fmla="*/ 31 h 203"/>
                <a:gd name="T6" fmla="*/ 99 w 118"/>
                <a:gd name="T7" fmla="*/ 21 h 203"/>
                <a:gd name="T8" fmla="*/ 105 w 118"/>
                <a:gd name="T9" fmla="*/ 12 h 203"/>
                <a:gd name="T10" fmla="*/ 110 w 118"/>
                <a:gd name="T11" fmla="*/ 6 h 203"/>
                <a:gd name="T12" fmla="*/ 114 w 118"/>
                <a:gd name="T13" fmla="*/ 2 h 203"/>
                <a:gd name="T14" fmla="*/ 117 w 118"/>
                <a:gd name="T15" fmla="*/ 0 h 203"/>
                <a:gd name="T16" fmla="*/ 118 w 118"/>
                <a:gd name="T17" fmla="*/ 1 h 203"/>
                <a:gd name="T18" fmla="*/ 117 w 118"/>
                <a:gd name="T19" fmla="*/ 5 h 203"/>
                <a:gd name="T20" fmla="*/ 116 w 118"/>
                <a:gd name="T21" fmla="*/ 12 h 203"/>
                <a:gd name="T22" fmla="*/ 113 w 118"/>
                <a:gd name="T23" fmla="*/ 21 h 203"/>
                <a:gd name="T24" fmla="*/ 109 w 118"/>
                <a:gd name="T25" fmla="*/ 34 h 203"/>
                <a:gd name="T26" fmla="*/ 104 w 118"/>
                <a:gd name="T27" fmla="*/ 50 h 203"/>
                <a:gd name="T28" fmla="*/ 98 w 118"/>
                <a:gd name="T29" fmla="*/ 68 h 203"/>
                <a:gd name="T30" fmla="*/ 92 w 118"/>
                <a:gd name="T31" fmla="*/ 89 h 203"/>
                <a:gd name="T32" fmla="*/ 83 w 118"/>
                <a:gd name="T33" fmla="*/ 113 h 203"/>
                <a:gd name="T34" fmla="*/ 74 w 118"/>
                <a:gd name="T35" fmla="*/ 134 h 203"/>
                <a:gd name="T36" fmla="*/ 68 w 118"/>
                <a:gd name="T37" fmla="*/ 153 h 203"/>
                <a:gd name="T38" fmla="*/ 60 w 118"/>
                <a:gd name="T39" fmla="*/ 169 h 203"/>
                <a:gd name="T40" fmla="*/ 55 w 118"/>
                <a:gd name="T41" fmla="*/ 182 h 203"/>
                <a:gd name="T42" fmla="*/ 50 w 118"/>
                <a:gd name="T43" fmla="*/ 192 h 203"/>
                <a:gd name="T44" fmla="*/ 46 w 118"/>
                <a:gd name="T45" fmla="*/ 198 h 203"/>
                <a:gd name="T46" fmla="*/ 44 w 118"/>
                <a:gd name="T47" fmla="*/ 202 h 203"/>
                <a:gd name="T48" fmla="*/ 40 w 118"/>
                <a:gd name="T49" fmla="*/ 203 h 203"/>
                <a:gd name="T50" fmla="*/ 34 w 118"/>
                <a:gd name="T51" fmla="*/ 202 h 203"/>
                <a:gd name="T52" fmla="*/ 28 w 118"/>
                <a:gd name="T53" fmla="*/ 197 h 203"/>
                <a:gd name="T54" fmla="*/ 21 w 118"/>
                <a:gd name="T55" fmla="*/ 187 h 203"/>
                <a:gd name="T56" fmla="*/ 14 w 118"/>
                <a:gd name="T57" fmla="*/ 176 h 203"/>
                <a:gd name="T58" fmla="*/ 7 w 118"/>
                <a:gd name="T59" fmla="*/ 164 h 203"/>
                <a:gd name="T60" fmla="*/ 2 w 118"/>
                <a:gd name="T61" fmla="*/ 157 h 203"/>
                <a:gd name="T62" fmla="*/ 1 w 118"/>
                <a:gd name="T63" fmla="*/ 151 h 203"/>
                <a:gd name="T64" fmla="*/ 1 w 118"/>
                <a:gd name="T65" fmla="*/ 144 h 203"/>
                <a:gd name="T66" fmla="*/ 2 w 118"/>
                <a:gd name="T67" fmla="*/ 142 h 203"/>
                <a:gd name="T68" fmla="*/ 6 w 118"/>
                <a:gd name="T69" fmla="*/ 140 h 203"/>
                <a:gd name="T70" fmla="*/ 10 w 118"/>
                <a:gd name="T71" fmla="*/ 139 h 203"/>
                <a:gd name="T72" fmla="*/ 20 w 118"/>
                <a:gd name="T73" fmla="*/ 139 h 203"/>
                <a:gd name="T74" fmla="*/ 25 w 118"/>
                <a:gd name="T75" fmla="*/ 137 h 203"/>
                <a:gd name="T76" fmla="*/ 26 w 118"/>
                <a:gd name="T77" fmla="*/ 137 h 203"/>
                <a:gd name="T78" fmla="*/ 30 w 118"/>
                <a:gd name="T79" fmla="*/ 133 h 203"/>
                <a:gd name="T80" fmla="*/ 34 w 118"/>
                <a:gd name="T81" fmla="*/ 128 h 203"/>
                <a:gd name="T82" fmla="*/ 39 w 118"/>
                <a:gd name="T83" fmla="*/ 120 h 203"/>
                <a:gd name="T84" fmla="*/ 45 w 118"/>
                <a:gd name="T85" fmla="*/ 112 h 203"/>
                <a:gd name="T86" fmla="*/ 51 w 118"/>
                <a:gd name="T87" fmla="*/ 99 h 203"/>
                <a:gd name="T88" fmla="*/ 60 w 118"/>
                <a:gd name="T89" fmla="*/ 85 h 203"/>
                <a:gd name="T90" fmla="*/ 70 w 118"/>
                <a:gd name="T91" fmla="*/ 6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03">
                  <a:moveTo>
                    <a:pt x="70" y="69"/>
                  </a:moveTo>
                  <a:lnTo>
                    <a:pt x="75" y="60"/>
                  </a:lnTo>
                  <a:lnTo>
                    <a:pt x="79" y="52"/>
                  </a:lnTo>
                  <a:lnTo>
                    <a:pt x="84" y="45"/>
                  </a:lnTo>
                  <a:lnTo>
                    <a:pt x="88" y="37"/>
                  </a:lnTo>
                  <a:lnTo>
                    <a:pt x="93" y="31"/>
                  </a:lnTo>
                  <a:lnTo>
                    <a:pt x="97" y="26"/>
                  </a:lnTo>
                  <a:lnTo>
                    <a:pt x="99" y="21"/>
                  </a:lnTo>
                  <a:lnTo>
                    <a:pt x="103" y="16"/>
                  </a:lnTo>
                  <a:lnTo>
                    <a:pt x="105" y="12"/>
                  </a:lnTo>
                  <a:lnTo>
                    <a:pt x="108" y="8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4" y="2"/>
                  </a:lnTo>
                  <a:lnTo>
                    <a:pt x="116" y="1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18" y="1"/>
                  </a:lnTo>
                  <a:lnTo>
                    <a:pt x="118" y="2"/>
                  </a:lnTo>
                  <a:lnTo>
                    <a:pt x="117" y="5"/>
                  </a:lnTo>
                  <a:lnTo>
                    <a:pt x="117" y="8"/>
                  </a:lnTo>
                  <a:lnTo>
                    <a:pt x="116" y="12"/>
                  </a:lnTo>
                  <a:lnTo>
                    <a:pt x="114" y="16"/>
                  </a:lnTo>
                  <a:lnTo>
                    <a:pt x="113" y="21"/>
                  </a:lnTo>
                  <a:lnTo>
                    <a:pt x="112" y="27"/>
                  </a:lnTo>
                  <a:lnTo>
                    <a:pt x="109" y="34"/>
                  </a:lnTo>
                  <a:lnTo>
                    <a:pt x="107" y="41"/>
                  </a:lnTo>
                  <a:lnTo>
                    <a:pt x="104" y="50"/>
                  </a:lnTo>
                  <a:lnTo>
                    <a:pt x="102" y="59"/>
                  </a:lnTo>
                  <a:lnTo>
                    <a:pt x="98" y="68"/>
                  </a:lnTo>
                  <a:lnTo>
                    <a:pt x="95" y="78"/>
                  </a:lnTo>
                  <a:lnTo>
                    <a:pt x="92" y="89"/>
                  </a:lnTo>
                  <a:lnTo>
                    <a:pt x="88" y="100"/>
                  </a:lnTo>
                  <a:lnTo>
                    <a:pt x="83" y="113"/>
                  </a:lnTo>
                  <a:lnTo>
                    <a:pt x="79" y="124"/>
                  </a:lnTo>
                  <a:lnTo>
                    <a:pt x="74" y="134"/>
                  </a:lnTo>
                  <a:lnTo>
                    <a:pt x="70" y="144"/>
                  </a:lnTo>
                  <a:lnTo>
                    <a:pt x="68" y="153"/>
                  </a:lnTo>
                  <a:lnTo>
                    <a:pt x="64" y="162"/>
                  </a:lnTo>
                  <a:lnTo>
                    <a:pt x="60" y="169"/>
                  </a:lnTo>
                  <a:lnTo>
                    <a:pt x="58" y="176"/>
                  </a:lnTo>
                  <a:lnTo>
                    <a:pt x="55" y="182"/>
                  </a:lnTo>
                  <a:lnTo>
                    <a:pt x="53" y="187"/>
                  </a:lnTo>
                  <a:lnTo>
                    <a:pt x="50" y="192"/>
                  </a:lnTo>
                  <a:lnTo>
                    <a:pt x="49" y="196"/>
                  </a:lnTo>
                  <a:lnTo>
                    <a:pt x="46" y="198"/>
                  </a:lnTo>
                  <a:lnTo>
                    <a:pt x="45" y="201"/>
                  </a:lnTo>
                  <a:lnTo>
                    <a:pt x="44" y="202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8" y="203"/>
                  </a:lnTo>
                  <a:lnTo>
                    <a:pt x="34" y="202"/>
                  </a:lnTo>
                  <a:lnTo>
                    <a:pt x="31" y="200"/>
                  </a:lnTo>
                  <a:lnTo>
                    <a:pt x="28" y="197"/>
                  </a:lnTo>
                  <a:lnTo>
                    <a:pt x="25" y="192"/>
                  </a:lnTo>
                  <a:lnTo>
                    <a:pt x="21" y="187"/>
                  </a:lnTo>
                  <a:lnTo>
                    <a:pt x="17" y="182"/>
                  </a:lnTo>
                  <a:lnTo>
                    <a:pt x="14" y="176"/>
                  </a:lnTo>
                  <a:lnTo>
                    <a:pt x="10" y="169"/>
                  </a:lnTo>
                  <a:lnTo>
                    <a:pt x="7" y="164"/>
                  </a:lnTo>
                  <a:lnTo>
                    <a:pt x="5" y="161"/>
                  </a:lnTo>
                  <a:lnTo>
                    <a:pt x="2" y="157"/>
                  </a:lnTo>
                  <a:lnTo>
                    <a:pt x="1" y="153"/>
                  </a:lnTo>
                  <a:lnTo>
                    <a:pt x="1" y="151"/>
                  </a:lnTo>
                  <a:lnTo>
                    <a:pt x="0" y="147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2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7" y="140"/>
                  </a:lnTo>
                  <a:lnTo>
                    <a:pt x="10" y="139"/>
                  </a:lnTo>
                  <a:lnTo>
                    <a:pt x="15" y="139"/>
                  </a:lnTo>
                  <a:lnTo>
                    <a:pt x="20" y="139"/>
                  </a:lnTo>
                  <a:lnTo>
                    <a:pt x="23" y="139"/>
                  </a:lnTo>
                  <a:lnTo>
                    <a:pt x="25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8" y="135"/>
                  </a:lnTo>
                  <a:lnTo>
                    <a:pt x="30" y="133"/>
                  </a:lnTo>
                  <a:lnTo>
                    <a:pt x="31" y="130"/>
                  </a:lnTo>
                  <a:lnTo>
                    <a:pt x="34" y="128"/>
                  </a:lnTo>
                  <a:lnTo>
                    <a:pt x="36" y="124"/>
                  </a:lnTo>
                  <a:lnTo>
                    <a:pt x="39" y="120"/>
                  </a:lnTo>
                  <a:lnTo>
                    <a:pt x="41" y="117"/>
                  </a:lnTo>
                  <a:lnTo>
                    <a:pt x="45" y="112"/>
                  </a:lnTo>
                  <a:lnTo>
                    <a:pt x="48" y="105"/>
                  </a:lnTo>
                  <a:lnTo>
                    <a:pt x="51" y="99"/>
                  </a:lnTo>
                  <a:lnTo>
                    <a:pt x="56" y="93"/>
                  </a:lnTo>
                  <a:lnTo>
                    <a:pt x="60" y="85"/>
                  </a:lnTo>
                  <a:lnTo>
                    <a:pt x="65" y="78"/>
                  </a:lnTo>
                  <a:lnTo>
                    <a:pt x="70" y="69"/>
                  </a:lnTo>
                  <a:lnTo>
                    <a:pt x="70" y="6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4"/>
            <p:cNvSpPr/>
            <p:nvPr/>
          </p:nvSpPr>
          <p:spPr bwMode="auto">
            <a:xfrm>
              <a:off x="2174875" y="1358901"/>
              <a:ext cx="596900" cy="101600"/>
            </a:xfrm>
            <a:custGeom>
              <a:avLst/>
              <a:gdLst>
                <a:gd name="T0" fmla="*/ 375 w 376"/>
                <a:gd name="T1" fmla="*/ 25 h 64"/>
                <a:gd name="T2" fmla="*/ 374 w 376"/>
                <a:gd name="T3" fmla="*/ 26 h 64"/>
                <a:gd name="T4" fmla="*/ 370 w 376"/>
                <a:gd name="T5" fmla="*/ 27 h 64"/>
                <a:gd name="T6" fmla="*/ 365 w 376"/>
                <a:gd name="T7" fmla="*/ 27 h 64"/>
                <a:gd name="T8" fmla="*/ 358 w 376"/>
                <a:gd name="T9" fmla="*/ 29 h 64"/>
                <a:gd name="T10" fmla="*/ 350 w 376"/>
                <a:gd name="T11" fmla="*/ 29 h 64"/>
                <a:gd name="T12" fmla="*/ 340 w 376"/>
                <a:gd name="T13" fmla="*/ 30 h 64"/>
                <a:gd name="T14" fmla="*/ 327 w 376"/>
                <a:gd name="T15" fmla="*/ 30 h 64"/>
                <a:gd name="T16" fmla="*/ 307 w 376"/>
                <a:gd name="T17" fmla="*/ 31 h 64"/>
                <a:gd name="T18" fmla="*/ 281 w 376"/>
                <a:gd name="T19" fmla="*/ 32 h 64"/>
                <a:gd name="T20" fmla="*/ 255 w 376"/>
                <a:gd name="T21" fmla="*/ 34 h 64"/>
                <a:gd name="T22" fmla="*/ 233 w 376"/>
                <a:gd name="T23" fmla="*/ 36 h 64"/>
                <a:gd name="T24" fmla="*/ 210 w 376"/>
                <a:gd name="T25" fmla="*/ 39 h 64"/>
                <a:gd name="T26" fmla="*/ 185 w 376"/>
                <a:gd name="T27" fmla="*/ 42 h 64"/>
                <a:gd name="T28" fmla="*/ 157 w 376"/>
                <a:gd name="T29" fmla="*/ 46 h 64"/>
                <a:gd name="T30" fmla="*/ 127 w 376"/>
                <a:gd name="T31" fmla="*/ 51 h 64"/>
                <a:gd name="T32" fmla="*/ 105 w 376"/>
                <a:gd name="T33" fmla="*/ 55 h 64"/>
                <a:gd name="T34" fmla="*/ 90 w 376"/>
                <a:gd name="T35" fmla="*/ 57 h 64"/>
                <a:gd name="T36" fmla="*/ 76 w 376"/>
                <a:gd name="T37" fmla="*/ 60 h 64"/>
                <a:gd name="T38" fmla="*/ 64 w 376"/>
                <a:gd name="T39" fmla="*/ 61 h 64"/>
                <a:gd name="T40" fmla="*/ 56 w 376"/>
                <a:gd name="T41" fmla="*/ 62 h 64"/>
                <a:gd name="T42" fmla="*/ 48 w 376"/>
                <a:gd name="T43" fmla="*/ 62 h 64"/>
                <a:gd name="T44" fmla="*/ 42 w 376"/>
                <a:gd name="T45" fmla="*/ 64 h 64"/>
                <a:gd name="T46" fmla="*/ 37 w 376"/>
                <a:gd name="T47" fmla="*/ 64 h 64"/>
                <a:gd name="T48" fmla="*/ 29 w 376"/>
                <a:gd name="T49" fmla="*/ 64 h 64"/>
                <a:gd name="T50" fmla="*/ 18 w 376"/>
                <a:gd name="T51" fmla="*/ 61 h 64"/>
                <a:gd name="T52" fmla="*/ 8 w 376"/>
                <a:gd name="T53" fmla="*/ 57 h 64"/>
                <a:gd name="T54" fmla="*/ 4 w 376"/>
                <a:gd name="T55" fmla="*/ 55 h 64"/>
                <a:gd name="T56" fmla="*/ 2 w 376"/>
                <a:gd name="T57" fmla="*/ 54 h 64"/>
                <a:gd name="T58" fmla="*/ 0 w 376"/>
                <a:gd name="T59" fmla="*/ 51 h 64"/>
                <a:gd name="T60" fmla="*/ 0 w 376"/>
                <a:gd name="T61" fmla="*/ 51 h 64"/>
                <a:gd name="T62" fmla="*/ 2 w 376"/>
                <a:gd name="T63" fmla="*/ 50 h 64"/>
                <a:gd name="T64" fmla="*/ 5 w 376"/>
                <a:gd name="T65" fmla="*/ 50 h 64"/>
                <a:gd name="T66" fmla="*/ 9 w 376"/>
                <a:gd name="T67" fmla="*/ 49 h 64"/>
                <a:gd name="T68" fmla="*/ 20 w 376"/>
                <a:gd name="T69" fmla="*/ 46 h 64"/>
                <a:gd name="T70" fmla="*/ 37 w 376"/>
                <a:gd name="T71" fmla="*/ 42 h 64"/>
                <a:gd name="T72" fmla="*/ 58 w 376"/>
                <a:gd name="T73" fmla="*/ 39 h 64"/>
                <a:gd name="T74" fmla="*/ 85 w 376"/>
                <a:gd name="T75" fmla="*/ 34 h 64"/>
                <a:gd name="T76" fmla="*/ 116 w 376"/>
                <a:gd name="T77" fmla="*/ 29 h 64"/>
                <a:gd name="T78" fmla="*/ 152 w 376"/>
                <a:gd name="T79" fmla="*/ 22 h 64"/>
                <a:gd name="T80" fmla="*/ 188 w 376"/>
                <a:gd name="T81" fmla="*/ 17 h 64"/>
                <a:gd name="T82" fmla="*/ 220 w 376"/>
                <a:gd name="T83" fmla="*/ 12 h 64"/>
                <a:gd name="T84" fmla="*/ 248 w 376"/>
                <a:gd name="T85" fmla="*/ 8 h 64"/>
                <a:gd name="T86" fmla="*/ 272 w 376"/>
                <a:gd name="T87" fmla="*/ 6 h 64"/>
                <a:gd name="T88" fmla="*/ 291 w 376"/>
                <a:gd name="T89" fmla="*/ 3 h 64"/>
                <a:gd name="T90" fmla="*/ 307 w 376"/>
                <a:gd name="T91" fmla="*/ 2 h 64"/>
                <a:gd name="T92" fmla="*/ 318 w 376"/>
                <a:gd name="T93" fmla="*/ 1 h 64"/>
                <a:gd name="T94" fmla="*/ 326 w 376"/>
                <a:gd name="T95" fmla="*/ 0 h 64"/>
                <a:gd name="T96" fmla="*/ 346 w 376"/>
                <a:gd name="T97" fmla="*/ 5 h 64"/>
                <a:gd name="T98" fmla="*/ 364 w 376"/>
                <a:gd name="T99" fmla="*/ 10 h 64"/>
                <a:gd name="T100" fmla="*/ 370 w 376"/>
                <a:gd name="T101" fmla="*/ 16 h 64"/>
                <a:gd name="T102" fmla="*/ 374 w 376"/>
                <a:gd name="T103" fmla="*/ 20 h 64"/>
                <a:gd name="T104" fmla="*/ 375 w 376"/>
                <a:gd name="T105" fmla="*/ 22 h 64"/>
                <a:gd name="T106" fmla="*/ 376 w 376"/>
                <a:gd name="T107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6" h="64">
                  <a:moveTo>
                    <a:pt x="376" y="25"/>
                  </a:moveTo>
                  <a:lnTo>
                    <a:pt x="375" y="25"/>
                  </a:lnTo>
                  <a:lnTo>
                    <a:pt x="375" y="26"/>
                  </a:lnTo>
                  <a:lnTo>
                    <a:pt x="374" y="26"/>
                  </a:lnTo>
                  <a:lnTo>
                    <a:pt x="372" y="26"/>
                  </a:lnTo>
                  <a:lnTo>
                    <a:pt x="370" y="27"/>
                  </a:lnTo>
                  <a:lnTo>
                    <a:pt x="369" y="27"/>
                  </a:lnTo>
                  <a:lnTo>
                    <a:pt x="365" y="27"/>
                  </a:lnTo>
                  <a:lnTo>
                    <a:pt x="362" y="29"/>
                  </a:lnTo>
                  <a:lnTo>
                    <a:pt x="358" y="29"/>
                  </a:lnTo>
                  <a:lnTo>
                    <a:pt x="355" y="29"/>
                  </a:lnTo>
                  <a:lnTo>
                    <a:pt x="350" y="29"/>
                  </a:lnTo>
                  <a:lnTo>
                    <a:pt x="345" y="29"/>
                  </a:lnTo>
                  <a:lnTo>
                    <a:pt x="340" y="30"/>
                  </a:lnTo>
                  <a:lnTo>
                    <a:pt x="333" y="30"/>
                  </a:lnTo>
                  <a:lnTo>
                    <a:pt x="327" y="30"/>
                  </a:lnTo>
                  <a:lnTo>
                    <a:pt x="321" y="30"/>
                  </a:lnTo>
                  <a:lnTo>
                    <a:pt x="307" y="31"/>
                  </a:lnTo>
                  <a:lnTo>
                    <a:pt x="293" y="31"/>
                  </a:lnTo>
                  <a:lnTo>
                    <a:pt x="281" y="32"/>
                  </a:lnTo>
                  <a:lnTo>
                    <a:pt x="268" y="34"/>
                  </a:lnTo>
                  <a:lnTo>
                    <a:pt x="255" y="34"/>
                  </a:lnTo>
                  <a:lnTo>
                    <a:pt x="243" y="35"/>
                  </a:lnTo>
                  <a:lnTo>
                    <a:pt x="233" y="36"/>
                  </a:lnTo>
                  <a:lnTo>
                    <a:pt x="222" y="37"/>
                  </a:lnTo>
                  <a:lnTo>
                    <a:pt x="210" y="39"/>
                  </a:lnTo>
                  <a:lnTo>
                    <a:pt x="198" y="41"/>
                  </a:lnTo>
                  <a:lnTo>
                    <a:pt x="185" y="42"/>
                  </a:lnTo>
                  <a:lnTo>
                    <a:pt x="171" y="45"/>
                  </a:lnTo>
                  <a:lnTo>
                    <a:pt x="157" y="46"/>
                  </a:lnTo>
                  <a:lnTo>
                    <a:pt x="144" y="49"/>
                  </a:lnTo>
                  <a:lnTo>
                    <a:pt x="127" y="51"/>
                  </a:lnTo>
                  <a:lnTo>
                    <a:pt x="112" y="54"/>
                  </a:lnTo>
                  <a:lnTo>
                    <a:pt x="105" y="55"/>
                  </a:lnTo>
                  <a:lnTo>
                    <a:pt x="96" y="56"/>
                  </a:lnTo>
                  <a:lnTo>
                    <a:pt x="90" y="57"/>
                  </a:lnTo>
                  <a:lnTo>
                    <a:pt x="82" y="59"/>
                  </a:lnTo>
                  <a:lnTo>
                    <a:pt x="76" y="60"/>
                  </a:lnTo>
                  <a:lnTo>
                    <a:pt x="71" y="60"/>
                  </a:lnTo>
                  <a:lnTo>
                    <a:pt x="64" y="61"/>
                  </a:lnTo>
                  <a:lnTo>
                    <a:pt x="59" y="61"/>
                  </a:lnTo>
                  <a:lnTo>
                    <a:pt x="56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39" y="64"/>
                  </a:lnTo>
                  <a:lnTo>
                    <a:pt x="37" y="64"/>
                  </a:lnTo>
                  <a:lnTo>
                    <a:pt x="36" y="64"/>
                  </a:lnTo>
                  <a:lnTo>
                    <a:pt x="29" y="64"/>
                  </a:lnTo>
                  <a:lnTo>
                    <a:pt x="24" y="62"/>
                  </a:lnTo>
                  <a:lnTo>
                    <a:pt x="18" y="61"/>
                  </a:lnTo>
                  <a:lnTo>
                    <a:pt x="13" y="59"/>
                  </a:lnTo>
                  <a:lnTo>
                    <a:pt x="8" y="57"/>
                  </a:lnTo>
                  <a:lnTo>
                    <a:pt x="5" y="56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9" y="49"/>
                  </a:lnTo>
                  <a:lnTo>
                    <a:pt x="14" y="47"/>
                  </a:lnTo>
                  <a:lnTo>
                    <a:pt x="20" y="46"/>
                  </a:lnTo>
                  <a:lnTo>
                    <a:pt x="28" y="44"/>
                  </a:lnTo>
                  <a:lnTo>
                    <a:pt x="37" y="42"/>
                  </a:lnTo>
                  <a:lnTo>
                    <a:pt x="47" y="41"/>
                  </a:lnTo>
                  <a:lnTo>
                    <a:pt x="58" y="39"/>
                  </a:lnTo>
                  <a:lnTo>
                    <a:pt x="71" y="36"/>
                  </a:lnTo>
                  <a:lnTo>
                    <a:pt x="85" y="34"/>
                  </a:lnTo>
                  <a:lnTo>
                    <a:pt x="100" y="31"/>
                  </a:lnTo>
                  <a:lnTo>
                    <a:pt x="116" y="29"/>
                  </a:lnTo>
                  <a:lnTo>
                    <a:pt x="134" y="25"/>
                  </a:lnTo>
                  <a:lnTo>
                    <a:pt x="152" y="22"/>
                  </a:lnTo>
                  <a:lnTo>
                    <a:pt x="171" y="20"/>
                  </a:lnTo>
                  <a:lnTo>
                    <a:pt x="188" y="17"/>
                  </a:lnTo>
                  <a:lnTo>
                    <a:pt x="205" y="15"/>
                  </a:lnTo>
                  <a:lnTo>
                    <a:pt x="220" y="12"/>
                  </a:lnTo>
                  <a:lnTo>
                    <a:pt x="234" y="11"/>
                  </a:lnTo>
                  <a:lnTo>
                    <a:pt x="248" y="8"/>
                  </a:lnTo>
                  <a:lnTo>
                    <a:pt x="260" y="7"/>
                  </a:lnTo>
                  <a:lnTo>
                    <a:pt x="272" y="6"/>
                  </a:lnTo>
                  <a:lnTo>
                    <a:pt x="282" y="5"/>
                  </a:lnTo>
                  <a:lnTo>
                    <a:pt x="291" y="3"/>
                  </a:lnTo>
                  <a:lnTo>
                    <a:pt x="299" y="2"/>
                  </a:lnTo>
                  <a:lnTo>
                    <a:pt x="307" y="2"/>
                  </a:lnTo>
                  <a:lnTo>
                    <a:pt x="313" y="1"/>
                  </a:lnTo>
                  <a:lnTo>
                    <a:pt x="318" y="1"/>
                  </a:lnTo>
                  <a:lnTo>
                    <a:pt x="322" y="1"/>
                  </a:lnTo>
                  <a:lnTo>
                    <a:pt x="326" y="0"/>
                  </a:lnTo>
                  <a:lnTo>
                    <a:pt x="337" y="2"/>
                  </a:lnTo>
                  <a:lnTo>
                    <a:pt x="346" y="5"/>
                  </a:lnTo>
                  <a:lnTo>
                    <a:pt x="355" y="7"/>
                  </a:lnTo>
                  <a:lnTo>
                    <a:pt x="364" y="10"/>
                  </a:lnTo>
                  <a:lnTo>
                    <a:pt x="369" y="13"/>
                  </a:lnTo>
                  <a:lnTo>
                    <a:pt x="370" y="16"/>
                  </a:lnTo>
                  <a:lnTo>
                    <a:pt x="372" y="17"/>
                  </a:lnTo>
                  <a:lnTo>
                    <a:pt x="374" y="20"/>
                  </a:lnTo>
                  <a:lnTo>
                    <a:pt x="375" y="21"/>
                  </a:lnTo>
                  <a:lnTo>
                    <a:pt x="375" y="22"/>
                  </a:lnTo>
                  <a:lnTo>
                    <a:pt x="376" y="25"/>
                  </a:lnTo>
                  <a:lnTo>
                    <a:pt x="376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15"/>
            <p:cNvSpPr/>
            <p:nvPr/>
          </p:nvSpPr>
          <p:spPr bwMode="auto">
            <a:xfrm>
              <a:off x="2297113" y="1600201"/>
              <a:ext cx="233363" cy="53975"/>
            </a:xfrm>
            <a:custGeom>
              <a:avLst/>
              <a:gdLst>
                <a:gd name="T0" fmla="*/ 8 w 147"/>
                <a:gd name="T1" fmla="*/ 31 h 34"/>
                <a:gd name="T2" fmla="*/ 4 w 147"/>
                <a:gd name="T3" fmla="*/ 29 h 34"/>
                <a:gd name="T4" fmla="*/ 1 w 147"/>
                <a:gd name="T5" fmla="*/ 26 h 34"/>
                <a:gd name="T6" fmla="*/ 0 w 147"/>
                <a:gd name="T7" fmla="*/ 22 h 34"/>
                <a:gd name="T8" fmla="*/ 1 w 147"/>
                <a:gd name="T9" fmla="*/ 21 h 34"/>
                <a:gd name="T10" fmla="*/ 4 w 147"/>
                <a:gd name="T11" fmla="*/ 20 h 34"/>
                <a:gd name="T12" fmla="*/ 8 w 147"/>
                <a:gd name="T13" fmla="*/ 19 h 34"/>
                <a:gd name="T14" fmla="*/ 13 w 147"/>
                <a:gd name="T15" fmla="*/ 17 h 34"/>
                <a:gd name="T16" fmla="*/ 19 w 147"/>
                <a:gd name="T17" fmla="*/ 16 h 34"/>
                <a:gd name="T18" fmla="*/ 26 w 147"/>
                <a:gd name="T19" fmla="*/ 15 h 34"/>
                <a:gd name="T20" fmla="*/ 36 w 147"/>
                <a:gd name="T21" fmla="*/ 12 h 34"/>
                <a:gd name="T22" fmla="*/ 48 w 147"/>
                <a:gd name="T23" fmla="*/ 10 h 34"/>
                <a:gd name="T24" fmla="*/ 69 w 147"/>
                <a:gd name="T25" fmla="*/ 5 h 34"/>
                <a:gd name="T26" fmla="*/ 88 w 147"/>
                <a:gd name="T27" fmla="*/ 2 h 34"/>
                <a:gd name="T28" fmla="*/ 106 w 147"/>
                <a:gd name="T29" fmla="*/ 1 h 34"/>
                <a:gd name="T30" fmla="*/ 119 w 147"/>
                <a:gd name="T31" fmla="*/ 0 h 34"/>
                <a:gd name="T32" fmla="*/ 132 w 147"/>
                <a:gd name="T33" fmla="*/ 1 h 34"/>
                <a:gd name="T34" fmla="*/ 139 w 147"/>
                <a:gd name="T35" fmla="*/ 2 h 34"/>
                <a:gd name="T36" fmla="*/ 146 w 147"/>
                <a:gd name="T37" fmla="*/ 3 h 34"/>
                <a:gd name="T38" fmla="*/ 147 w 147"/>
                <a:gd name="T39" fmla="*/ 7 h 34"/>
                <a:gd name="T40" fmla="*/ 146 w 147"/>
                <a:gd name="T41" fmla="*/ 10 h 34"/>
                <a:gd name="T42" fmla="*/ 143 w 147"/>
                <a:gd name="T43" fmla="*/ 11 h 34"/>
                <a:gd name="T44" fmla="*/ 138 w 147"/>
                <a:gd name="T45" fmla="*/ 14 h 34"/>
                <a:gd name="T46" fmla="*/ 132 w 147"/>
                <a:gd name="T47" fmla="*/ 15 h 34"/>
                <a:gd name="T48" fmla="*/ 124 w 147"/>
                <a:gd name="T49" fmla="*/ 17 h 34"/>
                <a:gd name="T50" fmla="*/ 114 w 147"/>
                <a:gd name="T51" fmla="*/ 20 h 34"/>
                <a:gd name="T52" fmla="*/ 103 w 147"/>
                <a:gd name="T53" fmla="*/ 22 h 34"/>
                <a:gd name="T54" fmla="*/ 90 w 147"/>
                <a:gd name="T55" fmla="*/ 25 h 34"/>
                <a:gd name="T56" fmla="*/ 77 w 147"/>
                <a:gd name="T57" fmla="*/ 27 h 34"/>
                <a:gd name="T58" fmla="*/ 65 w 147"/>
                <a:gd name="T59" fmla="*/ 29 h 34"/>
                <a:gd name="T60" fmla="*/ 54 w 147"/>
                <a:gd name="T61" fmla="*/ 31 h 34"/>
                <a:gd name="T62" fmla="*/ 46 w 147"/>
                <a:gd name="T63" fmla="*/ 32 h 34"/>
                <a:gd name="T64" fmla="*/ 39 w 147"/>
                <a:gd name="T65" fmla="*/ 34 h 34"/>
                <a:gd name="T66" fmla="*/ 34 w 147"/>
                <a:gd name="T67" fmla="*/ 34 h 34"/>
                <a:gd name="T68" fmla="*/ 30 w 147"/>
                <a:gd name="T69" fmla="*/ 34 h 34"/>
                <a:gd name="T70" fmla="*/ 28 w 147"/>
                <a:gd name="T71" fmla="*/ 34 h 34"/>
                <a:gd name="T72" fmla="*/ 20 w 147"/>
                <a:gd name="T73" fmla="*/ 34 h 34"/>
                <a:gd name="T74" fmla="*/ 10 w 147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7" h="34">
                  <a:moveTo>
                    <a:pt x="10" y="32"/>
                  </a:moveTo>
                  <a:lnTo>
                    <a:pt x="8" y="31"/>
                  </a:lnTo>
                  <a:lnTo>
                    <a:pt x="6" y="30"/>
                  </a:lnTo>
                  <a:lnTo>
                    <a:pt x="4" y="29"/>
                  </a:lnTo>
                  <a:lnTo>
                    <a:pt x="2" y="27"/>
                  </a:lnTo>
                  <a:lnTo>
                    <a:pt x="1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2" y="21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6" y="15"/>
                  </a:lnTo>
                  <a:lnTo>
                    <a:pt x="31" y="14"/>
                  </a:lnTo>
                  <a:lnTo>
                    <a:pt x="36" y="12"/>
                  </a:lnTo>
                  <a:lnTo>
                    <a:pt x="41" y="11"/>
                  </a:lnTo>
                  <a:lnTo>
                    <a:pt x="48" y="10"/>
                  </a:lnTo>
                  <a:lnTo>
                    <a:pt x="59" y="7"/>
                  </a:lnTo>
                  <a:lnTo>
                    <a:pt x="69" y="5"/>
                  </a:lnTo>
                  <a:lnTo>
                    <a:pt x="79" y="3"/>
                  </a:lnTo>
                  <a:lnTo>
                    <a:pt x="88" y="2"/>
                  </a:lnTo>
                  <a:lnTo>
                    <a:pt x="97" y="1"/>
                  </a:lnTo>
                  <a:lnTo>
                    <a:pt x="106" y="1"/>
                  </a:lnTo>
                  <a:lnTo>
                    <a:pt x="113" y="0"/>
                  </a:lnTo>
                  <a:lnTo>
                    <a:pt x="119" y="0"/>
                  </a:lnTo>
                  <a:lnTo>
                    <a:pt x="126" y="0"/>
                  </a:lnTo>
                  <a:lnTo>
                    <a:pt x="132" y="1"/>
                  </a:lnTo>
                  <a:lnTo>
                    <a:pt x="136" y="1"/>
                  </a:lnTo>
                  <a:lnTo>
                    <a:pt x="139" y="2"/>
                  </a:lnTo>
                  <a:lnTo>
                    <a:pt x="143" y="2"/>
                  </a:lnTo>
                  <a:lnTo>
                    <a:pt x="146" y="3"/>
                  </a:lnTo>
                  <a:lnTo>
                    <a:pt x="147" y="6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6" y="10"/>
                  </a:lnTo>
                  <a:lnTo>
                    <a:pt x="145" y="10"/>
                  </a:lnTo>
                  <a:lnTo>
                    <a:pt x="143" y="11"/>
                  </a:lnTo>
                  <a:lnTo>
                    <a:pt x="141" y="12"/>
                  </a:lnTo>
                  <a:lnTo>
                    <a:pt x="138" y="14"/>
                  </a:lnTo>
                  <a:lnTo>
                    <a:pt x="136" y="14"/>
                  </a:lnTo>
                  <a:lnTo>
                    <a:pt x="132" y="15"/>
                  </a:lnTo>
                  <a:lnTo>
                    <a:pt x="128" y="16"/>
                  </a:lnTo>
                  <a:lnTo>
                    <a:pt x="124" y="17"/>
                  </a:lnTo>
                  <a:lnTo>
                    <a:pt x="119" y="19"/>
                  </a:lnTo>
                  <a:lnTo>
                    <a:pt x="114" y="20"/>
                  </a:lnTo>
                  <a:lnTo>
                    <a:pt x="109" y="21"/>
                  </a:lnTo>
                  <a:lnTo>
                    <a:pt x="103" y="22"/>
                  </a:lnTo>
                  <a:lnTo>
                    <a:pt x="97" y="24"/>
                  </a:lnTo>
                  <a:lnTo>
                    <a:pt x="90" y="25"/>
                  </a:lnTo>
                  <a:lnTo>
                    <a:pt x="83" y="26"/>
                  </a:lnTo>
                  <a:lnTo>
                    <a:pt x="77" y="27"/>
                  </a:lnTo>
                  <a:lnTo>
                    <a:pt x="70" y="29"/>
                  </a:lnTo>
                  <a:lnTo>
                    <a:pt x="65" y="29"/>
                  </a:lnTo>
                  <a:lnTo>
                    <a:pt x="59" y="30"/>
                  </a:lnTo>
                  <a:lnTo>
                    <a:pt x="54" y="31"/>
                  </a:lnTo>
                  <a:lnTo>
                    <a:pt x="50" y="31"/>
                  </a:lnTo>
                  <a:lnTo>
                    <a:pt x="46" y="32"/>
                  </a:lnTo>
                  <a:lnTo>
                    <a:pt x="43" y="32"/>
                  </a:lnTo>
                  <a:lnTo>
                    <a:pt x="39" y="34"/>
                  </a:lnTo>
                  <a:lnTo>
                    <a:pt x="36" y="34"/>
                  </a:lnTo>
                  <a:lnTo>
                    <a:pt x="34" y="34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4" y="34"/>
                  </a:lnTo>
                  <a:lnTo>
                    <a:pt x="20" y="34"/>
                  </a:lnTo>
                  <a:lnTo>
                    <a:pt x="15" y="34"/>
                  </a:lnTo>
                  <a:lnTo>
                    <a:pt x="10" y="32"/>
                  </a:lnTo>
                  <a:lnTo>
                    <a:pt x="10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6"/>
            <p:cNvSpPr/>
            <p:nvPr/>
          </p:nvSpPr>
          <p:spPr bwMode="auto">
            <a:xfrm>
              <a:off x="2305050" y="1725613"/>
              <a:ext cx="222250" cy="53975"/>
            </a:xfrm>
            <a:custGeom>
              <a:avLst/>
              <a:gdLst>
                <a:gd name="T0" fmla="*/ 1 w 140"/>
                <a:gd name="T1" fmla="*/ 25 h 34"/>
                <a:gd name="T2" fmla="*/ 0 w 140"/>
                <a:gd name="T3" fmla="*/ 24 h 34"/>
                <a:gd name="T4" fmla="*/ 0 w 140"/>
                <a:gd name="T5" fmla="*/ 21 h 34"/>
                <a:gd name="T6" fmla="*/ 3 w 140"/>
                <a:gd name="T7" fmla="*/ 20 h 34"/>
                <a:gd name="T8" fmla="*/ 8 w 140"/>
                <a:gd name="T9" fmla="*/ 18 h 34"/>
                <a:gd name="T10" fmla="*/ 14 w 140"/>
                <a:gd name="T11" fmla="*/ 15 h 34"/>
                <a:gd name="T12" fmla="*/ 21 w 140"/>
                <a:gd name="T13" fmla="*/ 12 h 34"/>
                <a:gd name="T14" fmla="*/ 31 w 140"/>
                <a:gd name="T15" fmla="*/ 10 h 34"/>
                <a:gd name="T16" fmla="*/ 49 w 140"/>
                <a:gd name="T17" fmla="*/ 6 h 34"/>
                <a:gd name="T18" fmla="*/ 72 w 140"/>
                <a:gd name="T19" fmla="*/ 2 h 34"/>
                <a:gd name="T20" fmla="*/ 92 w 140"/>
                <a:gd name="T21" fmla="*/ 0 h 34"/>
                <a:gd name="T22" fmla="*/ 108 w 140"/>
                <a:gd name="T23" fmla="*/ 0 h 34"/>
                <a:gd name="T24" fmla="*/ 121 w 140"/>
                <a:gd name="T25" fmla="*/ 0 h 34"/>
                <a:gd name="T26" fmla="*/ 131 w 140"/>
                <a:gd name="T27" fmla="*/ 0 h 34"/>
                <a:gd name="T28" fmla="*/ 136 w 140"/>
                <a:gd name="T29" fmla="*/ 2 h 34"/>
                <a:gd name="T30" fmla="*/ 140 w 140"/>
                <a:gd name="T31" fmla="*/ 5 h 34"/>
                <a:gd name="T32" fmla="*/ 140 w 140"/>
                <a:gd name="T33" fmla="*/ 7 h 34"/>
                <a:gd name="T34" fmla="*/ 138 w 140"/>
                <a:gd name="T35" fmla="*/ 10 h 34"/>
                <a:gd name="T36" fmla="*/ 134 w 140"/>
                <a:gd name="T37" fmla="*/ 11 h 34"/>
                <a:gd name="T38" fmla="*/ 129 w 140"/>
                <a:gd name="T39" fmla="*/ 14 h 34"/>
                <a:gd name="T40" fmla="*/ 123 w 140"/>
                <a:gd name="T41" fmla="*/ 15 h 34"/>
                <a:gd name="T42" fmla="*/ 114 w 140"/>
                <a:gd name="T43" fmla="*/ 18 h 34"/>
                <a:gd name="T44" fmla="*/ 104 w 140"/>
                <a:gd name="T45" fmla="*/ 20 h 34"/>
                <a:gd name="T46" fmla="*/ 92 w 140"/>
                <a:gd name="T47" fmla="*/ 23 h 34"/>
                <a:gd name="T48" fmla="*/ 78 w 140"/>
                <a:gd name="T49" fmla="*/ 25 h 34"/>
                <a:gd name="T50" fmla="*/ 65 w 140"/>
                <a:gd name="T51" fmla="*/ 28 h 34"/>
                <a:gd name="T52" fmla="*/ 55 w 140"/>
                <a:gd name="T53" fmla="*/ 29 h 34"/>
                <a:gd name="T54" fmla="*/ 47 w 140"/>
                <a:gd name="T55" fmla="*/ 31 h 34"/>
                <a:gd name="T56" fmla="*/ 39 w 140"/>
                <a:gd name="T57" fmla="*/ 33 h 34"/>
                <a:gd name="T58" fmla="*/ 33 w 140"/>
                <a:gd name="T59" fmla="*/ 33 h 34"/>
                <a:gd name="T60" fmla="*/ 29 w 140"/>
                <a:gd name="T61" fmla="*/ 34 h 34"/>
                <a:gd name="T62" fmla="*/ 26 w 140"/>
                <a:gd name="T63" fmla="*/ 34 h 34"/>
                <a:gd name="T64" fmla="*/ 24 w 140"/>
                <a:gd name="T65" fmla="*/ 34 h 34"/>
                <a:gd name="T66" fmla="*/ 20 w 140"/>
                <a:gd name="T67" fmla="*/ 33 h 34"/>
                <a:gd name="T68" fmla="*/ 15 w 140"/>
                <a:gd name="T69" fmla="*/ 31 h 34"/>
                <a:gd name="T70" fmla="*/ 8 w 140"/>
                <a:gd name="T71" fmla="*/ 28 h 34"/>
                <a:gd name="T72" fmla="*/ 3 w 140"/>
                <a:gd name="T7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34">
                  <a:moveTo>
                    <a:pt x="3" y="26"/>
                  </a:moveTo>
                  <a:lnTo>
                    <a:pt x="1" y="25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3" y="20"/>
                  </a:lnTo>
                  <a:lnTo>
                    <a:pt x="5" y="19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4" y="15"/>
                  </a:lnTo>
                  <a:lnTo>
                    <a:pt x="18" y="14"/>
                  </a:lnTo>
                  <a:lnTo>
                    <a:pt x="21" y="12"/>
                  </a:lnTo>
                  <a:lnTo>
                    <a:pt x="26" y="11"/>
                  </a:lnTo>
                  <a:lnTo>
                    <a:pt x="31" y="10"/>
                  </a:lnTo>
                  <a:lnTo>
                    <a:pt x="38" y="9"/>
                  </a:lnTo>
                  <a:lnTo>
                    <a:pt x="49" y="6"/>
                  </a:lnTo>
                  <a:lnTo>
                    <a:pt x="60" y="5"/>
                  </a:lnTo>
                  <a:lnTo>
                    <a:pt x="72" y="2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1"/>
                  </a:lnTo>
                  <a:lnTo>
                    <a:pt x="136" y="2"/>
                  </a:lnTo>
                  <a:lnTo>
                    <a:pt x="138" y="4"/>
                  </a:lnTo>
                  <a:lnTo>
                    <a:pt x="140" y="5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38" y="9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1"/>
                  </a:lnTo>
                  <a:lnTo>
                    <a:pt x="132" y="12"/>
                  </a:lnTo>
                  <a:lnTo>
                    <a:pt x="129" y="14"/>
                  </a:lnTo>
                  <a:lnTo>
                    <a:pt x="126" y="14"/>
                  </a:lnTo>
                  <a:lnTo>
                    <a:pt x="123" y="15"/>
                  </a:lnTo>
                  <a:lnTo>
                    <a:pt x="118" y="16"/>
                  </a:lnTo>
                  <a:lnTo>
                    <a:pt x="114" y="18"/>
                  </a:lnTo>
                  <a:lnTo>
                    <a:pt x="109" y="19"/>
                  </a:lnTo>
                  <a:lnTo>
                    <a:pt x="104" y="20"/>
                  </a:lnTo>
                  <a:lnTo>
                    <a:pt x="98" y="21"/>
                  </a:lnTo>
                  <a:lnTo>
                    <a:pt x="92" y="23"/>
                  </a:lnTo>
                  <a:lnTo>
                    <a:pt x="85" y="24"/>
                  </a:lnTo>
                  <a:lnTo>
                    <a:pt x="78" y="25"/>
                  </a:lnTo>
                  <a:lnTo>
                    <a:pt x="72" y="26"/>
                  </a:lnTo>
                  <a:lnTo>
                    <a:pt x="65" y="28"/>
                  </a:lnTo>
                  <a:lnTo>
                    <a:pt x="60" y="29"/>
                  </a:lnTo>
                  <a:lnTo>
                    <a:pt x="55" y="29"/>
                  </a:lnTo>
                  <a:lnTo>
                    <a:pt x="50" y="30"/>
                  </a:lnTo>
                  <a:lnTo>
                    <a:pt x="47" y="31"/>
                  </a:lnTo>
                  <a:lnTo>
                    <a:pt x="43" y="31"/>
                  </a:lnTo>
                  <a:lnTo>
                    <a:pt x="39" y="33"/>
                  </a:lnTo>
                  <a:lnTo>
                    <a:pt x="35" y="33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5" y="34"/>
                  </a:lnTo>
                  <a:lnTo>
                    <a:pt x="24" y="34"/>
                  </a:lnTo>
                  <a:lnTo>
                    <a:pt x="23" y="33"/>
                  </a:lnTo>
                  <a:lnTo>
                    <a:pt x="20" y="33"/>
                  </a:lnTo>
                  <a:lnTo>
                    <a:pt x="18" y="31"/>
                  </a:lnTo>
                  <a:lnTo>
                    <a:pt x="15" y="31"/>
                  </a:lnTo>
                  <a:lnTo>
                    <a:pt x="11" y="30"/>
                  </a:lnTo>
                  <a:lnTo>
                    <a:pt x="8" y="28"/>
                  </a:lnTo>
                  <a:lnTo>
                    <a:pt x="3" y="26"/>
                  </a:lnTo>
                  <a:lnTo>
                    <a:pt x="3" y="2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Freeform 304"/>
          <p:cNvSpPr/>
          <p:nvPr/>
        </p:nvSpPr>
        <p:spPr bwMode="auto">
          <a:xfrm>
            <a:off x="2852870" y="3331500"/>
            <a:ext cx="125134" cy="802137"/>
          </a:xfrm>
          <a:custGeom>
            <a:avLst/>
            <a:gdLst>
              <a:gd name="T0" fmla="*/ 3 w 39"/>
              <a:gd name="T1" fmla="*/ 14 h 250"/>
              <a:gd name="T2" fmla="*/ 3 w 39"/>
              <a:gd name="T3" fmla="*/ 8 h 250"/>
              <a:gd name="T4" fmla="*/ 4 w 39"/>
              <a:gd name="T5" fmla="*/ 3 h 250"/>
              <a:gd name="T6" fmla="*/ 6 w 39"/>
              <a:gd name="T7" fmla="*/ 1 h 250"/>
              <a:gd name="T8" fmla="*/ 12 w 39"/>
              <a:gd name="T9" fmla="*/ 0 h 250"/>
              <a:gd name="T10" fmla="*/ 17 w 39"/>
              <a:gd name="T11" fmla="*/ 0 h 250"/>
              <a:gd name="T12" fmla="*/ 24 w 39"/>
              <a:gd name="T13" fmla="*/ 2 h 250"/>
              <a:gd name="T14" fmla="*/ 33 w 39"/>
              <a:gd name="T15" fmla="*/ 7 h 250"/>
              <a:gd name="T16" fmla="*/ 39 w 39"/>
              <a:gd name="T17" fmla="*/ 11 h 250"/>
              <a:gd name="T18" fmla="*/ 39 w 39"/>
              <a:gd name="T19" fmla="*/ 16 h 250"/>
              <a:gd name="T20" fmla="*/ 39 w 39"/>
              <a:gd name="T21" fmla="*/ 24 h 250"/>
              <a:gd name="T22" fmla="*/ 38 w 39"/>
              <a:gd name="T23" fmla="*/ 34 h 250"/>
              <a:gd name="T24" fmla="*/ 38 w 39"/>
              <a:gd name="T25" fmla="*/ 45 h 250"/>
              <a:gd name="T26" fmla="*/ 38 w 39"/>
              <a:gd name="T27" fmla="*/ 60 h 250"/>
              <a:gd name="T28" fmla="*/ 38 w 39"/>
              <a:gd name="T29" fmla="*/ 76 h 250"/>
              <a:gd name="T30" fmla="*/ 37 w 39"/>
              <a:gd name="T31" fmla="*/ 95 h 250"/>
              <a:gd name="T32" fmla="*/ 35 w 39"/>
              <a:gd name="T33" fmla="*/ 115 h 250"/>
              <a:gd name="T34" fmla="*/ 35 w 39"/>
              <a:gd name="T35" fmla="*/ 135 h 250"/>
              <a:gd name="T36" fmla="*/ 34 w 39"/>
              <a:gd name="T37" fmla="*/ 153 h 250"/>
              <a:gd name="T38" fmla="*/ 33 w 39"/>
              <a:gd name="T39" fmla="*/ 169 h 250"/>
              <a:gd name="T40" fmla="*/ 32 w 39"/>
              <a:gd name="T41" fmla="*/ 183 h 250"/>
              <a:gd name="T42" fmla="*/ 32 w 39"/>
              <a:gd name="T43" fmla="*/ 196 h 250"/>
              <a:gd name="T44" fmla="*/ 30 w 39"/>
              <a:gd name="T45" fmla="*/ 207 h 250"/>
              <a:gd name="T46" fmla="*/ 29 w 39"/>
              <a:gd name="T47" fmla="*/ 216 h 250"/>
              <a:gd name="T48" fmla="*/ 28 w 39"/>
              <a:gd name="T49" fmla="*/ 227 h 250"/>
              <a:gd name="T50" fmla="*/ 25 w 39"/>
              <a:gd name="T51" fmla="*/ 239 h 250"/>
              <a:gd name="T52" fmla="*/ 23 w 39"/>
              <a:gd name="T53" fmla="*/ 246 h 250"/>
              <a:gd name="T54" fmla="*/ 20 w 39"/>
              <a:gd name="T55" fmla="*/ 250 h 250"/>
              <a:gd name="T56" fmla="*/ 18 w 39"/>
              <a:gd name="T57" fmla="*/ 250 h 250"/>
              <a:gd name="T58" fmla="*/ 15 w 39"/>
              <a:gd name="T59" fmla="*/ 247 h 250"/>
              <a:gd name="T60" fmla="*/ 12 w 39"/>
              <a:gd name="T61" fmla="*/ 242 h 250"/>
              <a:gd name="T62" fmla="*/ 8 w 39"/>
              <a:gd name="T63" fmla="*/ 235 h 250"/>
              <a:gd name="T64" fmla="*/ 3 w 39"/>
              <a:gd name="T65" fmla="*/ 221 h 250"/>
              <a:gd name="T66" fmla="*/ 1 w 39"/>
              <a:gd name="T67" fmla="*/ 213 h 250"/>
              <a:gd name="T68" fmla="*/ 0 w 39"/>
              <a:gd name="T69" fmla="*/ 206 h 250"/>
              <a:gd name="T70" fmla="*/ 1 w 39"/>
              <a:gd name="T71" fmla="*/ 198 h 250"/>
              <a:gd name="T72" fmla="*/ 1 w 39"/>
              <a:gd name="T73" fmla="*/ 195 h 250"/>
              <a:gd name="T74" fmla="*/ 1 w 39"/>
              <a:gd name="T75" fmla="*/ 190 h 250"/>
              <a:gd name="T76" fmla="*/ 3 w 39"/>
              <a:gd name="T77" fmla="*/ 185 h 250"/>
              <a:gd name="T78" fmla="*/ 3 w 39"/>
              <a:gd name="T79" fmla="*/ 177 h 250"/>
              <a:gd name="T80" fmla="*/ 4 w 39"/>
              <a:gd name="T81" fmla="*/ 168 h 250"/>
              <a:gd name="T82" fmla="*/ 6 w 39"/>
              <a:gd name="T83" fmla="*/ 147 h 250"/>
              <a:gd name="T84" fmla="*/ 10 w 39"/>
              <a:gd name="T85" fmla="*/ 122 h 250"/>
              <a:gd name="T86" fmla="*/ 12 w 39"/>
              <a:gd name="T87" fmla="*/ 99 h 250"/>
              <a:gd name="T88" fmla="*/ 13 w 39"/>
              <a:gd name="T89" fmla="*/ 80 h 250"/>
              <a:gd name="T90" fmla="*/ 12 w 39"/>
              <a:gd name="T91" fmla="*/ 64 h 250"/>
              <a:gd name="T92" fmla="*/ 10 w 39"/>
              <a:gd name="T93" fmla="*/ 50 h 250"/>
              <a:gd name="T94" fmla="*/ 9 w 39"/>
              <a:gd name="T95" fmla="*/ 39 h 250"/>
              <a:gd name="T96" fmla="*/ 6 w 39"/>
              <a:gd name="T97" fmla="*/ 29 h 250"/>
              <a:gd name="T98" fmla="*/ 5 w 39"/>
              <a:gd name="T99" fmla="*/ 20 h 250"/>
              <a:gd name="T100" fmla="*/ 4 w 39"/>
              <a:gd name="T101" fmla="*/ 17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250">
                <a:moveTo>
                  <a:pt x="4" y="17"/>
                </a:moveTo>
                <a:lnTo>
                  <a:pt x="3" y="14"/>
                </a:lnTo>
                <a:lnTo>
                  <a:pt x="3" y="11"/>
                </a:lnTo>
                <a:lnTo>
                  <a:pt x="3" y="8"/>
                </a:lnTo>
                <a:lnTo>
                  <a:pt x="3" y="6"/>
                </a:lnTo>
                <a:lnTo>
                  <a:pt x="4" y="3"/>
                </a:lnTo>
                <a:lnTo>
                  <a:pt x="4" y="2"/>
                </a:lnTo>
                <a:lnTo>
                  <a:pt x="6" y="1"/>
                </a:lnTo>
                <a:lnTo>
                  <a:pt x="9" y="0"/>
                </a:lnTo>
                <a:lnTo>
                  <a:pt x="12" y="0"/>
                </a:lnTo>
                <a:lnTo>
                  <a:pt x="14" y="0"/>
                </a:lnTo>
                <a:lnTo>
                  <a:pt x="17" y="0"/>
                </a:lnTo>
                <a:lnTo>
                  <a:pt x="20" y="1"/>
                </a:lnTo>
                <a:lnTo>
                  <a:pt x="24" y="2"/>
                </a:lnTo>
                <a:lnTo>
                  <a:pt x="28" y="5"/>
                </a:lnTo>
                <a:lnTo>
                  <a:pt x="33" y="7"/>
                </a:lnTo>
                <a:lnTo>
                  <a:pt x="39" y="10"/>
                </a:lnTo>
                <a:lnTo>
                  <a:pt x="39" y="11"/>
                </a:lnTo>
                <a:lnTo>
                  <a:pt x="39" y="14"/>
                </a:lnTo>
                <a:lnTo>
                  <a:pt x="39" y="16"/>
                </a:lnTo>
                <a:lnTo>
                  <a:pt x="39" y="20"/>
                </a:lnTo>
                <a:lnTo>
                  <a:pt x="39" y="24"/>
                </a:lnTo>
                <a:lnTo>
                  <a:pt x="38" y="29"/>
                </a:lnTo>
                <a:lnTo>
                  <a:pt x="38" y="34"/>
                </a:lnTo>
                <a:lnTo>
                  <a:pt x="38" y="39"/>
                </a:lnTo>
                <a:lnTo>
                  <a:pt x="38" y="45"/>
                </a:lnTo>
                <a:lnTo>
                  <a:pt x="38" y="52"/>
                </a:lnTo>
                <a:lnTo>
                  <a:pt x="38" y="60"/>
                </a:lnTo>
                <a:lnTo>
                  <a:pt x="38" y="68"/>
                </a:lnTo>
                <a:lnTo>
                  <a:pt x="38" y="76"/>
                </a:lnTo>
                <a:lnTo>
                  <a:pt x="37" y="85"/>
                </a:lnTo>
                <a:lnTo>
                  <a:pt x="37" y="95"/>
                </a:lnTo>
                <a:lnTo>
                  <a:pt x="37" y="105"/>
                </a:lnTo>
                <a:lnTo>
                  <a:pt x="35" y="115"/>
                </a:lnTo>
                <a:lnTo>
                  <a:pt x="35" y="125"/>
                </a:lnTo>
                <a:lnTo>
                  <a:pt x="35" y="135"/>
                </a:lnTo>
                <a:lnTo>
                  <a:pt x="34" y="144"/>
                </a:lnTo>
                <a:lnTo>
                  <a:pt x="34" y="153"/>
                </a:lnTo>
                <a:lnTo>
                  <a:pt x="33" y="162"/>
                </a:lnTo>
                <a:lnTo>
                  <a:pt x="33" y="169"/>
                </a:lnTo>
                <a:lnTo>
                  <a:pt x="33" y="177"/>
                </a:lnTo>
                <a:lnTo>
                  <a:pt x="32" y="183"/>
                </a:lnTo>
                <a:lnTo>
                  <a:pt x="32" y="191"/>
                </a:lnTo>
                <a:lnTo>
                  <a:pt x="32" y="196"/>
                </a:lnTo>
                <a:lnTo>
                  <a:pt x="30" y="202"/>
                </a:lnTo>
                <a:lnTo>
                  <a:pt x="30" y="207"/>
                </a:lnTo>
                <a:lnTo>
                  <a:pt x="29" y="212"/>
                </a:lnTo>
                <a:lnTo>
                  <a:pt x="29" y="216"/>
                </a:lnTo>
                <a:lnTo>
                  <a:pt x="29" y="221"/>
                </a:lnTo>
                <a:lnTo>
                  <a:pt x="28" y="227"/>
                </a:lnTo>
                <a:lnTo>
                  <a:pt x="27" y="234"/>
                </a:lnTo>
                <a:lnTo>
                  <a:pt x="25" y="239"/>
                </a:lnTo>
                <a:lnTo>
                  <a:pt x="24" y="242"/>
                </a:lnTo>
                <a:lnTo>
                  <a:pt x="23" y="246"/>
                </a:lnTo>
                <a:lnTo>
                  <a:pt x="22" y="247"/>
                </a:lnTo>
                <a:lnTo>
                  <a:pt x="20" y="250"/>
                </a:lnTo>
                <a:lnTo>
                  <a:pt x="19" y="250"/>
                </a:lnTo>
                <a:lnTo>
                  <a:pt x="18" y="250"/>
                </a:lnTo>
                <a:lnTo>
                  <a:pt x="17" y="249"/>
                </a:lnTo>
                <a:lnTo>
                  <a:pt x="15" y="247"/>
                </a:lnTo>
                <a:lnTo>
                  <a:pt x="14" y="246"/>
                </a:lnTo>
                <a:lnTo>
                  <a:pt x="12" y="242"/>
                </a:lnTo>
                <a:lnTo>
                  <a:pt x="10" y="240"/>
                </a:lnTo>
                <a:lnTo>
                  <a:pt x="8" y="235"/>
                </a:lnTo>
                <a:lnTo>
                  <a:pt x="6" y="230"/>
                </a:lnTo>
                <a:lnTo>
                  <a:pt x="3" y="221"/>
                </a:lnTo>
                <a:lnTo>
                  <a:pt x="1" y="217"/>
                </a:lnTo>
                <a:lnTo>
                  <a:pt x="1" y="213"/>
                </a:lnTo>
                <a:lnTo>
                  <a:pt x="0" y="210"/>
                </a:lnTo>
                <a:lnTo>
                  <a:pt x="0" y="206"/>
                </a:lnTo>
                <a:lnTo>
                  <a:pt x="0" y="202"/>
                </a:lnTo>
                <a:lnTo>
                  <a:pt x="1" y="198"/>
                </a:lnTo>
                <a:lnTo>
                  <a:pt x="1" y="197"/>
                </a:lnTo>
                <a:lnTo>
                  <a:pt x="1" y="195"/>
                </a:lnTo>
                <a:lnTo>
                  <a:pt x="1" y="193"/>
                </a:lnTo>
                <a:lnTo>
                  <a:pt x="1" y="190"/>
                </a:lnTo>
                <a:lnTo>
                  <a:pt x="3" y="187"/>
                </a:lnTo>
                <a:lnTo>
                  <a:pt x="3" y="185"/>
                </a:lnTo>
                <a:lnTo>
                  <a:pt x="3" y="181"/>
                </a:lnTo>
                <a:lnTo>
                  <a:pt x="3" y="177"/>
                </a:lnTo>
                <a:lnTo>
                  <a:pt x="4" y="172"/>
                </a:lnTo>
                <a:lnTo>
                  <a:pt x="4" y="168"/>
                </a:lnTo>
                <a:lnTo>
                  <a:pt x="5" y="158"/>
                </a:lnTo>
                <a:lnTo>
                  <a:pt x="6" y="147"/>
                </a:lnTo>
                <a:lnTo>
                  <a:pt x="9" y="134"/>
                </a:lnTo>
                <a:lnTo>
                  <a:pt x="10" y="122"/>
                </a:lnTo>
                <a:lnTo>
                  <a:pt x="10" y="110"/>
                </a:lnTo>
                <a:lnTo>
                  <a:pt x="12" y="99"/>
                </a:lnTo>
                <a:lnTo>
                  <a:pt x="12" y="89"/>
                </a:lnTo>
                <a:lnTo>
                  <a:pt x="13" y="80"/>
                </a:lnTo>
                <a:lnTo>
                  <a:pt x="13" y="71"/>
                </a:lnTo>
                <a:lnTo>
                  <a:pt x="12" y="64"/>
                </a:lnTo>
                <a:lnTo>
                  <a:pt x="12" y="56"/>
                </a:lnTo>
                <a:lnTo>
                  <a:pt x="10" y="50"/>
                </a:lnTo>
                <a:lnTo>
                  <a:pt x="9" y="44"/>
                </a:lnTo>
                <a:lnTo>
                  <a:pt x="9" y="39"/>
                </a:lnTo>
                <a:lnTo>
                  <a:pt x="8" y="34"/>
                </a:lnTo>
                <a:lnTo>
                  <a:pt x="6" y="29"/>
                </a:lnTo>
                <a:lnTo>
                  <a:pt x="5" y="24"/>
                </a:lnTo>
                <a:lnTo>
                  <a:pt x="5" y="20"/>
                </a:lnTo>
                <a:lnTo>
                  <a:pt x="4" y="17"/>
                </a:lnTo>
                <a:lnTo>
                  <a:pt x="4" y="1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305"/>
          <p:cNvSpPr/>
          <p:nvPr/>
        </p:nvSpPr>
        <p:spPr bwMode="auto">
          <a:xfrm>
            <a:off x="2939502" y="3254495"/>
            <a:ext cx="802137" cy="1036362"/>
          </a:xfrm>
          <a:custGeom>
            <a:avLst/>
            <a:gdLst>
              <a:gd name="T0" fmla="*/ 22 w 250"/>
              <a:gd name="T1" fmla="*/ 32 h 323"/>
              <a:gd name="T2" fmla="*/ 71 w 250"/>
              <a:gd name="T3" fmla="*/ 27 h 323"/>
              <a:gd name="T4" fmla="*/ 106 w 250"/>
              <a:gd name="T5" fmla="*/ 22 h 323"/>
              <a:gd name="T6" fmla="*/ 142 w 250"/>
              <a:gd name="T7" fmla="*/ 17 h 323"/>
              <a:gd name="T8" fmla="*/ 167 w 250"/>
              <a:gd name="T9" fmla="*/ 12 h 323"/>
              <a:gd name="T10" fmla="*/ 184 w 250"/>
              <a:gd name="T11" fmla="*/ 7 h 323"/>
              <a:gd name="T12" fmla="*/ 192 w 250"/>
              <a:gd name="T13" fmla="*/ 5 h 323"/>
              <a:gd name="T14" fmla="*/ 196 w 250"/>
              <a:gd name="T15" fmla="*/ 1 h 323"/>
              <a:gd name="T16" fmla="*/ 203 w 250"/>
              <a:gd name="T17" fmla="*/ 0 h 323"/>
              <a:gd name="T18" fmla="*/ 213 w 250"/>
              <a:gd name="T19" fmla="*/ 5 h 323"/>
              <a:gd name="T20" fmla="*/ 235 w 250"/>
              <a:gd name="T21" fmla="*/ 17 h 323"/>
              <a:gd name="T22" fmla="*/ 247 w 250"/>
              <a:gd name="T23" fmla="*/ 29 h 323"/>
              <a:gd name="T24" fmla="*/ 250 w 250"/>
              <a:gd name="T25" fmla="*/ 36 h 323"/>
              <a:gd name="T26" fmla="*/ 243 w 250"/>
              <a:gd name="T27" fmla="*/ 45 h 323"/>
              <a:gd name="T28" fmla="*/ 240 w 250"/>
              <a:gd name="T29" fmla="*/ 56 h 323"/>
              <a:gd name="T30" fmla="*/ 241 w 250"/>
              <a:gd name="T31" fmla="*/ 76 h 323"/>
              <a:gd name="T32" fmla="*/ 242 w 250"/>
              <a:gd name="T33" fmla="*/ 93 h 323"/>
              <a:gd name="T34" fmla="*/ 246 w 250"/>
              <a:gd name="T35" fmla="*/ 134 h 323"/>
              <a:gd name="T36" fmla="*/ 248 w 250"/>
              <a:gd name="T37" fmla="*/ 195 h 323"/>
              <a:gd name="T38" fmla="*/ 250 w 250"/>
              <a:gd name="T39" fmla="*/ 226 h 323"/>
              <a:gd name="T40" fmla="*/ 250 w 250"/>
              <a:gd name="T41" fmla="*/ 245 h 323"/>
              <a:gd name="T42" fmla="*/ 247 w 250"/>
              <a:gd name="T43" fmla="*/ 269 h 323"/>
              <a:gd name="T44" fmla="*/ 238 w 250"/>
              <a:gd name="T45" fmla="*/ 298 h 323"/>
              <a:gd name="T46" fmla="*/ 227 w 250"/>
              <a:gd name="T47" fmla="*/ 315 h 323"/>
              <a:gd name="T48" fmla="*/ 217 w 250"/>
              <a:gd name="T49" fmla="*/ 323 h 323"/>
              <a:gd name="T50" fmla="*/ 209 w 250"/>
              <a:gd name="T51" fmla="*/ 320 h 323"/>
              <a:gd name="T52" fmla="*/ 207 w 250"/>
              <a:gd name="T53" fmla="*/ 310 h 323"/>
              <a:gd name="T54" fmla="*/ 204 w 250"/>
              <a:gd name="T55" fmla="*/ 293 h 323"/>
              <a:gd name="T56" fmla="*/ 189 w 250"/>
              <a:gd name="T57" fmla="*/ 276 h 323"/>
              <a:gd name="T58" fmla="*/ 168 w 250"/>
              <a:gd name="T59" fmla="*/ 258 h 323"/>
              <a:gd name="T60" fmla="*/ 160 w 250"/>
              <a:gd name="T61" fmla="*/ 247 h 323"/>
              <a:gd name="T62" fmla="*/ 165 w 250"/>
              <a:gd name="T63" fmla="*/ 246 h 323"/>
              <a:gd name="T64" fmla="*/ 182 w 250"/>
              <a:gd name="T65" fmla="*/ 249 h 323"/>
              <a:gd name="T66" fmla="*/ 202 w 250"/>
              <a:gd name="T67" fmla="*/ 253 h 323"/>
              <a:gd name="T68" fmla="*/ 214 w 250"/>
              <a:gd name="T69" fmla="*/ 249 h 323"/>
              <a:gd name="T70" fmla="*/ 218 w 250"/>
              <a:gd name="T71" fmla="*/ 226 h 323"/>
              <a:gd name="T72" fmla="*/ 217 w 250"/>
              <a:gd name="T73" fmla="*/ 209 h 323"/>
              <a:gd name="T74" fmla="*/ 217 w 250"/>
              <a:gd name="T75" fmla="*/ 190 h 323"/>
              <a:gd name="T76" fmla="*/ 214 w 250"/>
              <a:gd name="T77" fmla="*/ 162 h 323"/>
              <a:gd name="T78" fmla="*/ 213 w 250"/>
              <a:gd name="T79" fmla="*/ 129 h 323"/>
              <a:gd name="T80" fmla="*/ 211 w 250"/>
              <a:gd name="T81" fmla="*/ 93 h 323"/>
              <a:gd name="T82" fmla="*/ 208 w 250"/>
              <a:gd name="T83" fmla="*/ 65 h 323"/>
              <a:gd name="T84" fmla="*/ 204 w 250"/>
              <a:gd name="T85" fmla="*/ 46 h 323"/>
              <a:gd name="T86" fmla="*/ 202 w 250"/>
              <a:gd name="T87" fmla="*/ 38 h 323"/>
              <a:gd name="T88" fmla="*/ 186 w 250"/>
              <a:gd name="T89" fmla="*/ 31 h 323"/>
              <a:gd name="T90" fmla="*/ 165 w 250"/>
              <a:gd name="T91" fmla="*/ 32 h 323"/>
              <a:gd name="T92" fmla="*/ 134 w 250"/>
              <a:gd name="T93" fmla="*/ 35 h 323"/>
              <a:gd name="T94" fmla="*/ 85 w 250"/>
              <a:gd name="T95" fmla="*/ 41 h 323"/>
              <a:gd name="T96" fmla="*/ 18 w 250"/>
              <a:gd name="T97" fmla="*/ 5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0" h="323">
                <a:moveTo>
                  <a:pt x="0" y="54"/>
                </a:moveTo>
                <a:lnTo>
                  <a:pt x="0" y="34"/>
                </a:lnTo>
                <a:lnTo>
                  <a:pt x="10" y="34"/>
                </a:lnTo>
                <a:lnTo>
                  <a:pt x="22" y="32"/>
                </a:lnTo>
                <a:lnTo>
                  <a:pt x="35" y="32"/>
                </a:lnTo>
                <a:lnTo>
                  <a:pt x="49" y="30"/>
                </a:lnTo>
                <a:lnTo>
                  <a:pt x="64" y="29"/>
                </a:lnTo>
                <a:lnTo>
                  <a:pt x="71" y="27"/>
                </a:lnTo>
                <a:lnTo>
                  <a:pt x="80" y="26"/>
                </a:lnTo>
                <a:lnTo>
                  <a:pt x="88" y="25"/>
                </a:lnTo>
                <a:lnTo>
                  <a:pt x="98" y="24"/>
                </a:lnTo>
                <a:lnTo>
                  <a:pt x="106" y="22"/>
                </a:lnTo>
                <a:lnTo>
                  <a:pt x="116" y="21"/>
                </a:lnTo>
                <a:lnTo>
                  <a:pt x="125" y="20"/>
                </a:lnTo>
                <a:lnTo>
                  <a:pt x="133" y="19"/>
                </a:lnTo>
                <a:lnTo>
                  <a:pt x="142" y="17"/>
                </a:lnTo>
                <a:lnTo>
                  <a:pt x="149" y="16"/>
                </a:lnTo>
                <a:lnTo>
                  <a:pt x="155" y="15"/>
                </a:lnTo>
                <a:lnTo>
                  <a:pt x="162" y="14"/>
                </a:lnTo>
                <a:lnTo>
                  <a:pt x="167" y="12"/>
                </a:lnTo>
                <a:lnTo>
                  <a:pt x="172" y="11"/>
                </a:lnTo>
                <a:lnTo>
                  <a:pt x="177" y="10"/>
                </a:lnTo>
                <a:lnTo>
                  <a:pt x="181" y="9"/>
                </a:lnTo>
                <a:lnTo>
                  <a:pt x="184" y="7"/>
                </a:lnTo>
                <a:lnTo>
                  <a:pt x="187" y="7"/>
                </a:lnTo>
                <a:lnTo>
                  <a:pt x="189" y="6"/>
                </a:lnTo>
                <a:lnTo>
                  <a:pt x="191" y="6"/>
                </a:lnTo>
                <a:lnTo>
                  <a:pt x="192" y="5"/>
                </a:lnTo>
                <a:lnTo>
                  <a:pt x="193" y="5"/>
                </a:lnTo>
                <a:lnTo>
                  <a:pt x="193" y="2"/>
                </a:lnTo>
                <a:lnTo>
                  <a:pt x="194" y="2"/>
                </a:lnTo>
                <a:lnTo>
                  <a:pt x="196" y="1"/>
                </a:lnTo>
                <a:lnTo>
                  <a:pt x="197" y="0"/>
                </a:lnTo>
                <a:lnTo>
                  <a:pt x="198" y="0"/>
                </a:lnTo>
                <a:lnTo>
                  <a:pt x="201" y="0"/>
                </a:lnTo>
                <a:lnTo>
                  <a:pt x="203" y="0"/>
                </a:lnTo>
                <a:lnTo>
                  <a:pt x="204" y="1"/>
                </a:lnTo>
                <a:lnTo>
                  <a:pt x="207" y="2"/>
                </a:lnTo>
                <a:lnTo>
                  <a:pt x="211" y="4"/>
                </a:lnTo>
                <a:lnTo>
                  <a:pt x="213" y="5"/>
                </a:lnTo>
                <a:lnTo>
                  <a:pt x="217" y="7"/>
                </a:lnTo>
                <a:lnTo>
                  <a:pt x="222" y="9"/>
                </a:lnTo>
                <a:lnTo>
                  <a:pt x="230" y="14"/>
                </a:lnTo>
                <a:lnTo>
                  <a:pt x="235" y="17"/>
                </a:lnTo>
                <a:lnTo>
                  <a:pt x="238" y="21"/>
                </a:lnTo>
                <a:lnTo>
                  <a:pt x="242" y="24"/>
                </a:lnTo>
                <a:lnTo>
                  <a:pt x="245" y="26"/>
                </a:lnTo>
                <a:lnTo>
                  <a:pt x="247" y="29"/>
                </a:lnTo>
                <a:lnTo>
                  <a:pt x="248" y="31"/>
                </a:lnTo>
                <a:lnTo>
                  <a:pt x="250" y="32"/>
                </a:lnTo>
                <a:lnTo>
                  <a:pt x="250" y="34"/>
                </a:lnTo>
                <a:lnTo>
                  <a:pt x="250" y="36"/>
                </a:lnTo>
                <a:lnTo>
                  <a:pt x="248" y="39"/>
                </a:lnTo>
                <a:lnTo>
                  <a:pt x="247" y="41"/>
                </a:lnTo>
                <a:lnTo>
                  <a:pt x="245" y="44"/>
                </a:lnTo>
                <a:lnTo>
                  <a:pt x="243" y="45"/>
                </a:lnTo>
                <a:lnTo>
                  <a:pt x="242" y="46"/>
                </a:lnTo>
                <a:lnTo>
                  <a:pt x="241" y="50"/>
                </a:lnTo>
                <a:lnTo>
                  <a:pt x="240" y="53"/>
                </a:lnTo>
                <a:lnTo>
                  <a:pt x="240" y="56"/>
                </a:lnTo>
                <a:lnTo>
                  <a:pt x="240" y="61"/>
                </a:lnTo>
                <a:lnTo>
                  <a:pt x="240" y="66"/>
                </a:lnTo>
                <a:lnTo>
                  <a:pt x="240" y="73"/>
                </a:lnTo>
                <a:lnTo>
                  <a:pt x="241" y="76"/>
                </a:lnTo>
                <a:lnTo>
                  <a:pt x="241" y="80"/>
                </a:lnTo>
                <a:lnTo>
                  <a:pt x="242" y="84"/>
                </a:lnTo>
                <a:lnTo>
                  <a:pt x="242" y="89"/>
                </a:lnTo>
                <a:lnTo>
                  <a:pt x="242" y="93"/>
                </a:lnTo>
                <a:lnTo>
                  <a:pt x="243" y="98"/>
                </a:lnTo>
                <a:lnTo>
                  <a:pt x="243" y="109"/>
                </a:lnTo>
                <a:lnTo>
                  <a:pt x="245" y="122"/>
                </a:lnTo>
                <a:lnTo>
                  <a:pt x="246" y="134"/>
                </a:lnTo>
                <a:lnTo>
                  <a:pt x="247" y="148"/>
                </a:lnTo>
                <a:lnTo>
                  <a:pt x="247" y="163"/>
                </a:lnTo>
                <a:lnTo>
                  <a:pt x="248" y="180"/>
                </a:lnTo>
                <a:lnTo>
                  <a:pt x="248" y="195"/>
                </a:lnTo>
                <a:lnTo>
                  <a:pt x="250" y="209"/>
                </a:lnTo>
                <a:lnTo>
                  <a:pt x="250" y="215"/>
                </a:lnTo>
                <a:lnTo>
                  <a:pt x="250" y="220"/>
                </a:lnTo>
                <a:lnTo>
                  <a:pt x="250" y="226"/>
                </a:lnTo>
                <a:lnTo>
                  <a:pt x="250" y="231"/>
                </a:lnTo>
                <a:lnTo>
                  <a:pt x="250" y="236"/>
                </a:lnTo>
                <a:lnTo>
                  <a:pt x="250" y="241"/>
                </a:lnTo>
                <a:lnTo>
                  <a:pt x="250" y="245"/>
                </a:lnTo>
                <a:lnTo>
                  <a:pt x="250" y="250"/>
                </a:lnTo>
                <a:lnTo>
                  <a:pt x="250" y="254"/>
                </a:lnTo>
                <a:lnTo>
                  <a:pt x="250" y="256"/>
                </a:lnTo>
                <a:lnTo>
                  <a:pt x="247" y="269"/>
                </a:lnTo>
                <a:lnTo>
                  <a:pt x="245" y="281"/>
                </a:lnTo>
                <a:lnTo>
                  <a:pt x="242" y="288"/>
                </a:lnTo>
                <a:lnTo>
                  <a:pt x="241" y="293"/>
                </a:lnTo>
                <a:lnTo>
                  <a:pt x="238" y="298"/>
                </a:lnTo>
                <a:lnTo>
                  <a:pt x="235" y="303"/>
                </a:lnTo>
                <a:lnTo>
                  <a:pt x="232" y="308"/>
                </a:lnTo>
                <a:lnTo>
                  <a:pt x="230" y="312"/>
                </a:lnTo>
                <a:lnTo>
                  <a:pt x="227" y="315"/>
                </a:lnTo>
                <a:lnTo>
                  <a:pt x="225" y="318"/>
                </a:lnTo>
                <a:lnTo>
                  <a:pt x="222" y="320"/>
                </a:lnTo>
                <a:lnTo>
                  <a:pt x="220" y="322"/>
                </a:lnTo>
                <a:lnTo>
                  <a:pt x="217" y="323"/>
                </a:lnTo>
                <a:lnTo>
                  <a:pt x="216" y="323"/>
                </a:lnTo>
                <a:lnTo>
                  <a:pt x="213" y="323"/>
                </a:lnTo>
                <a:lnTo>
                  <a:pt x="211" y="322"/>
                </a:lnTo>
                <a:lnTo>
                  <a:pt x="209" y="320"/>
                </a:lnTo>
                <a:lnTo>
                  <a:pt x="208" y="319"/>
                </a:lnTo>
                <a:lnTo>
                  <a:pt x="207" y="317"/>
                </a:lnTo>
                <a:lnTo>
                  <a:pt x="207" y="314"/>
                </a:lnTo>
                <a:lnTo>
                  <a:pt x="207" y="310"/>
                </a:lnTo>
                <a:lnTo>
                  <a:pt x="208" y="305"/>
                </a:lnTo>
                <a:lnTo>
                  <a:pt x="207" y="302"/>
                </a:lnTo>
                <a:lnTo>
                  <a:pt x="207" y="297"/>
                </a:lnTo>
                <a:lnTo>
                  <a:pt x="204" y="293"/>
                </a:lnTo>
                <a:lnTo>
                  <a:pt x="202" y="289"/>
                </a:lnTo>
                <a:lnTo>
                  <a:pt x="198" y="284"/>
                </a:lnTo>
                <a:lnTo>
                  <a:pt x="194" y="280"/>
                </a:lnTo>
                <a:lnTo>
                  <a:pt x="189" y="276"/>
                </a:lnTo>
                <a:lnTo>
                  <a:pt x="183" y="271"/>
                </a:lnTo>
                <a:lnTo>
                  <a:pt x="177" y="266"/>
                </a:lnTo>
                <a:lnTo>
                  <a:pt x="172" y="261"/>
                </a:lnTo>
                <a:lnTo>
                  <a:pt x="168" y="258"/>
                </a:lnTo>
                <a:lnTo>
                  <a:pt x="164" y="255"/>
                </a:lnTo>
                <a:lnTo>
                  <a:pt x="162" y="251"/>
                </a:lnTo>
                <a:lnTo>
                  <a:pt x="160" y="250"/>
                </a:lnTo>
                <a:lnTo>
                  <a:pt x="160" y="247"/>
                </a:lnTo>
                <a:lnTo>
                  <a:pt x="160" y="247"/>
                </a:lnTo>
                <a:lnTo>
                  <a:pt x="162" y="246"/>
                </a:lnTo>
                <a:lnTo>
                  <a:pt x="163" y="246"/>
                </a:lnTo>
                <a:lnTo>
                  <a:pt x="165" y="246"/>
                </a:lnTo>
                <a:lnTo>
                  <a:pt x="169" y="246"/>
                </a:lnTo>
                <a:lnTo>
                  <a:pt x="172" y="246"/>
                </a:lnTo>
                <a:lnTo>
                  <a:pt x="177" y="247"/>
                </a:lnTo>
                <a:lnTo>
                  <a:pt x="182" y="249"/>
                </a:lnTo>
                <a:lnTo>
                  <a:pt x="188" y="249"/>
                </a:lnTo>
                <a:lnTo>
                  <a:pt x="193" y="251"/>
                </a:lnTo>
                <a:lnTo>
                  <a:pt x="198" y="253"/>
                </a:lnTo>
                <a:lnTo>
                  <a:pt x="202" y="253"/>
                </a:lnTo>
                <a:lnTo>
                  <a:pt x="206" y="253"/>
                </a:lnTo>
                <a:lnTo>
                  <a:pt x="209" y="253"/>
                </a:lnTo>
                <a:lnTo>
                  <a:pt x="212" y="251"/>
                </a:lnTo>
                <a:lnTo>
                  <a:pt x="214" y="249"/>
                </a:lnTo>
                <a:lnTo>
                  <a:pt x="216" y="247"/>
                </a:lnTo>
                <a:lnTo>
                  <a:pt x="217" y="241"/>
                </a:lnTo>
                <a:lnTo>
                  <a:pt x="217" y="234"/>
                </a:lnTo>
                <a:lnTo>
                  <a:pt x="218" y="226"/>
                </a:lnTo>
                <a:lnTo>
                  <a:pt x="218" y="217"/>
                </a:lnTo>
                <a:lnTo>
                  <a:pt x="218" y="215"/>
                </a:lnTo>
                <a:lnTo>
                  <a:pt x="218" y="212"/>
                </a:lnTo>
                <a:lnTo>
                  <a:pt x="217" y="209"/>
                </a:lnTo>
                <a:lnTo>
                  <a:pt x="217" y="205"/>
                </a:lnTo>
                <a:lnTo>
                  <a:pt x="217" y="200"/>
                </a:lnTo>
                <a:lnTo>
                  <a:pt x="217" y="195"/>
                </a:lnTo>
                <a:lnTo>
                  <a:pt x="217" y="190"/>
                </a:lnTo>
                <a:lnTo>
                  <a:pt x="216" y="183"/>
                </a:lnTo>
                <a:lnTo>
                  <a:pt x="216" y="177"/>
                </a:lnTo>
                <a:lnTo>
                  <a:pt x="216" y="170"/>
                </a:lnTo>
                <a:lnTo>
                  <a:pt x="214" y="162"/>
                </a:lnTo>
                <a:lnTo>
                  <a:pt x="214" y="154"/>
                </a:lnTo>
                <a:lnTo>
                  <a:pt x="214" y="147"/>
                </a:lnTo>
                <a:lnTo>
                  <a:pt x="213" y="138"/>
                </a:lnTo>
                <a:lnTo>
                  <a:pt x="213" y="129"/>
                </a:lnTo>
                <a:lnTo>
                  <a:pt x="213" y="119"/>
                </a:lnTo>
                <a:lnTo>
                  <a:pt x="212" y="110"/>
                </a:lnTo>
                <a:lnTo>
                  <a:pt x="212" y="102"/>
                </a:lnTo>
                <a:lnTo>
                  <a:pt x="211" y="93"/>
                </a:lnTo>
                <a:lnTo>
                  <a:pt x="211" y="85"/>
                </a:lnTo>
                <a:lnTo>
                  <a:pt x="209" y="78"/>
                </a:lnTo>
                <a:lnTo>
                  <a:pt x="209" y="71"/>
                </a:lnTo>
                <a:lnTo>
                  <a:pt x="208" y="65"/>
                </a:lnTo>
                <a:lnTo>
                  <a:pt x="207" y="60"/>
                </a:lnTo>
                <a:lnTo>
                  <a:pt x="207" y="55"/>
                </a:lnTo>
                <a:lnTo>
                  <a:pt x="206" y="50"/>
                </a:lnTo>
                <a:lnTo>
                  <a:pt x="204" y="46"/>
                </a:lnTo>
                <a:lnTo>
                  <a:pt x="204" y="43"/>
                </a:lnTo>
                <a:lnTo>
                  <a:pt x="203" y="40"/>
                </a:lnTo>
                <a:lnTo>
                  <a:pt x="202" y="39"/>
                </a:lnTo>
                <a:lnTo>
                  <a:pt x="202" y="38"/>
                </a:lnTo>
                <a:lnTo>
                  <a:pt x="201" y="36"/>
                </a:lnTo>
                <a:lnTo>
                  <a:pt x="196" y="35"/>
                </a:lnTo>
                <a:lnTo>
                  <a:pt x="191" y="32"/>
                </a:lnTo>
                <a:lnTo>
                  <a:pt x="186" y="31"/>
                </a:lnTo>
                <a:lnTo>
                  <a:pt x="178" y="31"/>
                </a:lnTo>
                <a:lnTo>
                  <a:pt x="176" y="31"/>
                </a:lnTo>
                <a:lnTo>
                  <a:pt x="172" y="31"/>
                </a:lnTo>
                <a:lnTo>
                  <a:pt x="165" y="32"/>
                </a:lnTo>
                <a:lnTo>
                  <a:pt x="160" y="32"/>
                </a:lnTo>
                <a:lnTo>
                  <a:pt x="153" y="34"/>
                </a:lnTo>
                <a:lnTo>
                  <a:pt x="144" y="35"/>
                </a:lnTo>
                <a:lnTo>
                  <a:pt x="134" y="35"/>
                </a:lnTo>
                <a:lnTo>
                  <a:pt x="124" y="36"/>
                </a:lnTo>
                <a:lnTo>
                  <a:pt x="113" y="39"/>
                </a:lnTo>
                <a:lnTo>
                  <a:pt x="99" y="40"/>
                </a:lnTo>
                <a:lnTo>
                  <a:pt x="85" y="41"/>
                </a:lnTo>
                <a:lnTo>
                  <a:pt x="70" y="44"/>
                </a:lnTo>
                <a:lnTo>
                  <a:pt x="55" y="46"/>
                </a:lnTo>
                <a:lnTo>
                  <a:pt x="37" y="48"/>
                </a:lnTo>
                <a:lnTo>
                  <a:pt x="18" y="50"/>
                </a:lnTo>
                <a:lnTo>
                  <a:pt x="0" y="54"/>
                </a:lnTo>
                <a:lnTo>
                  <a:pt x="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06"/>
          <p:cNvSpPr/>
          <p:nvPr/>
        </p:nvSpPr>
        <p:spPr bwMode="auto">
          <a:xfrm>
            <a:off x="3148056" y="2882304"/>
            <a:ext cx="173261" cy="1328338"/>
          </a:xfrm>
          <a:custGeom>
            <a:avLst/>
            <a:gdLst>
              <a:gd name="T0" fmla="*/ 4 w 54"/>
              <a:gd name="T1" fmla="*/ 13 h 414"/>
              <a:gd name="T2" fmla="*/ 1 w 54"/>
              <a:gd name="T3" fmla="*/ 9 h 414"/>
              <a:gd name="T4" fmla="*/ 1 w 54"/>
              <a:gd name="T5" fmla="*/ 5 h 414"/>
              <a:gd name="T6" fmla="*/ 11 w 54"/>
              <a:gd name="T7" fmla="*/ 1 h 414"/>
              <a:gd name="T8" fmla="*/ 28 w 54"/>
              <a:gd name="T9" fmla="*/ 1 h 414"/>
              <a:gd name="T10" fmla="*/ 46 w 54"/>
              <a:gd name="T11" fmla="*/ 9 h 414"/>
              <a:gd name="T12" fmla="*/ 51 w 54"/>
              <a:gd name="T13" fmla="*/ 14 h 414"/>
              <a:gd name="T14" fmla="*/ 54 w 54"/>
              <a:gd name="T15" fmla="*/ 18 h 414"/>
              <a:gd name="T16" fmla="*/ 53 w 54"/>
              <a:gd name="T17" fmla="*/ 29 h 414"/>
              <a:gd name="T18" fmla="*/ 50 w 54"/>
              <a:gd name="T19" fmla="*/ 39 h 414"/>
              <a:gd name="T20" fmla="*/ 49 w 54"/>
              <a:gd name="T21" fmla="*/ 54 h 414"/>
              <a:gd name="T22" fmla="*/ 48 w 54"/>
              <a:gd name="T23" fmla="*/ 78 h 414"/>
              <a:gd name="T24" fmla="*/ 46 w 54"/>
              <a:gd name="T25" fmla="*/ 112 h 414"/>
              <a:gd name="T26" fmla="*/ 46 w 54"/>
              <a:gd name="T27" fmla="*/ 154 h 414"/>
              <a:gd name="T28" fmla="*/ 46 w 54"/>
              <a:gd name="T29" fmla="*/ 204 h 414"/>
              <a:gd name="T30" fmla="*/ 46 w 54"/>
              <a:gd name="T31" fmla="*/ 250 h 414"/>
              <a:gd name="T32" fmla="*/ 45 w 54"/>
              <a:gd name="T33" fmla="*/ 291 h 414"/>
              <a:gd name="T34" fmla="*/ 45 w 54"/>
              <a:gd name="T35" fmla="*/ 323 h 414"/>
              <a:gd name="T36" fmla="*/ 45 w 54"/>
              <a:gd name="T37" fmla="*/ 351 h 414"/>
              <a:gd name="T38" fmla="*/ 44 w 54"/>
              <a:gd name="T39" fmla="*/ 370 h 414"/>
              <a:gd name="T40" fmla="*/ 43 w 54"/>
              <a:gd name="T41" fmla="*/ 385 h 414"/>
              <a:gd name="T42" fmla="*/ 40 w 54"/>
              <a:gd name="T43" fmla="*/ 397 h 414"/>
              <a:gd name="T44" fmla="*/ 39 w 54"/>
              <a:gd name="T45" fmla="*/ 406 h 414"/>
              <a:gd name="T46" fmla="*/ 38 w 54"/>
              <a:gd name="T47" fmla="*/ 411 h 414"/>
              <a:gd name="T48" fmla="*/ 36 w 54"/>
              <a:gd name="T49" fmla="*/ 414 h 414"/>
              <a:gd name="T50" fmla="*/ 34 w 54"/>
              <a:gd name="T51" fmla="*/ 413 h 414"/>
              <a:gd name="T52" fmla="*/ 30 w 54"/>
              <a:gd name="T53" fmla="*/ 405 h 414"/>
              <a:gd name="T54" fmla="*/ 26 w 54"/>
              <a:gd name="T55" fmla="*/ 390 h 414"/>
              <a:gd name="T56" fmla="*/ 24 w 54"/>
              <a:gd name="T57" fmla="*/ 375 h 414"/>
              <a:gd name="T58" fmla="*/ 21 w 54"/>
              <a:gd name="T59" fmla="*/ 350 h 414"/>
              <a:gd name="T60" fmla="*/ 20 w 54"/>
              <a:gd name="T61" fmla="*/ 314 h 414"/>
              <a:gd name="T62" fmla="*/ 19 w 54"/>
              <a:gd name="T63" fmla="*/ 269 h 414"/>
              <a:gd name="T64" fmla="*/ 19 w 54"/>
              <a:gd name="T65" fmla="*/ 213 h 414"/>
              <a:gd name="T66" fmla="*/ 19 w 54"/>
              <a:gd name="T67" fmla="*/ 171 h 414"/>
              <a:gd name="T68" fmla="*/ 19 w 54"/>
              <a:gd name="T69" fmla="*/ 142 h 414"/>
              <a:gd name="T70" fmla="*/ 18 w 54"/>
              <a:gd name="T71" fmla="*/ 116 h 414"/>
              <a:gd name="T72" fmla="*/ 18 w 54"/>
              <a:gd name="T73" fmla="*/ 93 h 414"/>
              <a:gd name="T74" fmla="*/ 18 w 54"/>
              <a:gd name="T75" fmla="*/ 73 h 414"/>
              <a:gd name="T76" fmla="*/ 16 w 54"/>
              <a:gd name="T77" fmla="*/ 55 h 414"/>
              <a:gd name="T78" fmla="*/ 15 w 54"/>
              <a:gd name="T79" fmla="*/ 42 h 414"/>
              <a:gd name="T80" fmla="*/ 14 w 54"/>
              <a:gd name="T81" fmla="*/ 30 h 414"/>
              <a:gd name="T82" fmla="*/ 13 w 54"/>
              <a:gd name="T83" fmla="*/ 23 h 414"/>
              <a:gd name="T84" fmla="*/ 11 w 54"/>
              <a:gd name="T85" fmla="*/ 18 h 414"/>
              <a:gd name="T86" fmla="*/ 9 w 54"/>
              <a:gd name="T87" fmla="*/ 15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4" h="414">
                <a:moveTo>
                  <a:pt x="9" y="15"/>
                </a:moveTo>
                <a:lnTo>
                  <a:pt x="6" y="14"/>
                </a:lnTo>
                <a:lnTo>
                  <a:pt x="4" y="13"/>
                </a:lnTo>
                <a:lnTo>
                  <a:pt x="2" y="11"/>
                </a:lnTo>
                <a:lnTo>
                  <a:pt x="1" y="10"/>
                </a:lnTo>
                <a:lnTo>
                  <a:pt x="1" y="9"/>
                </a:lnTo>
                <a:lnTo>
                  <a:pt x="0" y="8"/>
                </a:lnTo>
                <a:lnTo>
                  <a:pt x="1" y="6"/>
                </a:lnTo>
                <a:lnTo>
                  <a:pt x="1" y="5"/>
                </a:lnTo>
                <a:lnTo>
                  <a:pt x="4" y="4"/>
                </a:lnTo>
                <a:lnTo>
                  <a:pt x="7" y="1"/>
                </a:lnTo>
                <a:lnTo>
                  <a:pt x="11" y="1"/>
                </a:lnTo>
                <a:lnTo>
                  <a:pt x="16" y="0"/>
                </a:lnTo>
                <a:lnTo>
                  <a:pt x="21" y="1"/>
                </a:lnTo>
                <a:lnTo>
                  <a:pt x="28" y="1"/>
                </a:lnTo>
                <a:lnTo>
                  <a:pt x="34" y="4"/>
                </a:lnTo>
                <a:lnTo>
                  <a:pt x="41" y="5"/>
                </a:lnTo>
                <a:lnTo>
                  <a:pt x="46" y="9"/>
                </a:lnTo>
                <a:lnTo>
                  <a:pt x="48" y="10"/>
                </a:lnTo>
                <a:lnTo>
                  <a:pt x="50" y="13"/>
                </a:lnTo>
                <a:lnTo>
                  <a:pt x="51" y="14"/>
                </a:lnTo>
                <a:lnTo>
                  <a:pt x="53" y="15"/>
                </a:lnTo>
                <a:lnTo>
                  <a:pt x="53" y="16"/>
                </a:lnTo>
                <a:lnTo>
                  <a:pt x="54" y="18"/>
                </a:lnTo>
                <a:lnTo>
                  <a:pt x="54" y="22"/>
                </a:lnTo>
                <a:lnTo>
                  <a:pt x="53" y="25"/>
                </a:lnTo>
                <a:lnTo>
                  <a:pt x="53" y="29"/>
                </a:lnTo>
                <a:lnTo>
                  <a:pt x="51" y="34"/>
                </a:lnTo>
                <a:lnTo>
                  <a:pt x="50" y="37"/>
                </a:lnTo>
                <a:lnTo>
                  <a:pt x="50" y="39"/>
                </a:lnTo>
                <a:lnTo>
                  <a:pt x="50" y="43"/>
                </a:lnTo>
                <a:lnTo>
                  <a:pt x="49" y="48"/>
                </a:lnTo>
                <a:lnTo>
                  <a:pt x="49" y="54"/>
                </a:lnTo>
                <a:lnTo>
                  <a:pt x="48" y="62"/>
                </a:lnTo>
                <a:lnTo>
                  <a:pt x="48" y="69"/>
                </a:lnTo>
                <a:lnTo>
                  <a:pt x="48" y="78"/>
                </a:lnTo>
                <a:lnTo>
                  <a:pt x="48" y="88"/>
                </a:lnTo>
                <a:lnTo>
                  <a:pt x="46" y="99"/>
                </a:lnTo>
                <a:lnTo>
                  <a:pt x="46" y="112"/>
                </a:lnTo>
                <a:lnTo>
                  <a:pt x="46" y="125"/>
                </a:lnTo>
                <a:lnTo>
                  <a:pt x="46" y="138"/>
                </a:lnTo>
                <a:lnTo>
                  <a:pt x="46" y="154"/>
                </a:lnTo>
                <a:lnTo>
                  <a:pt x="46" y="170"/>
                </a:lnTo>
                <a:lnTo>
                  <a:pt x="46" y="186"/>
                </a:lnTo>
                <a:lnTo>
                  <a:pt x="46" y="204"/>
                </a:lnTo>
                <a:lnTo>
                  <a:pt x="46" y="220"/>
                </a:lnTo>
                <a:lnTo>
                  <a:pt x="46" y="235"/>
                </a:lnTo>
                <a:lnTo>
                  <a:pt x="46" y="250"/>
                </a:lnTo>
                <a:lnTo>
                  <a:pt x="46" y="264"/>
                </a:lnTo>
                <a:lnTo>
                  <a:pt x="46" y="278"/>
                </a:lnTo>
                <a:lnTo>
                  <a:pt x="45" y="291"/>
                </a:lnTo>
                <a:lnTo>
                  <a:pt x="45" y="302"/>
                </a:lnTo>
                <a:lnTo>
                  <a:pt x="45" y="313"/>
                </a:lnTo>
                <a:lnTo>
                  <a:pt x="45" y="323"/>
                </a:lnTo>
                <a:lnTo>
                  <a:pt x="45" y="333"/>
                </a:lnTo>
                <a:lnTo>
                  <a:pt x="45" y="342"/>
                </a:lnTo>
                <a:lnTo>
                  <a:pt x="45" y="351"/>
                </a:lnTo>
                <a:lnTo>
                  <a:pt x="44" y="357"/>
                </a:lnTo>
                <a:lnTo>
                  <a:pt x="44" y="365"/>
                </a:lnTo>
                <a:lnTo>
                  <a:pt x="44" y="370"/>
                </a:lnTo>
                <a:lnTo>
                  <a:pt x="43" y="376"/>
                </a:lnTo>
                <a:lnTo>
                  <a:pt x="43" y="381"/>
                </a:lnTo>
                <a:lnTo>
                  <a:pt x="43" y="385"/>
                </a:lnTo>
                <a:lnTo>
                  <a:pt x="41" y="390"/>
                </a:lnTo>
                <a:lnTo>
                  <a:pt x="41" y="394"/>
                </a:lnTo>
                <a:lnTo>
                  <a:pt x="40" y="397"/>
                </a:lnTo>
                <a:lnTo>
                  <a:pt x="40" y="400"/>
                </a:lnTo>
                <a:lnTo>
                  <a:pt x="40" y="404"/>
                </a:lnTo>
                <a:lnTo>
                  <a:pt x="39" y="406"/>
                </a:lnTo>
                <a:lnTo>
                  <a:pt x="39" y="407"/>
                </a:lnTo>
                <a:lnTo>
                  <a:pt x="39" y="410"/>
                </a:lnTo>
                <a:lnTo>
                  <a:pt x="38" y="411"/>
                </a:lnTo>
                <a:lnTo>
                  <a:pt x="38" y="413"/>
                </a:lnTo>
                <a:lnTo>
                  <a:pt x="36" y="414"/>
                </a:lnTo>
                <a:lnTo>
                  <a:pt x="36" y="414"/>
                </a:lnTo>
                <a:lnTo>
                  <a:pt x="36" y="414"/>
                </a:lnTo>
                <a:lnTo>
                  <a:pt x="35" y="414"/>
                </a:lnTo>
                <a:lnTo>
                  <a:pt x="34" y="413"/>
                </a:lnTo>
                <a:lnTo>
                  <a:pt x="33" y="411"/>
                </a:lnTo>
                <a:lnTo>
                  <a:pt x="31" y="409"/>
                </a:lnTo>
                <a:lnTo>
                  <a:pt x="30" y="405"/>
                </a:lnTo>
                <a:lnTo>
                  <a:pt x="29" y="401"/>
                </a:lnTo>
                <a:lnTo>
                  <a:pt x="28" y="396"/>
                </a:lnTo>
                <a:lnTo>
                  <a:pt x="26" y="390"/>
                </a:lnTo>
                <a:lnTo>
                  <a:pt x="25" y="386"/>
                </a:lnTo>
                <a:lnTo>
                  <a:pt x="24" y="381"/>
                </a:lnTo>
                <a:lnTo>
                  <a:pt x="24" y="375"/>
                </a:lnTo>
                <a:lnTo>
                  <a:pt x="23" y="367"/>
                </a:lnTo>
                <a:lnTo>
                  <a:pt x="23" y="360"/>
                </a:lnTo>
                <a:lnTo>
                  <a:pt x="21" y="350"/>
                </a:lnTo>
                <a:lnTo>
                  <a:pt x="21" y="340"/>
                </a:lnTo>
                <a:lnTo>
                  <a:pt x="20" y="327"/>
                </a:lnTo>
                <a:lnTo>
                  <a:pt x="20" y="314"/>
                </a:lnTo>
                <a:lnTo>
                  <a:pt x="20" y="301"/>
                </a:lnTo>
                <a:lnTo>
                  <a:pt x="19" y="286"/>
                </a:lnTo>
                <a:lnTo>
                  <a:pt x="19" y="269"/>
                </a:lnTo>
                <a:lnTo>
                  <a:pt x="19" y="252"/>
                </a:lnTo>
                <a:lnTo>
                  <a:pt x="19" y="233"/>
                </a:lnTo>
                <a:lnTo>
                  <a:pt x="19" y="213"/>
                </a:lnTo>
                <a:lnTo>
                  <a:pt x="19" y="191"/>
                </a:lnTo>
                <a:lnTo>
                  <a:pt x="19" y="181"/>
                </a:lnTo>
                <a:lnTo>
                  <a:pt x="19" y="171"/>
                </a:lnTo>
                <a:lnTo>
                  <a:pt x="19" y="161"/>
                </a:lnTo>
                <a:lnTo>
                  <a:pt x="19" y="151"/>
                </a:lnTo>
                <a:lnTo>
                  <a:pt x="19" y="142"/>
                </a:lnTo>
                <a:lnTo>
                  <a:pt x="19" y="132"/>
                </a:lnTo>
                <a:lnTo>
                  <a:pt x="19" y="125"/>
                </a:lnTo>
                <a:lnTo>
                  <a:pt x="18" y="116"/>
                </a:lnTo>
                <a:lnTo>
                  <a:pt x="18" y="108"/>
                </a:lnTo>
                <a:lnTo>
                  <a:pt x="18" y="99"/>
                </a:lnTo>
                <a:lnTo>
                  <a:pt x="18" y="93"/>
                </a:lnTo>
                <a:lnTo>
                  <a:pt x="18" y="86"/>
                </a:lnTo>
                <a:lnTo>
                  <a:pt x="18" y="79"/>
                </a:lnTo>
                <a:lnTo>
                  <a:pt x="18" y="73"/>
                </a:lnTo>
                <a:lnTo>
                  <a:pt x="16" y="67"/>
                </a:lnTo>
                <a:lnTo>
                  <a:pt x="16" y="60"/>
                </a:lnTo>
                <a:lnTo>
                  <a:pt x="16" y="55"/>
                </a:lnTo>
                <a:lnTo>
                  <a:pt x="16" y="50"/>
                </a:lnTo>
                <a:lnTo>
                  <a:pt x="15" y="45"/>
                </a:lnTo>
                <a:lnTo>
                  <a:pt x="15" y="42"/>
                </a:lnTo>
                <a:lnTo>
                  <a:pt x="15" y="38"/>
                </a:lnTo>
                <a:lnTo>
                  <a:pt x="14" y="34"/>
                </a:lnTo>
                <a:lnTo>
                  <a:pt x="14" y="30"/>
                </a:lnTo>
                <a:lnTo>
                  <a:pt x="14" y="28"/>
                </a:lnTo>
                <a:lnTo>
                  <a:pt x="13" y="25"/>
                </a:lnTo>
                <a:lnTo>
                  <a:pt x="13" y="23"/>
                </a:lnTo>
                <a:lnTo>
                  <a:pt x="11" y="20"/>
                </a:lnTo>
                <a:lnTo>
                  <a:pt x="11" y="19"/>
                </a:lnTo>
                <a:lnTo>
                  <a:pt x="11" y="18"/>
                </a:lnTo>
                <a:lnTo>
                  <a:pt x="10" y="16"/>
                </a:lnTo>
                <a:lnTo>
                  <a:pt x="10" y="15"/>
                </a:lnTo>
                <a:lnTo>
                  <a:pt x="9" y="15"/>
                </a:lnTo>
                <a:lnTo>
                  <a:pt x="9" y="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307"/>
          <p:cNvSpPr/>
          <p:nvPr/>
        </p:nvSpPr>
        <p:spPr bwMode="auto">
          <a:xfrm>
            <a:off x="3488162" y="2837384"/>
            <a:ext cx="224598" cy="134759"/>
          </a:xfrm>
          <a:custGeom>
            <a:avLst/>
            <a:gdLst>
              <a:gd name="T0" fmla="*/ 0 w 70"/>
              <a:gd name="T1" fmla="*/ 0 h 42"/>
              <a:gd name="T2" fmla="*/ 11 w 70"/>
              <a:gd name="T3" fmla="*/ 0 h 42"/>
              <a:gd name="T4" fmla="*/ 21 w 70"/>
              <a:gd name="T5" fmla="*/ 0 h 42"/>
              <a:gd name="T6" fmla="*/ 31 w 70"/>
              <a:gd name="T7" fmla="*/ 0 h 42"/>
              <a:gd name="T8" fmla="*/ 38 w 70"/>
              <a:gd name="T9" fmla="*/ 2 h 42"/>
              <a:gd name="T10" fmla="*/ 46 w 70"/>
              <a:gd name="T11" fmla="*/ 3 h 42"/>
              <a:gd name="T12" fmla="*/ 51 w 70"/>
              <a:gd name="T13" fmla="*/ 5 h 42"/>
              <a:gd name="T14" fmla="*/ 56 w 70"/>
              <a:gd name="T15" fmla="*/ 7 h 42"/>
              <a:gd name="T16" fmla="*/ 59 w 70"/>
              <a:gd name="T17" fmla="*/ 9 h 42"/>
              <a:gd name="T18" fmla="*/ 62 w 70"/>
              <a:gd name="T19" fmla="*/ 13 h 42"/>
              <a:gd name="T20" fmla="*/ 64 w 70"/>
              <a:gd name="T21" fmla="*/ 15 h 42"/>
              <a:gd name="T22" fmla="*/ 66 w 70"/>
              <a:gd name="T23" fmla="*/ 18 h 42"/>
              <a:gd name="T24" fmla="*/ 67 w 70"/>
              <a:gd name="T25" fmla="*/ 20 h 42"/>
              <a:gd name="T26" fmla="*/ 69 w 70"/>
              <a:gd name="T27" fmla="*/ 24 h 42"/>
              <a:gd name="T28" fmla="*/ 70 w 70"/>
              <a:gd name="T29" fmla="*/ 27 h 42"/>
              <a:gd name="T30" fmla="*/ 70 w 70"/>
              <a:gd name="T31" fmla="*/ 30 h 42"/>
              <a:gd name="T32" fmla="*/ 69 w 70"/>
              <a:gd name="T33" fmla="*/ 34 h 42"/>
              <a:gd name="T34" fmla="*/ 69 w 70"/>
              <a:gd name="T35" fmla="*/ 36 h 42"/>
              <a:gd name="T36" fmla="*/ 67 w 70"/>
              <a:gd name="T37" fmla="*/ 38 h 42"/>
              <a:gd name="T38" fmla="*/ 67 w 70"/>
              <a:gd name="T39" fmla="*/ 39 h 42"/>
              <a:gd name="T40" fmla="*/ 66 w 70"/>
              <a:gd name="T41" fmla="*/ 41 h 42"/>
              <a:gd name="T42" fmla="*/ 65 w 70"/>
              <a:gd name="T43" fmla="*/ 42 h 42"/>
              <a:gd name="T44" fmla="*/ 62 w 70"/>
              <a:gd name="T45" fmla="*/ 42 h 42"/>
              <a:gd name="T46" fmla="*/ 59 w 70"/>
              <a:gd name="T47" fmla="*/ 42 h 42"/>
              <a:gd name="T48" fmla="*/ 55 w 70"/>
              <a:gd name="T49" fmla="*/ 41 h 42"/>
              <a:gd name="T50" fmla="*/ 49 w 70"/>
              <a:gd name="T51" fmla="*/ 39 h 42"/>
              <a:gd name="T52" fmla="*/ 42 w 70"/>
              <a:gd name="T53" fmla="*/ 36 h 42"/>
              <a:gd name="T54" fmla="*/ 35 w 70"/>
              <a:gd name="T55" fmla="*/ 32 h 42"/>
              <a:gd name="T56" fmla="*/ 26 w 70"/>
              <a:gd name="T57" fmla="*/ 27 h 42"/>
              <a:gd name="T58" fmla="*/ 20 w 70"/>
              <a:gd name="T59" fmla="*/ 23 h 42"/>
              <a:gd name="T60" fmla="*/ 13 w 70"/>
              <a:gd name="T61" fmla="*/ 18 h 42"/>
              <a:gd name="T62" fmla="*/ 8 w 70"/>
              <a:gd name="T63" fmla="*/ 14 h 42"/>
              <a:gd name="T64" fmla="*/ 5 w 70"/>
              <a:gd name="T65" fmla="*/ 9 h 42"/>
              <a:gd name="T66" fmla="*/ 2 w 70"/>
              <a:gd name="T67" fmla="*/ 7 h 42"/>
              <a:gd name="T68" fmla="*/ 1 w 70"/>
              <a:gd name="T69" fmla="*/ 3 h 42"/>
              <a:gd name="T70" fmla="*/ 0 w 70"/>
              <a:gd name="T71" fmla="*/ 0 h 42"/>
              <a:gd name="T72" fmla="*/ 0 w 70"/>
              <a:gd name="T7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" h="42">
                <a:moveTo>
                  <a:pt x="0" y="0"/>
                </a:moveTo>
                <a:lnTo>
                  <a:pt x="11" y="0"/>
                </a:lnTo>
                <a:lnTo>
                  <a:pt x="21" y="0"/>
                </a:lnTo>
                <a:lnTo>
                  <a:pt x="31" y="0"/>
                </a:lnTo>
                <a:lnTo>
                  <a:pt x="38" y="2"/>
                </a:lnTo>
                <a:lnTo>
                  <a:pt x="46" y="3"/>
                </a:lnTo>
                <a:lnTo>
                  <a:pt x="51" y="5"/>
                </a:lnTo>
                <a:lnTo>
                  <a:pt x="56" y="7"/>
                </a:lnTo>
                <a:lnTo>
                  <a:pt x="59" y="9"/>
                </a:lnTo>
                <a:lnTo>
                  <a:pt x="62" y="13"/>
                </a:lnTo>
                <a:lnTo>
                  <a:pt x="64" y="15"/>
                </a:lnTo>
                <a:lnTo>
                  <a:pt x="66" y="18"/>
                </a:lnTo>
                <a:lnTo>
                  <a:pt x="67" y="20"/>
                </a:lnTo>
                <a:lnTo>
                  <a:pt x="69" y="24"/>
                </a:lnTo>
                <a:lnTo>
                  <a:pt x="70" y="27"/>
                </a:lnTo>
                <a:lnTo>
                  <a:pt x="70" y="30"/>
                </a:lnTo>
                <a:lnTo>
                  <a:pt x="69" y="34"/>
                </a:lnTo>
                <a:lnTo>
                  <a:pt x="69" y="36"/>
                </a:lnTo>
                <a:lnTo>
                  <a:pt x="67" y="38"/>
                </a:lnTo>
                <a:lnTo>
                  <a:pt x="67" y="39"/>
                </a:lnTo>
                <a:lnTo>
                  <a:pt x="66" y="41"/>
                </a:lnTo>
                <a:lnTo>
                  <a:pt x="65" y="42"/>
                </a:lnTo>
                <a:lnTo>
                  <a:pt x="62" y="42"/>
                </a:lnTo>
                <a:lnTo>
                  <a:pt x="59" y="42"/>
                </a:lnTo>
                <a:lnTo>
                  <a:pt x="55" y="41"/>
                </a:lnTo>
                <a:lnTo>
                  <a:pt x="49" y="39"/>
                </a:lnTo>
                <a:lnTo>
                  <a:pt x="42" y="36"/>
                </a:lnTo>
                <a:lnTo>
                  <a:pt x="35" y="32"/>
                </a:lnTo>
                <a:lnTo>
                  <a:pt x="26" y="27"/>
                </a:lnTo>
                <a:lnTo>
                  <a:pt x="20" y="23"/>
                </a:lnTo>
                <a:lnTo>
                  <a:pt x="13" y="18"/>
                </a:lnTo>
                <a:lnTo>
                  <a:pt x="8" y="14"/>
                </a:lnTo>
                <a:lnTo>
                  <a:pt x="5" y="9"/>
                </a:lnTo>
                <a:lnTo>
                  <a:pt x="2" y="7"/>
                </a:lnTo>
                <a:lnTo>
                  <a:pt x="1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08"/>
          <p:cNvSpPr/>
          <p:nvPr/>
        </p:nvSpPr>
        <p:spPr bwMode="auto">
          <a:xfrm>
            <a:off x="2721320" y="2461985"/>
            <a:ext cx="240642" cy="462031"/>
          </a:xfrm>
          <a:custGeom>
            <a:avLst/>
            <a:gdLst>
              <a:gd name="T0" fmla="*/ 71 w 75"/>
              <a:gd name="T1" fmla="*/ 71 h 144"/>
              <a:gd name="T2" fmla="*/ 73 w 75"/>
              <a:gd name="T3" fmla="*/ 87 h 144"/>
              <a:gd name="T4" fmla="*/ 74 w 75"/>
              <a:gd name="T5" fmla="*/ 103 h 144"/>
              <a:gd name="T6" fmla="*/ 75 w 75"/>
              <a:gd name="T7" fmla="*/ 117 h 144"/>
              <a:gd name="T8" fmla="*/ 74 w 75"/>
              <a:gd name="T9" fmla="*/ 129 h 144"/>
              <a:gd name="T10" fmla="*/ 73 w 75"/>
              <a:gd name="T11" fmla="*/ 136 h 144"/>
              <a:gd name="T12" fmla="*/ 71 w 75"/>
              <a:gd name="T13" fmla="*/ 142 h 144"/>
              <a:gd name="T14" fmla="*/ 70 w 75"/>
              <a:gd name="T15" fmla="*/ 144 h 144"/>
              <a:gd name="T16" fmla="*/ 68 w 75"/>
              <a:gd name="T17" fmla="*/ 141 h 144"/>
              <a:gd name="T18" fmla="*/ 65 w 75"/>
              <a:gd name="T19" fmla="*/ 136 h 144"/>
              <a:gd name="T20" fmla="*/ 63 w 75"/>
              <a:gd name="T21" fmla="*/ 131 h 144"/>
              <a:gd name="T22" fmla="*/ 61 w 75"/>
              <a:gd name="T23" fmla="*/ 126 h 144"/>
              <a:gd name="T24" fmla="*/ 59 w 75"/>
              <a:gd name="T25" fmla="*/ 119 h 144"/>
              <a:gd name="T26" fmla="*/ 56 w 75"/>
              <a:gd name="T27" fmla="*/ 110 h 144"/>
              <a:gd name="T28" fmla="*/ 53 w 75"/>
              <a:gd name="T29" fmla="*/ 95 h 144"/>
              <a:gd name="T30" fmla="*/ 46 w 75"/>
              <a:gd name="T31" fmla="*/ 77 h 144"/>
              <a:gd name="T32" fmla="*/ 41 w 75"/>
              <a:gd name="T33" fmla="*/ 62 h 144"/>
              <a:gd name="T34" fmla="*/ 35 w 75"/>
              <a:gd name="T35" fmla="*/ 47 h 144"/>
              <a:gd name="T36" fmla="*/ 30 w 75"/>
              <a:gd name="T37" fmla="*/ 36 h 144"/>
              <a:gd name="T38" fmla="*/ 24 w 75"/>
              <a:gd name="T39" fmla="*/ 27 h 144"/>
              <a:gd name="T40" fmla="*/ 19 w 75"/>
              <a:gd name="T41" fmla="*/ 19 h 144"/>
              <a:gd name="T42" fmla="*/ 12 w 75"/>
              <a:gd name="T43" fmla="*/ 15 h 144"/>
              <a:gd name="T44" fmla="*/ 7 w 75"/>
              <a:gd name="T45" fmla="*/ 13 h 144"/>
              <a:gd name="T46" fmla="*/ 2 w 75"/>
              <a:gd name="T47" fmla="*/ 10 h 144"/>
              <a:gd name="T48" fmla="*/ 0 w 75"/>
              <a:gd name="T49" fmla="*/ 9 h 144"/>
              <a:gd name="T50" fmla="*/ 1 w 75"/>
              <a:gd name="T51" fmla="*/ 5 h 144"/>
              <a:gd name="T52" fmla="*/ 5 w 75"/>
              <a:gd name="T53" fmla="*/ 3 h 144"/>
              <a:gd name="T54" fmla="*/ 10 w 75"/>
              <a:gd name="T55" fmla="*/ 2 h 144"/>
              <a:gd name="T56" fmla="*/ 17 w 75"/>
              <a:gd name="T57" fmla="*/ 0 h 144"/>
              <a:gd name="T58" fmla="*/ 27 w 75"/>
              <a:gd name="T59" fmla="*/ 0 h 144"/>
              <a:gd name="T60" fmla="*/ 37 w 75"/>
              <a:gd name="T61" fmla="*/ 3 h 144"/>
              <a:gd name="T62" fmla="*/ 47 w 75"/>
              <a:gd name="T63" fmla="*/ 4 h 144"/>
              <a:gd name="T64" fmla="*/ 55 w 75"/>
              <a:gd name="T65" fmla="*/ 7 h 144"/>
              <a:gd name="T66" fmla="*/ 60 w 75"/>
              <a:gd name="T67" fmla="*/ 8 h 144"/>
              <a:gd name="T68" fmla="*/ 64 w 75"/>
              <a:gd name="T69" fmla="*/ 10 h 144"/>
              <a:gd name="T70" fmla="*/ 65 w 75"/>
              <a:gd name="T71" fmla="*/ 17 h 144"/>
              <a:gd name="T72" fmla="*/ 66 w 75"/>
              <a:gd name="T73" fmla="*/ 28 h 144"/>
              <a:gd name="T74" fmla="*/ 69 w 75"/>
              <a:gd name="T75" fmla="*/ 43 h 144"/>
              <a:gd name="T76" fmla="*/ 70 w 75"/>
              <a:gd name="T7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5" h="144">
                <a:moveTo>
                  <a:pt x="70" y="53"/>
                </a:moveTo>
                <a:lnTo>
                  <a:pt x="71" y="71"/>
                </a:lnTo>
                <a:lnTo>
                  <a:pt x="73" y="80"/>
                </a:lnTo>
                <a:lnTo>
                  <a:pt x="73" y="87"/>
                </a:lnTo>
                <a:lnTo>
                  <a:pt x="74" y="96"/>
                </a:lnTo>
                <a:lnTo>
                  <a:pt x="74" y="103"/>
                </a:lnTo>
                <a:lnTo>
                  <a:pt x="75" y="110"/>
                </a:lnTo>
                <a:lnTo>
                  <a:pt x="75" y="117"/>
                </a:lnTo>
                <a:lnTo>
                  <a:pt x="75" y="122"/>
                </a:lnTo>
                <a:lnTo>
                  <a:pt x="74" y="129"/>
                </a:lnTo>
                <a:lnTo>
                  <a:pt x="74" y="132"/>
                </a:lnTo>
                <a:lnTo>
                  <a:pt x="73" y="136"/>
                </a:lnTo>
                <a:lnTo>
                  <a:pt x="73" y="140"/>
                </a:lnTo>
                <a:lnTo>
                  <a:pt x="71" y="142"/>
                </a:lnTo>
                <a:lnTo>
                  <a:pt x="70" y="144"/>
                </a:lnTo>
                <a:lnTo>
                  <a:pt x="70" y="144"/>
                </a:lnTo>
                <a:lnTo>
                  <a:pt x="69" y="144"/>
                </a:lnTo>
                <a:lnTo>
                  <a:pt x="68" y="141"/>
                </a:lnTo>
                <a:lnTo>
                  <a:pt x="66" y="139"/>
                </a:lnTo>
                <a:lnTo>
                  <a:pt x="65" y="136"/>
                </a:lnTo>
                <a:lnTo>
                  <a:pt x="64" y="134"/>
                </a:lnTo>
                <a:lnTo>
                  <a:pt x="63" y="131"/>
                </a:lnTo>
                <a:lnTo>
                  <a:pt x="63" y="129"/>
                </a:lnTo>
                <a:lnTo>
                  <a:pt x="61" y="126"/>
                </a:lnTo>
                <a:lnTo>
                  <a:pt x="60" y="122"/>
                </a:lnTo>
                <a:lnTo>
                  <a:pt x="59" y="119"/>
                </a:lnTo>
                <a:lnTo>
                  <a:pt x="58" y="114"/>
                </a:lnTo>
                <a:lnTo>
                  <a:pt x="56" y="110"/>
                </a:lnTo>
                <a:lnTo>
                  <a:pt x="55" y="105"/>
                </a:lnTo>
                <a:lnTo>
                  <a:pt x="53" y="95"/>
                </a:lnTo>
                <a:lnTo>
                  <a:pt x="49" y="86"/>
                </a:lnTo>
                <a:lnTo>
                  <a:pt x="46" y="77"/>
                </a:lnTo>
                <a:lnTo>
                  <a:pt x="44" y="70"/>
                </a:lnTo>
                <a:lnTo>
                  <a:pt x="41" y="62"/>
                </a:lnTo>
                <a:lnTo>
                  <a:pt x="37" y="54"/>
                </a:lnTo>
                <a:lnTo>
                  <a:pt x="35" y="47"/>
                </a:lnTo>
                <a:lnTo>
                  <a:pt x="32" y="41"/>
                </a:lnTo>
                <a:lnTo>
                  <a:pt x="30" y="36"/>
                </a:lnTo>
                <a:lnTo>
                  <a:pt x="27" y="31"/>
                </a:lnTo>
                <a:lnTo>
                  <a:pt x="24" y="27"/>
                </a:lnTo>
                <a:lnTo>
                  <a:pt x="21" y="23"/>
                </a:lnTo>
                <a:lnTo>
                  <a:pt x="19" y="19"/>
                </a:lnTo>
                <a:lnTo>
                  <a:pt x="16" y="17"/>
                </a:lnTo>
                <a:lnTo>
                  <a:pt x="12" y="15"/>
                </a:lnTo>
                <a:lnTo>
                  <a:pt x="10" y="14"/>
                </a:lnTo>
                <a:lnTo>
                  <a:pt x="7" y="13"/>
                </a:lnTo>
                <a:lnTo>
                  <a:pt x="4" y="12"/>
                </a:lnTo>
                <a:lnTo>
                  <a:pt x="2" y="10"/>
                </a:lnTo>
                <a:lnTo>
                  <a:pt x="1" y="10"/>
                </a:lnTo>
                <a:lnTo>
                  <a:pt x="0" y="9"/>
                </a:lnTo>
                <a:lnTo>
                  <a:pt x="0" y="8"/>
                </a:lnTo>
                <a:lnTo>
                  <a:pt x="1" y="5"/>
                </a:lnTo>
                <a:lnTo>
                  <a:pt x="2" y="4"/>
                </a:lnTo>
                <a:lnTo>
                  <a:pt x="5" y="3"/>
                </a:lnTo>
                <a:lnTo>
                  <a:pt x="7" y="2"/>
                </a:lnTo>
                <a:lnTo>
                  <a:pt x="10" y="2"/>
                </a:lnTo>
                <a:lnTo>
                  <a:pt x="14" y="0"/>
                </a:lnTo>
                <a:lnTo>
                  <a:pt x="17" y="0"/>
                </a:lnTo>
                <a:lnTo>
                  <a:pt x="22" y="0"/>
                </a:lnTo>
                <a:lnTo>
                  <a:pt x="27" y="0"/>
                </a:lnTo>
                <a:lnTo>
                  <a:pt x="32" y="2"/>
                </a:lnTo>
                <a:lnTo>
                  <a:pt x="37" y="3"/>
                </a:lnTo>
                <a:lnTo>
                  <a:pt x="42" y="3"/>
                </a:lnTo>
                <a:lnTo>
                  <a:pt x="47" y="4"/>
                </a:lnTo>
                <a:lnTo>
                  <a:pt x="51" y="5"/>
                </a:lnTo>
                <a:lnTo>
                  <a:pt x="55" y="7"/>
                </a:lnTo>
                <a:lnTo>
                  <a:pt x="58" y="7"/>
                </a:lnTo>
                <a:lnTo>
                  <a:pt x="60" y="8"/>
                </a:lnTo>
                <a:lnTo>
                  <a:pt x="63" y="9"/>
                </a:lnTo>
                <a:lnTo>
                  <a:pt x="64" y="10"/>
                </a:lnTo>
                <a:lnTo>
                  <a:pt x="64" y="13"/>
                </a:lnTo>
                <a:lnTo>
                  <a:pt x="65" y="17"/>
                </a:lnTo>
                <a:lnTo>
                  <a:pt x="66" y="22"/>
                </a:lnTo>
                <a:lnTo>
                  <a:pt x="66" y="28"/>
                </a:lnTo>
                <a:lnTo>
                  <a:pt x="68" y="36"/>
                </a:lnTo>
                <a:lnTo>
                  <a:pt x="69" y="43"/>
                </a:lnTo>
                <a:lnTo>
                  <a:pt x="70" y="53"/>
                </a:lnTo>
                <a:lnTo>
                  <a:pt x="70" y="5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09"/>
          <p:cNvSpPr/>
          <p:nvPr/>
        </p:nvSpPr>
        <p:spPr bwMode="auto">
          <a:xfrm>
            <a:off x="3308483" y="2407439"/>
            <a:ext cx="205347" cy="458823"/>
          </a:xfrm>
          <a:custGeom>
            <a:avLst/>
            <a:gdLst>
              <a:gd name="T0" fmla="*/ 9 w 64"/>
              <a:gd name="T1" fmla="*/ 2 h 143"/>
              <a:gd name="T2" fmla="*/ 14 w 64"/>
              <a:gd name="T3" fmla="*/ 0 h 143"/>
              <a:gd name="T4" fmla="*/ 20 w 64"/>
              <a:gd name="T5" fmla="*/ 0 h 143"/>
              <a:gd name="T6" fmla="*/ 29 w 64"/>
              <a:gd name="T7" fmla="*/ 1 h 143"/>
              <a:gd name="T8" fmla="*/ 40 w 64"/>
              <a:gd name="T9" fmla="*/ 4 h 143"/>
              <a:gd name="T10" fmla="*/ 50 w 64"/>
              <a:gd name="T11" fmla="*/ 7 h 143"/>
              <a:gd name="T12" fmla="*/ 57 w 64"/>
              <a:gd name="T13" fmla="*/ 11 h 143"/>
              <a:gd name="T14" fmla="*/ 62 w 64"/>
              <a:gd name="T15" fmla="*/ 15 h 143"/>
              <a:gd name="T16" fmla="*/ 64 w 64"/>
              <a:gd name="T17" fmla="*/ 20 h 143"/>
              <a:gd name="T18" fmla="*/ 64 w 64"/>
              <a:gd name="T19" fmla="*/ 31 h 143"/>
              <a:gd name="T20" fmla="*/ 61 w 64"/>
              <a:gd name="T21" fmla="*/ 43 h 143"/>
              <a:gd name="T22" fmla="*/ 56 w 64"/>
              <a:gd name="T23" fmla="*/ 55 h 143"/>
              <a:gd name="T24" fmla="*/ 48 w 64"/>
              <a:gd name="T25" fmla="*/ 70 h 143"/>
              <a:gd name="T26" fmla="*/ 38 w 64"/>
              <a:gd name="T27" fmla="*/ 89 h 143"/>
              <a:gd name="T28" fmla="*/ 30 w 64"/>
              <a:gd name="T29" fmla="*/ 105 h 143"/>
              <a:gd name="T30" fmla="*/ 24 w 64"/>
              <a:gd name="T31" fmla="*/ 115 h 143"/>
              <a:gd name="T32" fmla="*/ 19 w 64"/>
              <a:gd name="T33" fmla="*/ 124 h 143"/>
              <a:gd name="T34" fmla="*/ 15 w 64"/>
              <a:gd name="T35" fmla="*/ 132 h 143"/>
              <a:gd name="T36" fmla="*/ 12 w 64"/>
              <a:gd name="T37" fmla="*/ 137 h 143"/>
              <a:gd name="T38" fmla="*/ 8 w 64"/>
              <a:gd name="T39" fmla="*/ 141 h 143"/>
              <a:gd name="T40" fmla="*/ 5 w 64"/>
              <a:gd name="T41" fmla="*/ 143 h 143"/>
              <a:gd name="T42" fmla="*/ 4 w 64"/>
              <a:gd name="T43" fmla="*/ 143 h 143"/>
              <a:gd name="T44" fmla="*/ 1 w 64"/>
              <a:gd name="T45" fmla="*/ 143 h 143"/>
              <a:gd name="T46" fmla="*/ 0 w 64"/>
              <a:gd name="T47" fmla="*/ 141 h 143"/>
              <a:gd name="T48" fmla="*/ 0 w 64"/>
              <a:gd name="T49" fmla="*/ 134 h 143"/>
              <a:gd name="T50" fmla="*/ 1 w 64"/>
              <a:gd name="T51" fmla="*/ 125 h 143"/>
              <a:gd name="T52" fmla="*/ 8 w 64"/>
              <a:gd name="T53" fmla="*/ 107 h 143"/>
              <a:gd name="T54" fmla="*/ 14 w 64"/>
              <a:gd name="T55" fmla="*/ 84 h 143"/>
              <a:gd name="T56" fmla="*/ 18 w 64"/>
              <a:gd name="T57" fmla="*/ 65 h 143"/>
              <a:gd name="T58" fmla="*/ 22 w 64"/>
              <a:gd name="T59" fmla="*/ 45 h 143"/>
              <a:gd name="T60" fmla="*/ 23 w 64"/>
              <a:gd name="T61" fmla="*/ 31 h 143"/>
              <a:gd name="T62" fmla="*/ 23 w 64"/>
              <a:gd name="T63" fmla="*/ 24 h 143"/>
              <a:gd name="T64" fmla="*/ 20 w 64"/>
              <a:gd name="T65" fmla="*/ 19 h 143"/>
              <a:gd name="T66" fmla="*/ 18 w 64"/>
              <a:gd name="T67" fmla="*/ 15 h 143"/>
              <a:gd name="T68" fmla="*/ 13 w 64"/>
              <a:gd name="T69" fmla="*/ 12 h 143"/>
              <a:gd name="T70" fmla="*/ 9 w 64"/>
              <a:gd name="T71" fmla="*/ 7 h 143"/>
              <a:gd name="T72" fmla="*/ 9 w 64"/>
              <a:gd name="T73" fmla="*/ 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143">
                <a:moveTo>
                  <a:pt x="9" y="4"/>
                </a:moveTo>
                <a:lnTo>
                  <a:pt x="9" y="2"/>
                </a:lnTo>
                <a:lnTo>
                  <a:pt x="12" y="1"/>
                </a:lnTo>
                <a:lnTo>
                  <a:pt x="14" y="0"/>
                </a:lnTo>
                <a:lnTo>
                  <a:pt x="17" y="0"/>
                </a:lnTo>
                <a:lnTo>
                  <a:pt x="20" y="0"/>
                </a:lnTo>
                <a:lnTo>
                  <a:pt x="24" y="0"/>
                </a:lnTo>
                <a:lnTo>
                  <a:pt x="29" y="1"/>
                </a:lnTo>
                <a:lnTo>
                  <a:pt x="35" y="1"/>
                </a:lnTo>
                <a:lnTo>
                  <a:pt x="40" y="4"/>
                </a:lnTo>
                <a:lnTo>
                  <a:pt x="45" y="5"/>
                </a:lnTo>
                <a:lnTo>
                  <a:pt x="50" y="7"/>
                </a:lnTo>
                <a:lnTo>
                  <a:pt x="54" y="9"/>
                </a:lnTo>
                <a:lnTo>
                  <a:pt x="57" y="11"/>
                </a:lnTo>
                <a:lnTo>
                  <a:pt x="59" y="12"/>
                </a:lnTo>
                <a:lnTo>
                  <a:pt x="62" y="15"/>
                </a:lnTo>
                <a:lnTo>
                  <a:pt x="63" y="16"/>
                </a:lnTo>
                <a:lnTo>
                  <a:pt x="64" y="20"/>
                </a:lnTo>
                <a:lnTo>
                  <a:pt x="64" y="25"/>
                </a:lnTo>
                <a:lnTo>
                  <a:pt x="64" y="31"/>
                </a:lnTo>
                <a:lnTo>
                  <a:pt x="63" y="39"/>
                </a:lnTo>
                <a:lnTo>
                  <a:pt x="61" y="43"/>
                </a:lnTo>
                <a:lnTo>
                  <a:pt x="58" y="49"/>
                </a:lnTo>
                <a:lnTo>
                  <a:pt x="56" y="55"/>
                </a:lnTo>
                <a:lnTo>
                  <a:pt x="52" y="63"/>
                </a:lnTo>
                <a:lnTo>
                  <a:pt x="48" y="70"/>
                </a:lnTo>
                <a:lnTo>
                  <a:pt x="43" y="79"/>
                </a:lnTo>
                <a:lnTo>
                  <a:pt x="38" y="89"/>
                </a:lnTo>
                <a:lnTo>
                  <a:pt x="33" y="99"/>
                </a:lnTo>
                <a:lnTo>
                  <a:pt x="30" y="105"/>
                </a:lnTo>
                <a:lnTo>
                  <a:pt x="27" y="110"/>
                </a:lnTo>
                <a:lnTo>
                  <a:pt x="24" y="115"/>
                </a:lnTo>
                <a:lnTo>
                  <a:pt x="22" y="120"/>
                </a:lnTo>
                <a:lnTo>
                  <a:pt x="19" y="124"/>
                </a:lnTo>
                <a:lnTo>
                  <a:pt x="17" y="128"/>
                </a:lnTo>
                <a:lnTo>
                  <a:pt x="15" y="132"/>
                </a:lnTo>
                <a:lnTo>
                  <a:pt x="13" y="134"/>
                </a:lnTo>
                <a:lnTo>
                  <a:pt x="12" y="137"/>
                </a:lnTo>
                <a:lnTo>
                  <a:pt x="9" y="139"/>
                </a:lnTo>
                <a:lnTo>
                  <a:pt x="8" y="141"/>
                </a:lnTo>
                <a:lnTo>
                  <a:pt x="6" y="142"/>
                </a:lnTo>
                <a:lnTo>
                  <a:pt x="5" y="143"/>
                </a:lnTo>
                <a:lnTo>
                  <a:pt x="5" y="143"/>
                </a:lnTo>
                <a:lnTo>
                  <a:pt x="4" y="143"/>
                </a:lnTo>
                <a:lnTo>
                  <a:pt x="4" y="143"/>
                </a:lnTo>
                <a:lnTo>
                  <a:pt x="1" y="143"/>
                </a:lnTo>
                <a:lnTo>
                  <a:pt x="0" y="142"/>
                </a:lnTo>
                <a:lnTo>
                  <a:pt x="0" y="141"/>
                </a:lnTo>
                <a:lnTo>
                  <a:pt x="0" y="138"/>
                </a:lnTo>
                <a:lnTo>
                  <a:pt x="0" y="134"/>
                </a:lnTo>
                <a:lnTo>
                  <a:pt x="0" y="131"/>
                </a:lnTo>
                <a:lnTo>
                  <a:pt x="1" y="125"/>
                </a:lnTo>
                <a:lnTo>
                  <a:pt x="4" y="119"/>
                </a:lnTo>
                <a:lnTo>
                  <a:pt x="8" y="107"/>
                </a:lnTo>
                <a:lnTo>
                  <a:pt x="10" y="95"/>
                </a:lnTo>
                <a:lnTo>
                  <a:pt x="14" y="84"/>
                </a:lnTo>
                <a:lnTo>
                  <a:pt x="15" y="75"/>
                </a:lnTo>
                <a:lnTo>
                  <a:pt x="18" y="65"/>
                </a:lnTo>
                <a:lnTo>
                  <a:pt x="19" y="55"/>
                </a:lnTo>
                <a:lnTo>
                  <a:pt x="22" y="45"/>
                </a:lnTo>
                <a:lnTo>
                  <a:pt x="23" y="36"/>
                </a:lnTo>
                <a:lnTo>
                  <a:pt x="23" y="31"/>
                </a:lnTo>
                <a:lnTo>
                  <a:pt x="23" y="27"/>
                </a:lnTo>
                <a:lnTo>
                  <a:pt x="23" y="24"/>
                </a:lnTo>
                <a:lnTo>
                  <a:pt x="22" y="21"/>
                </a:lnTo>
                <a:lnTo>
                  <a:pt x="20" y="19"/>
                </a:lnTo>
                <a:lnTo>
                  <a:pt x="19" y="16"/>
                </a:lnTo>
                <a:lnTo>
                  <a:pt x="18" y="15"/>
                </a:lnTo>
                <a:lnTo>
                  <a:pt x="15" y="14"/>
                </a:lnTo>
                <a:lnTo>
                  <a:pt x="13" y="12"/>
                </a:lnTo>
                <a:lnTo>
                  <a:pt x="10" y="10"/>
                </a:lnTo>
                <a:lnTo>
                  <a:pt x="9" y="7"/>
                </a:lnTo>
                <a:lnTo>
                  <a:pt x="9" y="4"/>
                </a:lnTo>
                <a:lnTo>
                  <a:pt x="9" y="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10"/>
          <p:cNvSpPr/>
          <p:nvPr/>
        </p:nvSpPr>
        <p:spPr bwMode="auto">
          <a:xfrm>
            <a:off x="2416507" y="2577493"/>
            <a:ext cx="1475931" cy="243850"/>
          </a:xfrm>
          <a:custGeom>
            <a:avLst/>
            <a:gdLst>
              <a:gd name="T0" fmla="*/ 394 w 460"/>
              <a:gd name="T1" fmla="*/ 1 h 76"/>
              <a:gd name="T2" fmla="*/ 411 w 460"/>
              <a:gd name="T3" fmla="*/ 0 h 76"/>
              <a:gd name="T4" fmla="*/ 423 w 460"/>
              <a:gd name="T5" fmla="*/ 3 h 76"/>
              <a:gd name="T6" fmla="*/ 440 w 460"/>
              <a:gd name="T7" fmla="*/ 12 h 76"/>
              <a:gd name="T8" fmla="*/ 452 w 460"/>
              <a:gd name="T9" fmla="*/ 20 h 76"/>
              <a:gd name="T10" fmla="*/ 459 w 460"/>
              <a:gd name="T11" fmla="*/ 26 h 76"/>
              <a:gd name="T12" fmla="*/ 459 w 460"/>
              <a:gd name="T13" fmla="*/ 31 h 76"/>
              <a:gd name="T14" fmla="*/ 447 w 460"/>
              <a:gd name="T15" fmla="*/ 35 h 76"/>
              <a:gd name="T16" fmla="*/ 425 w 460"/>
              <a:gd name="T17" fmla="*/ 36 h 76"/>
              <a:gd name="T18" fmla="*/ 394 w 460"/>
              <a:gd name="T19" fmla="*/ 36 h 76"/>
              <a:gd name="T20" fmla="*/ 347 w 460"/>
              <a:gd name="T21" fmla="*/ 37 h 76"/>
              <a:gd name="T22" fmla="*/ 298 w 460"/>
              <a:gd name="T23" fmla="*/ 41 h 76"/>
              <a:gd name="T24" fmla="*/ 256 w 460"/>
              <a:gd name="T25" fmla="*/ 45 h 76"/>
              <a:gd name="T26" fmla="*/ 209 w 460"/>
              <a:gd name="T27" fmla="*/ 49 h 76"/>
              <a:gd name="T28" fmla="*/ 161 w 460"/>
              <a:gd name="T29" fmla="*/ 55 h 76"/>
              <a:gd name="T30" fmla="*/ 117 w 460"/>
              <a:gd name="T31" fmla="*/ 61 h 76"/>
              <a:gd name="T32" fmla="*/ 83 w 460"/>
              <a:gd name="T33" fmla="*/ 67 h 76"/>
              <a:gd name="T34" fmla="*/ 66 w 460"/>
              <a:gd name="T35" fmla="*/ 71 h 76"/>
              <a:gd name="T36" fmla="*/ 51 w 460"/>
              <a:gd name="T37" fmla="*/ 72 h 76"/>
              <a:gd name="T38" fmla="*/ 41 w 460"/>
              <a:gd name="T39" fmla="*/ 75 h 76"/>
              <a:gd name="T40" fmla="*/ 32 w 460"/>
              <a:gd name="T41" fmla="*/ 75 h 76"/>
              <a:gd name="T42" fmla="*/ 28 w 460"/>
              <a:gd name="T43" fmla="*/ 76 h 76"/>
              <a:gd name="T44" fmla="*/ 22 w 460"/>
              <a:gd name="T45" fmla="*/ 74 h 76"/>
              <a:gd name="T46" fmla="*/ 14 w 460"/>
              <a:gd name="T47" fmla="*/ 67 h 76"/>
              <a:gd name="T48" fmla="*/ 6 w 460"/>
              <a:gd name="T49" fmla="*/ 59 h 76"/>
              <a:gd name="T50" fmla="*/ 0 w 460"/>
              <a:gd name="T51" fmla="*/ 52 h 76"/>
              <a:gd name="T52" fmla="*/ 0 w 460"/>
              <a:gd name="T53" fmla="*/ 47 h 76"/>
              <a:gd name="T54" fmla="*/ 3 w 460"/>
              <a:gd name="T55" fmla="*/ 46 h 76"/>
              <a:gd name="T56" fmla="*/ 7 w 460"/>
              <a:gd name="T57" fmla="*/ 46 h 76"/>
              <a:gd name="T58" fmla="*/ 22 w 460"/>
              <a:gd name="T59" fmla="*/ 46 h 76"/>
              <a:gd name="T60" fmla="*/ 48 w 460"/>
              <a:gd name="T61" fmla="*/ 44 h 76"/>
              <a:gd name="T62" fmla="*/ 83 w 460"/>
              <a:gd name="T63" fmla="*/ 42 h 76"/>
              <a:gd name="T64" fmla="*/ 120 w 460"/>
              <a:gd name="T65" fmla="*/ 40 h 76"/>
              <a:gd name="T66" fmla="*/ 146 w 460"/>
              <a:gd name="T67" fmla="*/ 37 h 76"/>
              <a:gd name="T68" fmla="*/ 184 w 460"/>
              <a:gd name="T69" fmla="*/ 31 h 76"/>
              <a:gd name="T70" fmla="*/ 239 w 460"/>
              <a:gd name="T71" fmla="*/ 25 h 76"/>
              <a:gd name="T72" fmla="*/ 291 w 460"/>
              <a:gd name="T73" fmla="*/ 18 h 76"/>
              <a:gd name="T74" fmla="*/ 321 w 460"/>
              <a:gd name="T75" fmla="*/ 15 h 76"/>
              <a:gd name="T76" fmla="*/ 341 w 460"/>
              <a:gd name="T77" fmla="*/ 12 h 76"/>
              <a:gd name="T78" fmla="*/ 356 w 460"/>
              <a:gd name="T79" fmla="*/ 10 h 76"/>
              <a:gd name="T80" fmla="*/ 369 w 460"/>
              <a:gd name="T81" fmla="*/ 7 h 76"/>
              <a:gd name="T82" fmla="*/ 377 w 460"/>
              <a:gd name="T83" fmla="*/ 6 h 76"/>
              <a:gd name="T84" fmla="*/ 381 w 460"/>
              <a:gd name="T85" fmla="*/ 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0" h="76">
                <a:moveTo>
                  <a:pt x="381" y="5"/>
                </a:moveTo>
                <a:lnTo>
                  <a:pt x="386" y="3"/>
                </a:lnTo>
                <a:lnTo>
                  <a:pt x="394" y="1"/>
                </a:lnTo>
                <a:lnTo>
                  <a:pt x="400" y="1"/>
                </a:lnTo>
                <a:lnTo>
                  <a:pt x="408" y="0"/>
                </a:lnTo>
                <a:lnTo>
                  <a:pt x="411" y="0"/>
                </a:lnTo>
                <a:lnTo>
                  <a:pt x="414" y="1"/>
                </a:lnTo>
                <a:lnTo>
                  <a:pt x="418" y="2"/>
                </a:lnTo>
                <a:lnTo>
                  <a:pt x="423" y="3"/>
                </a:lnTo>
                <a:lnTo>
                  <a:pt x="426" y="5"/>
                </a:lnTo>
                <a:lnTo>
                  <a:pt x="432" y="7"/>
                </a:lnTo>
                <a:lnTo>
                  <a:pt x="440" y="12"/>
                </a:lnTo>
                <a:lnTo>
                  <a:pt x="445" y="15"/>
                </a:lnTo>
                <a:lnTo>
                  <a:pt x="449" y="17"/>
                </a:lnTo>
                <a:lnTo>
                  <a:pt x="452" y="20"/>
                </a:lnTo>
                <a:lnTo>
                  <a:pt x="455" y="22"/>
                </a:lnTo>
                <a:lnTo>
                  <a:pt x="457" y="25"/>
                </a:lnTo>
                <a:lnTo>
                  <a:pt x="459" y="26"/>
                </a:lnTo>
                <a:lnTo>
                  <a:pt x="460" y="28"/>
                </a:lnTo>
                <a:lnTo>
                  <a:pt x="460" y="30"/>
                </a:lnTo>
                <a:lnTo>
                  <a:pt x="459" y="31"/>
                </a:lnTo>
                <a:lnTo>
                  <a:pt x="457" y="32"/>
                </a:lnTo>
                <a:lnTo>
                  <a:pt x="452" y="34"/>
                </a:lnTo>
                <a:lnTo>
                  <a:pt x="447" y="35"/>
                </a:lnTo>
                <a:lnTo>
                  <a:pt x="442" y="36"/>
                </a:lnTo>
                <a:lnTo>
                  <a:pt x="434" y="36"/>
                </a:lnTo>
                <a:lnTo>
                  <a:pt x="425" y="36"/>
                </a:lnTo>
                <a:lnTo>
                  <a:pt x="415" y="36"/>
                </a:lnTo>
                <a:lnTo>
                  <a:pt x="405" y="36"/>
                </a:lnTo>
                <a:lnTo>
                  <a:pt x="394" y="36"/>
                </a:lnTo>
                <a:lnTo>
                  <a:pt x="383" y="37"/>
                </a:lnTo>
                <a:lnTo>
                  <a:pt x="371" y="37"/>
                </a:lnTo>
                <a:lnTo>
                  <a:pt x="347" y="37"/>
                </a:lnTo>
                <a:lnTo>
                  <a:pt x="323" y="39"/>
                </a:lnTo>
                <a:lnTo>
                  <a:pt x="311" y="40"/>
                </a:lnTo>
                <a:lnTo>
                  <a:pt x="298" y="41"/>
                </a:lnTo>
                <a:lnTo>
                  <a:pt x="284" y="42"/>
                </a:lnTo>
                <a:lnTo>
                  <a:pt x="271" y="44"/>
                </a:lnTo>
                <a:lnTo>
                  <a:pt x="256" y="45"/>
                </a:lnTo>
                <a:lnTo>
                  <a:pt x="241" y="46"/>
                </a:lnTo>
                <a:lnTo>
                  <a:pt x="225" y="47"/>
                </a:lnTo>
                <a:lnTo>
                  <a:pt x="209" y="49"/>
                </a:lnTo>
                <a:lnTo>
                  <a:pt x="193" y="51"/>
                </a:lnTo>
                <a:lnTo>
                  <a:pt x="176" y="52"/>
                </a:lnTo>
                <a:lnTo>
                  <a:pt x="161" y="55"/>
                </a:lnTo>
                <a:lnTo>
                  <a:pt x="146" y="56"/>
                </a:lnTo>
                <a:lnTo>
                  <a:pt x="131" y="59"/>
                </a:lnTo>
                <a:lnTo>
                  <a:pt x="117" y="61"/>
                </a:lnTo>
                <a:lnTo>
                  <a:pt x="104" y="64"/>
                </a:lnTo>
                <a:lnTo>
                  <a:pt x="90" y="66"/>
                </a:lnTo>
                <a:lnTo>
                  <a:pt x="83" y="67"/>
                </a:lnTo>
                <a:lnTo>
                  <a:pt x="77" y="69"/>
                </a:lnTo>
                <a:lnTo>
                  <a:pt x="71" y="70"/>
                </a:lnTo>
                <a:lnTo>
                  <a:pt x="66" y="71"/>
                </a:lnTo>
                <a:lnTo>
                  <a:pt x="61" y="71"/>
                </a:lnTo>
                <a:lnTo>
                  <a:pt x="56" y="72"/>
                </a:lnTo>
                <a:lnTo>
                  <a:pt x="51" y="72"/>
                </a:lnTo>
                <a:lnTo>
                  <a:pt x="47" y="74"/>
                </a:lnTo>
                <a:lnTo>
                  <a:pt x="43" y="74"/>
                </a:lnTo>
                <a:lnTo>
                  <a:pt x="41" y="75"/>
                </a:lnTo>
                <a:lnTo>
                  <a:pt x="37" y="75"/>
                </a:lnTo>
                <a:lnTo>
                  <a:pt x="34" y="75"/>
                </a:lnTo>
                <a:lnTo>
                  <a:pt x="32" y="75"/>
                </a:lnTo>
                <a:lnTo>
                  <a:pt x="31" y="76"/>
                </a:lnTo>
                <a:lnTo>
                  <a:pt x="29" y="76"/>
                </a:lnTo>
                <a:lnTo>
                  <a:pt x="28" y="76"/>
                </a:lnTo>
                <a:lnTo>
                  <a:pt x="26" y="75"/>
                </a:lnTo>
                <a:lnTo>
                  <a:pt x="24" y="75"/>
                </a:lnTo>
                <a:lnTo>
                  <a:pt x="22" y="74"/>
                </a:lnTo>
                <a:lnTo>
                  <a:pt x="19" y="72"/>
                </a:lnTo>
                <a:lnTo>
                  <a:pt x="17" y="70"/>
                </a:lnTo>
                <a:lnTo>
                  <a:pt x="14" y="67"/>
                </a:lnTo>
                <a:lnTo>
                  <a:pt x="11" y="65"/>
                </a:lnTo>
                <a:lnTo>
                  <a:pt x="8" y="61"/>
                </a:lnTo>
                <a:lnTo>
                  <a:pt x="6" y="59"/>
                </a:lnTo>
                <a:lnTo>
                  <a:pt x="3" y="56"/>
                </a:lnTo>
                <a:lnTo>
                  <a:pt x="2" y="54"/>
                </a:lnTo>
                <a:lnTo>
                  <a:pt x="0" y="52"/>
                </a:lnTo>
                <a:lnTo>
                  <a:pt x="0" y="50"/>
                </a:lnTo>
                <a:lnTo>
                  <a:pt x="0" y="49"/>
                </a:lnTo>
                <a:lnTo>
                  <a:pt x="0" y="47"/>
                </a:lnTo>
                <a:lnTo>
                  <a:pt x="0" y="46"/>
                </a:lnTo>
                <a:lnTo>
                  <a:pt x="2" y="46"/>
                </a:lnTo>
                <a:lnTo>
                  <a:pt x="3" y="46"/>
                </a:lnTo>
                <a:lnTo>
                  <a:pt x="4" y="46"/>
                </a:lnTo>
                <a:lnTo>
                  <a:pt x="6" y="46"/>
                </a:lnTo>
                <a:lnTo>
                  <a:pt x="7" y="46"/>
                </a:lnTo>
                <a:lnTo>
                  <a:pt x="9" y="46"/>
                </a:lnTo>
                <a:lnTo>
                  <a:pt x="16" y="46"/>
                </a:lnTo>
                <a:lnTo>
                  <a:pt x="22" y="46"/>
                </a:lnTo>
                <a:lnTo>
                  <a:pt x="29" y="45"/>
                </a:lnTo>
                <a:lnTo>
                  <a:pt x="38" y="45"/>
                </a:lnTo>
                <a:lnTo>
                  <a:pt x="48" y="44"/>
                </a:lnTo>
                <a:lnTo>
                  <a:pt x="58" y="44"/>
                </a:lnTo>
                <a:lnTo>
                  <a:pt x="71" y="44"/>
                </a:lnTo>
                <a:lnTo>
                  <a:pt x="83" y="42"/>
                </a:lnTo>
                <a:lnTo>
                  <a:pt x="97" y="42"/>
                </a:lnTo>
                <a:lnTo>
                  <a:pt x="112" y="41"/>
                </a:lnTo>
                <a:lnTo>
                  <a:pt x="120" y="40"/>
                </a:lnTo>
                <a:lnTo>
                  <a:pt x="129" y="39"/>
                </a:lnTo>
                <a:lnTo>
                  <a:pt x="137" y="37"/>
                </a:lnTo>
                <a:lnTo>
                  <a:pt x="146" y="37"/>
                </a:lnTo>
                <a:lnTo>
                  <a:pt x="155" y="36"/>
                </a:lnTo>
                <a:lnTo>
                  <a:pt x="165" y="35"/>
                </a:lnTo>
                <a:lnTo>
                  <a:pt x="184" y="31"/>
                </a:lnTo>
                <a:lnTo>
                  <a:pt x="203" y="28"/>
                </a:lnTo>
                <a:lnTo>
                  <a:pt x="222" y="27"/>
                </a:lnTo>
                <a:lnTo>
                  <a:pt x="239" y="25"/>
                </a:lnTo>
                <a:lnTo>
                  <a:pt x="257" y="22"/>
                </a:lnTo>
                <a:lnTo>
                  <a:pt x="273" y="21"/>
                </a:lnTo>
                <a:lnTo>
                  <a:pt x="291" y="18"/>
                </a:lnTo>
                <a:lnTo>
                  <a:pt x="306" y="17"/>
                </a:lnTo>
                <a:lnTo>
                  <a:pt x="313" y="16"/>
                </a:lnTo>
                <a:lnTo>
                  <a:pt x="321" y="15"/>
                </a:lnTo>
                <a:lnTo>
                  <a:pt x="328" y="15"/>
                </a:lnTo>
                <a:lnTo>
                  <a:pt x="335" y="13"/>
                </a:lnTo>
                <a:lnTo>
                  <a:pt x="341" y="12"/>
                </a:lnTo>
                <a:lnTo>
                  <a:pt x="346" y="12"/>
                </a:lnTo>
                <a:lnTo>
                  <a:pt x="351" y="11"/>
                </a:lnTo>
                <a:lnTo>
                  <a:pt x="356" y="10"/>
                </a:lnTo>
                <a:lnTo>
                  <a:pt x="361" y="10"/>
                </a:lnTo>
                <a:lnTo>
                  <a:pt x="365" y="8"/>
                </a:lnTo>
                <a:lnTo>
                  <a:pt x="369" y="7"/>
                </a:lnTo>
                <a:lnTo>
                  <a:pt x="372" y="7"/>
                </a:lnTo>
                <a:lnTo>
                  <a:pt x="375" y="6"/>
                </a:lnTo>
                <a:lnTo>
                  <a:pt x="377" y="6"/>
                </a:lnTo>
                <a:lnTo>
                  <a:pt x="379" y="5"/>
                </a:lnTo>
                <a:lnTo>
                  <a:pt x="381" y="5"/>
                </a:lnTo>
                <a:lnTo>
                  <a:pt x="381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311"/>
          <p:cNvSpPr/>
          <p:nvPr/>
        </p:nvSpPr>
        <p:spPr bwMode="auto">
          <a:xfrm>
            <a:off x="2506347" y="2988187"/>
            <a:ext cx="218181" cy="195722"/>
          </a:xfrm>
          <a:custGeom>
            <a:avLst/>
            <a:gdLst>
              <a:gd name="T0" fmla="*/ 0 w 68"/>
              <a:gd name="T1" fmla="*/ 4 h 61"/>
              <a:gd name="T2" fmla="*/ 1 w 68"/>
              <a:gd name="T3" fmla="*/ 4 h 61"/>
              <a:gd name="T4" fmla="*/ 3 w 68"/>
              <a:gd name="T5" fmla="*/ 2 h 61"/>
              <a:gd name="T6" fmla="*/ 4 w 68"/>
              <a:gd name="T7" fmla="*/ 1 h 61"/>
              <a:gd name="T8" fmla="*/ 6 w 68"/>
              <a:gd name="T9" fmla="*/ 1 h 61"/>
              <a:gd name="T10" fmla="*/ 9 w 68"/>
              <a:gd name="T11" fmla="*/ 0 h 61"/>
              <a:gd name="T12" fmla="*/ 11 w 68"/>
              <a:gd name="T13" fmla="*/ 0 h 61"/>
              <a:gd name="T14" fmla="*/ 15 w 68"/>
              <a:gd name="T15" fmla="*/ 0 h 61"/>
              <a:gd name="T16" fmla="*/ 20 w 68"/>
              <a:gd name="T17" fmla="*/ 0 h 61"/>
              <a:gd name="T18" fmla="*/ 24 w 68"/>
              <a:gd name="T19" fmla="*/ 0 h 61"/>
              <a:gd name="T20" fmla="*/ 28 w 68"/>
              <a:gd name="T21" fmla="*/ 0 h 61"/>
              <a:gd name="T22" fmla="*/ 32 w 68"/>
              <a:gd name="T23" fmla="*/ 1 h 61"/>
              <a:gd name="T24" fmla="*/ 35 w 68"/>
              <a:gd name="T25" fmla="*/ 2 h 61"/>
              <a:gd name="T26" fmla="*/ 39 w 68"/>
              <a:gd name="T27" fmla="*/ 5 h 61"/>
              <a:gd name="T28" fmla="*/ 43 w 68"/>
              <a:gd name="T29" fmla="*/ 7 h 61"/>
              <a:gd name="T30" fmla="*/ 48 w 68"/>
              <a:gd name="T31" fmla="*/ 10 h 61"/>
              <a:gd name="T32" fmla="*/ 52 w 68"/>
              <a:gd name="T33" fmla="*/ 14 h 61"/>
              <a:gd name="T34" fmla="*/ 57 w 68"/>
              <a:gd name="T35" fmla="*/ 17 h 61"/>
              <a:gd name="T36" fmla="*/ 60 w 68"/>
              <a:gd name="T37" fmla="*/ 21 h 61"/>
              <a:gd name="T38" fmla="*/ 63 w 68"/>
              <a:gd name="T39" fmla="*/ 25 h 61"/>
              <a:gd name="T40" fmla="*/ 65 w 68"/>
              <a:gd name="T41" fmla="*/ 29 h 61"/>
              <a:gd name="T42" fmla="*/ 67 w 68"/>
              <a:gd name="T43" fmla="*/ 33 h 61"/>
              <a:gd name="T44" fmla="*/ 68 w 68"/>
              <a:gd name="T45" fmla="*/ 36 h 61"/>
              <a:gd name="T46" fmla="*/ 68 w 68"/>
              <a:gd name="T47" fmla="*/ 40 h 61"/>
              <a:gd name="T48" fmla="*/ 67 w 68"/>
              <a:gd name="T49" fmla="*/ 44 h 61"/>
              <a:gd name="T50" fmla="*/ 67 w 68"/>
              <a:gd name="T51" fmla="*/ 46 h 61"/>
              <a:gd name="T52" fmla="*/ 65 w 68"/>
              <a:gd name="T53" fmla="*/ 50 h 61"/>
              <a:gd name="T54" fmla="*/ 64 w 68"/>
              <a:gd name="T55" fmla="*/ 53 h 61"/>
              <a:gd name="T56" fmla="*/ 62 w 68"/>
              <a:gd name="T57" fmla="*/ 55 h 61"/>
              <a:gd name="T58" fmla="*/ 60 w 68"/>
              <a:gd name="T59" fmla="*/ 56 h 61"/>
              <a:gd name="T60" fmla="*/ 59 w 68"/>
              <a:gd name="T61" fmla="*/ 58 h 61"/>
              <a:gd name="T62" fmla="*/ 57 w 68"/>
              <a:gd name="T63" fmla="*/ 60 h 61"/>
              <a:gd name="T64" fmla="*/ 55 w 68"/>
              <a:gd name="T65" fmla="*/ 61 h 61"/>
              <a:gd name="T66" fmla="*/ 53 w 68"/>
              <a:gd name="T67" fmla="*/ 61 h 61"/>
              <a:gd name="T68" fmla="*/ 49 w 68"/>
              <a:gd name="T69" fmla="*/ 60 h 61"/>
              <a:gd name="T70" fmla="*/ 47 w 68"/>
              <a:gd name="T71" fmla="*/ 59 h 61"/>
              <a:gd name="T72" fmla="*/ 43 w 68"/>
              <a:gd name="T73" fmla="*/ 56 h 61"/>
              <a:gd name="T74" fmla="*/ 39 w 68"/>
              <a:gd name="T75" fmla="*/ 53 h 61"/>
              <a:gd name="T76" fmla="*/ 34 w 68"/>
              <a:gd name="T77" fmla="*/ 49 h 61"/>
              <a:gd name="T78" fmla="*/ 30 w 68"/>
              <a:gd name="T79" fmla="*/ 44 h 61"/>
              <a:gd name="T80" fmla="*/ 25 w 68"/>
              <a:gd name="T81" fmla="*/ 38 h 61"/>
              <a:gd name="T82" fmla="*/ 21 w 68"/>
              <a:gd name="T83" fmla="*/ 34 h 61"/>
              <a:gd name="T84" fmla="*/ 18 w 68"/>
              <a:gd name="T85" fmla="*/ 29 h 61"/>
              <a:gd name="T86" fmla="*/ 14 w 68"/>
              <a:gd name="T87" fmla="*/ 25 h 61"/>
              <a:gd name="T88" fmla="*/ 10 w 68"/>
              <a:gd name="T89" fmla="*/ 21 h 61"/>
              <a:gd name="T90" fmla="*/ 8 w 68"/>
              <a:gd name="T91" fmla="*/ 19 h 61"/>
              <a:gd name="T92" fmla="*/ 6 w 68"/>
              <a:gd name="T93" fmla="*/ 16 h 61"/>
              <a:gd name="T94" fmla="*/ 5 w 68"/>
              <a:gd name="T95" fmla="*/ 14 h 61"/>
              <a:gd name="T96" fmla="*/ 3 w 68"/>
              <a:gd name="T97" fmla="*/ 11 h 61"/>
              <a:gd name="T98" fmla="*/ 1 w 68"/>
              <a:gd name="T99" fmla="*/ 9 h 61"/>
              <a:gd name="T100" fmla="*/ 0 w 68"/>
              <a:gd name="T101" fmla="*/ 6 h 61"/>
              <a:gd name="T102" fmla="*/ 0 w 68"/>
              <a:gd name="T103" fmla="*/ 4 h 61"/>
              <a:gd name="T104" fmla="*/ 0 w 68"/>
              <a:gd name="T105" fmla="*/ 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61">
                <a:moveTo>
                  <a:pt x="0" y="4"/>
                </a:moveTo>
                <a:lnTo>
                  <a:pt x="1" y="4"/>
                </a:lnTo>
                <a:lnTo>
                  <a:pt x="3" y="2"/>
                </a:lnTo>
                <a:lnTo>
                  <a:pt x="4" y="1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5" y="0"/>
                </a:lnTo>
                <a:lnTo>
                  <a:pt x="20" y="0"/>
                </a:lnTo>
                <a:lnTo>
                  <a:pt x="24" y="0"/>
                </a:lnTo>
                <a:lnTo>
                  <a:pt x="28" y="0"/>
                </a:lnTo>
                <a:lnTo>
                  <a:pt x="32" y="1"/>
                </a:lnTo>
                <a:lnTo>
                  <a:pt x="35" y="2"/>
                </a:lnTo>
                <a:lnTo>
                  <a:pt x="39" y="5"/>
                </a:lnTo>
                <a:lnTo>
                  <a:pt x="43" y="7"/>
                </a:lnTo>
                <a:lnTo>
                  <a:pt x="48" y="10"/>
                </a:lnTo>
                <a:lnTo>
                  <a:pt x="52" y="14"/>
                </a:lnTo>
                <a:lnTo>
                  <a:pt x="57" y="17"/>
                </a:lnTo>
                <a:lnTo>
                  <a:pt x="60" y="21"/>
                </a:lnTo>
                <a:lnTo>
                  <a:pt x="63" y="25"/>
                </a:lnTo>
                <a:lnTo>
                  <a:pt x="65" y="29"/>
                </a:lnTo>
                <a:lnTo>
                  <a:pt x="67" y="33"/>
                </a:lnTo>
                <a:lnTo>
                  <a:pt x="68" y="36"/>
                </a:lnTo>
                <a:lnTo>
                  <a:pt x="68" y="40"/>
                </a:lnTo>
                <a:lnTo>
                  <a:pt x="67" y="44"/>
                </a:lnTo>
                <a:lnTo>
                  <a:pt x="67" y="46"/>
                </a:lnTo>
                <a:lnTo>
                  <a:pt x="65" y="50"/>
                </a:lnTo>
                <a:lnTo>
                  <a:pt x="64" y="53"/>
                </a:lnTo>
                <a:lnTo>
                  <a:pt x="62" y="55"/>
                </a:lnTo>
                <a:lnTo>
                  <a:pt x="60" y="56"/>
                </a:lnTo>
                <a:lnTo>
                  <a:pt x="59" y="58"/>
                </a:lnTo>
                <a:lnTo>
                  <a:pt x="57" y="60"/>
                </a:lnTo>
                <a:lnTo>
                  <a:pt x="55" y="61"/>
                </a:lnTo>
                <a:lnTo>
                  <a:pt x="53" y="61"/>
                </a:lnTo>
                <a:lnTo>
                  <a:pt x="49" y="60"/>
                </a:lnTo>
                <a:lnTo>
                  <a:pt x="47" y="59"/>
                </a:lnTo>
                <a:lnTo>
                  <a:pt x="43" y="56"/>
                </a:lnTo>
                <a:lnTo>
                  <a:pt x="39" y="53"/>
                </a:lnTo>
                <a:lnTo>
                  <a:pt x="34" y="49"/>
                </a:lnTo>
                <a:lnTo>
                  <a:pt x="30" y="44"/>
                </a:lnTo>
                <a:lnTo>
                  <a:pt x="25" y="38"/>
                </a:lnTo>
                <a:lnTo>
                  <a:pt x="21" y="34"/>
                </a:lnTo>
                <a:lnTo>
                  <a:pt x="18" y="29"/>
                </a:lnTo>
                <a:lnTo>
                  <a:pt x="14" y="25"/>
                </a:lnTo>
                <a:lnTo>
                  <a:pt x="10" y="21"/>
                </a:lnTo>
                <a:lnTo>
                  <a:pt x="8" y="19"/>
                </a:lnTo>
                <a:lnTo>
                  <a:pt x="6" y="16"/>
                </a:lnTo>
                <a:lnTo>
                  <a:pt x="5" y="14"/>
                </a:lnTo>
                <a:lnTo>
                  <a:pt x="3" y="11"/>
                </a:lnTo>
                <a:lnTo>
                  <a:pt x="1" y="9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12"/>
          <p:cNvSpPr/>
          <p:nvPr/>
        </p:nvSpPr>
        <p:spPr bwMode="auto">
          <a:xfrm>
            <a:off x="2313834" y="3260912"/>
            <a:ext cx="237432" cy="195722"/>
          </a:xfrm>
          <a:custGeom>
            <a:avLst/>
            <a:gdLst>
              <a:gd name="T0" fmla="*/ 1 w 74"/>
              <a:gd name="T1" fmla="*/ 5 h 61"/>
              <a:gd name="T2" fmla="*/ 2 w 74"/>
              <a:gd name="T3" fmla="*/ 3 h 61"/>
              <a:gd name="T4" fmla="*/ 5 w 74"/>
              <a:gd name="T5" fmla="*/ 3 h 61"/>
              <a:gd name="T6" fmla="*/ 6 w 74"/>
              <a:gd name="T7" fmla="*/ 2 h 61"/>
              <a:gd name="T8" fmla="*/ 9 w 74"/>
              <a:gd name="T9" fmla="*/ 0 h 61"/>
              <a:gd name="T10" fmla="*/ 11 w 74"/>
              <a:gd name="T11" fmla="*/ 0 h 61"/>
              <a:gd name="T12" fmla="*/ 15 w 74"/>
              <a:gd name="T13" fmla="*/ 0 h 61"/>
              <a:gd name="T14" fmla="*/ 17 w 74"/>
              <a:gd name="T15" fmla="*/ 0 h 61"/>
              <a:gd name="T16" fmla="*/ 21 w 74"/>
              <a:gd name="T17" fmla="*/ 0 h 61"/>
              <a:gd name="T18" fmla="*/ 25 w 74"/>
              <a:gd name="T19" fmla="*/ 0 h 61"/>
              <a:gd name="T20" fmla="*/ 29 w 74"/>
              <a:gd name="T21" fmla="*/ 2 h 61"/>
              <a:gd name="T22" fmla="*/ 32 w 74"/>
              <a:gd name="T23" fmla="*/ 2 h 61"/>
              <a:gd name="T24" fmla="*/ 36 w 74"/>
              <a:gd name="T25" fmla="*/ 3 h 61"/>
              <a:gd name="T26" fmla="*/ 41 w 74"/>
              <a:gd name="T27" fmla="*/ 5 h 61"/>
              <a:gd name="T28" fmla="*/ 45 w 74"/>
              <a:gd name="T29" fmla="*/ 7 h 61"/>
              <a:gd name="T30" fmla="*/ 50 w 74"/>
              <a:gd name="T31" fmla="*/ 9 h 61"/>
              <a:gd name="T32" fmla="*/ 55 w 74"/>
              <a:gd name="T33" fmla="*/ 13 h 61"/>
              <a:gd name="T34" fmla="*/ 59 w 74"/>
              <a:gd name="T35" fmla="*/ 15 h 61"/>
              <a:gd name="T36" fmla="*/ 63 w 74"/>
              <a:gd name="T37" fmla="*/ 18 h 61"/>
              <a:gd name="T38" fmla="*/ 65 w 74"/>
              <a:gd name="T39" fmla="*/ 22 h 61"/>
              <a:gd name="T40" fmla="*/ 68 w 74"/>
              <a:gd name="T41" fmla="*/ 24 h 61"/>
              <a:gd name="T42" fmla="*/ 70 w 74"/>
              <a:gd name="T43" fmla="*/ 27 h 61"/>
              <a:gd name="T44" fmla="*/ 71 w 74"/>
              <a:gd name="T45" fmla="*/ 30 h 61"/>
              <a:gd name="T46" fmla="*/ 73 w 74"/>
              <a:gd name="T47" fmla="*/ 34 h 61"/>
              <a:gd name="T48" fmla="*/ 73 w 74"/>
              <a:gd name="T49" fmla="*/ 38 h 61"/>
              <a:gd name="T50" fmla="*/ 74 w 74"/>
              <a:gd name="T51" fmla="*/ 43 h 61"/>
              <a:gd name="T52" fmla="*/ 74 w 74"/>
              <a:gd name="T53" fmla="*/ 46 h 61"/>
              <a:gd name="T54" fmla="*/ 73 w 74"/>
              <a:gd name="T55" fmla="*/ 49 h 61"/>
              <a:gd name="T56" fmla="*/ 73 w 74"/>
              <a:gd name="T57" fmla="*/ 52 h 61"/>
              <a:gd name="T58" fmla="*/ 71 w 74"/>
              <a:gd name="T59" fmla="*/ 54 h 61"/>
              <a:gd name="T60" fmla="*/ 70 w 74"/>
              <a:gd name="T61" fmla="*/ 58 h 61"/>
              <a:gd name="T62" fmla="*/ 68 w 74"/>
              <a:gd name="T63" fmla="*/ 61 h 61"/>
              <a:gd name="T64" fmla="*/ 65 w 74"/>
              <a:gd name="T65" fmla="*/ 61 h 61"/>
              <a:gd name="T66" fmla="*/ 63 w 74"/>
              <a:gd name="T67" fmla="*/ 61 h 61"/>
              <a:gd name="T68" fmla="*/ 59 w 74"/>
              <a:gd name="T69" fmla="*/ 61 h 61"/>
              <a:gd name="T70" fmla="*/ 55 w 74"/>
              <a:gd name="T71" fmla="*/ 59 h 61"/>
              <a:gd name="T72" fmla="*/ 51 w 74"/>
              <a:gd name="T73" fmla="*/ 57 h 61"/>
              <a:gd name="T74" fmla="*/ 48 w 74"/>
              <a:gd name="T75" fmla="*/ 54 h 61"/>
              <a:gd name="T76" fmla="*/ 43 w 74"/>
              <a:gd name="T77" fmla="*/ 52 h 61"/>
              <a:gd name="T78" fmla="*/ 34 w 74"/>
              <a:gd name="T79" fmla="*/ 46 h 61"/>
              <a:gd name="T80" fmla="*/ 25 w 74"/>
              <a:gd name="T81" fmla="*/ 38 h 61"/>
              <a:gd name="T82" fmla="*/ 21 w 74"/>
              <a:gd name="T83" fmla="*/ 34 h 61"/>
              <a:gd name="T84" fmla="*/ 17 w 74"/>
              <a:gd name="T85" fmla="*/ 30 h 61"/>
              <a:gd name="T86" fmla="*/ 14 w 74"/>
              <a:gd name="T87" fmla="*/ 27 h 61"/>
              <a:gd name="T88" fmla="*/ 10 w 74"/>
              <a:gd name="T89" fmla="*/ 22 h 61"/>
              <a:gd name="T90" fmla="*/ 7 w 74"/>
              <a:gd name="T91" fmla="*/ 18 h 61"/>
              <a:gd name="T92" fmla="*/ 5 w 74"/>
              <a:gd name="T93" fmla="*/ 15 h 61"/>
              <a:gd name="T94" fmla="*/ 4 w 74"/>
              <a:gd name="T95" fmla="*/ 13 h 61"/>
              <a:gd name="T96" fmla="*/ 2 w 74"/>
              <a:gd name="T97" fmla="*/ 10 h 61"/>
              <a:gd name="T98" fmla="*/ 1 w 74"/>
              <a:gd name="T99" fmla="*/ 9 h 61"/>
              <a:gd name="T100" fmla="*/ 0 w 74"/>
              <a:gd name="T101" fmla="*/ 7 h 61"/>
              <a:gd name="T102" fmla="*/ 0 w 74"/>
              <a:gd name="T103" fmla="*/ 5 h 61"/>
              <a:gd name="T104" fmla="*/ 1 w 74"/>
              <a:gd name="T105" fmla="*/ 5 h 61"/>
              <a:gd name="T106" fmla="*/ 1 w 74"/>
              <a:gd name="T10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" h="61">
                <a:moveTo>
                  <a:pt x="1" y="5"/>
                </a:moveTo>
                <a:lnTo>
                  <a:pt x="2" y="3"/>
                </a:lnTo>
                <a:lnTo>
                  <a:pt x="5" y="3"/>
                </a:lnTo>
                <a:lnTo>
                  <a:pt x="6" y="2"/>
                </a:lnTo>
                <a:lnTo>
                  <a:pt x="9" y="0"/>
                </a:lnTo>
                <a:lnTo>
                  <a:pt x="11" y="0"/>
                </a:lnTo>
                <a:lnTo>
                  <a:pt x="15" y="0"/>
                </a:lnTo>
                <a:lnTo>
                  <a:pt x="17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2" y="2"/>
                </a:lnTo>
                <a:lnTo>
                  <a:pt x="36" y="3"/>
                </a:lnTo>
                <a:lnTo>
                  <a:pt x="41" y="5"/>
                </a:lnTo>
                <a:lnTo>
                  <a:pt x="45" y="7"/>
                </a:lnTo>
                <a:lnTo>
                  <a:pt x="50" y="9"/>
                </a:lnTo>
                <a:lnTo>
                  <a:pt x="55" y="13"/>
                </a:lnTo>
                <a:lnTo>
                  <a:pt x="59" y="15"/>
                </a:lnTo>
                <a:lnTo>
                  <a:pt x="63" y="18"/>
                </a:lnTo>
                <a:lnTo>
                  <a:pt x="65" y="22"/>
                </a:lnTo>
                <a:lnTo>
                  <a:pt x="68" y="24"/>
                </a:lnTo>
                <a:lnTo>
                  <a:pt x="70" y="27"/>
                </a:lnTo>
                <a:lnTo>
                  <a:pt x="71" y="30"/>
                </a:lnTo>
                <a:lnTo>
                  <a:pt x="73" y="34"/>
                </a:lnTo>
                <a:lnTo>
                  <a:pt x="73" y="38"/>
                </a:lnTo>
                <a:lnTo>
                  <a:pt x="74" y="43"/>
                </a:lnTo>
                <a:lnTo>
                  <a:pt x="74" y="46"/>
                </a:lnTo>
                <a:lnTo>
                  <a:pt x="73" y="49"/>
                </a:lnTo>
                <a:lnTo>
                  <a:pt x="73" y="52"/>
                </a:lnTo>
                <a:lnTo>
                  <a:pt x="71" y="54"/>
                </a:lnTo>
                <a:lnTo>
                  <a:pt x="70" y="58"/>
                </a:lnTo>
                <a:lnTo>
                  <a:pt x="68" y="61"/>
                </a:lnTo>
                <a:lnTo>
                  <a:pt x="65" y="61"/>
                </a:lnTo>
                <a:lnTo>
                  <a:pt x="63" y="61"/>
                </a:lnTo>
                <a:lnTo>
                  <a:pt x="59" y="61"/>
                </a:lnTo>
                <a:lnTo>
                  <a:pt x="55" y="59"/>
                </a:lnTo>
                <a:lnTo>
                  <a:pt x="51" y="57"/>
                </a:lnTo>
                <a:lnTo>
                  <a:pt x="48" y="54"/>
                </a:lnTo>
                <a:lnTo>
                  <a:pt x="43" y="52"/>
                </a:lnTo>
                <a:lnTo>
                  <a:pt x="34" y="46"/>
                </a:lnTo>
                <a:lnTo>
                  <a:pt x="25" y="38"/>
                </a:lnTo>
                <a:lnTo>
                  <a:pt x="21" y="34"/>
                </a:lnTo>
                <a:lnTo>
                  <a:pt x="17" y="30"/>
                </a:lnTo>
                <a:lnTo>
                  <a:pt x="14" y="27"/>
                </a:lnTo>
                <a:lnTo>
                  <a:pt x="10" y="22"/>
                </a:lnTo>
                <a:lnTo>
                  <a:pt x="7" y="18"/>
                </a:lnTo>
                <a:lnTo>
                  <a:pt x="5" y="15"/>
                </a:lnTo>
                <a:lnTo>
                  <a:pt x="4" y="13"/>
                </a:lnTo>
                <a:lnTo>
                  <a:pt x="2" y="10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313"/>
          <p:cNvSpPr/>
          <p:nvPr/>
        </p:nvSpPr>
        <p:spPr bwMode="auto">
          <a:xfrm>
            <a:off x="2361963" y="3456635"/>
            <a:ext cx="378608" cy="651336"/>
          </a:xfrm>
          <a:custGeom>
            <a:avLst/>
            <a:gdLst>
              <a:gd name="T0" fmla="*/ 75 w 118"/>
              <a:gd name="T1" fmla="*/ 60 h 203"/>
              <a:gd name="T2" fmla="*/ 84 w 118"/>
              <a:gd name="T3" fmla="*/ 45 h 203"/>
              <a:gd name="T4" fmla="*/ 93 w 118"/>
              <a:gd name="T5" fmla="*/ 31 h 203"/>
              <a:gd name="T6" fmla="*/ 99 w 118"/>
              <a:gd name="T7" fmla="*/ 21 h 203"/>
              <a:gd name="T8" fmla="*/ 105 w 118"/>
              <a:gd name="T9" fmla="*/ 12 h 203"/>
              <a:gd name="T10" fmla="*/ 110 w 118"/>
              <a:gd name="T11" fmla="*/ 6 h 203"/>
              <a:gd name="T12" fmla="*/ 114 w 118"/>
              <a:gd name="T13" fmla="*/ 2 h 203"/>
              <a:gd name="T14" fmla="*/ 117 w 118"/>
              <a:gd name="T15" fmla="*/ 0 h 203"/>
              <a:gd name="T16" fmla="*/ 118 w 118"/>
              <a:gd name="T17" fmla="*/ 1 h 203"/>
              <a:gd name="T18" fmla="*/ 117 w 118"/>
              <a:gd name="T19" fmla="*/ 5 h 203"/>
              <a:gd name="T20" fmla="*/ 116 w 118"/>
              <a:gd name="T21" fmla="*/ 12 h 203"/>
              <a:gd name="T22" fmla="*/ 113 w 118"/>
              <a:gd name="T23" fmla="*/ 21 h 203"/>
              <a:gd name="T24" fmla="*/ 109 w 118"/>
              <a:gd name="T25" fmla="*/ 34 h 203"/>
              <a:gd name="T26" fmla="*/ 104 w 118"/>
              <a:gd name="T27" fmla="*/ 50 h 203"/>
              <a:gd name="T28" fmla="*/ 98 w 118"/>
              <a:gd name="T29" fmla="*/ 68 h 203"/>
              <a:gd name="T30" fmla="*/ 92 w 118"/>
              <a:gd name="T31" fmla="*/ 89 h 203"/>
              <a:gd name="T32" fmla="*/ 83 w 118"/>
              <a:gd name="T33" fmla="*/ 113 h 203"/>
              <a:gd name="T34" fmla="*/ 74 w 118"/>
              <a:gd name="T35" fmla="*/ 134 h 203"/>
              <a:gd name="T36" fmla="*/ 68 w 118"/>
              <a:gd name="T37" fmla="*/ 153 h 203"/>
              <a:gd name="T38" fmla="*/ 60 w 118"/>
              <a:gd name="T39" fmla="*/ 169 h 203"/>
              <a:gd name="T40" fmla="*/ 55 w 118"/>
              <a:gd name="T41" fmla="*/ 182 h 203"/>
              <a:gd name="T42" fmla="*/ 50 w 118"/>
              <a:gd name="T43" fmla="*/ 192 h 203"/>
              <a:gd name="T44" fmla="*/ 46 w 118"/>
              <a:gd name="T45" fmla="*/ 198 h 203"/>
              <a:gd name="T46" fmla="*/ 44 w 118"/>
              <a:gd name="T47" fmla="*/ 202 h 203"/>
              <a:gd name="T48" fmla="*/ 40 w 118"/>
              <a:gd name="T49" fmla="*/ 203 h 203"/>
              <a:gd name="T50" fmla="*/ 34 w 118"/>
              <a:gd name="T51" fmla="*/ 202 h 203"/>
              <a:gd name="T52" fmla="*/ 28 w 118"/>
              <a:gd name="T53" fmla="*/ 197 h 203"/>
              <a:gd name="T54" fmla="*/ 21 w 118"/>
              <a:gd name="T55" fmla="*/ 187 h 203"/>
              <a:gd name="T56" fmla="*/ 14 w 118"/>
              <a:gd name="T57" fmla="*/ 176 h 203"/>
              <a:gd name="T58" fmla="*/ 7 w 118"/>
              <a:gd name="T59" fmla="*/ 164 h 203"/>
              <a:gd name="T60" fmla="*/ 2 w 118"/>
              <a:gd name="T61" fmla="*/ 157 h 203"/>
              <a:gd name="T62" fmla="*/ 1 w 118"/>
              <a:gd name="T63" fmla="*/ 151 h 203"/>
              <a:gd name="T64" fmla="*/ 1 w 118"/>
              <a:gd name="T65" fmla="*/ 144 h 203"/>
              <a:gd name="T66" fmla="*/ 2 w 118"/>
              <a:gd name="T67" fmla="*/ 142 h 203"/>
              <a:gd name="T68" fmla="*/ 6 w 118"/>
              <a:gd name="T69" fmla="*/ 140 h 203"/>
              <a:gd name="T70" fmla="*/ 10 w 118"/>
              <a:gd name="T71" fmla="*/ 139 h 203"/>
              <a:gd name="T72" fmla="*/ 20 w 118"/>
              <a:gd name="T73" fmla="*/ 139 h 203"/>
              <a:gd name="T74" fmla="*/ 25 w 118"/>
              <a:gd name="T75" fmla="*/ 137 h 203"/>
              <a:gd name="T76" fmla="*/ 26 w 118"/>
              <a:gd name="T77" fmla="*/ 137 h 203"/>
              <a:gd name="T78" fmla="*/ 30 w 118"/>
              <a:gd name="T79" fmla="*/ 133 h 203"/>
              <a:gd name="T80" fmla="*/ 34 w 118"/>
              <a:gd name="T81" fmla="*/ 128 h 203"/>
              <a:gd name="T82" fmla="*/ 39 w 118"/>
              <a:gd name="T83" fmla="*/ 120 h 203"/>
              <a:gd name="T84" fmla="*/ 45 w 118"/>
              <a:gd name="T85" fmla="*/ 112 h 203"/>
              <a:gd name="T86" fmla="*/ 51 w 118"/>
              <a:gd name="T87" fmla="*/ 99 h 203"/>
              <a:gd name="T88" fmla="*/ 60 w 118"/>
              <a:gd name="T89" fmla="*/ 85 h 203"/>
              <a:gd name="T90" fmla="*/ 70 w 118"/>
              <a:gd name="T91" fmla="*/ 6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8" h="203">
                <a:moveTo>
                  <a:pt x="70" y="69"/>
                </a:moveTo>
                <a:lnTo>
                  <a:pt x="75" y="60"/>
                </a:lnTo>
                <a:lnTo>
                  <a:pt x="79" y="52"/>
                </a:lnTo>
                <a:lnTo>
                  <a:pt x="84" y="45"/>
                </a:lnTo>
                <a:lnTo>
                  <a:pt x="88" y="37"/>
                </a:lnTo>
                <a:lnTo>
                  <a:pt x="93" y="31"/>
                </a:lnTo>
                <a:lnTo>
                  <a:pt x="97" y="26"/>
                </a:lnTo>
                <a:lnTo>
                  <a:pt x="99" y="21"/>
                </a:lnTo>
                <a:lnTo>
                  <a:pt x="103" y="16"/>
                </a:lnTo>
                <a:lnTo>
                  <a:pt x="105" y="12"/>
                </a:lnTo>
                <a:lnTo>
                  <a:pt x="108" y="8"/>
                </a:lnTo>
                <a:lnTo>
                  <a:pt x="110" y="6"/>
                </a:lnTo>
                <a:lnTo>
                  <a:pt x="113" y="3"/>
                </a:lnTo>
                <a:lnTo>
                  <a:pt x="114" y="2"/>
                </a:lnTo>
                <a:lnTo>
                  <a:pt x="116" y="1"/>
                </a:lnTo>
                <a:lnTo>
                  <a:pt x="117" y="0"/>
                </a:lnTo>
                <a:lnTo>
                  <a:pt x="117" y="0"/>
                </a:lnTo>
                <a:lnTo>
                  <a:pt x="118" y="1"/>
                </a:lnTo>
                <a:lnTo>
                  <a:pt x="118" y="2"/>
                </a:lnTo>
                <a:lnTo>
                  <a:pt x="117" y="5"/>
                </a:lnTo>
                <a:lnTo>
                  <a:pt x="117" y="8"/>
                </a:lnTo>
                <a:lnTo>
                  <a:pt x="116" y="12"/>
                </a:lnTo>
                <a:lnTo>
                  <a:pt x="114" y="16"/>
                </a:lnTo>
                <a:lnTo>
                  <a:pt x="113" y="21"/>
                </a:lnTo>
                <a:lnTo>
                  <a:pt x="112" y="27"/>
                </a:lnTo>
                <a:lnTo>
                  <a:pt x="109" y="34"/>
                </a:lnTo>
                <a:lnTo>
                  <a:pt x="107" y="41"/>
                </a:lnTo>
                <a:lnTo>
                  <a:pt x="104" y="50"/>
                </a:lnTo>
                <a:lnTo>
                  <a:pt x="102" y="59"/>
                </a:lnTo>
                <a:lnTo>
                  <a:pt x="98" y="68"/>
                </a:lnTo>
                <a:lnTo>
                  <a:pt x="95" y="78"/>
                </a:lnTo>
                <a:lnTo>
                  <a:pt x="92" y="89"/>
                </a:lnTo>
                <a:lnTo>
                  <a:pt x="88" y="100"/>
                </a:lnTo>
                <a:lnTo>
                  <a:pt x="83" y="113"/>
                </a:lnTo>
                <a:lnTo>
                  <a:pt x="79" y="124"/>
                </a:lnTo>
                <a:lnTo>
                  <a:pt x="74" y="134"/>
                </a:lnTo>
                <a:lnTo>
                  <a:pt x="70" y="144"/>
                </a:lnTo>
                <a:lnTo>
                  <a:pt x="68" y="153"/>
                </a:lnTo>
                <a:lnTo>
                  <a:pt x="64" y="162"/>
                </a:lnTo>
                <a:lnTo>
                  <a:pt x="60" y="169"/>
                </a:lnTo>
                <a:lnTo>
                  <a:pt x="58" y="176"/>
                </a:lnTo>
                <a:lnTo>
                  <a:pt x="55" y="182"/>
                </a:lnTo>
                <a:lnTo>
                  <a:pt x="53" y="187"/>
                </a:lnTo>
                <a:lnTo>
                  <a:pt x="50" y="192"/>
                </a:lnTo>
                <a:lnTo>
                  <a:pt x="49" y="196"/>
                </a:lnTo>
                <a:lnTo>
                  <a:pt x="46" y="198"/>
                </a:lnTo>
                <a:lnTo>
                  <a:pt x="45" y="201"/>
                </a:lnTo>
                <a:lnTo>
                  <a:pt x="44" y="202"/>
                </a:lnTo>
                <a:lnTo>
                  <a:pt x="43" y="203"/>
                </a:lnTo>
                <a:lnTo>
                  <a:pt x="40" y="203"/>
                </a:lnTo>
                <a:lnTo>
                  <a:pt x="38" y="203"/>
                </a:lnTo>
                <a:lnTo>
                  <a:pt x="34" y="202"/>
                </a:lnTo>
                <a:lnTo>
                  <a:pt x="31" y="200"/>
                </a:lnTo>
                <a:lnTo>
                  <a:pt x="28" y="197"/>
                </a:lnTo>
                <a:lnTo>
                  <a:pt x="25" y="192"/>
                </a:lnTo>
                <a:lnTo>
                  <a:pt x="21" y="187"/>
                </a:lnTo>
                <a:lnTo>
                  <a:pt x="17" y="182"/>
                </a:lnTo>
                <a:lnTo>
                  <a:pt x="14" y="176"/>
                </a:lnTo>
                <a:lnTo>
                  <a:pt x="10" y="169"/>
                </a:lnTo>
                <a:lnTo>
                  <a:pt x="7" y="164"/>
                </a:lnTo>
                <a:lnTo>
                  <a:pt x="5" y="161"/>
                </a:lnTo>
                <a:lnTo>
                  <a:pt x="2" y="157"/>
                </a:lnTo>
                <a:lnTo>
                  <a:pt x="1" y="153"/>
                </a:lnTo>
                <a:lnTo>
                  <a:pt x="1" y="151"/>
                </a:lnTo>
                <a:lnTo>
                  <a:pt x="0" y="147"/>
                </a:lnTo>
                <a:lnTo>
                  <a:pt x="1" y="144"/>
                </a:lnTo>
                <a:lnTo>
                  <a:pt x="1" y="143"/>
                </a:lnTo>
                <a:lnTo>
                  <a:pt x="2" y="142"/>
                </a:lnTo>
                <a:lnTo>
                  <a:pt x="4" y="140"/>
                </a:lnTo>
                <a:lnTo>
                  <a:pt x="6" y="140"/>
                </a:lnTo>
                <a:lnTo>
                  <a:pt x="7" y="140"/>
                </a:lnTo>
                <a:lnTo>
                  <a:pt x="10" y="139"/>
                </a:lnTo>
                <a:lnTo>
                  <a:pt x="15" y="139"/>
                </a:lnTo>
                <a:lnTo>
                  <a:pt x="20" y="139"/>
                </a:lnTo>
                <a:lnTo>
                  <a:pt x="23" y="139"/>
                </a:lnTo>
                <a:lnTo>
                  <a:pt x="25" y="137"/>
                </a:lnTo>
                <a:lnTo>
                  <a:pt x="26" y="137"/>
                </a:lnTo>
                <a:lnTo>
                  <a:pt x="26" y="137"/>
                </a:lnTo>
                <a:lnTo>
                  <a:pt x="28" y="135"/>
                </a:lnTo>
                <a:lnTo>
                  <a:pt x="30" y="133"/>
                </a:lnTo>
                <a:lnTo>
                  <a:pt x="31" y="130"/>
                </a:lnTo>
                <a:lnTo>
                  <a:pt x="34" y="128"/>
                </a:lnTo>
                <a:lnTo>
                  <a:pt x="36" y="124"/>
                </a:lnTo>
                <a:lnTo>
                  <a:pt x="39" y="120"/>
                </a:lnTo>
                <a:lnTo>
                  <a:pt x="41" y="117"/>
                </a:lnTo>
                <a:lnTo>
                  <a:pt x="45" y="112"/>
                </a:lnTo>
                <a:lnTo>
                  <a:pt x="48" y="105"/>
                </a:lnTo>
                <a:lnTo>
                  <a:pt x="51" y="99"/>
                </a:lnTo>
                <a:lnTo>
                  <a:pt x="56" y="93"/>
                </a:lnTo>
                <a:lnTo>
                  <a:pt x="60" y="85"/>
                </a:lnTo>
                <a:lnTo>
                  <a:pt x="65" y="78"/>
                </a:lnTo>
                <a:lnTo>
                  <a:pt x="70" y="69"/>
                </a:lnTo>
                <a:lnTo>
                  <a:pt x="70" y="6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314"/>
          <p:cNvSpPr/>
          <p:nvPr/>
        </p:nvSpPr>
        <p:spPr bwMode="auto">
          <a:xfrm>
            <a:off x="2775865" y="3001021"/>
            <a:ext cx="1206413" cy="205347"/>
          </a:xfrm>
          <a:custGeom>
            <a:avLst/>
            <a:gdLst>
              <a:gd name="T0" fmla="*/ 375 w 376"/>
              <a:gd name="T1" fmla="*/ 25 h 64"/>
              <a:gd name="T2" fmla="*/ 374 w 376"/>
              <a:gd name="T3" fmla="*/ 26 h 64"/>
              <a:gd name="T4" fmla="*/ 370 w 376"/>
              <a:gd name="T5" fmla="*/ 27 h 64"/>
              <a:gd name="T6" fmla="*/ 365 w 376"/>
              <a:gd name="T7" fmla="*/ 27 h 64"/>
              <a:gd name="T8" fmla="*/ 358 w 376"/>
              <a:gd name="T9" fmla="*/ 29 h 64"/>
              <a:gd name="T10" fmla="*/ 350 w 376"/>
              <a:gd name="T11" fmla="*/ 29 h 64"/>
              <a:gd name="T12" fmla="*/ 340 w 376"/>
              <a:gd name="T13" fmla="*/ 30 h 64"/>
              <a:gd name="T14" fmla="*/ 327 w 376"/>
              <a:gd name="T15" fmla="*/ 30 h 64"/>
              <a:gd name="T16" fmla="*/ 307 w 376"/>
              <a:gd name="T17" fmla="*/ 31 h 64"/>
              <a:gd name="T18" fmla="*/ 281 w 376"/>
              <a:gd name="T19" fmla="*/ 32 h 64"/>
              <a:gd name="T20" fmla="*/ 255 w 376"/>
              <a:gd name="T21" fmla="*/ 34 h 64"/>
              <a:gd name="T22" fmla="*/ 233 w 376"/>
              <a:gd name="T23" fmla="*/ 36 h 64"/>
              <a:gd name="T24" fmla="*/ 210 w 376"/>
              <a:gd name="T25" fmla="*/ 39 h 64"/>
              <a:gd name="T26" fmla="*/ 185 w 376"/>
              <a:gd name="T27" fmla="*/ 42 h 64"/>
              <a:gd name="T28" fmla="*/ 157 w 376"/>
              <a:gd name="T29" fmla="*/ 46 h 64"/>
              <a:gd name="T30" fmla="*/ 127 w 376"/>
              <a:gd name="T31" fmla="*/ 51 h 64"/>
              <a:gd name="T32" fmla="*/ 105 w 376"/>
              <a:gd name="T33" fmla="*/ 55 h 64"/>
              <a:gd name="T34" fmla="*/ 90 w 376"/>
              <a:gd name="T35" fmla="*/ 57 h 64"/>
              <a:gd name="T36" fmla="*/ 76 w 376"/>
              <a:gd name="T37" fmla="*/ 60 h 64"/>
              <a:gd name="T38" fmla="*/ 64 w 376"/>
              <a:gd name="T39" fmla="*/ 61 h 64"/>
              <a:gd name="T40" fmla="*/ 56 w 376"/>
              <a:gd name="T41" fmla="*/ 62 h 64"/>
              <a:gd name="T42" fmla="*/ 48 w 376"/>
              <a:gd name="T43" fmla="*/ 62 h 64"/>
              <a:gd name="T44" fmla="*/ 42 w 376"/>
              <a:gd name="T45" fmla="*/ 64 h 64"/>
              <a:gd name="T46" fmla="*/ 37 w 376"/>
              <a:gd name="T47" fmla="*/ 64 h 64"/>
              <a:gd name="T48" fmla="*/ 29 w 376"/>
              <a:gd name="T49" fmla="*/ 64 h 64"/>
              <a:gd name="T50" fmla="*/ 18 w 376"/>
              <a:gd name="T51" fmla="*/ 61 h 64"/>
              <a:gd name="T52" fmla="*/ 8 w 376"/>
              <a:gd name="T53" fmla="*/ 57 h 64"/>
              <a:gd name="T54" fmla="*/ 4 w 376"/>
              <a:gd name="T55" fmla="*/ 55 h 64"/>
              <a:gd name="T56" fmla="*/ 2 w 376"/>
              <a:gd name="T57" fmla="*/ 54 h 64"/>
              <a:gd name="T58" fmla="*/ 0 w 376"/>
              <a:gd name="T59" fmla="*/ 51 h 64"/>
              <a:gd name="T60" fmla="*/ 0 w 376"/>
              <a:gd name="T61" fmla="*/ 51 h 64"/>
              <a:gd name="T62" fmla="*/ 2 w 376"/>
              <a:gd name="T63" fmla="*/ 50 h 64"/>
              <a:gd name="T64" fmla="*/ 5 w 376"/>
              <a:gd name="T65" fmla="*/ 50 h 64"/>
              <a:gd name="T66" fmla="*/ 9 w 376"/>
              <a:gd name="T67" fmla="*/ 49 h 64"/>
              <a:gd name="T68" fmla="*/ 20 w 376"/>
              <a:gd name="T69" fmla="*/ 46 h 64"/>
              <a:gd name="T70" fmla="*/ 37 w 376"/>
              <a:gd name="T71" fmla="*/ 42 h 64"/>
              <a:gd name="T72" fmla="*/ 58 w 376"/>
              <a:gd name="T73" fmla="*/ 39 h 64"/>
              <a:gd name="T74" fmla="*/ 85 w 376"/>
              <a:gd name="T75" fmla="*/ 34 h 64"/>
              <a:gd name="T76" fmla="*/ 116 w 376"/>
              <a:gd name="T77" fmla="*/ 29 h 64"/>
              <a:gd name="T78" fmla="*/ 152 w 376"/>
              <a:gd name="T79" fmla="*/ 22 h 64"/>
              <a:gd name="T80" fmla="*/ 188 w 376"/>
              <a:gd name="T81" fmla="*/ 17 h 64"/>
              <a:gd name="T82" fmla="*/ 220 w 376"/>
              <a:gd name="T83" fmla="*/ 12 h 64"/>
              <a:gd name="T84" fmla="*/ 248 w 376"/>
              <a:gd name="T85" fmla="*/ 8 h 64"/>
              <a:gd name="T86" fmla="*/ 272 w 376"/>
              <a:gd name="T87" fmla="*/ 6 h 64"/>
              <a:gd name="T88" fmla="*/ 291 w 376"/>
              <a:gd name="T89" fmla="*/ 3 h 64"/>
              <a:gd name="T90" fmla="*/ 307 w 376"/>
              <a:gd name="T91" fmla="*/ 2 h 64"/>
              <a:gd name="T92" fmla="*/ 318 w 376"/>
              <a:gd name="T93" fmla="*/ 1 h 64"/>
              <a:gd name="T94" fmla="*/ 326 w 376"/>
              <a:gd name="T95" fmla="*/ 0 h 64"/>
              <a:gd name="T96" fmla="*/ 346 w 376"/>
              <a:gd name="T97" fmla="*/ 5 h 64"/>
              <a:gd name="T98" fmla="*/ 364 w 376"/>
              <a:gd name="T99" fmla="*/ 10 h 64"/>
              <a:gd name="T100" fmla="*/ 370 w 376"/>
              <a:gd name="T101" fmla="*/ 16 h 64"/>
              <a:gd name="T102" fmla="*/ 374 w 376"/>
              <a:gd name="T103" fmla="*/ 20 h 64"/>
              <a:gd name="T104" fmla="*/ 375 w 376"/>
              <a:gd name="T105" fmla="*/ 22 h 64"/>
              <a:gd name="T106" fmla="*/ 376 w 376"/>
              <a:gd name="T107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6" h="64">
                <a:moveTo>
                  <a:pt x="376" y="25"/>
                </a:moveTo>
                <a:lnTo>
                  <a:pt x="375" y="25"/>
                </a:lnTo>
                <a:lnTo>
                  <a:pt x="375" y="26"/>
                </a:lnTo>
                <a:lnTo>
                  <a:pt x="374" y="26"/>
                </a:lnTo>
                <a:lnTo>
                  <a:pt x="372" y="26"/>
                </a:lnTo>
                <a:lnTo>
                  <a:pt x="370" y="27"/>
                </a:lnTo>
                <a:lnTo>
                  <a:pt x="369" y="27"/>
                </a:lnTo>
                <a:lnTo>
                  <a:pt x="365" y="27"/>
                </a:lnTo>
                <a:lnTo>
                  <a:pt x="362" y="29"/>
                </a:lnTo>
                <a:lnTo>
                  <a:pt x="358" y="29"/>
                </a:lnTo>
                <a:lnTo>
                  <a:pt x="355" y="29"/>
                </a:lnTo>
                <a:lnTo>
                  <a:pt x="350" y="29"/>
                </a:lnTo>
                <a:lnTo>
                  <a:pt x="345" y="29"/>
                </a:lnTo>
                <a:lnTo>
                  <a:pt x="340" y="30"/>
                </a:lnTo>
                <a:lnTo>
                  <a:pt x="333" y="30"/>
                </a:lnTo>
                <a:lnTo>
                  <a:pt x="327" y="30"/>
                </a:lnTo>
                <a:lnTo>
                  <a:pt x="321" y="30"/>
                </a:lnTo>
                <a:lnTo>
                  <a:pt x="307" y="31"/>
                </a:lnTo>
                <a:lnTo>
                  <a:pt x="293" y="31"/>
                </a:lnTo>
                <a:lnTo>
                  <a:pt x="281" y="32"/>
                </a:lnTo>
                <a:lnTo>
                  <a:pt x="268" y="34"/>
                </a:lnTo>
                <a:lnTo>
                  <a:pt x="255" y="34"/>
                </a:lnTo>
                <a:lnTo>
                  <a:pt x="243" y="35"/>
                </a:lnTo>
                <a:lnTo>
                  <a:pt x="233" y="36"/>
                </a:lnTo>
                <a:lnTo>
                  <a:pt x="222" y="37"/>
                </a:lnTo>
                <a:lnTo>
                  <a:pt x="210" y="39"/>
                </a:lnTo>
                <a:lnTo>
                  <a:pt x="198" y="41"/>
                </a:lnTo>
                <a:lnTo>
                  <a:pt x="185" y="42"/>
                </a:lnTo>
                <a:lnTo>
                  <a:pt x="171" y="45"/>
                </a:lnTo>
                <a:lnTo>
                  <a:pt x="157" y="46"/>
                </a:lnTo>
                <a:lnTo>
                  <a:pt x="144" y="49"/>
                </a:lnTo>
                <a:lnTo>
                  <a:pt x="127" y="51"/>
                </a:lnTo>
                <a:lnTo>
                  <a:pt x="112" y="54"/>
                </a:lnTo>
                <a:lnTo>
                  <a:pt x="105" y="55"/>
                </a:lnTo>
                <a:lnTo>
                  <a:pt x="96" y="56"/>
                </a:lnTo>
                <a:lnTo>
                  <a:pt x="90" y="57"/>
                </a:lnTo>
                <a:lnTo>
                  <a:pt x="82" y="59"/>
                </a:lnTo>
                <a:lnTo>
                  <a:pt x="76" y="60"/>
                </a:lnTo>
                <a:lnTo>
                  <a:pt x="71" y="60"/>
                </a:lnTo>
                <a:lnTo>
                  <a:pt x="64" y="61"/>
                </a:lnTo>
                <a:lnTo>
                  <a:pt x="59" y="61"/>
                </a:lnTo>
                <a:lnTo>
                  <a:pt x="56" y="62"/>
                </a:lnTo>
                <a:lnTo>
                  <a:pt x="51" y="62"/>
                </a:lnTo>
                <a:lnTo>
                  <a:pt x="48" y="62"/>
                </a:lnTo>
                <a:lnTo>
                  <a:pt x="44" y="64"/>
                </a:lnTo>
                <a:lnTo>
                  <a:pt x="42" y="64"/>
                </a:lnTo>
                <a:lnTo>
                  <a:pt x="39" y="64"/>
                </a:lnTo>
                <a:lnTo>
                  <a:pt x="37" y="64"/>
                </a:lnTo>
                <a:lnTo>
                  <a:pt x="36" y="64"/>
                </a:lnTo>
                <a:lnTo>
                  <a:pt x="29" y="64"/>
                </a:lnTo>
                <a:lnTo>
                  <a:pt x="24" y="62"/>
                </a:lnTo>
                <a:lnTo>
                  <a:pt x="18" y="61"/>
                </a:lnTo>
                <a:lnTo>
                  <a:pt x="13" y="59"/>
                </a:lnTo>
                <a:lnTo>
                  <a:pt x="8" y="57"/>
                </a:lnTo>
                <a:lnTo>
                  <a:pt x="5" y="56"/>
                </a:lnTo>
                <a:lnTo>
                  <a:pt x="4" y="55"/>
                </a:lnTo>
                <a:lnTo>
                  <a:pt x="3" y="55"/>
                </a:lnTo>
                <a:lnTo>
                  <a:pt x="2" y="54"/>
                </a:lnTo>
                <a:lnTo>
                  <a:pt x="0" y="52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2" y="51"/>
                </a:lnTo>
                <a:lnTo>
                  <a:pt x="2" y="50"/>
                </a:lnTo>
                <a:lnTo>
                  <a:pt x="3" y="50"/>
                </a:lnTo>
                <a:lnTo>
                  <a:pt x="5" y="50"/>
                </a:lnTo>
                <a:lnTo>
                  <a:pt x="7" y="49"/>
                </a:lnTo>
                <a:lnTo>
                  <a:pt x="9" y="49"/>
                </a:lnTo>
                <a:lnTo>
                  <a:pt x="14" y="47"/>
                </a:lnTo>
                <a:lnTo>
                  <a:pt x="20" y="46"/>
                </a:lnTo>
                <a:lnTo>
                  <a:pt x="28" y="44"/>
                </a:lnTo>
                <a:lnTo>
                  <a:pt x="37" y="42"/>
                </a:lnTo>
                <a:lnTo>
                  <a:pt x="47" y="41"/>
                </a:lnTo>
                <a:lnTo>
                  <a:pt x="58" y="39"/>
                </a:lnTo>
                <a:lnTo>
                  <a:pt x="71" y="36"/>
                </a:lnTo>
                <a:lnTo>
                  <a:pt x="85" y="34"/>
                </a:lnTo>
                <a:lnTo>
                  <a:pt x="100" y="31"/>
                </a:lnTo>
                <a:lnTo>
                  <a:pt x="116" y="29"/>
                </a:lnTo>
                <a:lnTo>
                  <a:pt x="134" y="25"/>
                </a:lnTo>
                <a:lnTo>
                  <a:pt x="152" y="22"/>
                </a:lnTo>
                <a:lnTo>
                  <a:pt x="171" y="20"/>
                </a:lnTo>
                <a:lnTo>
                  <a:pt x="188" y="17"/>
                </a:lnTo>
                <a:lnTo>
                  <a:pt x="205" y="15"/>
                </a:lnTo>
                <a:lnTo>
                  <a:pt x="220" y="12"/>
                </a:lnTo>
                <a:lnTo>
                  <a:pt x="234" y="11"/>
                </a:lnTo>
                <a:lnTo>
                  <a:pt x="248" y="8"/>
                </a:lnTo>
                <a:lnTo>
                  <a:pt x="260" y="7"/>
                </a:lnTo>
                <a:lnTo>
                  <a:pt x="272" y="6"/>
                </a:lnTo>
                <a:lnTo>
                  <a:pt x="282" y="5"/>
                </a:lnTo>
                <a:lnTo>
                  <a:pt x="291" y="3"/>
                </a:lnTo>
                <a:lnTo>
                  <a:pt x="299" y="2"/>
                </a:lnTo>
                <a:lnTo>
                  <a:pt x="307" y="2"/>
                </a:lnTo>
                <a:lnTo>
                  <a:pt x="313" y="1"/>
                </a:lnTo>
                <a:lnTo>
                  <a:pt x="318" y="1"/>
                </a:lnTo>
                <a:lnTo>
                  <a:pt x="322" y="1"/>
                </a:lnTo>
                <a:lnTo>
                  <a:pt x="326" y="0"/>
                </a:lnTo>
                <a:lnTo>
                  <a:pt x="337" y="2"/>
                </a:lnTo>
                <a:lnTo>
                  <a:pt x="346" y="5"/>
                </a:lnTo>
                <a:lnTo>
                  <a:pt x="355" y="7"/>
                </a:lnTo>
                <a:lnTo>
                  <a:pt x="364" y="10"/>
                </a:lnTo>
                <a:lnTo>
                  <a:pt x="369" y="13"/>
                </a:lnTo>
                <a:lnTo>
                  <a:pt x="370" y="16"/>
                </a:lnTo>
                <a:lnTo>
                  <a:pt x="372" y="17"/>
                </a:lnTo>
                <a:lnTo>
                  <a:pt x="374" y="20"/>
                </a:lnTo>
                <a:lnTo>
                  <a:pt x="375" y="21"/>
                </a:lnTo>
                <a:lnTo>
                  <a:pt x="375" y="22"/>
                </a:lnTo>
                <a:lnTo>
                  <a:pt x="376" y="25"/>
                </a:lnTo>
                <a:lnTo>
                  <a:pt x="376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15"/>
          <p:cNvSpPr/>
          <p:nvPr/>
        </p:nvSpPr>
        <p:spPr bwMode="auto">
          <a:xfrm>
            <a:off x="3022924" y="3488720"/>
            <a:ext cx="471657" cy="109091"/>
          </a:xfrm>
          <a:custGeom>
            <a:avLst/>
            <a:gdLst>
              <a:gd name="T0" fmla="*/ 8 w 147"/>
              <a:gd name="T1" fmla="*/ 31 h 34"/>
              <a:gd name="T2" fmla="*/ 4 w 147"/>
              <a:gd name="T3" fmla="*/ 29 h 34"/>
              <a:gd name="T4" fmla="*/ 1 w 147"/>
              <a:gd name="T5" fmla="*/ 26 h 34"/>
              <a:gd name="T6" fmla="*/ 0 w 147"/>
              <a:gd name="T7" fmla="*/ 22 h 34"/>
              <a:gd name="T8" fmla="*/ 1 w 147"/>
              <a:gd name="T9" fmla="*/ 21 h 34"/>
              <a:gd name="T10" fmla="*/ 4 w 147"/>
              <a:gd name="T11" fmla="*/ 20 h 34"/>
              <a:gd name="T12" fmla="*/ 8 w 147"/>
              <a:gd name="T13" fmla="*/ 19 h 34"/>
              <a:gd name="T14" fmla="*/ 13 w 147"/>
              <a:gd name="T15" fmla="*/ 17 h 34"/>
              <a:gd name="T16" fmla="*/ 19 w 147"/>
              <a:gd name="T17" fmla="*/ 16 h 34"/>
              <a:gd name="T18" fmla="*/ 26 w 147"/>
              <a:gd name="T19" fmla="*/ 15 h 34"/>
              <a:gd name="T20" fmla="*/ 36 w 147"/>
              <a:gd name="T21" fmla="*/ 12 h 34"/>
              <a:gd name="T22" fmla="*/ 48 w 147"/>
              <a:gd name="T23" fmla="*/ 10 h 34"/>
              <a:gd name="T24" fmla="*/ 69 w 147"/>
              <a:gd name="T25" fmla="*/ 5 h 34"/>
              <a:gd name="T26" fmla="*/ 88 w 147"/>
              <a:gd name="T27" fmla="*/ 2 h 34"/>
              <a:gd name="T28" fmla="*/ 106 w 147"/>
              <a:gd name="T29" fmla="*/ 1 h 34"/>
              <a:gd name="T30" fmla="*/ 119 w 147"/>
              <a:gd name="T31" fmla="*/ 0 h 34"/>
              <a:gd name="T32" fmla="*/ 132 w 147"/>
              <a:gd name="T33" fmla="*/ 1 h 34"/>
              <a:gd name="T34" fmla="*/ 139 w 147"/>
              <a:gd name="T35" fmla="*/ 2 h 34"/>
              <a:gd name="T36" fmla="*/ 146 w 147"/>
              <a:gd name="T37" fmla="*/ 3 h 34"/>
              <a:gd name="T38" fmla="*/ 147 w 147"/>
              <a:gd name="T39" fmla="*/ 7 h 34"/>
              <a:gd name="T40" fmla="*/ 146 w 147"/>
              <a:gd name="T41" fmla="*/ 10 h 34"/>
              <a:gd name="T42" fmla="*/ 143 w 147"/>
              <a:gd name="T43" fmla="*/ 11 h 34"/>
              <a:gd name="T44" fmla="*/ 138 w 147"/>
              <a:gd name="T45" fmla="*/ 14 h 34"/>
              <a:gd name="T46" fmla="*/ 132 w 147"/>
              <a:gd name="T47" fmla="*/ 15 h 34"/>
              <a:gd name="T48" fmla="*/ 124 w 147"/>
              <a:gd name="T49" fmla="*/ 17 h 34"/>
              <a:gd name="T50" fmla="*/ 114 w 147"/>
              <a:gd name="T51" fmla="*/ 20 h 34"/>
              <a:gd name="T52" fmla="*/ 103 w 147"/>
              <a:gd name="T53" fmla="*/ 22 h 34"/>
              <a:gd name="T54" fmla="*/ 90 w 147"/>
              <a:gd name="T55" fmla="*/ 25 h 34"/>
              <a:gd name="T56" fmla="*/ 77 w 147"/>
              <a:gd name="T57" fmla="*/ 27 h 34"/>
              <a:gd name="T58" fmla="*/ 65 w 147"/>
              <a:gd name="T59" fmla="*/ 29 h 34"/>
              <a:gd name="T60" fmla="*/ 54 w 147"/>
              <a:gd name="T61" fmla="*/ 31 h 34"/>
              <a:gd name="T62" fmla="*/ 46 w 147"/>
              <a:gd name="T63" fmla="*/ 32 h 34"/>
              <a:gd name="T64" fmla="*/ 39 w 147"/>
              <a:gd name="T65" fmla="*/ 34 h 34"/>
              <a:gd name="T66" fmla="*/ 34 w 147"/>
              <a:gd name="T67" fmla="*/ 34 h 34"/>
              <a:gd name="T68" fmla="*/ 30 w 147"/>
              <a:gd name="T69" fmla="*/ 34 h 34"/>
              <a:gd name="T70" fmla="*/ 28 w 147"/>
              <a:gd name="T71" fmla="*/ 34 h 34"/>
              <a:gd name="T72" fmla="*/ 20 w 147"/>
              <a:gd name="T73" fmla="*/ 34 h 34"/>
              <a:gd name="T74" fmla="*/ 10 w 147"/>
              <a:gd name="T75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" h="34">
                <a:moveTo>
                  <a:pt x="10" y="32"/>
                </a:moveTo>
                <a:lnTo>
                  <a:pt x="8" y="31"/>
                </a:lnTo>
                <a:lnTo>
                  <a:pt x="6" y="30"/>
                </a:lnTo>
                <a:lnTo>
                  <a:pt x="4" y="29"/>
                </a:lnTo>
                <a:lnTo>
                  <a:pt x="2" y="27"/>
                </a:lnTo>
                <a:lnTo>
                  <a:pt x="1" y="26"/>
                </a:lnTo>
                <a:lnTo>
                  <a:pt x="1" y="24"/>
                </a:lnTo>
                <a:lnTo>
                  <a:pt x="0" y="22"/>
                </a:lnTo>
                <a:lnTo>
                  <a:pt x="1" y="21"/>
                </a:lnTo>
                <a:lnTo>
                  <a:pt x="1" y="21"/>
                </a:lnTo>
                <a:lnTo>
                  <a:pt x="2" y="21"/>
                </a:lnTo>
                <a:lnTo>
                  <a:pt x="4" y="20"/>
                </a:lnTo>
                <a:lnTo>
                  <a:pt x="5" y="20"/>
                </a:lnTo>
                <a:lnTo>
                  <a:pt x="8" y="19"/>
                </a:lnTo>
                <a:lnTo>
                  <a:pt x="9" y="19"/>
                </a:lnTo>
                <a:lnTo>
                  <a:pt x="13" y="17"/>
                </a:lnTo>
                <a:lnTo>
                  <a:pt x="15" y="17"/>
                </a:lnTo>
                <a:lnTo>
                  <a:pt x="19" y="16"/>
                </a:lnTo>
                <a:lnTo>
                  <a:pt x="23" y="16"/>
                </a:lnTo>
                <a:lnTo>
                  <a:pt x="26" y="15"/>
                </a:lnTo>
                <a:lnTo>
                  <a:pt x="31" y="14"/>
                </a:lnTo>
                <a:lnTo>
                  <a:pt x="36" y="12"/>
                </a:lnTo>
                <a:lnTo>
                  <a:pt x="41" y="11"/>
                </a:lnTo>
                <a:lnTo>
                  <a:pt x="48" y="10"/>
                </a:lnTo>
                <a:lnTo>
                  <a:pt x="59" y="7"/>
                </a:lnTo>
                <a:lnTo>
                  <a:pt x="69" y="5"/>
                </a:lnTo>
                <a:lnTo>
                  <a:pt x="79" y="3"/>
                </a:lnTo>
                <a:lnTo>
                  <a:pt x="88" y="2"/>
                </a:lnTo>
                <a:lnTo>
                  <a:pt x="97" y="1"/>
                </a:lnTo>
                <a:lnTo>
                  <a:pt x="106" y="1"/>
                </a:lnTo>
                <a:lnTo>
                  <a:pt x="113" y="0"/>
                </a:lnTo>
                <a:lnTo>
                  <a:pt x="119" y="0"/>
                </a:lnTo>
                <a:lnTo>
                  <a:pt x="126" y="0"/>
                </a:lnTo>
                <a:lnTo>
                  <a:pt x="132" y="1"/>
                </a:lnTo>
                <a:lnTo>
                  <a:pt x="136" y="1"/>
                </a:lnTo>
                <a:lnTo>
                  <a:pt x="139" y="2"/>
                </a:lnTo>
                <a:lnTo>
                  <a:pt x="143" y="2"/>
                </a:lnTo>
                <a:lnTo>
                  <a:pt x="146" y="3"/>
                </a:lnTo>
                <a:lnTo>
                  <a:pt x="147" y="6"/>
                </a:lnTo>
                <a:lnTo>
                  <a:pt x="147" y="7"/>
                </a:lnTo>
                <a:lnTo>
                  <a:pt x="147" y="9"/>
                </a:lnTo>
                <a:lnTo>
                  <a:pt x="146" y="10"/>
                </a:lnTo>
                <a:lnTo>
                  <a:pt x="145" y="10"/>
                </a:lnTo>
                <a:lnTo>
                  <a:pt x="143" y="11"/>
                </a:lnTo>
                <a:lnTo>
                  <a:pt x="141" y="12"/>
                </a:lnTo>
                <a:lnTo>
                  <a:pt x="138" y="14"/>
                </a:lnTo>
                <a:lnTo>
                  <a:pt x="136" y="14"/>
                </a:lnTo>
                <a:lnTo>
                  <a:pt x="132" y="15"/>
                </a:lnTo>
                <a:lnTo>
                  <a:pt x="128" y="16"/>
                </a:lnTo>
                <a:lnTo>
                  <a:pt x="124" y="17"/>
                </a:lnTo>
                <a:lnTo>
                  <a:pt x="119" y="19"/>
                </a:lnTo>
                <a:lnTo>
                  <a:pt x="114" y="20"/>
                </a:lnTo>
                <a:lnTo>
                  <a:pt x="109" y="21"/>
                </a:lnTo>
                <a:lnTo>
                  <a:pt x="103" y="22"/>
                </a:lnTo>
                <a:lnTo>
                  <a:pt x="97" y="24"/>
                </a:lnTo>
                <a:lnTo>
                  <a:pt x="90" y="25"/>
                </a:lnTo>
                <a:lnTo>
                  <a:pt x="83" y="26"/>
                </a:lnTo>
                <a:lnTo>
                  <a:pt x="77" y="27"/>
                </a:lnTo>
                <a:lnTo>
                  <a:pt x="70" y="29"/>
                </a:lnTo>
                <a:lnTo>
                  <a:pt x="65" y="29"/>
                </a:lnTo>
                <a:lnTo>
                  <a:pt x="59" y="30"/>
                </a:lnTo>
                <a:lnTo>
                  <a:pt x="54" y="31"/>
                </a:lnTo>
                <a:lnTo>
                  <a:pt x="50" y="31"/>
                </a:lnTo>
                <a:lnTo>
                  <a:pt x="46" y="32"/>
                </a:lnTo>
                <a:lnTo>
                  <a:pt x="43" y="32"/>
                </a:lnTo>
                <a:lnTo>
                  <a:pt x="39" y="34"/>
                </a:lnTo>
                <a:lnTo>
                  <a:pt x="36" y="34"/>
                </a:lnTo>
                <a:lnTo>
                  <a:pt x="34" y="34"/>
                </a:lnTo>
                <a:lnTo>
                  <a:pt x="31" y="34"/>
                </a:lnTo>
                <a:lnTo>
                  <a:pt x="30" y="34"/>
                </a:lnTo>
                <a:lnTo>
                  <a:pt x="29" y="34"/>
                </a:lnTo>
                <a:lnTo>
                  <a:pt x="28" y="34"/>
                </a:lnTo>
                <a:lnTo>
                  <a:pt x="24" y="34"/>
                </a:lnTo>
                <a:lnTo>
                  <a:pt x="20" y="34"/>
                </a:lnTo>
                <a:lnTo>
                  <a:pt x="15" y="34"/>
                </a:lnTo>
                <a:lnTo>
                  <a:pt x="10" y="32"/>
                </a:lnTo>
                <a:lnTo>
                  <a:pt x="10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316"/>
          <p:cNvSpPr/>
          <p:nvPr/>
        </p:nvSpPr>
        <p:spPr bwMode="auto">
          <a:xfrm>
            <a:off x="3038965" y="3742194"/>
            <a:ext cx="449196" cy="109091"/>
          </a:xfrm>
          <a:custGeom>
            <a:avLst/>
            <a:gdLst>
              <a:gd name="T0" fmla="*/ 1 w 140"/>
              <a:gd name="T1" fmla="*/ 25 h 34"/>
              <a:gd name="T2" fmla="*/ 0 w 140"/>
              <a:gd name="T3" fmla="*/ 24 h 34"/>
              <a:gd name="T4" fmla="*/ 0 w 140"/>
              <a:gd name="T5" fmla="*/ 21 h 34"/>
              <a:gd name="T6" fmla="*/ 3 w 140"/>
              <a:gd name="T7" fmla="*/ 20 h 34"/>
              <a:gd name="T8" fmla="*/ 8 w 140"/>
              <a:gd name="T9" fmla="*/ 18 h 34"/>
              <a:gd name="T10" fmla="*/ 14 w 140"/>
              <a:gd name="T11" fmla="*/ 15 h 34"/>
              <a:gd name="T12" fmla="*/ 21 w 140"/>
              <a:gd name="T13" fmla="*/ 12 h 34"/>
              <a:gd name="T14" fmla="*/ 31 w 140"/>
              <a:gd name="T15" fmla="*/ 10 h 34"/>
              <a:gd name="T16" fmla="*/ 49 w 140"/>
              <a:gd name="T17" fmla="*/ 6 h 34"/>
              <a:gd name="T18" fmla="*/ 72 w 140"/>
              <a:gd name="T19" fmla="*/ 2 h 34"/>
              <a:gd name="T20" fmla="*/ 92 w 140"/>
              <a:gd name="T21" fmla="*/ 0 h 34"/>
              <a:gd name="T22" fmla="*/ 108 w 140"/>
              <a:gd name="T23" fmla="*/ 0 h 34"/>
              <a:gd name="T24" fmla="*/ 121 w 140"/>
              <a:gd name="T25" fmla="*/ 0 h 34"/>
              <a:gd name="T26" fmla="*/ 131 w 140"/>
              <a:gd name="T27" fmla="*/ 0 h 34"/>
              <a:gd name="T28" fmla="*/ 136 w 140"/>
              <a:gd name="T29" fmla="*/ 2 h 34"/>
              <a:gd name="T30" fmla="*/ 140 w 140"/>
              <a:gd name="T31" fmla="*/ 5 h 34"/>
              <a:gd name="T32" fmla="*/ 140 w 140"/>
              <a:gd name="T33" fmla="*/ 7 h 34"/>
              <a:gd name="T34" fmla="*/ 138 w 140"/>
              <a:gd name="T35" fmla="*/ 10 h 34"/>
              <a:gd name="T36" fmla="*/ 134 w 140"/>
              <a:gd name="T37" fmla="*/ 11 h 34"/>
              <a:gd name="T38" fmla="*/ 129 w 140"/>
              <a:gd name="T39" fmla="*/ 14 h 34"/>
              <a:gd name="T40" fmla="*/ 123 w 140"/>
              <a:gd name="T41" fmla="*/ 15 h 34"/>
              <a:gd name="T42" fmla="*/ 114 w 140"/>
              <a:gd name="T43" fmla="*/ 18 h 34"/>
              <a:gd name="T44" fmla="*/ 104 w 140"/>
              <a:gd name="T45" fmla="*/ 20 h 34"/>
              <a:gd name="T46" fmla="*/ 92 w 140"/>
              <a:gd name="T47" fmla="*/ 23 h 34"/>
              <a:gd name="T48" fmla="*/ 78 w 140"/>
              <a:gd name="T49" fmla="*/ 25 h 34"/>
              <a:gd name="T50" fmla="*/ 65 w 140"/>
              <a:gd name="T51" fmla="*/ 28 h 34"/>
              <a:gd name="T52" fmla="*/ 55 w 140"/>
              <a:gd name="T53" fmla="*/ 29 h 34"/>
              <a:gd name="T54" fmla="*/ 47 w 140"/>
              <a:gd name="T55" fmla="*/ 31 h 34"/>
              <a:gd name="T56" fmla="*/ 39 w 140"/>
              <a:gd name="T57" fmla="*/ 33 h 34"/>
              <a:gd name="T58" fmla="*/ 33 w 140"/>
              <a:gd name="T59" fmla="*/ 33 h 34"/>
              <a:gd name="T60" fmla="*/ 29 w 140"/>
              <a:gd name="T61" fmla="*/ 34 h 34"/>
              <a:gd name="T62" fmla="*/ 26 w 140"/>
              <a:gd name="T63" fmla="*/ 34 h 34"/>
              <a:gd name="T64" fmla="*/ 24 w 140"/>
              <a:gd name="T65" fmla="*/ 34 h 34"/>
              <a:gd name="T66" fmla="*/ 20 w 140"/>
              <a:gd name="T67" fmla="*/ 33 h 34"/>
              <a:gd name="T68" fmla="*/ 15 w 140"/>
              <a:gd name="T69" fmla="*/ 31 h 34"/>
              <a:gd name="T70" fmla="*/ 8 w 140"/>
              <a:gd name="T71" fmla="*/ 28 h 34"/>
              <a:gd name="T72" fmla="*/ 3 w 140"/>
              <a:gd name="T73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0" h="34">
                <a:moveTo>
                  <a:pt x="3" y="26"/>
                </a:moveTo>
                <a:lnTo>
                  <a:pt x="1" y="25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1"/>
                </a:lnTo>
                <a:lnTo>
                  <a:pt x="1" y="20"/>
                </a:lnTo>
                <a:lnTo>
                  <a:pt x="3" y="20"/>
                </a:lnTo>
                <a:lnTo>
                  <a:pt x="5" y="19"/>
                </a:lnTo>
                <a:lnTo>
                  <a:pt x="8" y="18"/>
                </a:lnTo>
                <a:lnTo>
                  <a:pt x="10" y="16"/>
                </a:lnTo>
                <a:lnTo>
                  <a:pt x="14" y="15"/>
                </a:lnTo>
                <a:lnTo>
                  <a:pt x="18" y="14"/>
                </a:lnTo>
                <a:lnTo>
                  <a:pt x="21" y="12"/>
                </a:lnTo>
                <a:lnTo>
                  <a:pt x="26" y="11"/>
                </a:lnTo>
                <a:lnTo>
                  <a:pt x="31" y="10"/>
                </a:lnTo>
                <a:lnTo>
                  <a:pt x="38" y="9"/>
                </a:lnTo>
                <a:lnTo>
                  <a:pt x="49" y="6"/>
                </a:lnTo>
                <a:lnTo>
                  <a:pt x="60" y="5"/>
                </a:lnTo>
                <a:lnTo>
                  <a:pt x="72" y="2"/>
                </a:lnTo>
                <a:lnTo>
                  <a:pt x="82" y="1"/>
                </a:lnTo>
                <a:lnTo>
                  <a:pt x="92" y="0"/>
                </a:lnTo>
                <a:lnTo>
                  <a:pt x="101" y="0"/>
                </a:lnTo>
                <a:lnTo>
                  <a:pt x="108" y="0"/>
                </a:lnTo>
                <a:lnTo>
                  <a:pt x="114" y="0"/>
                </a:lnTo>
                <a:lnTo>
                  <a:pt x="121" y="0"/>
                </a:lnTo>
                <a:lnTo>
                  <a:pt x="126" y="0"/>
                </a:lnTo>
                <a:lnTo>
                  <a:pt x="131" y="0"/>
                </a:lnTo>
                <a:lnTo>
                  <a:pt x="133" y="1"/>
                </a:lnTo>
                <a:lnTo>
                  <a:pt x="136" y="2"/>
                </a:lnTo>
                <a:lnTo>
                  <a:pt x="138" y="4"/>
                </a:lnTo>
                <a:lnTo>
                  <a:pt x="140" y="5"/>
                </a:lnTo>
                <a:lnTo>
                  <a:pt x="140" y="6"/>
                </a:lnTo>
                <a:lnTo>
                  <a:pt x="140" y="7"/>
                </a:lnTo>
                <a:lnTo>
                  <a:pt x="138" y="9"/>
                </a:lnTo>
                <a:lnTo>
                  <a:pt x="138" y="10"/>
                </a:lnTo>
                <a:lnTo>
                  <a:pt x="136" y="10"/>
                </a:lnTo>
                <a:lnTo>
                  <a:pt x="134" y="11"/>
                </a:lnTo>
                <a:lnTo>
                  <a:pt x="132" y="12"/>
                </a:lnTo>
                <a:lnTo>
                  <a:pt x="129" y="14"/>
                </a:lnTo>
                <a:lnTo>
                  <a:pt x="126" y="14"/>
                </a:lnTo>
                <a:lnTo>
                  <a:pt x="123" y="15"/>
                </a:lnTo>
                <a:lnTo>
                  <a:pt x="118" y="16"/>
                </a:lnTo>
                <a:lnTo>
                  <a:pt x="114" y="18"/>
                </a:lnTo>
                <a:lnTo>
                  <a:pt x="109" y="19"/>
                </a:lnTo>
                <a:lnTo>
                  <a:pt x="104" y="20"/>
                </a:lnTo>
                <a:lnTo>
                  <a:pt x="98" y="21"/>
                </a:lnTo>
                <a:lnTo>
                  <a:pt x="92" y="23"/>
                </a:lnTo>
                <a:lnTo>
                  <a:pt x="85" y="24"/>
                </a:lnTo>
                <a:lnTo>
                  <a:pt x="78" y="25"/>
                </a:lnTo>
                <a:lnTo>
                  <a:pt x="72" y="26"/>
                </a:lnTo>
                <a:lnTo>
                  <a:pt x="65" y="28"/>
                </a:lnTo>
                <a:lnTo>
                  <a:pt x="60" y="29"/>
                </a:lnTo>
                <a:lnTo>
                  <a:pt x="55" y="29"/>
                </a:lnTo>
                <a:lnTo>
                  <a:pt x="50" y="30"/>
                </a:lnTo>
                <a:lnTo>
                  <a:pt x="47" y="31"/>
                </a:lnTo>
                <a:lnTo>
                  <a:pt x="43" y="31"/>
                </a:lnTo>
                <a:lnTo>
                  <a:pt x="39" y="33"/>
                </a:lnTo>
                <a:lnTo>
                  <a:pt x="35" y="33"/>
                </a:lnTo>
                <a:lnTo>
                  <a:pt x="33" y="33"/>
                </a:lnTo>
                <a:lnTo>
                  <a:pt x="30" y="33"/>
                </a:lnTo>
                <a:lnTo>
                  <a:pt x="29" y="34"/>
                </a:lnTo>
                <a:lnTo>
                  <a:pt x="28" y="34"/>
                </a:lnTo>
                <a:lnTo>
                  <a:pt x="26" y="34"/>
                </a:lnTo>
                <a:lnTo>
                  <a:pt x="25" y="34"/>
                </a:lnTo>
                <a:lnTo>
                  <a:pt x="24" y="34"/>
                </a:lnTo>
                <a:lnTo>
                  <a:pt x="23" y="33"/>
                </a:lnTo>
                <a:lnTo>
                  <a:pt x="20" y="33"/>
                </a:lnTo>
                <a:lnTo>
                  <a:pt x="18" y="31"/>
                </a:lnTo>
                <a:lnTo>
                  <a:pt x="15" y="31"/>
                </a:lnTo>
                <a:lnTo>
                  <a:pt x="11" y="30"/>
                </a:lnTo>
                <a:lnTo>
                  <a:pt x="8" y="28"/>
                </a:lnTo>
                <a:lnTo>
                  <a:pt x="3" y="26"/>
                </a:lnTo>
                <a:lnTo>
                  <a:pt x="3" y="2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07"/>
          <p:cNvSpPr/>
          <p:nvPr/>
        </p:nvSpPr>
        <p:spPr bwMode="auto">
          <a:xfrm>
            <a:off x="3494581" y="2843150"/>
            <a:ext cx="224598" cy="134759"/>
          </a:xfrm>
          <a:custGeom>
            <a:avLst/>
            <a:gdLst>
              <a:gd name="T0" fmla="*/ 0 w 70"/>
              <a:gd name="T1" fmla="*/ 0 h 42"/>
              <a:gd name="T2" fmla="*/ 11 w 70"/>
              <a:gd name="T3" fmla="*/ 0 h 42"/>
              <a:gd name="T4" fmla="*/ 21 w 70"/>
              <a:gd name="T5" fmla="*/ 0 h 42"/>
              <a:gd name="T6" fmla="*/ 31 w 70"/>
              <a:gd name="T7" fmla="*/ 0 h 42"/>
              <a:gd name="T8" fmla="*/ 38 w 70"/>
              <a:gd name="T9" fmla="*/ 2 h 42"/>
              <a:gd name="T10" fmla="*/ 46 w 70"/>
              <a:gd name="T11" fmla="*/ 3 h 42"/>
              <a:gd name="T12" fmla="*/ 51 w 70"/>
              <a:gd name="T13" fmla="*/ 5 h 42"/>
              <a:gd name="T14" fmla="*/ 56 w 70"/>
              <a:gd name="T15" fmla="*/ 7 h 42"/>
              <a:gd name="T16" fmla="*/ 59 w 70"/>
              <a:gd name="T17" fmla="*/ 9 h 42"/>
              <a:gd name="T18" fmla="*/ 62 w 70"/>
              <a:gd name="T19" fmla="*/ 13 h 42"/>
              <a:gd name="T20" fmla="*/ 64 w 70"/>
              <a:gd name="T21" fmla="*/ 15 h 42"/>
              <a:gd name="T22" fmla="*/ 66 w 70"/>
              <a:gd name="T23" fmla="*/ 18 h 42"/>
              <a:gd name="T24" fmla="*/ 67 w 70"/>
              <a:gd name="T25" fmla="*/ 20 h 42"/>
              <a:gd name="T26" fmla="*/ 69 w 70"/>
              <a:gd name="T27" fmla="*/ 24 h 42"/>
              <a:gd name="T28" fmla="*/ 70 w 70"/>
              <a:gd name="T29" fmla="*/ 27 h 42"/>
              <a:gd name="T30" fmla="*/ 70 w 70"/>
              <a:gd name="T31" fmla="*/ 30 h 42"/>
              <a:gd name="T32" fmla="*/ 69 w 70"/>
              <a:gd name="T33" fmla="*/ 34 h 42"/>
              <a:gd name="T34" fmla="*/ 69 w 70"/>
              <a:gd name="T35" fmla="*/ 36 h 42"/>
              <a:gd name="T36" fmla="*/ 67 w 70"/>
              <a:gd name="T37" fmla="*/ 38 h 42"/>
              <a:gd name="T38" fmla="*/ 67 w 70"/>
              <a:gd name="T39" fmla="*/ 39 h 42"/>
              <a:gd name="T40" fmla="*/ 66 w 70"/>
              <a:gd name="T41" fmla="*/ 41 h 42"/>
              <a:gd name="T42" fmla="*/ 65 w 70"/>
              <a:gd name="T43" fmla="*/ 42 h 42"/>
              <a:gd name="T44" fmla="*/ 62 w 70"/>
              <a:gd name="T45" fmla="*/ 42 h 42"/>
              <a:gd name="T46" fmla="*/ 59 w 70"/>
              <a:gd name="T47" fmla="*/ 42 h 42"/>
              <a:gd name="T48" fmla="*/ 55 w 70"/>
              <a:gd name="T49" fmla="*/ 41 h 42"/>
              <a:gd name="T50" fmla="*/ 49 w 70"/>
              <a:gd name="T51" fmla="*/ 39 h 42"/>
              <a:gd name="T52" fmla="*/ 42 w 70"/>
              <a:gd name="T53" fmla="*/ 36 h 42"/>
              <a:gd name="T54" fmla="*/ 35 w 70"/>
              <a:gd name="T55" fmla="*/ 32 h 42"/>
              <a:gd name="T56" fmla="*/ 26 w 70"/>
              <a:gd name="T57" fmla="*/ 27 h 42"/>
              <a:gd name="T58" fmla="*/ 20 w 70"/>
              <a:gd name="T59" fmla="*/ 23 h 42"/>
              <a:gd name="T60" fmla="*/ 13 w 70"/>
              <a:gd name="T61" fmla="*/ 18 h 42"/>
              <a:gd name="T62" fmla="*/ 8 w 70"/>
              <a:gd name="T63" fmla="*/ 14 h 42"/>
              <a:gd name="T64" fmla="*/ 5 w 70"/>
              <a:gd name="T65" fmla="*/ 9 h 42"/>
              <a:gd name="T66" fmla="*/ 2 w 70"/>
              <a:gd name="T67" fmla="*/ 7 h 42"/>
              <a:gd name="T68" fmla="*/ 1 w 70"/>
              <a:gd name="T69" fmla="*/ 3 h 42"/>
              <a:gd name="T70" fmla="*/ 0 w 70"/>
              <a:gd name="T71" fmla="*/ 0 h 42"/>
              <a:gd name="T72" fmla="*/ 0 w 70"/>
              <a:gd name="T7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" h="42">
                <a:moveTo>
                  <a:pt x="0" y="0"/>
                </a:moveTo>
                <a:lnTo>
                  <a:pt x="11" y="0"/>
                </a:lnTo>
                <a:lnTo>
                  <a:pt x="21" y="0"/>
                </a:lnTo>
                <a:lnTo>
                  <a:pt x="31" y="0"/>
                </a:lnTo>
                <a:lnTo>
                  <a:pt x="38" y="2"/>
                </a:lnTo>
                <a:lnTo>
                  <a:pt x="46" y="3"/>
                </a:lnTo>
                <a:lnTo>
                  <a:pt x="51" y="5"/>
                </a:lnTo>
                <a:lnTo>
                  <a:pt x="56" y="7"/>
                </a:lnTo>
                <a:lnTo>
                  <a:pt x="59" y="9"/>
                </a:lnTo>
                <a:lnTo>
                  <a:pt x="62" y="13"/>
                </a:lnTo>
                <a:lnTo>
                  <a:pt x="64" y="15"/>
                </a:lnTo>
                <a:lnTo>
                  <a:pt x="66" y="18"/>
                </a:lnTo>
                <a:lnTo>
                  <a:pt x="67" y="20"/>
                </a:lnTo>
                <a:lnTo>
                  <a:pt x="69" y="24"/>
                </a:lnTo>
                <a:lnTo>
                  <a:pt x="70" y="27"/>
                </a:lnTo>
                <a:lnTo>
                  <a:pt x="70" y="30"/>
                </a:lnTo>
                <a:lnTo>
                  <a:pt x="69" y="34"/>
                </a:lnTo>
                <a:lnTo>
                  <a:pt x="69" y="36"/>
                </a:lnTo>
                <a:lnTo>
                  <a:pt x="67" y="38"/>
                </a:lnTo>
                <a:lnTo>
                  <a:pt x="67" y="39"/>
                </a:lnTo>
                <a:lnTo>
                  <a:pt x="66" y="41"/>
                </a:lnTo>
                <a:lnTo>
                  <a:pt x="65" y="42"/>
                </a:lnTo>
                <a:lnTo>
                  <a:pt x="62" y="42"/>
                </a:lnTo>
                <a:lnTo>
                  <a:pt x="59" y="42"/>
                </a:lnTo>
                <a:lnTo>
                  <a:pt x="55" y="41"/>
                </a:lnTo>
                <a:lnTo>
                  <a:pt x="49" y="39"/>
                </a:lnTo>
                <a:lnTo>
                  <a:pt x="42" y="36"/>
                </a:lnTo>
                <a:lnTo>
                  <a:pt x="35" y="32"/>
                </a:lnTo>
                <a:lnTo>
                  <a:pt x="26" y="27"/>
                </a:lnTo>
                <a:lnTo>
                  <a:pt x="20" y="23"/>
                </a:lnTo>
                <a:lnTo>
                  <a:pt x="13" y="18"/>
                </a:lnTo>
                <a:lnTo>
                  <a:pt x="8" y="14"/>
                </a:lnTo>
                <a:lnTo>
                  <a:pt x="5" y="9"/>
                </a:lnTo>
                <a:lnTo>
                  <a:pt x="2" y="7"/>
                </a:lnTo>
                <a:lnTo>
                  <a:pt x="1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711700" y="2067695"/>
            <a:ext cx="3244676" cy="2380732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上下结构，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“艹”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要写得宽扁，盖住下面的部分，最后一点不能漏。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1071029" y="891429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chá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46898" y="2045281"/>
            <a:ext cx="2304000" cy="2304000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561445" y="3197281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1520323" y="3219950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813380" y="2317319"/>
            <a:ext cx="1785583" cy="1782593"/>
            <a:chOff x="1411288" y="3097213"/>
            <a:chExt cx="947738" cy="946151"/>
          </a:xfrm>
        </p:grpSpPr>
        <p:sp>
          <p:nvSpPr>
            <p:cNvPr id="9" name="Freeform 375"/>
            <p:cNvSpPr/>
            <p:nvPr/>
          </p:nvSpPr>
          <p:spPr bwMode="auto">
            <a:xfrm>
              <a:off x="1747838" y="3567113"/>
              <a:ext cx="190500" cy="57150"/>
            </a:xfrm>
            <a:custGeom>
              <a:avLst/>
              <a:gdLst>
                <a:gd name="T0" fmla="*/ 34 w 120"/>
                <a:gd name="T1" fmla="*/ 10 h 36"/>
                <a:gd name="T2" fmla="*/ 44 w 120"/>
                <a:gd name="T3" fmla="*/ 8 h 36"/>
                <a:gd name="T4" fmla="*/ 52 w 120"/>
                <a:gd name="T5" fmla="*/ 5 h 36"/>
                <a:gd name="T6" fmla="*/ 59 w 120"/>
                <a:gd name="T7" fmla="*/ 4 h 36"/>
                <a:gd name="T8" fmla="*/ 67 w 120"/>
                <a:gd name="T9" fmla="*/ 3 h 36"/>
                <a:gd name="T10" fmla="*/ 73 w 120"/>
                <a:gd name="T11" fmla="*/ 2 h 36"/>
                <a:gd name="T12" fmla="*/ 78 w 120"/>
                <a:gd name="T13" fmla="*/ 0 h 36"/>
                <a:gd name="T14" fmla="*/ 83 w 120"/>
                <a:gd name="T15" fmla="*/ 0 h 36"/>
                <a:gd name="T16" fmla="*/ 87 w 120"/>
                <a:gd name="T17" fmla="*/ 0 h 36"/>
                <a:gd name="T18" fmla="*/ 92 w 120"/>
                <a:gd name="T19" fmla="*/ 0 h 36"/>
                <a:gd name="T20" fmla="*/ 98 w 120"/>
                <a:gd name="T21" fmla="*/ 0 h 36"/>
                <a:gd name="T22" fmla="*/ 103 w 120"/>
                <a:gd name="T23" fmla="*/ 2 h 36"/>
                <a:gd name="T24" fmla="*/ 110 w 120"/>
                <a:gd name="T25" fmla="*/ 3 h 36"/>
                <a:gd name="T26" fmla="*/ 112 w 120"/>
                <a:gd name="T27" fmla="*/ 4 h 36"/>
                <a:gd name="T28" fmla="*/ 114 w 120"/>
                <a:gd name="T29" fmla="*/ 5 h 36"/>
                <a:gd name="T30" fmla="*/ 116 w 120"/>
                <a:gd name="T31" fmla="*/ 7 h 36"/>
                <a:gd name="T32" fmla="*/ 117 w 120"/>
                <a:gd name="T33" fmla="*/ 8 h 36"/>
                <a:gd name="T34" fmla="*/ 119 w 120"/>
                <a:gd name="T35" fmla="*/ 9 h 36"/>
                <a:gd name="T36" fmla="*/ 119 w 120"/>
                <a:gd name="T37" fmla="*/ 10 h 36"/>
                <a:gd name="T38" fmla="*/ 120 w 120"/>
                <a:gd name="T39" fmla="*/ 13 h 36"/>
                <a:gd name="T40" fmla="*/ 119 w 120"/>
                <a:gd name="T41" fmla="*/ 14 h 36"/>
                <a:gd name="T42" fmla="*/ 117 w 120"/>
                <a:gd name="T43" fmla="*/ 17 h 36"/>
                <a:gd name="T44" fmla="*/ 114 w 120"/>
                <a:gd name="T45" fmla="*/ 18 h 36"/>
                <a:gd name="T46" fmla="*/ 112 w 120"/>
                <a:gd name="T47" fmla="*/ 19 h 36"/>
                <a:gd name="T48" fmla="*/ 110 w 120"/>
                <a:gd name="T49" fmla="*/ 20 h 36"/>
                <a:gd name="T50" fmla="*/ 107 w 120"/>
                <a:gd name="T51" fmla="*/ 22 h 36"/>
                <a:gd name="T52" fmla="*/ 105 w 120"/>
                <a:gd name="T53" fmla="*/ 22 h 36"/>
                <a:gd name="T54" fmla="*/ 101 w 120"/>
                <a:gd name="T55" fmla="*/ 23 h 36"/>
                <a:gd name="T56" fmla="*/ 97 w 120"/>
                <a:gd name="T57" fmla="*/ 24 h 36"/>
                <a:gd name="T58" fmla="*/ 93 w 120"/>
                <a:gd name="T59" fmla="*/ 26 h 36"/>
                <a:gd name="T60" fmla="*/ 90 w 120"/>
                <a:gd name="T61" fmla="*/ 27 h 36"/>
                <a:gd name="T62" fmla="*/ 85 w 120"/>
                <a:gd name="T63" fmla="*/ 28 h 36"/>
                <a:gd name="T64" fmla="*/ 80 w 120"/>
                <a:gd name="T65" fmla="*/ 29 h 36"/>
                <a:gd name="T66" fmla="*/ 70 w 120"/>
                <a:gd name="T67" fmla="*/ 32 h 36"/>
                <a:gd name="T68" fmla="*/ 61 w 120"/>
                <a:gd name="T69" fmla="*/ 34 h 36"/>
                <a:gd name="T70" fmla="*/ 52 w 120"/>
                <a:gd name="T71" fmla="*/ 36 h 36"/>
                <a:gd name="T72" fmla="*/ 44 w 120"/>
                <a:gd name="T73" fmla="*/ 36 h 36"/>
                <a:gd name="T74" fmla="*/ 37 w 120"/>
                <a:gd name="T75" fmla="*/ 36 h 36"/>
                <a:gd name="T76" fmla="*/ 31 w 120"/>
                <a:gd name="T77" fmla="*/ 34 h 36"/>
                <a:gd name="T78" fmla="*/ 26 w 120"/>
                <a:gd name="T79" fmla="*/ 34 h 36"/>
                <a:gd name="T80" fmla="*/ 21 w 120"/>
                <a:gd name="T81" fmla="*/ 32 h 36"/>
                <a:gd name="T82" fmla="*/ 15 w 120"/>
                <a:gd name="T83" fmla="*/ 31 h 36"/>
                <a:gd name="T84" fmla="*/ 12 w 120"/>
                <a:gd name="T85" fmla="*/ 29 h 36"/>
                <a:gd name="T86" fmla="*/ 8 w 120"/>
                <a:gd name="T87" fmla="*/ 28 h 36"/>
                <a:gd name="T88" fmla="*/ 5 w 120"/>
                <a:gd name="T89" fmla="*/ 27 h 36"/>
                <a:gd name="T90" fmla="*/ 3 w 120"/>
                <a:gd name="T91" fmla="*/ 26 h 36"/>
                <a:gd name="T92" fmla="*/ 2 w 120"/>
                <a:gd name="T93" fmla="*/ 24 h 36"/>
                <a:gd name="T94" fmla="*/ 0 w 120"/>
                <a:gd name="T95" fmla="*/ 23 h 36"/>
                <a:gd name="T96" fmla="*/ 0 w 120"/>
                <a:gd name="T97" fmla="*/ 22 h 36"/>
                <a:gd name="T98" fmla="*/ 0 w 120"/>
                <a:gd name="T99" fmla="*/ 22 h 36"/>
                <a:gd name="T100" fmla="*/ 3 w 120"/>
                <a:gd name="T101" fmla="*/ 20 h 36"/>
                <a:gd name="T102" fmla="*/ 5 w 120"/>
                <a:gd name="T103" fmla="*/ 19 h 36"/>
                <a:gd name="T104" fmla="*/ 9 w 120"/>
                <a:gd name="T105" fmla="*/ 18 h 36"/>
                <a:gd name="T106" fmla="*/ 14 w 120"/>
                <a:gd name="T107" fmla="*/ 17 h 36"/>
                <a:gd name="T108" fmla="*/ 21 w 120"/>
                <a:gd name="T109" fmla="*/ 14 h 36"/>
                <a:gd name="T110" fmla="*/ 27 w 120"/>
                <a:gd name="T111" fmla="*/ 13 h 36"/>
                <a:gd name="T112" fmla="*/ 34 w 120"/>
                <a:gd name="T113" fmla="*/ 10 h 36"/>
                <a:gd name="T114" fmla="*/ 34 w 120"/>
                <a:gd name="T115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36">
                  <a:moveTo>
                    <a:pt x="34" y="10"/>
                  </a:moveTo>
                  <a:lnTo>
                    <a:pt x="44" y="8"/>
                  </a:lnTo>
                  <a:lnTo>
                    <a:pt x="52" y="5"/>
                  </a:lnTo>
                  <a:lnTo>
                    <a:pt x="59" y="4"/>
                  </a:lnTo>
                  <a:lnTo>
                    <a:pt x="67" y="3"/>
                  </a:lnTo>
                  <a:lnTo>
                    <a:pt x="73" y="2"/>
                  </a:lnTo>
                  <a:lnTo>
                    <a:pt x="78" y="0"/>
                  </a:lnTo>
                  <a:lnTo>
                    <a:pt x="83" y="0"/>
                  </a:lnTo>
                  <a:lnTo>
                    <a:pt x="87" y="0"/>
                  </a:lnTo>
                  <a:lnTo>
                    <a:pt x="92" y="0"/>
                  </a:lnTo>
                  <a:lnTo>
                    <a:pt x="98" y="0"/>
                  </a:lnTo>
                  <a:lnTo>
                    <a:pt x="103" y="2"/>
                  </a:lnTo>
                  <a:lnTo>
                    <a:pt x="110" y="3"/>
                  </a:lnTo>
                  <a:lnTo>
                    <a:pt x="112" y="4"/>
                  </a:lnTo>
                  <a:lnTo>
                    <a:pt x="114" y="5"/>
                  </a:lnTo>
                  <a:lnTo>
                    <a:pt x="116" y="7"/>
                  </a:lnTo>
                  <a:lnTo>
                    <a:pt x="117" y="8"/>
                  </a:lnTo>
                  <a:lnTo>
                    <a:pt x="119" y="9"/>
                  </a:lnTo>
                  <a:lnTo>
                    <a:pt x="119" y="10"/>
                  </a:lnTo>
                  <a:lnTo>
                    <a:pt x="120" y="13"/>
                  </a:lnTo>
                  <a:lnTo>
                    <a:pt x="119" y="14"/>
                  </a:lnTo>
                  <a:lnTo>
                    <a:pt x="117" y="17"/>
                  </a:lnTo>
                  <a:lnTo>
                    <a:pt x="114" y="18"/>
                  </a:lnTo>
                  <a:lnTo>
                    <a:pt x="112" y="19"/>
                  </a:lnTo>
                  <a:lnTo>
                    <a:pt x="110" y="20"/>
                  </a:lnTo>
                  <a:lnTo>
                    <a:pt x="107" y="22"/>
                  </a:lnTo>
                  <a:lnTo>
                    <a:pt x="105" y="22"/>
                  </a:lnTo>
                  <a:lnTo>
                    <a:pt x="101" y="23"/>
                  </a:lnTo>
                  <a:lnTo>
                    <a:pt x="97" y="24"/>
                  </a:lnTo>
                  <a:lnTo>
                    <a:pt x="93" y="26"/>
                  </a:lnTo>
                  <a:lnTo>
                    <a:pt x="90" y="27"/>
                  </a:lnTo>
                  <a:lnTo>
                    <a:pt x="85" y="28"/>
                  </a:lnTo>
                  <a:lnTo>
                    <a:pt x="80" y="29"/>
                  </a:lnTo>
                  <a:lnTo>
                    <a:pt x="70" y="32"/>
                  </a:lnTo>
                  <a:lnTo>
                    <a:pt x="61" y="34"/>
                  </a:lnTo>
                  <a:lnTo>
                    <a:pt x="52" y="36"/>
                  </a:lnTo>
                  <a:lnTo>
                    <a:pt x="44" y="36"/>
                  </a:lnTo>
                  <a:lnTo>
                    <a:pt x="37" y="36"/>
                  </a:lnTo>
                  <a:lnTo>
                    <a:pt x="31" y="34"/>
                  </a:lnTo>
                  <a:lnTo>
                    <a:pt x="26" y="34"/>
                  </a:lnTo>
                  <a:lnTo>
                    <a:pt x="21" y="32"/>
                  </a:lnTo>
                  <a:lnTo>
                    <a:pt x="15" y="31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5" y="27"/>
                  </a:lnTo>
                  <a:lnTo>
                    <a:pt x="3" y="26"/>
                  </a:lnTo>
                  <a:lnTo>
                    <a:pt x="2" y="24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0"/>
                  </a:lnTo>
                  <a:lnTo>
                    <a:pt x="5" y="19"/>
                  </a:lnTo>
                  <a:lnTo>
                    <a:pt x="9" y="18"/>
                  </a:lnTo>
                  <a:lnTo>
                    <a:pt x="14" y="17"/>
                  </a:lnTo>
                  <a:lnTo>
                    <a:pt x="21" y="14"/>
                  </a:lnTo>
                  <a:lnTo>
                    <a:pt x="27" y="13"/>
                  </a:lnTo>
                  <a:lnTo>
                    <a:pt x="34" y="10"/>
                  </a:lnTo>
                  <a:lnTo>
                    <a:pt x="34" y="1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76"/>
            <p:cNvSpPr/>
            <p:nvPr/>
          </p:nvSpPr>
          <p:spPr bwMode="auto">
            <a:xfrm>
              <a:off x="1566863" y="3784601"/>
              <a:ext cx="106363" cy="176213"/>
            </a:xfrm>
            <a:custGeom>
              <a:avLst/>
              <a:gdLst>
                <a:gd name="T0" fmla="*/ 15 w 67"/>
                <a:gd name="T1" fmla="*/ 54 h 111"/>
                <a:gd name="T2" fmla="*/ 24 w 67"/>
                <a:gd name="T3" fmla="*/ 47 h 111"/>
                <a:gd name="T4" fmla="*/ 31 w 67"/>
                <a:gd name="T5" fmla="*/ 38 h 111"/>
                <a:gd name="T6" fmla="*/ 39 w 67"/>
                <a:gd name="T7" fmla="*/ 29 h 111"/>
                <a:gd name="T8" fmla="*/ 44 w 67"/>
                <a:gd name="T9" fmla="*/ 21 h 111"/>
                <a:gd name="T10" fmla="*/ 47 w 67"/>
                <a:gd name="T11" fmla="*/ 15 h 111"/>
                <a:gd name="T12" fmla="*/ 49 w 67"/>
                <a:gd name="T13" fmla="*/ 12 h 111"/>
                <a:gd name="T14" fmla="*/ 52 w 67"/>
                <a:gd name="T15" fmla="*/ 8 h 111"/>
                <a:gd name="T16" fmla="*/ 54 w 67"/>
                <a:gd name="T17" fmla="*/ 5 h 111"/>
                <a:gd name="T18" fmla="*/ 55 w 67"/>
                <a:gd name="T19" fmla="*/ 3 h 111"/>
                <a:gd name="T20" fmla="*/ 57 w 67"/>
                <a:gd name="T21" fmla="*/ 2 h 111"/>
                <a:gd name="T22" fmla="*/ 58 w 67"/>
                <a:gd name="T23" fmla="*/ 0 h 111"/>
                <a:gd name="T24" fmla="*/ 59 w 67"/>
                <a:gd name="T25" fmla="*/ 0 h 111"/>
                <a:gd name="T26" fmla="*/ 60 w 67"/>
                <a:gd name="T27" fmla="*/ 0 h 111"/>
                <a:gd name="T28" fmla="*/ 60 w 67"/>
                <a:gd name="T29" fmla="*/ 2 h 111"/>
                <a:gd name="T30" fmla="*/ 62 w 67"/>
                <a:gd name="T31" fmla="*/ 3 h 111"/>
                <a:gd name="T32" fmla="*/ 62 w 67"/>
                <a:gd name="T33" fmla="*/ 4 h 111"/>
                <a:gd name="T34" fmla="*/ 63 w 67"/>
                <a:gd name="T35" fmla="*/ 5 h 111"/>
                <a:gd name="T36" fmla="*/ 63 w 67"/>
                <a:gd name="T37" fmla="*/ 8 h 111"/>
                <a:gd name="T38" fmla="*/ 64 w 67"/>
                <a:gd name="T39" fmla="*/ 13 h 111"/>
                <a:gd name="T40" fmla="*/ 65 w 67"/>
                <a:gd name="T41" fmla="*/ 19 h 111"/>
                <a:gd name="T42" fmla="*/ 67 w 67"/>
                <a:gd name="T43" fmla="*/ 26 h 111"/>
                <a:gd name="T44" fmla="*/ 67 w 67"/>
                <a:gd name="T45" fmla="*/ 32 h 111"/>
                <a:gd name="T46" fmla="*/ 67 w 67"/>
                <a:gd name="T47" fmla="*/ 37 h 111"/>
                <a:gd name="T48" fmla="*/ 67 w 67"/>
                <a:gd name="T49" fmla="*/ 41 h 111"/>
                <a:gd name="T50" fmla="*/ 65 w 67"/>
                <a:gd name="T51" fmla="*/ 43 h 111"/>
                <a:gd name="T52" fmla="*/ 64 w 67"/>
                <a:gd name="T53" fmla="*/ 48 h 111"/>
                <a:gd name="T54" fmla="*/ 62 w 67"/>
                <a:gd name="T55" fmla="*/ 52 h 111"/>
                <a:gd name="T56" fmla="*/ 59 w 67"/>
                <a:gd name="T57" fmla="*/ 58 h 111"/>
                <a:gd name="T58" fmla="*/ 55 w 67"/>
                <a:gd name="T59" fmla="*/ 65 h 111"/>
                <a:gd name="T60" fmla="*/ 52 w 67"/>
                <a:gd name="T61" fmla="*/ 71 h 111"/>
                <a:gd name="T62" fmla="*/ 47 w 67"/>
                <a:gd name="T63" fmla="*/ 78 h 111"/>
                <a:gd name="T64" fmla="*/ 42 w 67"/>
                <a:gd name="T65" fmla="*/ 87 h 111"/>
                <a:gd name="T66" fmla="*/ 36 w 67"/>
                <a:gd name="T67" fmla="*/ 93 h 111"/>
                <a:gd name="T68" fmla="*/ 33 w 67"/>
                <a:gd name="T69" fmla="*/ 98 h 111"/>
                <a:gd name="T70" fmla="*/ 29 w 67"/>
                <a:gd name="T71" fmla="*/ 104 h 111"/>
                <a:gd name="T72" fmla="*/ 25 w 67"/>
                <a:gd name="T73" fmla="*/ 106 h 111"/>
                <a:gd name="T74" fmla="*/ 23 w 67"/>
                <a:gd name="T75" fmla="*/ 109 h 111"/>
                <a:gd name="T76" fmla="*/ 21 w 67"/>
                <a:gd name="T77" fmla="*/ 110 h 111"/>
                <a:gd name="T78" fmla="*/ 20 w 67"/>
                <a:gd name="T79" fmla="*/ 111 h 111"/>
                <a:gd name="T80" fmla="*/ 18 w 67"/>
                <a:gd name="T81" fmla="*/ 109 h 111"/>
                <a:gd name="T82" fmla="*/ 14 w 67"/>
                <a:gd name="T83" fmla="*/ 105 h 111"/>
                <a:gd name="T84" fmla="*/ 11 w 67"/>
                <a:gd name="T85" fmla="*/ 101 h 111"/>
                <a:gd name="T86" fmla="*/ 8 w 67"/>
                <a:gd name="T87" fmla="*/ 96 h 111"/>
                <a:gd name="T88" fmla="*/ 4 w 67"/>
                <a:gd name="T89" fmla="*/ 88 h 111"/>
                <a:gd name="T90" fmla="*/ 1 w 67"/>
                <a:gd name="T91" fmla="*/ 83 h 111"/>
                <a:gd name="T92" fmla="*/ 0 w 67"/>
                <a:gd name="T93" fmla="*/ 78 h 111"/>
                <a:gd name="T94" fmla="*/ 0 w 67"/>
                <a:gd name="T95" fmla="*/ 73 h 111"/>
                <a:gd name="T96" fmla="*/ 0 w 67"/>
                <a:gd name="T97" fmla="*/ 72 h 111"/>
                <a:gd name="T98" fmla="*/ 1 w 67"/>
                <a:gd name="T99" fmla="*/ 70 h 111"/>
                <a:gd name="T100" fmla="*/ 3 w 67"/>
                <a:gd name="T101" fmla="*/ 67 h 111"/>
                <a:gd name="T102" fmla="*/ 4 w 67"/>
                <a:gd name="T103" fmla="*/ 65 h 111"/>
                <a:gd name="T104" fmla="*/ 6 w 67"/>
                <a:gd name="T105" fmla="*/ 62 h 111"/>
                <a:gd name="T106" fmla="*/ 9 w 67"/>
                <a:gd name="T107" fmla="*/ 60 h 111"/>
                <a:gd name="T108" fmla="*/ 11 w 67"/>
                <a:gd name="T109" fmla="*/ 57 h 111"/>
                <a:gd name="T110" fmla="*/ 15 w 67"/>
                <a:gd name="T111" fmla="*/ 54 h 111"/>
                <a:gd name="T112" fmla="*/ 15 w 67"/>
                <a:gd name="T113" fmla="*/ 5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" h="111">
                  <a:moveTo>
                    <a:pt x="15" y="54"/>
                  </a:moveTo>
                  <a:lnTo>
                    <a:pt x="24" y="47"/>
                  </a:lnTo>
                  <a:lnTo>
                    <a:pt x="31" y="38"/>
                  </a:lnTo>
                  <a:lnTo>
                    <a:pt x="39" y="29"/>
                  </a:lnTo>
                  <a:lnTo>
                    <a:pt x="44" y="21"/>
                  </a:lnTo>
                  <a:lnTo>
                    <a:pt x="47" y="15"/>
                  </a:lnTo>
                  <a:lnTo>
                    <a:pt x="49" y="12"/>
                  </a:lnTo>
                  <a:lnTo>
                    <a:pt x="52" y="8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4"/>
                  </a:lnTo>
                  <a:lnTo>
                    <a:pt x="63" y="5"/>
                  </a:lnTo>
                  <a:lnTo>
                    <a:pt x="63" y="8"/>
                  </a:lnTo>
                  <a:lnTo>
                    <a:pt x="64" y="13"/>
                  </a:lnTo>
                  <a:lnTo>
                    <a:pt x="65" y="19"/>
                  </a:lnTo>
                  <a:lnTo>
                    <a:pt x="67" y="26"/>
                  </a:lnTo>
                  <a:lnTo>
                    <a:pt x="67" y="32"/>
                  </a:lnTo>
                  <a:lnTo>
                    <a:pt x="67" y="37"/>
                  </a:lnTo>
                  <a:lnTo>
                    <a:pt x="67" y="41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2" y="52"/>
                  </a:lnTo>
                  <a:lnTo>
                    <a:pt x="59" y="58"/>
                  </a:lnTo>
                  <a:lnTo>
                    <a:pt x="55" y="65"/>
                  </a:lnTo>
                  <a:lnTo>
                    <a:pt x="52" y="71"/>
                  </a:lnTo>
                  <a:lnTo>
                    <a:pt x="47" y="78"/>
                  </a:lnTo>
                  <a:lnTo>
                    <a:pt x="42" y="87"/>
                  </a:lnTo>
                  <a:lnTo>
                    <a:pt x="36" y="93"/>
                  </a:lnTo>
                  <a:lnTo>
                    <a:pt x="33" y="98"/>
                  </a:lnTo>
                  <a:lnTo>
                    <a:pt x="29" y="104"/>
                  </a:lnTo>
                  <a:lnTo>
                    <a:pt x="25" y="106"/>
                  </a:lnTo>
                  <a:lnTo>
                    <a:pt x="23" y="109"/>
                  </a:lnTo>
                  <a:lnTo>
                    <a:pt x="21" y="110"/>
                  </a:lnTo>
                  <a:lnTo>
                    <a:pt x="20" y="111"/>
                  </a:lnTo>
                  <a:lnTo>
                    <a:pt x="18" y="109"/>
                  </a:lnTo>
                  <a:lnTo>
                    <a:pt x="14" y="105"/>
                  </a:lnTo>
                  <a:lnTo>
                    <a:pt x="11" y="101"/>
                  </a:lnTo>
                  <a:lnTo>
                    <a:pt x="8" y="96"/>
                  </a:lnTo>
                  <a:lnTo>
                    <a:pt x="4" y="88"/>
                  </a:lnTo>
                  <a:lnTo>
                    <a:pt x="1" y="83"/>
                  </a:lnTo>
                  <a:lnTo>
                    <a:pt x="0" y="78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1" y="70"/>
                  </a:lnTo>
                  <a:lnTo>
                    <a:pt x="3" y="67"/>
                  </a:lnTo>
                  <a:lnTo>
                    <a:pt x="4" y="65"/>
                  </a:lnTo>
                  <a:lnTo>
                    <a:pt x="6" y="62"/>
                  </a:lnTo>
                  <a:lnTo>
                    <a:pt x="9" y="60"/>
                  </a:lnTo>
                  <a:lnTo>
                    <a:pt x="11" y="57"/>
                  </a:lnTo>
                  <a:lnTo>
                    <a:pt x="15" y="54"/>
                  </a:lnTo>
                  <a:lnTo>
                    <a:pt x="15" y="5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77"/>
            <p:cNvSpPr/>
            <p:nvPr/>
          </p:nvSpPr>
          <p:spPr bwMode="auto">
            <a:xfrm>
              <a:off x="1968500" y="3805238"/>
              <a:ext cx="150813" cy="163513"/>
            </a:xfrm>
            <a:custGeom>
              <a:avLst/>
              <a:gdLst>
                <a:gd name="T0" fmla="*/ 80 w 95"/>
                <a:gd name="T1" fmla="*/ 103 h 103"/>
                <a:gd name="T2" fmla="*/ 78 w 95"/>
                <a:gd name="T3" fmla="*/ 102 h 103"/>
                <a:gd name="T4" fmla="*/ 76 w 95"/>
                <a:gd name="T5" fmla="*/ 102 h 103"/>
                <a:gd name="T6" fmla="*/ 75 w 95"/>
                <a:gd name="T7" fmla="*/ 101 h 103"/>
                <a:gd name="T8" fmla="*/ 74 w 95"/>
                <a:gd name="T9" fmla="*/ 99 h 103"/>
                <a:gd name="T10" fmla="*/ 73 w 95"/>
                <a:gd name="T11" fmla="*/ 97 h 103"/>
                <a:gd name="T12" fmla="*/ 70 w 95"/>
                <a:gd name="T13" fmla="*/ 96 h 103"/>
                <a:gd name="T14" fmla="*/ 67 w 95"/>
                <a:gd name="T15" fmla="*/ 93 h 103"/>
                <a:gd name="T16" fmla="*/ 64 w 95"/>
                <a:gd name="T17" fmla="*/ 89 h 103"/>
                <a:gd name="T18" fmla="*/ 61 w 95"/>
                <a:gd name="T19" fmla="*/ 85 h 103"/>
                <a:gd name="T20" fmla="*/ 56 w 95"/>
                <a:gd name="T21" fmla="*/ 82 h 103"/>
                <a:gd name="T22" fmla="*/ 52 w 95"/>
                <a:gd name="T23" fmla="*/ 75 h 103"/>
                <a:gd name="T24" fmla="*/ 47 w 95"/>
                <a:gd name="T25" fmla="*/ 70 h 103"/>
                <a:gd name="T26" fmla="*/ 42 w 95"/>
                <a:gd name="T27" fmla="*/ 63 h 103"/>
                <a:gd name="T28" fmla="*/ 36 w 95"/>
                <a:gd name="T29" fmla="*/ 55 h 103"/>
                <a:gd name="T30" fmla="*/ 30 w 95"/>
                <a:gd name="T31" fmla="*/ 47 h 103"/>
                <a:gd name="T32" fmla="*/ 24 w 95"/>
                <a:gd name="T33" fmla="*/ 38 h 103"/>
                <a:gd name="T34" fmla="*/ 17 w 95"/>
                <a:gd name="T35" fmla="*/ 30 h 103"/>
                <a:gd name="T36" fmla="*/ 12 w 95"/>
                <a:gd name="T37" fmla="*/ 23 h 103"/>
                <a:gd name="T38" fmla="*/ 7 w 95"/>
                <a:gd name="T39" fmla="*/ 18 h 103"/>
                <a:gd name="T40" fmla="*/ 5 w 95"/>
                <a:gd name="T41" fmla="*/ 13 h 103"/>
                <a:gd name="T42" fmla="*/ 2 w 95"/>
                <a:gd name="T43" fmla="*/ 9 h 103"/>
                <a:gd name="T44" fmla="*/ 1 w 95"/>
                <a:gd name="T45" fmla="*/ 6 h 103"/>
                <a:gd name="T46" fmla="*/ 0 w 95"/>
                <a:gd name="T47" fmla="*/ 5 h 103"/>
                <a:gd name="T48" fmla="*/ 1 w 95"/>
                <a:gd name="T49" fmla="*/ 2 h 103"/>
                <a:gd name="T50" fmla="*/ 2 w 95"/>
                <a:gd name="T51" fmla="*/ 1 h 103"/>
                <a:gd name="T52" fmla="*/ 5 w 95"/>
                <a:gd name="T53" fmla="*/ 0 h 103"/>
                <a:gd name="T54" fmla="*/ 7 w 95"/>
                <a:gd name="T55" fmla="*/ 0 h 103"/>
                <a:gd name="T56" fmla="*/ 8 w 95"/>
                <a:gd name="T57" fmla="*/ 0 h 103"/>
                <a:gd name="T58" fmla="*/ 11 w 95"/>
                <a:gd name="T59" fmla="*/ 0 h 103"/>
                <a:gd name="T60" fmla="*/ 13 w 95"/>
                <a:gd name="T61" fmla="*/ 0 h 103"/>
                <a:gd name="T62" fmla="*/ 16 w 95"/>
                <a:gd name="T63" fmla="*/ 1 h 103"/>
                <a:gd name="T64" fmla="*/ 20 w 95"/>
                <a:gd name="T65" fmla="*/ 2 h 103"/>
                <a:gd name="T66" fmla="*/ 24 w 95"/>
                <a:gd name="T67" fmla="*/ 2 h 103"/>
                <a:gd name="T68" fmla="*/ 29 w 95"/>
                <a:gd name="T69" fmla="*/ 4 h 103"/>
                <a:gd name="T70" fmla="*/ 32 w 95"/>
                <a:gd name="T71" fmla="*/ 5 h 103"/>
                <a:gd name="T72" fmla="*/ 41 w 95"/>
                <a:gd name="T73" fmla="*/ 9 h 103"/>
                <a:gd name="T74" fmla="*/ 50 w 95"/>
                <a:gd name="T75" fmla="*/ 14 h 103"/>
                <a:gd name="T76" fmla="*/ 59 w 95"/>
                <a:gd name="T77" fmla="*/ 19 h 103"/>
                <a:gd name="T78" fmla="*/ 67 w 95"/>
                <a:gd name="T79" fmla="*/ 24 h 103"/>
                <a:gd name="T80" fmla="*/ 71 w 95"/>
                <a:gd name="T81" fmla="*/ 28 h 103"/>
                <a:gd name="T82" fmla="*/ 75 w 95"/>
                <a:gd name="T83" fmla="*/ 31 h 103"/>
                <a:gd name="T84" fmla="*/ 79 w 95"/>
                <a:gd name="T85" fmla="*/ 36 h 103"/>
                <a:gd name="T86" fmla="*/ 83 w 95"/>
                <a:gd name="T87" fmla="*/ 40 h 103"/>
                <a:gd name="T88" fmla="*/ 85 w 95"/>
                <a:gd name="T89" fmla="*/ 45 h 103"/>
                <a:gd name="T90" fmla="*/ 88 w 95"/>
                <a:gd name="T91" fmla="*/ 49 h 103"/>
                <a:gd name="T92" fmla="*/ 93 w 95"/>
                <a:gd name="T93" fmla="*/ 58 h 103"/>
                <a:gd name="T94" fmla="*/ 94 w 95"/>
                <a:gd name="T95" fmla="*/ 63 h 103"/>
                <a:gd name="T96" fmla="*/ 95 w 95"/>
                <a:gd name="T97" fmla="*/ 68 h 103"/>
                <a:gd name="T98" fmla="*/ 95 w 95"/>
                <a:gd name="T99" fmla="*/ 72 h 103"/>
                <a:gd name="T100" fmla="*/ 95 w 95"/>
                <a:gd name="T101" fmla="*/ 77 h 103"/>
                <a:gd name="T102" fmla="*/ 95 w 95"/>
                <a:gd name="T103" fmla="*/ 80 h 103"/>
                <a:gd name="T104" fmla="*/ 95 w 95"/>
                <a:gd name="T105" fmla="*/ 84 h 103"/>
                <a:gd name="T106" fmla="*/ 94 w 95"/>
                <a:gd name="T107" fmla="*/ 87 h 103"/>
                <a:gd name="T108" fmla="*/ 93 w 95"/>
                <a:gd name="T109" fmla="*/ 91 h 103"/>
                <a:gd name="T110" fmla="*/ 89 w 95"/>
                <a:gd name="T111" fmla="*/ 96 h 103"/>
                <a:gd name="T112" fmla="*/ 86 w 95"/>
                <a:gd name="T113" fmla="*/ 97 h 103"/>
                <a:gd name="T114" fmla="*/ 85 w 95"/>
                <a:gd name="T115" fmla="*/ 99 h 103"/>
                <a:gd name="T116" fmla="*/ 84 w 95"/>
                <a:gd name="T117" fmla="*/ 101 h 103"/>
                <a:gd name="T118" fmla="*/ 81 w 95"/>
                <a:gd name="T119" fmla="*/ 102 h 103"/>
                <a:gd name="T120" fmla="*/ 80 w 95"/>
                <a:gd name="T121" fmla="*/ 102 h 103"/>
                <a:gd name="T122" fmla="*/ 80 w 95"/>
                <a:gd name="T123" fmla="*/ 103 h 103"/>
                <a:gd name="T124" fmla="*/ 80 w 95"/>
                <a:gd name="T1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" h="103">
                  <a:moveTo>
                    <a:pt x="80" y="103"/>
                  </a:moveTo>
                  <a:lnTo>
                    <a:pt x="78" y="102"/>
                  </a:lnTo>
                  <a:lnTo>
                    <a:pt x="76" y="102"/>
                  </a:lnTo>
                  <a:lnTo>
                    <a:pt x="75" y="101"/>
                  </a:lnTo>
                  <a:lnTo>
                    <a:pt x="74" y="99"/>
                  </a:lnTo>
                  <a:lnTo>
                    <a:pt x="73" y="97"/>
                  </a:lnTo>
                  <a:lnTo>
                    <a:pt x="70" y="96"/>
                  </a:lnTo>
                  <a:lnTo>
                    <a:pt x="67" y="93"/>
                  </a:lnTo>
                  <a:lnTo>
                    <a:pt x="64" y="89"/>
                  </a:lnTo>
                  <a:lnTo>
                    <a:pt x="61" y="85"/>
                  </a:lnTo>
                  <a:lnTo>
                    <a:pt x="56" y="82"/>
                  </a:lnTo>
                  <a:lnTo>
                    <a:pt x="52" y="75"/>
                  </a:lnTo>
                  <a:lnTo>
                    <a:pt x="47" y="70"/>
                  </a:lnTo>
                  <a:lnTo>
                    <a:pt x="42" y="63"/>
                  </a:lnTo>
                  <a:lnTo>
                    <a:pt x="36" y="55"/>
                  </a:lnTo>
                  <a:lnTo>
                    <a:pt x="30" y="47"/>
                  </a:lnTo>
                  <a:lnTo>
                    <a:pt x="24" y="38"/>
                  </a:lnTo>
                  <a:lnTo>
                    <a:pt x="17" y="30"/>
                  </a:lnTo>
                  <a:lnTo>
                    <a:pt x="12" y="23"/>
                  </a:lnTo>
                  <a:lnTo>
                    <a:pt x="7" y="18"/>
                  </a:lnTo>
                  <a:lnTo>
                    <a:pt x="5" y="13"/>
                  </a:lnTo>
                  <a:lnTo>
                    <a:pt x="2" y="9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41" y="9"/>
                  </a:lnTo>
                  <a:lnTo>
                    <a:pt x="50" y="14"/>
                  </a:lnTo>
                  <a:lnTo>
                    <a:pt x="59" y="19"/>
                  </a:lnTo>
                  <a:lnTo>
                    <a:pt x="67" y="24"/>
                  </a:lnTo>
                  <a:lnTo>
                    <a:pt x="71" y="28"/>
                  </a:lnTo>
                  <a:lnTo>
                    <a:pt x="75" y="31"/>
                  </a:lnTo>
                  <a:lnTo>
                    <a:pt x="79" y="36"/>
                  </a:lnTo>
                  <a:lnTo>
                    <a:pt x="83" y="40"/>
                  </a:lnTo>
                  <a:lnTo>
                    <a:pt x="85" y="45"/>
                  </a:lnTo>
                  <a:lnTo>
                    <a:pt x="88" y="49"/>
                  </a:lnTo>
                  <a:lnTo>
                    <a:pt x="93" y="58"/>
                  </a:lnTo>
                  <a:lnTo>
                    <a:pt x="94" y="63"/>
                  </a:lnTo>
                  <a:lnTo>
                    <a:pt x="95" y="68"/>
                  </a:lnTo>
                  <a:lnTo>
                    <a:pt x="95" y="72"/>
                  </a:lnTo>
                  <a:lnTo>
                    <a:pt x="95" y="77"/>
                  </a:lnTo>
                  <a:lnTo>
                    <a:pt x="95" y="80"/>
                  </a:lnTo>
                  <a:lnTo>
                    <a:pt x="95" y="84"/>
                  </a:lnTo>
                  <a:lnTo>
                    <a:pt x="94" y="87"/>
                  </a:lnTo>
                  <a:lnTo>
                    <a:pt x="93" y="91"/>
                  </a:lnTo>
                  <a:lnTo>
                    <a:pt x="89" y="96"/>
                  </a:lnTo>
                  <a:lnTo>
                    <a:pt x="86" y="97"/>
                  </a:lnTo>
                  <a:lnTo>
                    <a:pt x="85" y="99"/>
                  </a:lnTo>
                  <a:lnTo>
                    <a:pt x="84" y="101"/>
                  </a:lnTo>
                  <a:lnTo>
                    <a:pt x="81" y="102"/>
                  </a:lnTo>
                  <a:lnTo>
                    <a:pt x="80" y="102"/>
                  </a:lnTo>
                  <a:lnTo>
                    <a:pt x="80" y="103"/>
                  </a:lnTo>
                  <a:lnTo>
                    <a:pt x="80" y="10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78"/>
            <p:cNvSpPr/>
            <p:nvPr/>
          </p:nvSpPr>
          <p:spPr bwMode="auto">
            <a:xfrm>
              <a:off x="1636713" y="3679826"/>
              <a:ext cx="412750" cy="76200"/>
            </a:xfrm>
            <a:custGeom>
              <a:avLst/>
              <a:gdLst>
                <a:gd name="T0" fmla="*/ 8 w 260"/>
                <a:gd name="T1" fmla="*/ 37 h 48"/>
                <a:gd name="T2" fmla="*/ 3 w 260"/>
                <a:gd name="T3" fmla="*/ 32 h 48"/>
                <a:gd name="T4" fmla="*/ 0 w 260"/>
                <a:gd name="T5" fmla="*/ 30 h 48"/>
                <a:gd name="T6" fmla="*/ 0 w 260"/>
                <a:gd name="T7" fmla="*/ 29 h 48"/>
                <a:gd name="T8" fmla="*/ 3 w 260"/>
                <a:gd name="T9" fmla="*/ 26 h 48"/>
                <a:gd name="T10" fmla="*/ 8 w 260"/>
                <a:gd name="T11" fmla="*/ 25 h 48"/>
                <a:gd name="T12" fmla="*/ 16 w 260"/>
                <a:gd name="T13" fmla="*/ 24 h 48"/>
                <a:gd name="T14" fmla="*/ 30 w 260"/>
                <a:gd name="T15" fmla="*/ 24 h 48"/>
                <a:gd name="T16" fmla="*/ 41 w 260"/>
                <a:gd name="T17" fmla="*/ 22 h 48"/>
                <a:gd name="T18" fmla="*/ 50 w 260"/>
                <a:gd name="T19" fmla="*/ 21 h 48"/>
                <a:gd name="T20" fmla="*/ 60 w 260"/>
                <a:gd name="T21" fmla="*/ 21 h 48"/>
                <a:gd name="T22" fmla="*/ 73 w 260"/>
                <a:gd name="T23" fmla="*/ 20 h 48"/>
                <a:gd name="T24" fmla="*/ 85 w 260"/>
                <a:gd name="T25" fmla="*/ 17 h 48"/>
                <a:gd name="T26" fmla="*/ 101 w 260"/>
                <a:gd name="T27" fmla="*/ 15 h 48"/>
                <a:gd name="T28" fmla="*/ 116 w 260"/>
                <a:gd name="T29" fmla="*/ 12 h 48"/>
                <a:gd name="T30" fmla="*/ 133 w 260"/>
                <a:gd name="T31" fmla="*/ 10 h 48"/>
                <a:gd name="T32" fmla="*/ 151 w 260"/>
                <a:gd name="T33" fmla="*/ 6 h 48"/>
                <a:gd name="T34" fmla="*/ 167 w 260"/>
                <a:gd name="T35" fmla="*/ 4 h 48"/>
                <a:gd name="T36" fmla="*/ 182 w 260"/>
                <a:gd name="T37" fmla="*/ 2 h 48"/>
                <a:gd name="T38" fmla="*/ 195 w 260"/>
                <a:gd name="T39" fmla="*/ 1 h 48"/>
                <a:gd name="T40" fmla="*/ 206 w 260"/>
                <a:gd name="T41" fmla="*/ 0 h 48"/>
                <a:gd name="T42" fmla="*/ 216 w 260"/>
                <a:gd name="T43" fmla="*/ 0 h 48"/>
                <a:gd name="T44" fmla="*/ 225 w 260"/>
                <a:gd name="T45" fmla="*/ 0 h 48"/>
                <a:gd name="T46" fmla="*/ 231 w 260"/>
                <a:gd name="T47" fmla="*/ 0 h 48"/>
                <a:gd name="T48" fmla="*/ 239 w 260"/>
                <a:gd name="T49" fmla="*/ 2 h 48"/>
                <a:gd name="T50" fmla="*/ 246 w 260"/>
                <a:gd name="T51" fmla="*/ 6 h 48"/>
                <a:gd name="T52" fmla="*/ 253 w 260"/>
                <a:gd name="T53" fmla="*/ 10 h 48"/>
                <a:gd name="T54" fmla="*/ 258 w 260"/>
                <a:gd name="T55" fmla="*/ 14 h 48"/>
                <a:gd name="T56" fmla="*/ 260 w 260"/>
                <a:gd name="T57" fmla="*/ 16 h 48"/>
                <a:gd name="T58" fmla="*/ 260 w 260"/>
                <a:gd name="T59" fmla="*/ 20 h 48"/>
                <a:gd name="T60" fmla="*/ 258 w 260"/>
                <a:gd name="T61" fmla="*/ 22 h 48"/>
                <a:gd name="T62" fmla="*/ 254 w 260"/>
                <a:gd name="T63" fmla="*/ 24 h 48"/>
                <a:gd name="T64" fmla="*/ 249 w 260"/>
                <a:gd name="T65" fmla="*/ 26 h 48"/>
                <a:gd name="T66" fmla="*/ 241 w 260"/>
                <a:gd name="T67" fmla="*/ 26 h 48"/>
                <a:gd name="T68" fmla="*/ 231 w 260"/>
                <a:gd name="T69" fmla="*/ 27 h 48"/>
                <a:gd name="T70" fmla="*/ 220 w 260"/>
                <a:gd name="T71" fmla="*/ 27 h 48"/>
                <a:gd name="T72" fmla="*/ 211 w 260"/>
                <a:gd name="T73" fmla="*/ 27 h 48"/>
                <a:gd name="T74" fmla="*/ 202 w 260"/>
                <a:gd name="T75" fmla="*/ 27 h 48"/>
                <a:gd name="T76" fmla="*/ 192 w 260"/>
                <a:gd name="T77" fmla="*/ 27 h 48"/>
                <a:gd name="T78" fmla="*/ 182 w 260"/>
                <a:gd name="T79" fmla="*/ 29 h 48"/>
                <a:gd name="T80" fmla="*/ 170 w 260"/>
                <a:gd name="T81" fmla="*/ 30 h 48"/>
                <a:gd name="T82" fmla="*/ 155 w 260"/>
                <a:gd name="T83" fmla="*/ 31 h 48"/>
                <a:gd name="T84" fmla="*/ 140 w 260"/>
                <a:gd name="T85" fmla="*/ 34 h 48"/>
                <a:gd name="T86" fmla="*/ 114 w 260"/>
                <a:gd name="T87" fmla="*/ 37 h 48"/>
                <a:gd name="T88" fmla="*/ 98 w 260"/>
                <a:gd name="T89" fmla="*/ 40 h 48"/>
                <a:gd name="T90" fmla="*/ 83 w 260"/>
                <a:gd name="T91" fmla="*/ 43 h 48"/>
                <a:gd name="T92" fmla="*/ 70 w 260"/>
                <a:gd name="T93" fmla="*/ 44 h 48"/>
                <a:gd name="T94" fmla="*/ 59 w 260"/>
                <a:gd name="T95" fmla="*/ 46 h 48"/>
                <a:gd name="T96" fmla="*/ 50 w 260"/>
                <a:gd name="T97" fmla="*/ 46 h 48"/>
                <a:gd name="T98" fmla="*/ 43 w 260"/>
                <a:gd name="T99" fmla="*/ 48 h 48"/>
                <a:gd name="T100" fmla="*/ 38 w 260"/>
                <a:gd name="T101" fmla="*/ 48 h 48"/>
                <a:gd name="T102" fmla="*/ 35 w 260"/>
                <a:gd name="T103" fmla="*/ 46 h 48"/>
                <a:gd name="T104" fmla="*/ 24 w 260"/>
                <a:gd name="T105" fmla="*/ 45 h 48"/>
                <a:gd name="T106" fmla="*/ 10 w 260"/>
                <a:gd name="T10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48">
                  <a:moveTo>
                    <a:pt x="10" y="40"/>
                  </a:moveTo>
                  <a:lnTo>
                    <a:pt x="8" y="37"/>
                  </a:lnTo>
                  <a:lnTo>
                    <a:pt x="5" y="35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8" y="25"/>
                  </a:lnTo>
                  <a:lnTo>
                    <a:pt x="11" y="25"/>
                  </a:lnTo>
                  <a:lnTo>
                    <a:pt x="16" y="24"/>
                  </a:lnTo>
                  <a:lnTo>
                    <a:pt x="23" y="24"/>
                  </a:lnTo>
                  <a:lnTo>
                    <a:pt x="30" y="24"/>
                  </a:lnTo>
                  <a:lnTo>
                    <a:pt x="38" y="22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0" y="21"/>
                  </a:lnTo>
                  <a:lnTo>
                    <a:pt x="55" y="21"/>
                  </a:lnTo>
                  <a:lnTo>
                    <a:pt x="60" y="21"/>
                  </a:lnTo>
                  <a:lnTo>
                    <a:pt x="67" y="20"/>
                  </a:lnTo>
                  <a:lnTo>
                    <a:pt x="73" y="20"/>
                  </a:lnTo>
                  <a:lnTo>
                    <a:pt x="79" y="19"/>
                  </a:lnTo>
                  <a:lnTo>
                    <a:pt x="85" y="17"/>
                  </a:lnTo>
                  <a:lnTo>
                    <a:pt x="93" y="16"/>
                  </a:lnTo>
                  <a:lnTo>
                    <a:pt x="101" y="15"/>
                  </a:lnTo>
                  <a:lnTo>
                    <a:pt x="108" y="14"/>
                  </a:lnTo>
                  <a:lnTo>
                    <a:pt x="116" y="12"/>
                  </a:lnTo>
                  <a:lnTo>
                    <a:pt x="124" y="11"/>
                  </a:lnTo>
                  <a:lnTo>
                    <a:pt x="133" y="10"/>
                  </a:lnTo>
                  <a:lnTo>
                    <a:pt x="142" y="7"/>
                  </a:lnTo>
                  <a:lnTo>
                    <a:pt x="151" y="6"/>
                  </a:lnTo>
                  <a:lnTo>
                    <a:pt x="160" y="5"/>
                  </a:lnTo>
                  <a:lnTo>
                    <a:pt x="167" y="4"/>
                  </a:lnTo>
                  <a:lnTo>
                    <a:pt x="175" y="4"/>
                  </a:lnTo>
                  <a:lnTo>
                    <a:pt x="182" y="2"/>
                  </a:lnTo>
                  <a:lnTo>
                    <a:pt x="189" y="1"/>
                  </a:lnTo>
                  <a:lnTo>
                    <a:pt x="195" y="1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1" y="0"/>
                  </a:lnTo>
                  <a:lnTo>
                    <a:pt x="225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9" y="2"/>
                  </a:lnTo>
                  <a:lnTo>
                    <a:pt x="243" y="4"/>
                  </a:lnTo>
                  <a:lnTo>
                    <a:pt x="246" y="6"/>
                  </a:lnTo>
                  <a:lnTo>
                    <a:pt x="250" y="7"/>
                  </a:lnTo>
                  <a:lnTo>
                    <a:pt x="253" y="10"/>
                  </a:lnTo>
                  <a:lnTo>
                    <a:pt x="255" y="11"/>
                  </a:lnTo>
                  <a:lnTo>
                    <a:pt x="258" y="14"/>
                  </a:lnTo>
                  <a:lnTo>
                    <a:pt x="259" y="15"/>
                  </a:lnTo>
                  <a:lnTo>
                    <a:pt x="260" y="16"/>
                  </a:lnTo>
                  <a:lnTo>
                    <a:pt x="260" y="19"/>
                  </a:lnTo>
                  <a:lnTo>
                    <a:pt x="260" y="20"/>
                  </a:lnTo>
                  <a:lnTo>
                    <a:pt x="259" y="21"/>
                  </a:lnTo>
                  <a:lnTo>
                    <a:pt x="258" y="22"/>
                  </a:lnTo>
                  <a:lnTo>
                    <a:pt x="256" y="22"/>
                  </a:lnTo>
                  <a:lnTo>
                    <a:pt x="254" y="24"/>
                  </a:lnTo>
                  <a:lnTo>
                    <a:pt x="251" y="25"/>
                  </a:lnTo>
                  <a:lnTo>
                    <a:pt x="249" y="26"/>
                  </a:lnTo>
                  <a:lnTo>
                    <a:pt x="245" y="26"/>
                  </a:lnTo>
                  <a:lnTo>
                    <a:pt x="241" y="26"/>
                  </a:lnTo>
                  <a:lnTo>
                    <a:pt x="236" y="27"/>
                  </a:lnTo>
                  <a:lnTo>
                    <a:pt x="231" y="27"/>
                  </a:lnTo>
                  <a:lnTo>
                    <a:pt x="226" y="27"/>
                  </a:lnTo>
                  <a:lnTo>
                    <a:pt x="220" y="27"/>
                  </a:lnTo>
                  <a:lnTo>
                    <a:pt x="214" y="27"/>
                  </a:lnTo>
                  <a:lnTo>
                    <a:pt x="211" y="27"/>
                  </a:lnTo>
                  <a:lnTo>
                    <a:pt x="207" y="27"/>
                  </a:lnTo>
                  <a:lnTo>
                    <a:pt x="202" y="27"/>
                  </a:lnTo>
                  <a:lnTo>
                    <a:pt x="197" y="27"/>
                  </a:lnTo>
                  <a:lnTo>
                    <a:pt x="192" y="27"/>
                  </a:lnTo>
                  <a:lnTo>
                    <a:pt x="187" y="29"/>
                  </a:lnTo>
                  <a:lnTo>
                    <a:pt x="182" y="29"/>
                  </a:lnTo>
                  <a:lnTo>
                    <a:pt x="176" y="29"/>
                  </a:lnTo>
                  <a:lnTo>
                    <a:pt x="170" y="30"/>
                  </a:lnTo>
                  <a:lnTo>
                    <a:pt x="162" y="31"/>
                  </a:lnTo>
                  <a:lnTo>
                    <a:pt x="155" y="31"/>
                  </a:lnTo>
                  <a:lnTo>
                    <a:pt x="148" y="32"/>
                  </a:lnTo>
                  <a:lnTo>
                    <a:pt x="140" y="34"/>
                  </a:lnTo>
                  <a:lnTo>
                    <a:pt x="132" y="35"/>
                  </a:lnTo>
                  <a:lnTo>
                    <a:pt x="114" y="37"/>
                  </a:lnTo>
                  <a:lnTo>
                    <a:pt x="106" y="39"/>
                  </a:lnTo>
                  <a:lnTo>
                    <a:pt x="98" y="40"/>
                  </a:lnTo>
                  <a:lnTo>
                    <a:pt x="91" y="41"/>
                  </a:lnTo>
                  <a:lnTo>
                    <a:pt x="83" y="43"/>
                  </a:lnTo>
                  <a:lnTo>
                    <a:pt x="77" y="43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9" y="46"/>
                  </a:lnTo>
                  <a:lnTo>
                    <a:pt x="54" y="46"/>
                  </a:lnTo>
                  <a:lnTo>
                    <a:pt x="50" y="46"/>
                  </a:lnTo>
                  <a:lnTo>
                    <a:pt x="47" y="48"/>
                  </a:lnTo>
                  <a:lnTo>
                    <a:pt x="43" y="48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5" y="46"/>
                  </a:lnTo>
                  <a:lnTo>
                    <a:pt x="30" y="46"/>
                  </a:lnTo>
                  <a:lnTo>
                    <a:pt x="24" y="45"/>
                  </a:lnTo>
                  <a:lnTo>
                    <a:pt x="18" y="43"/>
                  </a:lnTo>
                  <a:lnTo>
                    <a:pt x="10" y="40"/>
                  </a:lnTo>
                  <a:lnTo>
                    <a:pt x="10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79"/>
            <p:cNvSpPr/>
            <p:nvPr/>
          </p:nvSpPr>
          <p:spPr bwMode="auto">
            <a:xfrm>
              <a:off x="1720850" y="3730626"/>
              <a:ext cx="165100" cy="312738"/>
            </a:xfrm>
            <a:custGeom>
              <a:avLst/>
              <a:gdLst>
                <a:gd name="T0" fmla="*/ 38 w 104"/>
                <a:gd name="T1" fmla="*/ 126 h 197"/>
                <a:gd name="T2" fmla="*/ 50 w 104"/>
                <a:gd name="T3" fmla="*/ 129 h 197"/>
                <a:gd name="T4" fmla="*/ 60 w 104"/>
                <a:gd name="T5" fmla="*/ 129 h 197"/>
                <a:gd name="T6" fmla="*/ 65 w 104"/>
                <a:gd name="T7" fmla="*/ 126 h 197"/>
                <a:gd name="T8" fmla="*/ 68 w 104"/>
                <a:gd name="T9" fmla="*/ 122 h 197"/>
                <a:gd name="T10" fmla="*/ 69 w 104"/>
                <a:gd name="T11" fmla="*/ 116 h 197"/>
                <a:gd name="T12" fmla="*/ 70 w 104"/>
                <a:gd name="T13" fmla="*/ 107 h 197"/>
                <a:gd name="T14" fmla="*/ 71 w 104"/>
                <a:gd name="T15" fmla="*/ 95 h 197"/>
                <a:gd name="T16" fmla="*/ 71 w 104"/>
                <a:gd name="T17" fmla="*/ 75 h 197"/>
                <a:gd name="T18" fmla="*/ 71 w 104"/>
                <a:gd name="T19" fmla="*/ 61 h 197"/>
                <a:gd name="T20" fmla="*/ 70 w 104"/>
                <a:gd name="T21" fmla="*/ 49 h 197"/>
                <a:gd name="T22" fmla="*/ 69 w 104"/>
                <a:gd name="T23" fmla="*/ 39 h 197"/>
                <a:gd name="T24" fmla="*/ 66 w 104"/>
                <a:gd name="T25" fmla="*/ 31 h 197"/>
                <a:gd name="T26" fmla="*/ 63 w 104"/>
                <a:gd name="T27" fmla="*/ 21 h 197"/>
                <a:gd name="T28" fmla="*/ 56 w 104"/>
                <a:gd name="T29" fmla="*/ 11 h 197"/>
                <a:gd name="T30" fmla="*/ 58 w 104"/>
                <a:gd name="T31" fmla="*/ 0 h 197"/>
                <a:gd name="T32" fmla="*/ 70 w 104"/>
                <a:gd name="T33" fmla="*/ 2 h 197"/>
                <a:gd name="T34" fmla="*/ 81 w 104"/>
                <a:gd name="T35" fmla="*/ 3 h 197"/>
                <a:gd name="T36" fmla="*/ 89 w 104"/>
                <a:gd name="T37" fmla="*/ 5 h 197"/>
                <a:gd name="T38" fmla="*/ 95 w 104"/>
                <a:gd name="T39" fmla="*/ 12 h 197"/>
                <a:gd name="T40" fmla="*/ 99 w 104"/>
                <a:gd name="T41" fmla="*/ 18 h 197"/>
                <a:gd name="T42" fmla="*/ 103 w 104"/>
                <a:gd name="T43" fmla="*/ 26 h 197"/>
                <a:gd name="T44" fmla="*/ 103 w 104"/>
                <a:gd name="T45" fmla="*/ 33 h 197"/>
                <a:gd name="T46" fmla="*/ 104 w 104"/>
                <a:gd name="T47" fmla="*/ 43 h 197"/>
                <a:gd name="T48" fmla="*/ 104 w 104"/>
                <a:gd name="T49" fmla="*/ 56 h 197"/>
                <a:gd name="T50" fmla="*/ 103 w 104"/>
                <a:gd name="T51" fmla="*/ 80 h 197"/>
                <a:gd name="T52" fmla="*/ 103 w 104"/>
                <a:gd name="T53" fmla="*/ 112 h 197"/>
                <a:gd name="T54" fmla="*/ 104 w 104"/>
                <a:gd name="T55" fmla="*/ 134 h 197"/>
                <a:gd name="T56" fmla="*/ 102 w 104"/>
                <a:gd name="T57" fmla="*/ 146 h 197"/>
                <a:gd name="T58" fmla="*/ 99 w 104"/>
                <a:gd name="T59" fmla="*/ 159 h 197"/>
                <a:gd name="T60" fmla="*/ 92 w 104"/>
                <a:gd name="T61" fmla="*/ 176 h 197"/>
                <a:gd name="T62" fmla="*/ 85 w 104"/>
                <a:gd name="T63" fmla="*/ 185 h 197"/>
                <a:gd name="T64" fmla="*/ 79 w 104"/>
                <a:gd name="T65" fmla="*/ 190 h 197"/>
                <a:gd name="T66" fmla="*/ 74 w 104"/>
                <a:gd name="T67" fmla="*/ 195 h 197"/>
                <a:gd name="T68" fmla="*/ 71 w 104"/>
                <a:gd name="T69" fmla="*/ 197 h 197"/>
                <a:gd name="T70" fmla="*/ 68 w 104"/>
                <a:gd name="T71" fmla="*/ 195 h 197"/>
                <a:gd name="T72" fmla="*/ 65 w 104"/>
                <a:gd name="T73" fmla="*/ 192 h 197"/>
                <a:gd name="T74" fmla="*/ 61 w 104"/>
                <a:gd name="T75" fmla="*/ 187 h 197"/>
                <a:gd name="T76" fmla="*/ 59 w 104"/>
                <a:gd name="T77" fmla="*/ 179 h 197"/>
                <a:gd name="T78" fmla="*/ 54 w 104"/>
                <a:gd name="T79" fmla="*/ 170 h 197"/>
                <a:gd name="T80" fmla="*/ 46 w 104"/>
                <a:gd name="T81" fmla="*/ 163 h 197"/>
                <a:gd name="T82" fmla="*/ 36 w 104"/>
                <a:gd name="T83" fmla="*/ 155 h 197"/>
                <a:gd name="T84" fmla="*/ 25 w 104"/>
                <a:gd name="T85" fmla="*/ 148 h 197"/>
                <a:gd name="T86" fmla="*/ 12 w 104"/>
                <a:gd name="T87" fmla="*/ 139 h 197"/>
                <a:gd name="T88" fmla="*/ 5 w 104"/>
                <a:gd name="T89" fmla="*/ 132 h 197"/>
                <a:gd name="T90" fmla="*/ 0 w 104"/>
                <a:gd name="T91" fmla="*/ 127 h 197"/>
                <a:gd name="T92" fmla="*/ 0 w 104"/>
                <a:gd name="T93" fmla="*/ 125 h 197"/>
                <a:gd name="T94" fmla="*/ 1 w 104"/>
                <a:gd name="T95" fmla="*/ 122 h 197"/>
                <a:gd name="T96" fmla="*/ 7 w 104"/>
                <a:gd name="T97" fmla="*/ 121 h 197"/>
                <a:gd name="T98" fmla="*/ 16 w 104"/>
                <a:gd name="T99" fmla="*/ 122 h 197"/>
                <a:gd name="T100" fmla="*/ 30 w 104"/>
                <a:gd name="T101" fmla="*/ 12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97">
                  <a:moveTo>
                    <a:pt x="30" y="125"/>
                  </a:moveTo>
                  <a:lnTo>
                    <a:pt x="38" y="126"/>
                  </a:lnTo>
                  <a:lnTo>
                    <a:pt x="44" y="127"/>
                  </a:lnTo>
                  <a:lnTo>
                    <a:pt x="50" y="129"/>
                  </a:lnTo>
                  <a:lnTo>
                    <a:pt x="55" y="129"/>
                  </a:lnTo>
                  <a:lnTo>
                    <a:pt x="60" y="129"/>
                  </a:lnTo>
                  <a:lnTo>
                    <a:pt x="63" y="127"/>
                  </a:lnTo>
                  <a:lnTo>
                    <a:pt x="65" y="126"/>
                  </a:lnTo>
                  <a:lnTo>
                    <a:pt x="66" y="125"/>
                  </a:lnTo>
                  <a:lnTo>
                    <a:pt x="68" y="122"/>
                  </a:lnTo>
                  <a:lnTo>
                    <a:pt x="68" y="120"/>
                  </a:lnTo>
                  <a:lnTo>
                    <a:pt x="69" y="116"/>
                  </a:lnTo>
                  <a:lnTo>
                    <a:pt x="69" y="112"/>
                  </a:lnTo>
                  <a:lnTo>
                    <a:pt x="70" y="107"/>
                  </a:lnTo>
                  <a:lnTo>
                    <a:pt x="70" y="101"/>
                  </a:lnTo>
                  <a:lnTo>
                    <a:pt x="71" y="95"/>
                  </a:lnTo>
                  <a:lnTo>
                    <a:pt x="71" y="88"/>
                  </a:lnTo>
                  <a:lnTo>
                    <a:pt x="71" y="75"/>
                  </a:lnTo>
                  <a:lnTo>
                    <a:pt x="71" y="67"/>
                  </a:lnTo>
                  <a:lnTo>
                    <a:pt x="71" y="61"/>
                  </a:lnTo>
                  <a:lnTo>
                    <a:pt x="71" y="55"/>
                  </a:lnTo>
                  <a:lnTo>
                    <a:pt x="70" y="49"/>
                  </a:lnTo>
                  <a:lnTo>
                    <a:pt x="70" y="44"/>
                  </a:lnTo>
                  <a:lnTo>
                    <a:pt x="69" y="39"/>
                  </a:lnTo>
                  <a:lnTo>
                    <a:pt x="68" y="34"/>
                  </a:lnTo>
                  <a:lnTo>
                    <a:pt x="66" y="31"/>
                  </a:lnTo>
                  <a:lnTo>
                    <a:pt x="64" y="26"/>
                  </a:lnTo>
                  <a:lnTo>
                    <a:pt x="63" y="21"/>
                  </a:lnTo>
                  <a:lnTo>
                    <a:pt x="59" y="16"/>
                  </a:lnTo>
                  <a:lnTo>
                    <a:pt x="56" y="11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1" y="3"/>
                  </a:lnTo>
                  <a:lnTo>
                    <a:pt x="85" y="4"/>
                  </a:lnTo>
                  <a:lnTo>
                    <a:pt x="89" y="5"/>
                  </a:lnTo>
                  <a:lnTo>
                    <a:pt x="92" y="8"/>
                  </a:lnTo>
                  <a:lnTo>
                    <a:pt x="95" y="12"/>
                  </a:lnTo>
                  <a:lnTo>
                    <a:pt x="98" y="14"/>
                  </a:lnTo>
                  <a:lnTo>
                    <a:pt x="99" y="18"/>
                  </a:lnTo>
                  <a:lnTo>
                    <a:pt x="102" y="22"/>
                  </a:lnTo>
                  <a:lnTo>
                    <a:pt x="103" y="26"/>
                  </a:lnTo>
                  <a:lnTo>
                    <a:pt x="103" y="28"/>
                  </a:lnTo>
                  <a:lnTo>
                    <a:pt x="103" y="33"/>
                  </a:lnTo>
                  <a:lnTo>
                    <a:pt x="104" y="37"/>
                  </a:lnTo>
                  <a:lnTo>
                    <a:pt x="104" y="43"/>
                  </a:lnTo>
                  <a:lnTo>
                    <a:pt x="104" y="49"/>
                  </a:lnTo>
                  <a:lnTo>
                    <a:pt x="104" y="56"/>
                  </a:lnTo>
                  <a:lnTo>
                    <a:pt x="104" y="63"/>
                  </a:lnTo>
                  <a:lnTo>
                    <a:pt x="103" y="80"/>
                  </a:lnTo>
                  <a:lnTo>
                    <a:pt x="102" y="96"/>
                  </a:lnTo>
                  <a:lnTo>
                    <a:pt x="103" y="112"/>
                  </a:lnTo>
                  <a:lnTo>
                    <a:pt x="104" y="127"/>
                  </a:lnTo>
                  <a:lnTo>
                    <a:pt x="104" y="134"/>
                  </a:lnTo>
                  <a:lnTo>
                    <a:pt x="103" y="140"/>
                  </a:lnTo>
                  <a:lnTo>
                    <a:pt x="102" y="146"/>
                  </a:lnTo>
                  <a:lnTo>
                    <a:pt x="100" y="153"/>
                  </a:lnTo>
                  <a:lnTo>
                    <a:pt x="99" y="159"/>
                  </a:lnTo>
                  <a:lnTo>
                    <a:pt x="97" y="165"/>
                  </a:lnTo>
                  <a:lnTo>
                    <a:pt x="92" y="176"/>
                  </a:lnTo>
                  <a:lnTo>
                    <a:pt x="88" y="180"/>
                  </a:lnTo>
                  <a:lnTo>
                    <a:pt x="85" y="185"/>
                  </a:lnTo>
                  <a:lnTo>
                    <a:pt x="81" y="188"/>
                  </a:lnTo>
                  <a:lnTo>
                    <a:pt x="79" y="190"/>
                  </a:lnTo>
                  <a:lnTo>
                    <a:pt x="76" y="193"/>
                  </a:lnTo>
                  <a:lnTo>
                    <a:pt x="74" y="195"/>
                  </a:lnTo>
                  <a:lnTo>
                    <a:pt x="73" y="195"/>
                  </a:lnTo>
                  <a:lnTo>
                    <a:pt x="71" y="197"/>
                  </a:lnTo>
                  <a:lnTo>
                    <a:pt x="70" y="195"/>
                  </a:lnTo>
                  <a:lnTo>
                    <a:pt x="68" y="195"/>
                  </a:lnTo>
                  <a:lnTo>
                    <a:pt x="66" y="194"/>
                  </a:lnTo>
                  <a:lnTo>
                    <a:pt x="65" y="192"/>
                  </a:lnTo>
                  <a:lnTo>
                    <a:pt x="63" y="190"/>
                  </a:lnTo>
                  <a:lnTo>
                    <a:pt x="61" y="187"/>
                  </a:lnTo>
                  <a:lnTo>
                    <a:pt x="60" y="183"/>
                  </a:lnTo>
                  <a:lnTo>
                    <a:pt x="59" y="179"/>
                  </a:lnTo>
                  <a:lnTo>
                    <a:pt x="58" y="174"/>
                  </a:lnTo>
                  <a:lnTo>
                    <a:pt x="54" y="170"/>
                  </a:lnTo>
                  <a:lnTo>
                    <a:pt x="51" y="166"/>
                  </a:lnTo>
                  <a:lnTo>
                    <a:pt x="46" y="163"/>
                  </a:lnTo>
                  <a:lnTo>
                    <a:pt x="41" y="159"/>
                  </a:lnTo>
                  <a:lnTo>
                    <a:pt x="36" y="155"/>
                  </a:lnTo>
                  <a:lnTo>
                    <a:pt x="31" y="151"/>
                  </a:lnTo>
                  <a:lnTo>
                    <a:pt x="25" y="148"/>
                  </a:lnTo>
                  <a:lnTo>
                    <a:pt x="19" y="143"/>
                  </a:lnTo>
                  <a:lnTo>
                    <a:pt x="12" y="139"/>
                  </a:lnTo>
                  <a:lnTo>
                    <a:pt x="9" y="135"/>
                  </a:lnTo>
                  <a:lnTo>
                    <a:pt x="5" y="132"/>
                  </a:lnTo>
                  <a:lnTo>
                    <a:pt x="2" y="130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1" y="122"/>
                  </a:lnTo>
                  <a:lnTo>
                    <a:pt x="4" y="121"/>
                  </a:lnTo>
                  <a:lnTo>
                    <a:pt x="7" y="121"/>
                  </a:lnTo>
                  <a:lnTo>
                    <a:pt x="11" y="121"/>
                  </a:lnTo>
                  <a:lnTo>
                    <a:pt x="16" y="122"/>
                  </a:lnTo>
                  <a:lnTo>
                    <a:pt x="22" y="124"/>
                  </a:lnTo>
                  <a:lnTo>
                    <a:pt x="30" y="125"/>
                  </a:lnTo>
                  <a:lnTo>
                    <a:pt x="30" y="1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80"/>
            <p:cNvSpPr/>
            <p:nvPr/>
          </p:nvSpPr>
          <p:spPr bwMode="auto">
            <a:xfrm>
              <a:off x="1814513" y="3097213"/>
              <a:ext cx="107950" cy="127000"/>
            </a:xfrm>
            <a:custGeom>
              <a:avLst/>
              <a:gdLst>
                <a:gd name="T0" fmla="*/ 48 w 68"/>
                <a:gd name="T1" fmla="*/ 80 h 80"/>
                <a:gd name="T2" fmla="*/ 41 w 68"/>
                <a:gd name="T3" fmla="*/ 71 h 80"/>
                <a:gd name="T4" fmla="*/ 35 w 68"/>
                <a:gd name="T5" fmla="*/ 64 h 80"/>
                <a:gd name="T6" fmla="*/ 30 w 68"/>
                <a:gd name="T7" fmla="*/ 56 h 80"/>
                <a:gd name="T8" fmla="*/ 25 w 68"/>
                <a:gd name="T9" fmla="*/ 49 h 80"/>
                <a:gd name="T10" fmla="*/ 21 w 68"/>
                <a:gd name="T11" fmla="*/ 42 h 80"/>
                <a:gd name="T12" fmla="*/ 16 w 68"/>
                <a:gd name="T13" fmla="*/ 37 h 80"/>
                <a:gd name="T14" fmla="*/ 14 w 68"/>
                <a:gd name="T15" fmla="*/ 31 h 80"/>
                <a:gd name="T16" fmla="*/ 10 w 68"/>
                <a:gd name="T17" fmla="*/ 27 h 80"/>
                <a:gd name="T18" fmla="*/ 7 w 68"/>
                <a:gd name="T19" fmla="*/ 22 h 80"/>
                <a:gd name="T20" fmla="*/ 5 w 68"/>
                <a:gd name="T21" fmla="*/ 19 h 80"/>
                <a:gd name="T22" fmla="*/ 4 w 68"/>
                <a:gd name="T23" fmla="*/ 15 h 80"/>
                <a:gd name="T24" fmla="*/ 1 w 68"/>
                <a:gd name="T25" fmla="*/ 12 h 80"/>
                <a:gd name="T26" fmla="*/ 0 w 68"/>
                <a:gd name="T27" fmla="*/ 10 h 80"/>
                <a:gd name="T28" fmla="*/ 0 w 68"/>
                <a:gd name="T29" fmla="*/ 7 h 80"/>
                <a:gd name="T30" fmla="*/ 0 w 68"/>
                <a:gd name="T31" fmla="*/ 6 h 80"/>
                <a:gd name="T32" fmla="*/ 0 w 68"/>
                <a:gd name="T33" fmla="*/ 5 h 80"/>
                <a:gd name="T34" fmla="*/ 1 w 68"/>
                <a:gd name="T35" fmla="*/ 3 h 80"/>
                <a:gd name="T36" fmla="*/ 1 w 68"/>
                <a:gd name="T37" fmla="*/ 3 h 80"/>
                <a:gd name="T38" fmla="*/ 2 w 68"/>
                <a:gd name="T39" fmla="*/ 2 h 80"/>
                <a:gd name="T40" fmla="*/ 5 w 68"/>
                <a:gd name="T41" fmla="*/ 1 h 80"/>
                <a:gd name="T42" fmla="*/ 6 w 68"/>
                <a:gd name="T43" fmla="*/ 1 h 80"/>
                <a:gd name="T44" fmla="*/ 10 w 68"/>
                <a:gd name="T45" fmla="*/ 1 h 80"/>
                <a:gd name="T46" fmla="*/ 14 w 68"/>
                <a:gd name="T47" fmla="*/ 0 h 80"/>
                <a:gd name="T48" fmla="*/ 17 w 68"/>
                <a:gd name="T49" fmla="*/ 0 h 80"/>
                <a:gd name="T50" fmla="*/ 26 w 68"/>
                <a:gd name="T51" fmla="*/ 2 h 80"/>
                <a:gd name="T52" fmla="*/ 35 w 68"/>
                <a:gd name="T53" fmla="*/ 3 h 80"/>
                <a:gd name="T54" fmla="*/ 41 w 68"/>
                <a:gd name="T55" fmla="*/ 6 h 80"/>
                <a:gd name="T56" fmla="*/ 48 w 68"/>
                <a:gd name="T57" fmla="*/ 10 h 80"/>
                <a:gd name="T58" fmla="*/ 53 w 68"/>
                <a:gd name="T59" fmla="*/ 13 h 80"/>
                <a:gd name="T60" fmla="*/ 59 w 68"/>
                <a:gd name="T61" fmla="*/ 19 h 80"/>
                <a:gd name="T62" fmla="*/ 63 w 68"/>
                <a:gd name="T63" fmla="*/ 25 h 80"/>
                <a:gd name="T64" fmla="*/ 68 w 68"/>
                <a:gd name="T65" fmla="*/ 32 h 80"/>
                <a:gd name="T66" fmla="*/ 68 w 68"/>
                <a:gd name="T67" fmla="*/ 36 h 80"/>
                <a:gd name="T68" fmla="*/ 68 w 68"/>
                <a:gd name="T69" fmla="*/ 41 h 80"/>
                <a:gd name="T70" fmla="*/ 68 w 68"/>
                <a:gd name="T71" fmla="*/ 46 h 80"/>
                <a:gd name="T72" fmla="*/ 66 w 68"/>
                <a:gd name="T73" fmla="*/ 52 h 80"/>
                <a:gd name="T74" fmla="*/ 65 w 68"/>
                <a:gd name="T75" fmla="*/ 59 h 80"/>
                <a:gd name="T76" fmla="*/ 64 w 68"/>
                <a:gd name="T77" fmla="*/ 65 h 80"/>
                <a:gd name="T78" fmla="*/ 60 w 68"/>
                <a:gd name="T79" fmla="*/ 73 h 80"/>
                <a:gd name="T80" fmla="*/ 58 w 68"/>
                <a:gd name="T81" fmla="*/ 80 h 80"/>
                <a:gd name="T82" fmla="*/ 48 w 68"/>
                <a:gd name="T83" fmla="*/ 80 h 80"/>
                <a:gd name="T84" fmla="*/ 48 w 68"/>
                <a:gd name="T8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" h="80">
                  <a:moveTo>
                    <a:pt x="48" y="80"/>
                  </a:moveTo>
                  <a:lnTo>
                    <a:pt x="41" y="71"/>
                  </a:lnTo>
                  <a:lnTo>
                    <a:pt x="35" y="64"/>
                  </a:lnTo>
                  <a:lnTo>
                    <a:pt x="30" y="56"/>
                  </a:lnTo>
                  <a:lnTo>
                    <a:pt x="25" y="49"/>
                  </a:lnTo>
                  <a:lnTo>
                    <a:pt x="21" y="42"/>
                  </a:lnTo>
                  <a:lnTo>
                    <a:pt x="16" y="37"/>
                  </a:lnTo>
                  <a:lnTo>
                    <a:pt x="14" y="31"/>
                  </a:lnTo>
                  <a:lnTo>
                    <a:pt x="10" y="27"/>
                  </a:lnTo>
                  <a:lnTo>
                    <a:pt x="7" y="22"/>
                  </a:lnTo>
                  <a:lnTo>
                    <a:pt x="5" y="19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1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6" y="2"/>
                  </a:lnTo>
                  <a:lnTo>
                    <a:pt x="35" y="3"/>
                  </a:lnTo>
                  <a:lnTo>
                    <a:pt x="41" y="6"/>
                  </a:lnTo>
                  <a:lnTo>
                    <a:pt x="48" y="10"/>
                  </a:lnTo>
                  <a:lnTo>
                    <a:pt x="53" y="13"/>
                  </a:lnTo>
                  <a:lnTo>
                    <a:pt x="59" y="19"/>
                  </a:lnTo>
                  <a:lnTo>
                    <a:pt x="63" y="25"/>
                  </a:lnTo>
                  <a:lnTo>
                    <a:pt x="68" y="32"/>
                  </a:lnTo>
                  <a:lnTo>
                    <a:pt x="68" y="36"/>
                  </a:lnTo>
                  <a:lnTo>
                    <a:pt x="68" y="41"/>
                  </a:lnTo>
                  <a:lnTo>
                    <a:pt x="68" y="46"/>
                  </a:lnTo>
                  <a:lnTo>
                    <a:pt x="66" y="52"/>
                  </a:lnTo>
                  <a:lnTo>
                    <a:pt x="65" y="59"/>
                  </a:lnTo>
                  <a:lnTo>
                    <a:pt x="64" y="65"/>
                  </a:lnTo>
                  <a:lnTo>
                    <a:pt x="60" y="73"/>
                  </a:lnTo>
                  <a:lnTo>
                    <a:pt x="58" y="80"/>
                  </a:lnTo>
                  <a:lnTo>
                    <a:pt x="48" y="80"/>
                  </a:lnTo>
                  <a:lnTo>
                    <a:pt x="48" y="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81"/>
            <p:cNvSpPr/>
            <p:nvPr/>
          </p:nvSpPr>
          <p:spPr bwMode="auto">
            <a:xfrm>
              <a:off x="1525588" y="3182938"/>
              <a:ext cx="85725" cy="193675"/>
            </a:xfrm>
            <a:custGeom>
              <a:avLst/>
              <a:gdLst>
                <a:gd name="T0" fmla="*/ 10 w 54"/>
                <a:gd name="T1" fmla="*/ 122 h 122"/>
                <a:gd name="T2" fmla="*/ 6 w 54"/>
                <a:gd name="T3" fmla="*/ 117 h 122"/>
                <a:gd name="T4" fmla="*/ 3 w 54"/>
                <a:gd name="T5" fmla="*/ 110 h 122"/>
                <a:gd name="T6" fmla="*/ 2 w 54"/>
                <a:gd name="T7" fmla="*/ 102 h 122"/>
                <a:gd name="T8" fmla="*/ 1 w 54"/>
                <a:gd name="T9" fmla="*/ 90 h 122"/>
                <a:gd name="T10" fmla="*/ 0 w 54"/>
                <a:gd name="T11" fmla="*/ 81 h 122"/>
                <a:gd name="T12" fmla="*/ 1 w 54"/>
                <a:gd name="T13" fmla="*/ 74 h 122"/>
                <a:gd name="T14" fmla="*/ 2 w 54"/>
                <a:gd name="T15" fmla="*/ 70 h 122"/>
                <a:gd name="T16" fmla="*/ 6 w 54"/>
                <a:gd name="T17" fmla="*/ 66 h 122"/>
                <a:gd name="T18" fmla="*/ 10 w 54"/>
                <a:gd name="T19" fmla="*/ 63 h 122"/>
                <a:gd name="T20" fmla="*/ 13 w 54"/>
                <a:gd name="T21" fmla="*/ 59 h 122"/>
                <a:gd name="T22" fmla="*/ 19 w 54"/>
                <a:gd name="T23" fmla="*/ 54 h 122"/>
                <a:gd name="T24" fmla="*/ 24 w 54"/>
                <a:gd name="T25" fmla="*/ 46 h 122"/>
                <a:gd name="T26" fmla="*/ 27 w 54"/>
                <a:gd name="T27" fmla="*/ 39 h 122"/>
                <a:gd name="T28" fmla="*/ 31 w 54"/>
                <a:gd name="T29" fmla="*/ 27 h 122"/>
                <a:gd name="T30" fmla="*/ 35 w 54"/>
                <a:gd name="T31" fmla="*/ 16 h 122"/>
                <a:gd name="T32" fmla="*/ 39 w 54"/>
                <a:gd name="T33" fmla="*/ 9 h 122"/>
                <a:gd name="T34" fmla="*/ 42 w 54"/>
                <a:gd name="T35" fmla="*/ 2 h 122"/>
                <a:gd name="T36" fmla="*/ 46 w 54"/>
                <a:gd name="T37" fmla="*/ 0 h 122"/>
                <a:gd name="T38" fmla="*/ 50 w 54"/>
                <a:gd name="T39" fmla="*/ 2 h 122"/>
                <a:gd name="T40" fmla="*/ 51 w 54"/>
                <a:gd name="T41" fmla="*/ 6 h 122"/>
                <a:gd name="T42" fmla="*/ 52 w 54"/>
                <a:gd name="T43" fmla="*/ 11 h 122"/>
                <a:gd name="T44" fmla="*/ 54 w 54"/>
                <a:gd name="T45" fmla="*/ 17 h 122"/>
                <a:gd name="T46" fmla="*/ 54 w 54"/>
                <a:gd name="T47" fmla="*/ 25 h 122"/>
                <a:gd name="T48" fmla="*/ 52 w 54"/>
                <a:gd name="T49" fmla="*/ 35 h 122"/>
                <a:gd name="T50" fmla="*/ 52 w 54"/>
                <a:gd name="T51" fmla="*/ 46 h 122"/>
                <a:gd name="T52" fmla="*/ 49 w 54"/>
                <a:gd name="T53" fmla="*/ 71 h 122"/>
                <a:gd name="T54" fmla="*/ 41 w 54"/>
                <a:gd name="T55" fmla="*/ 93 h 122"/>
                <a:gd name="T56" fmla="*/ 32 w 54"/>
                <a:gd name="T57" fmla="*/ 107 h 122"/>
                <a:gd name="T58" fmla="*/ 26 w 54"/>
                <a:gd name="T59" fmla="*/ 114 h 122"/>
                <a:gd name="T60" fmla="*/ 20 w 54"/>
                <a:gd name="T61" fmla="*/ 119 h 122"/>
                <a:gd name="T62" fmla="*/ 13 w 54"/>
                <a:gd name="T63" fmla="*/ 122 h 122"/>
                <a:gd name="T64" fmla="*/ 11 w 54"/>
                <a:gd name="T6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122">
                  <a:moveTo>
                    <a:pt x="11" y="122"/>
                  </a:moveTo>
                  <a:lnTo>
                    <a:pt x="10" y="122"/>
                  </a:lnTo>
                  <a:lnTo>
                    <a:pt x="7" y="119"/>
                  </a:lnTo>
                  <a:lnTo>
                    <a:pt x="6" y="117"/>
                  </a:lnTo>
                  <a:lnTo>
                    <a:pt x="5" y="114"/>
                  </a:lnTo>
                  <a:lnTo>
                    <a:pt x="3" y="110"/>
                  </a:lnTo>
                  <a:lnTo>
                    <a:pt x="3" y="107"/>
                  </a:lnTo>
                  <a:lnTo>
                    <a:pt x="2" y="102"/>
                  </a:lnTo>
                  <a:lnTo>
                    <a:pt x="1" y="95"/>
                  </a:lnTo>
                  <a:lnTo>
                    <a:pt x="1" y="90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1" y="78"/>
                  </a:lnTo>
                  <a:lnTo>
                    <a:pt x="1" y="74"/>
                  </a:lnTo>
                  <a:lnTo>
                    <a:pt x="2" y="71"/>
                  </a:lnTo>
                  <a:lnTo>
                    <a:pt x="2" y="70"/>
                  </a:lnTo>
                  <a:lnTo>
                    <a:pt x="3" y="69"/>
                  </a:lnTo>
                  <a:lnTo>
                    <a:pt x="6" y="66"/>
                  </a:lnTo>
                  <a:lnTo>
                    <a:pt x="8" y="64"/>
                  </a:lnTo>
                  <a:lnTo>
                    <a:pt x="10" y="63"/>
                  </a:lnTo>
                  <a:lnTo>
                    <a:pt x="11" y="61"/>
                  </a:lnTo>
                  <a:lnTo>
                    <a:pt x="13" y="59"/>
                  </a:lnTo>
                  <a:lnTo>
                    <a:pt x="16" y="56"/>
                  </a:lnTo>
                  <a:lnTo>
                    <a:pt x="19" y="54"/>
                  </a:lnTo>
                  <a:lnTo>
                    <a:pt x="21" y="50"/>
                  </a:lnTo>
                  <a:lnTo>
                    <a:pt x="24" y="46"/>
                  </a:lnTo>
                  <a:lnTo>
                    <a:pt x="26" y="42"/>
                  </a:lnTo>
                  <a:lnTo>
                    <a:pt x="27" y="39"/>
                  </a:lnTo>
                  <a:lnTo>
                    <a:pt x="30" y="34"/>
                  </a:lnTo>
                  <a:lnTo>
                    <a:pt x="31" y="27"/>
                  </a:lnTo>
                  <a:lnTo>
                    <a:pt x="34" y="22"/>
                  </a:lnTo>
                  <a:lnTo>
                    <a:pt x="35" y="16"/>
                  </a:lnTo>
                  <a:lnTo>
                    <a:pt x="37" y="12"/>
                  </a:lnTo>
                  <a:lnTo>
                    <a:pt x="39" y="9"/>
                  </a:lnTo>
                  <a:lnTo>
                    <a:pt x="41" y="5"/>
                  </a:lnTo>
                  <a:lnTo>
                    <a:pt x="42" y="2"/>
                  </a:lnTo>
                  <a:lnTo>
                    <a:pt x="45" y="1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1" y="3"/>
                  </a:lnTo>
                  <a:lnTo>
                    <a:pt x="51" y="6"/>
                  </a:lnTo>
                  <a:lnTo>
                    <a:pt x="52" y="7"/>
                  </a:lnTo>
                  <a:lnTo>
                    <a:pt x="52" y="11"/>
                  </a:lnTo>
                  <a:lnTo>
                    <a:pt x="54" y="14"/>
                  </a:lnTo>
                  <a:lnTo>
                    <a:pt x="54" y="17"/>
                  </a:lnTo>
                  <a:lnTo>
                    <a:pt x="54" y="21"/>
                  </a:lnTo>
                  <a:lnTo>
                    <a:pt x="54" y="25"/>
                  </a:lnTo>
                  <a:lnTo>
                    <a:pt x="52" y="30"/>
                  </a:lnTo>
                  <a:lnTo>
                    <a:pt x="52" y="35"/>
                  </a:lnTo>
                  <a:lnTo>
                    <a:pt x="52" y="40"/>
                  </a:lnTo>
                  <a:lnTo>
                    <a:pt x="52" y="46"/>
                  </a:lnTo>
                  <a:lnTo>
                    <a:pt x="51" y="59"/>
                  </a:lnTo>
                  <a:lnTo>
                    <a:pt x="49" y="71"/>
                  </a:lnTo>
                  <a:lnTo>
                    <a:pt x="45" y="83"/>
                  </a:lnTo>
                  <a:lnTo>
                    <a:pt x="41" y="93"/>
                  </a:lnTo>
                  <a:lnTo>
                    <a:pt x="36" y="103"/>
                  </a:lnTo>
                  <a:lnTo>
                    <a:pt x="32" y="107"/>
                  </a:lnTo>
                  <a:lnTo>
                    <a:pt x="29" y="110"/>
                  </a:lnTo>
                  <a:lnTo>
                    <a:pt x="26" y="114"/>
                  </a:lnTo>
                  <a:lnTo>
                    <a:pt x="22" y="117"/>
                  </a:lnTo>
                  <a:lnTo>
                    <a:pt x="20" y="119"/>
                  </a:lnTo>
                  <a:lnTo>
                    <a:pt x="16" y="120"/>
                  </a:lnTo>
                  <a:lnTo>
                    <a:pt x="13" y="122"/>
                  </a:lnTo>
                  <a:lnTo>
                    <a:pt x="11" y="122"/>
                  </a:lnTo>
                  <a:lnTo>
                    <a:pt x="11" y="12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82"/>
            <p:cNvSpPr/>
            <p:nvPr/>
          </p:nvSpPr>
          <p:spPr bwMode="auto">
            <a:xfrm>
              <a:off x="1595438" y="3175001"/>
              <a:ext cx="641350" cy="144463"/>
            </a:xfrm>
            <a:custGeom>
              <a:avLst/>
              <a:gdLst>
                <a:gd name="T0" fmla="*/ 331 w 404"/>
                <a:gd name="T1" fmla="*/ 84 h 91"/>
                <a:gd name="T2" fmla="*/ 320 w 404"/>
                <a:gd name="T3" fmla="*/ 90 h 91"/>
                <a:gd name="T4" fmla="*/ 315 w 404"/>
                <a:gd name="T5" fmla="*/ 90 h 91"/>
                <a:gd name="T6" fmla="*/ 313 w 404"/>
                <a:gd name="T7" fmla="*/ 85 h 91"/>
                <a:gd name="T8" fmla="*/ 315 w 404"/>
                <a:gd name="T9" fmla="*/ 75 h 91"/>
                <a:gd name="T10" fmla="*/ 323 w 404"/>
                <a:gd name="T11" fmla="*/ 59 h 91"/>
                <a:gd name="T12" fmla="*/ 326 w 404"/>
                <a:gd name="T13" fmla="*/ 45 h 91"/>
                <a:gd name="T14" fmla="*/ 328 w 404"/>
                <a:gd name="T15" fmla="*/ 37 h 91"/>
                <a:gd name="T16" fmla="*/ 321 w 404"/>
                <a:gd name="T17" fmla="*/ 34 h 91"/>
                <a:gd name="T18" fmla="*/ 309 w 404"/>
                <a:gd name="T19" fmla="*/ 31 h 91"/>
                <a:gd name="T20" fmla="*/ 295 w 404"/>
                <a:gd name="T21" fmla="*/ 32 h 91"/>
                <a:gd name="T22" fmla="*/ 274 w 404"/>
                <a:gd name="T23" fmla="*/ 34 h 91"/>
                <a:gd name="T24" fmla="*/ 253 w 404"/>
                <a:gd name="T25" fmla="*/ 35 h 91"/>
                <a:gd name="T26" fmla="*/ 233 w 404"/>
                <a:gd name="T27" fmla="*/ 37 h 91"/>
                <a:gd name="T28" fmla="*/ 210 w 404"/>
                <a:gd name="T29" fmla="*/ 40 h 91"/>
                <a:gd name="T30" fmla="*/ 181 w 404"/>
                <a:gd name="T31" fmla="*/ 42 h 91"/>
                <a:gd name="T32" fmla="*/ 148 w 404"/>
                <a:gd name="T33" fmla="*/ 46 h 91"/>
                <a:gd name="T34" fmla="*/ 111 w 404"/>
                <a:gd name="T35" fmla="*/ 50 h 91"/>
                <a:gd name="T36" fmla="*/ 78 w 404"/>
                <a:gd name="T37" fmla="*/ 54 h 91"/>
                <a:gd name="T38" fmla="*/ 50 w 404"/>
                <a:gd name="T39" fmla="*/ 56 h 91"/>
                <a:gd name="T40" fmla="*/ 27 w 404"/>
                <a:gd name="T41" fmla="*/ 58 h 91"/>
                <a:gd name="T42" fmla="*/ 11 w 404"/>
                <a:gd name="T43" fmla="*/ 59 h 91"/>
                <a:gd name="T44" fmla="*/ 0 w 404"/>
                <a:gd name="T45" fmla="*/ 59 h 91"/>
                <a:gd name="T46" fmla="*/ 26 w 404"/>
                <a:gd name="T47" fmla="*/ 37 h 91"/>
                <a:gd name="T48" fmla="*/ 62 w 404"/>
                <a:gd name="T49" fmla="*/ 35 h 91"/>
                <a:gd name="T50" fmla="*/ 91 w 404"/>
                <a:gd name="T51" fmla="*/ 31 h 91"/>
                <a:gd name="T52" fmla="*/ 119 w 404"/>
                <a:gd name="T53" fmla="*/ 29 h 91"/>
                <a:gd name="T54" fmla="*/ 150 w 404"/>
                <a:gd name="T55" fmla="*/ 26 h 91"/>
                <a:gd name="T56" fmla="*/ 188 w 404"/>
                <a:gd name="T57" fmla="*/ 24 h 91"/>
                <a:gd name="T58" fmla="*/ 225 w 404"/>
                <a:gd name="T59" fmla="*/ 20 h 91"/>
                <a:gd name="T60" fmla="*/ 256 w 404"/>
                <a:gd name="T61" fmla="*/ 16 h 91"/>
                <a:gd name="T62" fmla="*/ 281 w 404"/>
                <a:gd name="T63" fmla="*/ 12 h 91"/>
                <a:gd name="T64" fmla="*/ 300 w 404"/>
                <a:gd name="T65" fmla="*/ 8 h 91"/>
                <a:gd name="T66" fmla="*/ 315 w 404"/>
                <a:gd name="T67" fmla="*/ 5 h 91"/>
                <a:gd name="T68" fmla="*/ 330 w 404"/>
                <a:gd name="T69" fmla="*/ 0 h 91"/>
                <a:gd name="T70" fmla="*/ 340 w 404"/>
                <a:gd name="T71" fmla="*/ 1 h 91"/>
                <a:gd name="T72" fmla="*/ 353 w 404"/>
                <a:gd name="T73" fmla="*/ 7 h 91"/>
                <a:gd name="T74" fmla="*/ 374 w 404"/>
                <a:gd name="T75" fmla="*/ 20 h 91"/>
                <a:gd name="T76" fmla="*/ 392 w 404"/>
                <a:gd name="T77" fmla="*/ 32 h 91"/>
                <a:gd name="T78" fmla="*/ 402 w 404"/>
                <a:gd name="T79" fmla="*/ 42 h 91"/>
                <a:gd name="T80" fmla="*/ 403 w 404"/>
                <a:gd name="T81" fmla="*/ 49 h 91"/>
                <a:gd name="T82" fmla="*/ 399 w 404"/>
                <a:gd name="T83" fmla="*/ 52 h 91"/>
                <a:gd name="T84" fmla="*/ 389 w 404"/>
                <a:gd name="T85" fmla="*/ 55 h 91"/>
                <a:gd name="T86" fmla="*/ 374 w 404"/>
                <a:gd name="T87" fmla="*/ 59 h 91"/>
                <a:gd name="T88" fmla="*/ 359 w 404"/>
                <a:gd name="T89" fmla="*/ 65 h 91"/>
                <a:gd name="T90" fmla="*/ 341 w 404"/>
                <a:gd name="T9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4" h="91">
                  <a:moveTo>
                    <a:pt x="341" y="76"/>
                  </a:moveTo>
                  <a:lnTo>
                    <a:pt x="336" y="80"/>
                  </a:lnTo>
                  <a:lnTo>
                    <a:pt x="331" y="84"/>
                  </a:lnTo>
                  <a:lnTo>
                    <a:pt x="328" y="86"/>
                  </a:lnTo>
                  <a:lnTo>
                    <a:pt x="324" y="89"/>
                  </a:lnTo>
                  <a:lnTo>
                    <a:pt x="320" y="90"/>
                  </a:lnTo>
                  <a:lnTo>
                    <a:pt x="318" y="91"/>
                  </a:lnTo>
                  <a:lnTo>
                    <a:pt x="316" y="91"/>
                  </a:lnTo>
                  <a:lnTo>
                    <a:pt x="315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5"/>
                  </a:lnTo>
                  <a:lnTo>
                    <a:pt x="313" y="83"/>
                  </a:lnTo>
                  <a:lnTo>
                    <a:pt x="314" y="79"/>
                  </a:lnTo>
                  <a:lnTo>
                    <a:pt x="315" y="75"/>
                  </a:lnTo>
                  <a:lnTo>
                    <a:pt x="318" y="70"/>
                  </a:lnTo>
                  <a:lnTo>
                    <a:pt x="320" y="64"/>
                  </a:lnTo>
                  <a:lnTo>
                    <a:pt x="323" y="59"/>
                  </a:lnTo>
                  <a:lnTo>
                    <a:pt x="324" y="54"/>
                  </a:lnTo>
                  <a:lnTo>
                    <a:pt x="326" y="49"/>
                  </a:lnTo>
                  <a:lnTo>
                    <a:pt x="326" y="45"/>
                  </a:lnTo>
                  <a:lnTo>
                    <a:pt x="328" y="42"/>
                  </a:lnTo>
                  <a:lnTo>
                    <a:pt x="328" y="40"/>
                  </a:lnTo>
                  <a:lnTo>
                    <a:pt x="328" y="37"/>
                  </a:lnTo>
                  <a:lnTo>
                    <a:pt x="328" y="36"/>
                  </a:lnTo>
                  <a:lnTo>
                    <a:pt x="325" y="35"/>
                  </a:lnTo>
                  <a:lnTo>
                    <a:pt x="321" y="34"/>
                  </a:lnTo>
                  <a:lnTo>
                    <a:pt x="318" y="32"/>
                  </a:lnTo>
                  <a:lnTo>
                    <a:pt x="313" y="31"/>
                  </a:lnTo>
                  <a:lnTo>
                    <a:pt x="309" y="31"/>
                  </a:lnTo>
                  <a:lnTo>
                    <a:pt x="305" y="32"/>
                  </a:lnTo>
                  <a:lnTo>
                    <a:pt x="300" y="32"/>
                  </a:lnTo>
                  <a:lnTo>
                    <a:pt x="295" y="32"/>
                  </a:lnTo>
                  <a:lnTo>
                    <a:pt x="289" y="32"/>
                  </a:lnTo>
                  <a:lnTo>
                    <a:pt x="282" y="32"/>
                  </a:lnTo>
                  <a:lnTo>
                    <a:pt x="274" y="34"/>
                  </a:lnTo>
                  <a:lnTo>
                    <a:pt x="265" y="34"/>
                  </a:lnTo>
                  <a:lnTo>
                    <a:pt x="260" y="35"/>
                  </a:lnTo>
                  <a:lnTo>
                    <a:pt x="253" y="35"/>
                  </a:lnTo>
                  <a:lnTo>
                    <a:pt x="247" y="36"/>
                  </a:lnTo>
                  <a:lnTo>
                    <a:pt x="241" y="36"/>
                  </a:lnTo>
                  <a:lnTo>
                    <a:pt x="233" y="37"/>
                  </a:lnTo>
                  <a:lnTo>
                    <a:pt x="226" y="37"/>
                  </a:lnTo>
                  <a:lnTo>
                    <a:pt x="218" y="39"/>
                  </a:lnTo>
                  <a:lnTo>
                    <a:pt x="210" y="40"/>
                  </a:lnTo>
                  <a:lnTo>
                    <a:pt x="199" y="41"/>
                  </a:lnTo>
                  <a:lnTo>
                    <a:pt x="191" y="41"/>
                  </a:lnTo>
                  <a:lnTo>
                    <a:pt x="181" y="42"/>
                  </a:lnTo>
                  <a:lnTo>
                    <a:pt x="171" y="44"/>
                  </a:lnTo>
                  <a:lnTo>
                    <a:pt x="159" y="45"/>
                  </a:lnTo>
                  <a:lnTo>
                    <a:pt x="148" y="46"/>
                  </a:lnTo>
                  <a:lnTo>
                    <a:pt x="135" y="47"/>
                  </a:lnTo>
                  <a:lnTo>
                    <a:pt x="123" y="49"/>
                  </a:lnTo>
                  <a:lnTo>
                    <a:pt x="111" y="50"/>
                  </a:lnTo>
                  <a:lnTo>
                    <a:pt x="99" y="51"/>
                  </a:lnTo>
                  <a:lnTo>
                    <a:pt x="89" y="52"/>
                  </a:lnTo>
                  <a:lnTo>
                    <a:pt x="78" y="54"/>
                  </a:lnTo>
                  <a:lnTo>
                    <a:pt x="67" y="55"/>
                  </a:lnTo>
                  <a:lnTo>
                    <a:pt x="59" y="55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35" y="58"/>
                  </a:lnTo>
                  <a:lnTo>
                    <a:pt x="27" y="58"/>
                  </a:lnTo>
                  <a:lnTo>
                    <a:pt x="21" y="58"/>
                  </a:lnTo>
                  <a:lnTo>
                    <a:pt x="16" y="59"/>
                  </a:lnTo>
                  <a:lnTo>
                    <a:pt x="11" y="59"/>
                  </a:lnTo>
                  <a:lnTo>
                    <a:pt x="6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13" y="39"/>
                  </a:lnTo>
                  <a:lnTo>
                    <a:pt x="26" y="37"/>
                  </a:lnTo>
                  <a:lnTo>
                    <a:pt x="39" y="36"/>
                  </a:lnTo>
                  <a:lnTo>
                    <a:pt x="51" y="35"/>
                  </a:lnTo>
                  <a:lnTo>
                    <a:pt x="62" y="35"/>
                  </a:lnTo>
                  <a:lnTo>
                    <a:pt x="73" y="34"/>
                  </a:lnTo>
                  <a:lnTo>
                    <a:pt x="83" y="32"/>
                  </a:lnTo>
                  <a:lnTo>
                    <a:pt x="91" y="31"/>
                  </a:lnTo>
                  <a:lnTo>
                    <a:pt x="100" y="31"/>
                  </a:lnTo>
                  <a:lnTo>
                    <a:pt x="109" y="30"/>
                  </a:lnTo>
                  <a:lnTo>
                    <a:pt x="119" y="29"/>
                  </a:lnTo>
                  <a:lnTo>
                    <a:pt x="129" y="29"/>
                  </a:lnTo>
                  <a:lnTo>
                    <a:pt x="139" y="27"/>
                  </a:lnTo>
                  <a:lnTo>
                    <a:pt x="150" y="26"/>
                  </a:lnTo>
                  <a:lnTo>
                    <a:pt x="163" y="25"/>
                  </a:lnTo>
                  <a:lnTo>
                    <a:pt x="176" y="25"/>
                  </a:lnTo>
                  <a:lnTo>
                    <a:pt x="188" y="24"/>
                  </a:lnTo>
                  <a:lnTo>
                    <a:pt x="201" y="22"/>
                  </a:lnTo>
                  <a:lnTo>
                    <a:pt x="212" y="21"/>
                  </a:lnTo>
                  <a:lnTo>
                    <a:pt x="225" y="20"/>
                  </a:lnTo>
                  <a:lnTo>
                    <a:pt x="235" y="19"/>
                  </a:lnTo>
                  <a:lnTo>
                    <a:pt x="246" y="17"/>
                  </a:lnTo>
                  <a:lnTo>
                    <a:pt x="256" y="16"/>
                  </a:lnTo>
                  <a:lnTo>
                    <a:pt x="265" y="15"/>
                  </a:lnTo>
                  <a:lnTo>
                    <a:pt x="274" y="14"/>
                  </a:lnTo>
                  <a:lnTo>
                    <a:pt x="281" y="12"/>
                  </a:lnTo>
                  <a:lnTo>
                    <a:pt x="287" y="11"/>
                  </a:lnTo>
                  <a:lnTo>
                    <a:pt x="295" y="10"/>
                  </a:lnTo>
                  <a:lnTo>
                    <a:pt x="300" y="8"/>
                  </a:lnTo>
                  <a:lnTo>
                    <a:pt x="306" y="7"/>
                  </a:lnTo>
                  <a:lnTo>
                    <a:pt x="310" y="6"/>
                  </a:lnTo>
                  <a:lnTo>
                    <a:pt x="315" y="5"/>
                  </a:lnTo>
                  <a:lnTo>
                    <a:pt x="320" y="3"/>
                  </a:lnTo>
                  <a:lnTo>
                    <a:pt x="325" y="1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6" y="0"/>
                  </a:lnTo>
                  <a:lnTo>
                    <a:pt x="340" y="1"/>
                  </a:lnTo>
                  <a:lnTo>
                    <a:pt x="344" y="2"/>
                  </a:lnTo>
                  <a:lnTo>
                    <a:pt x="348" y="5"/>
                  </a:lnTo>
                  <a:lnTo>
                    <a:pt x="353" y="7"/>
                  </a:lnTo>
                  <a:lnTo>
                    <a:pt x="359" y="11"/>
                  </a:lnTo>
                  <a:lnTo>
                    <a:pt x="367" y="15"/>
                  </a:lnTo>
                  <a:lnTo>
                    <a:pt x="374" y="20"/>
                  </a:lnTo>
                  <a:lnTo>
                    <a:pt x="382" y="24"/>
                  </a:lnTo>
                  <a:lnTo>
                    <a:pt x="387" y="29"/>
                  </a:lnTo>
                  <a:lnTo>
                    <a:pt x="392" y="32"/>
                  </a:lnTo>
                  <a:lnTo>
                    <a:pt x="397" y="36"/>
                  </a:lnTo>
                  <a:lnTo>
                    <a:pt x="399" y="39"/>
                  </a:lnTo>
                  <a:lnTo>
                    <a:pt x="402" y="42"/>
                  </a:lnTo>
                  <a:lnTo>
                    <a:pt x="403" y="45"/>
                  </a:lnTo>
                  <a:lnTo>
                    <a:pt x="404" y="46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1" y="51"/>
                  </a:lnTo>
                  <a:lnTo>
                    <a:pt x="399" y="52"/>
                  </a:lnTo>
                  <a:lnTo>
                    <a:pt x="395" y="54"/>
                  </a:lnTo>
                  <a:lnTo>
                    <a:pt x="393" y="54"/>
                  </a:lnTo>
                  <a:lnTo>
                    <a:pt x="389" y="55"/>
                  </a:lnTo>
                  <a:lnTo>
                    <a:pt x="384" y="56"/>
                  </a:lnTo>
                  <a:lnTo>
                    <a:pt x="379" y="58"/>
                  </a:lnTo>
                  <a:lnTo>
                    <a:pt x="374" y="59"/>
                  </a:lnTo>
                  <a:lnTo>
                    <a:pt x="369" y="60"/>
                  </a:lnTo>
                  <a:lnTo>
                    <a:pt x="364" y="63"/>
                  </a:lnTo>
                  <a:lnTo>
                    <a:pt x="359" y="65"/>
                  </a:lnTo>
                  <a:lnTo>
                    <a:pt x="353" y="68"/>
                  </a:lnTo>
                  <a:lnTo>
                    <a:pt x="348" y="71"/>
                  </a:lnTo>
                  <a:lnTo>
                    <a:pt x="341" y="76"/>
                  </a:lnTo>
                  <a:lnTo>
                    <a:pt x="341" y="7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83"/>
            <p:cNvSpPr/>
            <p:nvPr/>
          </p:nvSpPr>
          <p:spPr bwMode="auto">
            <a:xfrm>
              <a:off x="1522413" y="3295651"/>
              <a:ext cx="233363" cy="230188"/>
            </a:xfrm>
            <a:custGeom>
              <a:avLst/>
              <a:gdLst>
                <a:gd name="T0" fmla="*/ 83 w 147"/>
                <a:gd name="T1" fmla="*/ 49 h 145"/>
                <a:gd name="T2" fmla="*/ 92 w 147"/>
                <a:gd name="T3" fmla="*/ 36 h 145"/>
                <a:gd name="T4" fmla="*/ 97 w 147"/>
                <a:gd name="T5" fmla="*/ 23 h 145"/>
                <a:gd name="T6" fmla="*/ 98 w 147"/>
                <a:gd name="T7" fmla="*/ 15 h 145"/>
                <a:gd name="T8" fmla="*/ 96 w 147"/>
                <a:gd name="T9" fmla="*/ 9 h 145"/>
                <a:gd name="T10" fmla="*/ 95 w 147"/>
                <a:gd name="T11" fmla="*/ 5 h 145"/>
                <a:gd name="T12" fmla="*/ 96 w 147"/>
                <a:gd name="T13" fmla="*/ 3 h 145"/>
                <a:gd name="T14" fmla="*/ 100 w 147"/>
                <a:gd name="T15" fmla="*/ 0 h 145"/>
                <a:gd name="T16" fmla="*/ 108 w 147"/>
                <a:gd name="T17" fmla="*/ 0 h 145"/>
                <a:gd name="T18" fmla="*/ 115 w 147"/>
                <a:gd name="T19" fmla="*/ 2 h 145"/>
                <a:gd name="T20" fmla="*/ 121 w 147"/>
                <a:gd name="T21" fmla="*/ 5 h 145"/>
                <a:gd name="T22" fmla="*/ 130 w 147"/>
                <a:gd name="T23" fmla="*/ 9 h 145"/>
                <a:gd name="T24" fmla="*/ 137 w 147"/>
                <a:gd name="T25" fmla="*/ 15 h 145"/>
                <a:gd name="T26" fmla="*/ 144 w 147"/>
                <a:gd name="T27" fmla="*/ 21 h 145"/>
                <a:gd name="T28" fmla="*/ 146 w 147"/>
                <a:gd name="T29" fmla="*/ 26 h 145"/>
                <a:gd name="T30" fmla="*/ 147 w 147"/>
                <a:gd name="T31" fmla="*/ 29 h 145"/>
                <a:gd name="T32" fmla="*/ 142 w 147"/>
                <a:gd name="T33" fmla="*/ 37 h 145"/>
                <a:gd name="T34" fmla="*/ 140 w 147"/>
                <a:gd name="T35" fmla="*/ 41 h 145"/>
                <a:gd name="T36" fmla="*/ 135 w 147"/>
                <a:gd name="T37" fmla="*/ 44 h 145"/>
                <a:gd name="T38" fmla="*/ 127 w 147"/>
                <a:gd name="T39" fmla="*/ 51 h 145"/>
                <a:gd name="T40" fmla="*/ 119 w 147"/>
                <a:gd name="T41" fmla="*/ 59 h 145"/>
                <a:gd name="T42" fmla="*/ 106 w 147"/>
                <a:gd name="T43" fmla="*/ 71 h 145"/>
                <a:gd name="T44" fmla="*/ 92 w 147"/>
                <a:gd name="T45" fmla="*/ 86 h 145"/>
                <a:gd name="T46" fmla="*/ 76 w 147"/>
                <a:gd name="T47" fmla="*/ 101 h 145"/>
                <a:gd name="T48" fmla="*/ 61 w 147"/>
                <a:gd name="T49" fmla="*/ 114 h 145"/>
                <a:gd name="T50" fmla="*/ 47 w 147"/>
                <a:gd name="T51" fmla="*/ 124 h 145"/>
                <a:gd name="T52" fmla="*/ 33 w 147"/>
                <a:gd name="T53" fmla="*/ 132 h 145"/>
                <a:gd name="T54" fmla="*/ 19 w 147"/>
                <a:gd name="T55" fmla="*/ 139 h 145"/>
                <a:gd name="T56" fmla="*/ 10 w 147"/>
                <a:gd name="T57" fmla="*/ 142 h 145"/>
                <a:gd name="T58" fmla="*/ 4 w 147"/>
                <a:gd name="T59" fmla="*/ 145 h 145"/>
                <a:gd name="T60" fmla="*/ 0 w 147"/>
                <a:gd name="T61" fmla="*/ 144 h 145"/>
                <a:gd name="T62" fmla="*/ 0 w 147"/>
                <a:gd name="T63" fmla="*/ 141 h 145"/>
                <a:gd name="T64" fmla="*/ 5 w 147"/>
                <a:gd name="T65" fmla="*/ 136 h 145"/>
                <a:gd name="T66" fmla="*/ 15 w 147"/>
                <a:gd name="T67" fmla="*/ 129 h 145"/>
                <a:gd name="T68" fmla="*/ 28 w 147"/>
                <a:gd name="T69" fmla="*/ 117 h 145"/>
                <a:gd name="T70" fmla="*/ 53 w 147"/>
                <a:gd name="T71" fmla="*/ 90 h 145"/>
                <a:gd name="T72" fmla="*/ 77 w 147"/>
                <a:gd name="T7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45">
                  <a:moveTo>
                    <a:pt x="77" y="58"/>
                  </a:moveTo>
                  <a:lnTo>
                    <a:pt x="83" y="49"/>
                  </a:lnTo>
                  <a:lnTo>
                    <a:pt x="88" y="42"/>
                  </a:lnTo>
                  <a:lnTo>
                    <a:pt x="92" y="36"/>
                  </a:lnTo>
                  <a:lnTo>
                    <a:pt x="95" y="29"/>
                  </a:lnTo>
                  <a:lnTo>
                    <a:pt x="97" y="23"/>
                  </a:lnTo>
                  <a:lnTo>
                    <a:pt x="97" y="19"/>
                  </a:lnTo>
                  <a:lnTo>
                    <a:pt x="98" y="15"/>
                  </a:lnTo>
                  <a:lnTo>
                    <a:pt x="97" y="12"/>
                  </a:lnTo>
                  <a:lnTo>
                    <a:pt x="96" y="9"/>
                  </a:lnTo>
                  <a:lnTo>
                    <a:pt x="95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6" y="3"/>
                  </a:lnTo>
                  <a:lnTo>
                    <a:pt x="97" y="2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5" y="2"/>
                  </a:lnTo>
                  <a:lnTo>
                    <a:pt x="117" y="3"/>
                  </a:lnTo>
                  <a:lnTo>
                    <a:pt x="121" y="5"/>
                  </a:lnTo>
                  <a:lnTo>
                    <a:pt x="125" y="7"/>
                  </a:lnTo>
                  <a:lnTo>
                    <a:pt x="130" y="9"/>
                  </a:lnTo>
                  <a:lnTo>
                    <a:pt x="134" y="13"/>
                  </a:lnTo>
                  <a:lnTo>
                    <a:pt x="137" y="15"/>
                  </a:lnTo>
                  <a:lnTo>
                    <a:pt x="141" y="18"/>
                  </a:lnTo>
                  <a:lnTo>
                    <a:pt x="144" y="21"/>
                  </a:lnTo>
                  <a:lnTo>
                    <a:pt x="145" y="23"/>
                  </a:lnTo>
                  <a:lnTo>
                    <a:pt x="146" y="26"/>
                  </a:lnTo>
                  <a:lnTo>
                    <a:pt x="147" y="27"/>
                  </a:lnTo>
                  <a:lnTo>
                    <a:pt x="147" y="29"/>
                  </a:lnTo>
                  <a:lnTo>
                    <a:pt x="145" y="33"/>
                  </a:lnTo>
                  <a:lnTo>
                    <a:pt x="142" y="37"/>
                  </a:lnTo>
                  <a:lnTo>
                    <a:pt x="141" y="38"/>
                  </a:lnTo>
                  <a:lnTo>
                    <a:pt x="140" y="41"/>
                  </a:lnTo>
                  <a:lnTo>
                    <a:pt x="137" y="42"/>
                  </a:lnTo>
                  <a:lnTo>
                    <a:pt x="135" y="44"/>
                  </a:lnTo>
                  <a:lnTo>
                    <a:pt x="131" y="47"/>
                  </a:lnTo>
                  <a:lnTo>
                    <a:pt x="127" y="51"/>
                  </a:lnTo>
                  <a:lnTo>
                    <a:pt x="124" y="54"/>
                  </a:lnTo>
                  <a:lnTo>
                    <a:pt x="119" y="59"/>
                  </a:lnTo>
                  <a:lnTo>
                    <a:pt x="112" y="65"/>
                  </a:lnTo>
                  <a:lnTo>
                    <a:pt x="106" y="71"/>
                  </a:lnTo>
                  <a:lnTo>
                    <a:pt x="100" y="77"/>
                  </a:lnTo>
                  <a:lnTo>
                    <a:pt x="92" y="86"/>
                  </a:lnTo>
                  <a:lnTo>
                    <a:pt x="85" y="93"/>
                  </a:lnTo>
                  <a:lnTo>
                    <a:pt x="76" y="101"/>
                  </a:lnTo>
                  <a:lnTo>
                    <a:pt x="68" y="107"/>
                  </a:lnTo>
                  <a:lnTo>
                    <a:pt x="61" y="114"/>
                  </a:lnTo>
                  <a:lnTo>
                    <a:pt x="53" y="119"/>
                  </a:lnTo>
                  <a:lnTo>
                    <a:pt x="47" y="124"/>
                  </a:lnTo>
                  <a:lnTo>
                    <a:pt x="39" y="129"/>
                  </a:lnTo>
                  <a:lnTo>
                    <a:pt x="33" y="132"/>
                  </a:lnTo>
                  <a:lnTo>
                    <a:pt x="26" y="136"/>
                  </a:lnTo>
                  <a:lnTo>
                    <a:pt x="19" y="139"/>
                  </a:lnTo>
                  <a:lnTo>
                    <a:pt x="14" y="141"/>
                  </a:lnTo>
                  <a:lnTo>
                    <a:pt x="10" y="142"/>
                  </a:lnTo>
                  <a:lnTo>
                    <a:pt x="7" y="144"/>
                  </a:lnTo>
                  <a:lnTo>
                    <a:pt x="4" y="145"/>
                  </a:lnTo>
                  <a:lnTo>
                    <a:pt x="2" y="145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1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10" y="132"/>
                  </a:lnTo>
                  <a:lnTo>
                    <a:pt x="15" y="129"/>
                  </a:lnTo>
                  <a:lnTo>
                    <a:pt x="21" y="124"/>
                  </a:lnTo>
                  <a:lnTo>
                    <a:pt x="28" y="117"/>
                  </a:lnTo>
                  <a:lnTo>
                    <a:pt x="41" y="103"/>
                  </a:lnTo>
                  <a:lnTo>
                    <a:pt x="53" y="90"/>
                  </a:lnTo>
                  <a:lnTo>
                    <a:pt x="66" y="75"/>
                  </a:lnTo>
                  <a:lnTo>
                    <a:pt x="77" y="58"/>
                  </a:lnTo>
                  <a:lnTo>
                    <a:pt x="77" y="5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84"/>
            <p:cNvSpPr/>
            <p:nvPr/>
          </p:nvSpPr>
          <p:spPr bwMode="auto">
            <a:xfrm>
              <a:off x="1411288" y="3371851"/>
              <a:ext cx="434975" cy="427038"/>
            </a:xfrm>
            <a:custGeom>
              <a:avLst/>
              <a:gdLst>
                <a:gd name="T0" fmla="*/ 40 w 274"/>
                <a:gd name="T1" fmla="*/ 238 h 269"/>
                <a:gd name="T2" fmla="*/ 64 w 274"/>
                <a:gd name="T3" fmla="*/ 221 h 269"/>
                <a:gd name="T4" fmla="*/ 91 w 274"/>
                <a:gd name="T5" fmla="*/ 199 h 269"/>
                <a:gd name="T6" fmla="*/ 119 w 274"/>
                <a:gd name="T7" fmla="*/ 172 h 269"/>
                <a:gd name="T8" fmla="*/ 152 w 274"/>
                <a:gd name="T9" fmla="*/ 137 h 269"/>
                <a:gd name="T10" fmla="*/ 181 w 274"/>
                <a:gd name="T11" fmla="*/ 101 h 269"/>
                <a:gd name="T12" fmla="*/ 196 w 274"/>
                <a:gd name="T13" fmla="*/ 81 h 269"/>
                <a:gd name="T14" fmla="*/ 207 w 274"/>
                <a:gd name="T15" fmla="*/ 64 h 269"/>
                <a:gd name="T16" fmla="*/ 215 w 274"/>
                <a:gd name="T17" fmla="*/ 53 h 269"/>
                <a:gd name="T18" fmla="*/ 220 w 274"/>
                <a:gd name="T19" fmla="*/ 44 h 269"/>
                <a:gd name="T20" fmla="*/ 222 w 274"/>
                <a:gd name="T21" fmla="*/ 40 h 269"/>
                <a:gd name="T22" fmla="*/ 217 w 274"/>
                <a:gd name="T23" fmla="*/ 35 h 269"/>
                <a:gd name="T24" fmla="*/ 206 w 274"/>
                <a:gd name="T25" fmla="*/ 33 h 269"/>
                <a:gd name="T26" fmla="*/ 182 w 274"/>
                <a:gd name="T27" fmla="*/ 33 h 269"/>
                <a:gd name="T28" fmla="*/ 145 w 274"/>
                <a:gd name="T29" fmla="*/ 28 h 269"/>
                <a:gd name="T30" fmla="*/ 176 w 274"/>
                <a:gd name="T31" fmla="*/ 11 h 269"/>
                <a:gd name="T32" fmla="*/ 194 w 274"/>
                <a:gd name="T33" fmla="*/ 11 h 269"/>
                <a:gd name="T34" fmla="*/ 207 w 274"/>
                <a:gd name="T35" fmla="*/ 11 h 269"/>
                <a:gd name="T36" fmla="*/ 219 w 274"/>
                <a:gd name="T37" fmla="*/ 9 h 269"/>
                <a:gd name="T38" fmla="*/ 226 w 274"/>
                <a:gd name="T39" fmla="*/ 8 h 269"/>
                <a:gd name="T40" fmla="*/ 235 w 274"/>
                <a:gd name="T41" fmla="*/ 4 h 269"/>
                <a:gd name="T42" fmla="*/ 244 w 274"/>
                <a:gd name="T43" fmla="*/ 0 h 269"/>
                <a:gd name="T44" fmla="*/ 249 w 274"/>
                <a:gd name="T45" fmla="*/ 3 h 269"/>
                <a:gd name="T46" fmla="*/ 256 w 274"/>
                <a:gd name="T47" fmla="*/ 9 h 269"/>
                <a:gd name="T48" fmla="*/ 264 w 274"/>
                <a:gd name="T49" fmla="*/ 19 h 269"/>
                <a:gd name="T50" fmla="*/ 270 w 274"/>
                <a:gd name="T51" fmla="*/ 27 h 269"/>
                <a:gd name="T52" fmla="*/ 274 w 274"/>
                <a:gd name="T53" fmla="*/ 32 h 269"/>
                <a:gd name="T54" fmla="*/ 270 w 274"/>
                <a:gd name="T55" fmla="*/ 38 h 269"/>
                <a:gd name="T56" fmla="*/ 264 w 274"/>
                <a:gd name="T57" fmla="*/ 42 h 269"/>
                <a:gd name="T58" fmla="*/ 258 w 274"/>
                <a:gd name="T59" fmla="*/ 47 h 269"/>
                <a:gd name="T60" fmla="*/ 251 w 274"/>
                <a:gd name="T61" fmla="*/ 53 h 269"/>
                <a:gd name="T62" fmla="*/ 248 w 274"/>
                <a:gd name="T63" fmla="*/ 59 h 269"/>
                <a:gd name="T64" fmla="*/ 243 w 274"/>
                <a:gd name="T65" fmla="*/ 66 h 269"/>
                <a:gd name="T66" fmla="*/ 235 w 274"/>
                <a:gd name="T67" fmla="*/ 76 h 269"/>
                <a:gd name="T68" fmla="*/ 225 w 274"/>
                <a:gd name="T69" fmla="*/ 88 h 269"/>
                <a:gd name="T70" fmla="*/ 212 w 274"/>
                <a:gd name="T71" fmla="*/ 106 h 269"/>
                <a:gd name="T72" fmla="*/ 192 w 274"/>
                <a:gd name="T73" fmla="*/ 132 h 269"/>
                <a:gd name="T74" fmla="*/ 160 w 274"/>
                <a:gd name="T75" fmla="*/ 167 h 269"/>
                <a:gd name="T76" fmla="*/ 128 w 274"/>
                <a:gd name="T77" fmla="*/ 198 h 269"/>
                <a:gd name="T78" fmla="*/ 96 w 274"/>
                <a:gd name="T79" fmla="*/ 223 h 269"/>
                <a:gd name="T80" fmla="*/ 65 w 274"/>
                <a:gd name="T81" fmla="*/ 242 h 269"/>
                <a:gd name="T82" fmla="*/ 38 w 274"/>
                <a:gd name="T83" fmla="*/ 255 h 269"/>
                <a:gd name="T84" fmla="*/ 15 w 274"/>
                <a:gd name="T85" fmla="*/ 265 h 269"/>
                <a:gd name="T86" fmla="*/ 4 w 274"/>
                <a:gd name="T87" fmla="*/ 269 h 269"/>
                <a:gd name="T88" fmla="*/ 0 w 274"/>
                <a:gd name="T89" fmla="*/ 267 h 269"/>
                <a:gd name="T90" fmla="*/ 6 w 274"/>
                <a:gd name="T91" fmla="*/ 260 h 269"/>
                <a:gd name="T92" fmla="*/ 20 w 274"/>
                <a:gd name="T93" fmla="*/ 2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69">
                  <a:moveTo>
                    <a:pt x="26" y="248"/>
                  </a:moveTo>
                  <a:lnTo>
                    <a:pt x="33" y="243"/>
                  </a:lnTo>
                  <a:lnTo>
                    <a:pt x="40" y="238"/>
                  </a:lnTo>
                  <a:lnTo>
                    <a:pt x="48" y="233"/>
                  </a:lnTo>
                  <a:lnTo>
                    <a:pt x="55" y="228"/>
                  </a:lnTo>
                  <a:lnTo>
                    <a:pt x="64" y="221"/>
                  </a:lnTo>
                  <a:lnTo>
                    <a:pt x="73" y="214"/>
                  </a:lnTo>
                  <a:lnTo>
                    <a:pt x="82" y="208"/>
                  </a:lnTo>
                  <a:lnTo>
                    <a:pt x="91" y="199"/>
                  </a:lnTo>
                  <a:lnTo>
                    <a:pt x="99" y="191"/>
                  </a:lnTo>
                  <a:lnTo>
                    <a:pt x="109" y="182"/>
                  </a:lnTo>
                  <a:lnTo>
                    <a:pt x="119" y="172"/>
                  </a:lnTo>
                  <a:lnTo>
                    <a:pt x="129" y="162"/>
                  </a:lnTo>
                  <a:lnTo>
                    <a:pt x="141" y="151"/>
                  </a:lnTo>
                  <a:lnTo>
                    <a:pt x="152" y="137"/>
                  </a:lnTo>
                  <a:lnTo>
                    <a:pt x="163" y="123"/>
                  </a:lnTo>
                  <a:lnTo>
                    <a:pt x="175" y="108"/>
                  </a:lnTo>
                  <a:lnTo>
                    <a:pt x="181" y="101"/>
                  </a:lnTo>
                  <a:lnTo>
                    <a:pt x="186" y="93"/>
                  </a:lnTo>
                  <a:lnTo>
                    <a:pt x="191" y="87"/>
                  </a:lnTo>
                  <a:lnTo>
                    <a:pt x="196" y="81"/>
                  </a:lnTo>
                  <a:lnTo>
                    <a:pt x="200" y="76"/>
                  </a:lnTo>
                  <a:lnTo>
                    <a:pt x="204" y="69"/>
                  </a:lnTo>
                  <a:lnTo>
                    <a:pt x="207" y="64"/>
                  </a:lnTo>
                  <a:lnTo>
                    <a:pt x="210" y="61"/>
                  </a:lnTo>
                  <a:lnTo>
                    <a:pt x="214" y="57"/>
                  </a:lnTo>
                  <a:lnTo>
                    <a:pt x="215" y="53"/>
                  </a:lnTo>
                  <a:lnTo>
                    <a:pt x="217" y="49"/>
                  </a:lnTo>
                  <a:lnTo>
                    <a:pt x="219" y="47"/>
                  </a:lnTo>
                  <a:lnTo>
                    <a:pt x="220" y="44"/>
                  </a:lnTo>
                  <a:lnTo>
                    <a:pt x="221" y="43"/>
                  </a:lnTo>
                  <a:lnTo>
                    <a:pt x="222" y="42"/>
                  </a:lnTo>
                  <a:lnTo>
                    <a:pt x="222" y="40"/>
                  </a:lnTo>
                  <a:lnTo>
                    <a:pt x="221" y="38"/>
                  </a:lnTo>
                  <a:lnTo>
                    <a:pt x="219" y="37"/>
                  </a:lnTo>
                  <a:lnTo>
                    <a:pt x="217" y="35"/>
                  </a:lnTo>
                  <a:lnTo>
                    <a:pt x="214" y="34"/>
                  </a:lnTo>
                  <a:lnTo>
                    <a:pt x="210" y="34"/>
                  </a:lnTo>
                  <a:lnTo>
                    <a:pt x="206" y="33"/>
                  </a:lnTo>
                  <a:lnTo>
                    <a:pt x="201" y="33"/>
                  </a:lnTo>
                  <a:lnTo>
                    <a:pt x="195" y="33"/>
                  </a:lnTo>
                  <a:lnTo>
                    <a:pt x="182" y="33"/>
                  </a:lnTo>
                  <a:lnTo>
                    <a:pt x="168" y="32"/>
                  </a:lnTo>
                  <a:lnTo>
                    <a:pt x="157" y="29"/>
                  </a:lnTo>
                  <a:lnTo>
                    <a:pt x="145" y="28"/>
                  </a:lnTo>
                  <a:lnTo>
                    <a:pt x="162" y="10"/>
                  </a:lnTo>
                  <a:lnTo>
                    <a:pt x="170" y="11"/>
                  </a:lnTo>
                  <a:lnTo>
                    <a:pt x="176" y="11"/>
                  </a:lnTo>
                  <a:lnTo>
                    <a:pt x="182" y="11"/>
                  </a:lnTo>
                  <a:lnTo>
                    <a:pt x="187" y="11"/>
                  </a:lnTo>
                  <a:lnTo>
                    <a:pt x="194" y="11"/>
                  </a:lnTo>
                  <a:lnTo>
                    <a:pt x="199" y="11"/>
                  </a:lnTo>
                  <a:lnTo>
                    <a:pt x="202" y="11"/>
                  </a:lnTo>
                  <a:lnTo>
                    <a:pt x="207" y="11"/>
                  </a:lnTo>
                  <a:lnTo>
                    <a:pt x="211" y="10"/>
                  </a:lnTo>
                  <a:lnTo>
                    <a:pt x="215" y="10"/>
                  </a:lnTo>
                  <a:lnTo>
                    <a:pt x="219" y="9"/>
                  </a:lnTo>
                  <a:lnTo>
                    <a:pt x="221" y="9"/>
                  </a:lnTo>
                  <a:lnTo>
                    <a:pt x="224" y="8"/>
                  </a:lnTo>
                  <a:lnTo>
                    <a:pt x="226" y="8"/>
                  </a:lnTo>
                  <a:lnTo>
                    <a:pt x="227" y="6"/>
                  </a:lnTo>
                  <a:lnTo>
                    <a:pt x="230" y="5"/>
                  </a:lnTo>
                  <a:lnTo>
                    <a:pt x="235" y="4"/>
                  </a:lnTo>
                  <a:lnTo>
                    <a:pt x="239" y="3"/>
                  </a:lnTo>
                  <a:lnTo>
                    <a:pt x="243" y="1"/>
                  </a:lnTo>
                  <a:lnTo>
                    <a:pt x="244" y="0"/>
                  </a:lnTo>
                  <a:lnTo>
                    <a:pt x="245" y="1"/>
                  </a:lnTo>
                  <a:lnTo>
                    <a:pt x="248" y="1"/>
                  </a:lnTo>
                  <a:lnTo>
                    <a:pt x="249" y="3"/>
                  </a:lnTo>
                  <a:lnTo>
                    <a:pt x="251" y="4"/>
                  </a:lnTo>
                  <a:lnTo>
                    <a:pt x="254" y="6"/>
                  </a:lnTo>
                  <a:lnTo>
                    <a:pt x="256" y="9"/>
                  </a:lnTo>
                  <a:lnTo>
                    <a:pt x="259" y="11"/>
                  </a:lnTo>
                  <a:lnTo>
                    <a:pt x="261" y="15"/>
                  </a:lnTo>
                  <a:lnTo>
                    <a:pt x="264" y="19"/>
                  </a:lnTo>
                  <a:lnTo>
                    <a:pt x="266" y="22"/>
                  </a:lnTo>
                  <a:lnTo>
                    <a:pt x="269" y="24"/>
                  </a:lnTo>
                  <a:lnTo>
                    <a:pt x="270" y="27"/>
                  </a:lnTo>
                  <a:lnTo>
                    <a:pt x="273" y="29"/>
                  </a:lnTo>
                  <a:lnTo>
                    <a:pt x="273" y="30"/>
                  </a:lnTo>
                  <a:lnTo>
                    <a:pt x="274" y="32"/>
                  </a:lnTo>
                  <a:lnTo>
                    <a:pt x="274" y="33"/>
                  </a:lnTo>
                  <a:lnTo>
                    <a:pt x="273" y="35"/>
                  </a:lnTo>
                  <a:lnTo>
                    <a:pt x="270" y="38"/>
                  </a:lnTo>
                  <a:lnTo>
                    <a:pt x="269" y="39"/>
                  </a:lnTo>
                  <a:lnTo>
                    <a:pt x="266" y="40"/>
                  </a:lnTo>
                  <a:lnTo>
                    <a:pt x="264" y="42"/>
                  </a:lnTo>
                  <a:lnTo>
                    <a:pt x="261" y="43"/>
                  </a:lnTo>
                  <a:lnTo>
                    <a:pt x="259" y="44"/>
                  </a:lnTo>
                  <a:lnTo>
                    <a:pt x="258" y="47"/>
                  </a:lnTo>
                  <a:lnTo>
                    <a:pt x="255" y="48"/>
                  </a:lnTo>
                  <a:lnTo>
                    <a:pt x="254" y="49"/>
                  </a:lnTo>
                  <a:lnTo>
                    <a:pt x="251" y="53"/>
                  </a:lnTo>
                  <a:lnTo>
                    <a:pt x="249" y="57"/>
                  </a:lnTo>
                  <a:lnTo>
                    <a:pt x="249" y="58"/>
                  </a:lnTo>
                  <a:lnTo>
                    <a:pt x="248" y="59"/>
                  </a:lnTo>
                  <a:lnTo>
                    <a:pt x="246" y="62"/>
                  </a:lnTo>
                  <a:lnTo>
                    <a:pt x="245" y="63"/>
                  </a:lnTo>
                  <a:lnTo>
                    <a:pt x="243" y="66"/>
                  </a:lnTo>
                  <a:lnTo>
                    <a:pt x="240" y="69"/>
                  </a:lnTo>
                  <a:lnTo>
                    <a:pt x="238" y="72"/>
                  </a:lnTo>
                  <a:lnTo>
                    <a:pt x="235" y="76"/>
                  </a:lnTo>
                  <a:lnTo>
                    <a:pt x="231" y="79"/>
                  </a:lnTo>
                  <a:lnTo>
                    <a:pt x="229" y="84"/>
                  </a:lnTo>
                  <a:lnTo>
                    <a:pt x="225" y="88"/>
                  </a:lnTo>
                  <a:lnTo>
                    <a:pt x="220" y="94"/>
                  </a:lnTo>
                  <a:lnTo>
                    <a:pt x="216" y="99"/>
                  </a:lnTo>
                  <a:lnTo>
                    <a:pt x="212" y="106"/>
                  </a:lnTo>
                  <a:lnTo>
                    <a:pt x="207" y="112"/>
                  </a:lnTo>
                  <a:lnTo>
                    <a:pt x="202" y="118"/>
                  </a:lnTo>
                  <a:lnTo>
                    <a:pt x="192" y="132"/>
                  </a:lnTo>
                  <a:lnTo>
                    <a:pt x="181" y="145"/>
                  </a:lnTo>
                  <a:lnTo>
                    <a:pt x="171" y="156"/>
                  </a:lnTo>
                  <a:lnTo>
                    <a:pt x="160" y="167"/>
                  </a:lnTo>
                  <a:lnTo>
                    <a:pt x="150" y="179"/>
                  </a:lnTo>
                  <a:lnTo>
                    <a:pt x="138" y="189"/>
                  </a:lnTo>
                  <a:lnTo>
                    <a:pt x="128" y="198"/>
                  </a:lnTo>
                  <a:lnTo>
                    <a:pt x="118" y="206"/>
                  </a:lnTo>
                  <a:lnTo>
                    <a:pt x="107" y="215"/>
                  </a:lnTo>
                  <a:lnTo>
                    <a:pt x="96" y="223"/>
                  </a:lnTo>
                  <a:lnTo>
                    <a:pt x="85" y="229"/>
                  </a:lnTo>
                  <a:lnTo>
                    <a:pt x="75" y="235"/>
                  </a:lnTo>
                  <a:lnTo>
                    <a:pt x="65" y="242"/>
                  </a:lnTo>
                  <a:lnTo>
                    <a:pt x="55" y="247"/>
                  </a:lnTo>
                  <a:lnTo>
                    <a:pt x="47" y="252"/>
                  </a:lnTo>
                  <a:lnTo>
                    <a:pt x="38" y="255"/>
                  </a:lnTo>
                  <a:lnTo>
                    <a:pt x="29" y="259"/>
                  </a:lnTo>
                  <a:lnTo>
                    <a:pt x="21" y="263"/>
                  </a:lnTo>
                  <a:lnTo>
                    <a:pt x="15" y="265"/>
                  </a:lnTo>
                  <a:lnTo>
                    <a:pt x="10" y="267"/>
                  </a:lnTo>
                  <a:lnTo>
                    <a:pt x="6" y="268"/>
                  </a:lnTo>
                  <a:lnTo>
                    <a:pt x="4" y="269"/>
                  </a:lnTo>
                  <a:lnTo>
                    <a:pt x="1" y="268"/>
                  </a:lnTo>
                  <a:lnTo>
                    <a:pt x="1" y="268"/>
                  </a:lnTo>
                  <a:lnTo>
                    <a:pt x="0" y="267"/>
                  </a:lnTo>
                  <a:lnTo>
                    <a:pt x="1" y="265"/>
                  </a:lnTo>
                  <a:lnTo>
                    <a:pt x="4" y="263"/>
                  </a:lnTo>
                  <a:lnTo>
                    <a:pt x="6" y="260"/>
                  </a:lnTo>
                  <a:lnTo>
                    <a:pt x="10" y="258"/>
                  </a:lnTo>
                  <a:lnTo>
                    <a:pt x="14" y="255"/>
                  </a:lnTo>
                  <a:lnTo>
                    <a:pt x="20" y="252"/>
                  </a:lnTo>
                  <a:lnTo>
                    <a:pt x="26" y="248"/>
                  </a:lnTo>
                  <a:lnTo>
                    <a:pt x="26" y="24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85"/>
            <p:cNvSpPr/>
            <p:nvPr/>
          </p:nvSpPr>
          <p:spPr bwMode="auto">
            <a:xfrm>
              <a:off x="1544638" y="3538538"/>
              <a:ext cx="66675" cy="87313"/>
            </a:xfrm>
            <a:custGeom>
              <a:avLst/>
              <a:gdLst>
                <a:gd name="T0" fmla="*/ 12 w 42"/>
                <a:gd name="T1" fmla="*/ 3 h 55"/>
                <a:gd name="T2" fmla="*/ 17 w 42"/>
                <a:gd name="T3" fmla="*/ 6 h 55"/>
                <a:gd name="T4" fmla="*/ 22 w 42"/>
                <a:gd name="T5" fmla="*/ 8 h 55"/>
                <a:gd name="T6" fmla="*/ 24 w 42"/>
                <a:gd name="T7" fmla="*/ 10 h 55"/>
                <a:gd name="T8" fmla="*/ 27 w 42"/>
                <a:gd name="T9" fmla="*/ 11 h 55"/>
                <a:gd name="T10" fmla="*/ 29 w 42"/>
                <a:gd name="T11" fmla="*/ 13 h 55"/>
                <a:gd name="T12" fmla="*/ 32 w 42"/>
                <a:gd name="T13" fmla="*/ 16 h 55"/>
                <a:gd name="T14" fmla="*/ 34 w 42"/>
                <a:gd name="T15" fmla="*/ 18 h 55"/>
                <a:gd name="T16" fmla="*/ 35 w 42"/>
                <a:gd name="T17" fmla="*/ 21 h 55"/>
                <a:gd name="T18" fmla="*/ 38 w 42"/>
                <a:gd name="T19" fmla="*/ 25 h 55"/>
                <a:gd name="T20" fmla="*/ 39 w 42"/>
                <a:gd name="T21" fmla="*/ 27 h 55"/>
                <a:gd name="T22" fmla="*/ 40 w 42"/>
                <a:gd name="T23" fmla="*/ 30 h 55"/>
                <a:gd name="T24" fmla="*/ 40 w 42"/>
                <a:gd name="T25" fmla="*/ 32 h 55"/>
                <a:gd name="T26" fmla="*/ 42 w 42"/>
                <a:gd name="T27" fmla="*/ 37 h 55"/>
                <a:gd name="T28" fmla="*/ 40 w 42"/>
                <a:gd name="T29" fmla="*/ 44 h 55"/>
                <a:gd name="T30" fmla="*/ 39 w 42"/>
                <a:gd name="T31" fmla="*/ 47 h 55"/>
                <a:gd name="T32" fmla="*/ 38 w 42"/>
                <a:gd name="T33" fmla="*/ 50 h 55"/>
                <a:gd name="T34" fmla="*/ 37 w 42"/>
                <a:gd name="T35" fmla="*/ 52 h 55"/>
                <a:gd name="T36" fmla="*/ 33 w 42"/>
                <a:gd name="T37" fmla="*/ 54 h 55"/>
                <a:gd name="T38" fmla="*/ 29 w 42"/>
                <a:gd name="T39" fmla="*/ 55 h 55"/>
                <a:gd name="T40" fmla="*/ 25 w 42"/>
                <a:gd name="T41" fmla="*/ 54 h 55"/>
                <a:gd name="T42" fmla="*/ 22 w 42"/>
                <a:gd name="T43" fmla="*/ 52 h 55"/>
                <a:gd name="T44" fmla="*/ 19 w 42"/>
                <a:gd name="T45" fmla="*/ 51 h 55"/>
                <a:gd name="T46" fmla="*/ 18 w 42"/>
                <a:gd name="T47" fmla="*/ 50 h 55"/>
                <a:gd name="T48" fmla="*/ 15 w 42"/>
                <a:gd name="T49" fmla="*/ 47 h 55"/>
                <a:gd name="T50" fmla="*/ 14 w 42"/>
                <a:gd name="T51" fmla="*/ 45 h 55"/>
                <a:gd name="T52" fmla="*/ 12 w 42"/>
                <a:gd name="T53" fmla="*/ 41 h 55"/>
                <a:gd name="T54" fmla="*/ 10 w 42"/>
                <a:gd name="T55" fmla="*/ 37 h 55"/>
                <a:gd name="T56" fmla="*/ 8 w 42"/>
                <a:gd name="T57" fmla="*/ 32 h 55"/>
                <a:gd name="T58" fmla="*/ 7 w 42"/>
                <a:gd name="T59" fmla="*/ 26 h 55"/>
                <a:gd name="T60" fmla="*/ 4 w 42"/>
                <a:gd name="T61" fmla="*/ 21 h 55"/>
                <a:gd name="T62" fmla="*/ 3 w 42"/>
                <a:gd name="T63" fmla="*/ 16 h 55"/>
                <a:gd name="T64" fmla="*/ 1 w 42"/>
                <a:gd name="T65" fmla="*/ 12 h 55"/>
                <a:gd name="T66" fmla="*/ 0 w 42"/>
                <a:gd name="T67" fmla="*/ 8 h 55"/>
                <a:gd name="T68" fmla="*/ 0 w 42"/>
                <a:gd name="T69" fmla="*/ 6 h 55"/>
                <a:gd name="T70" fmla="*/ 0 w 42"/>
                <a:gd name="T71" fmla="*/ 3 h 55"/>
                <a:gd name="T72" fmla="*/ 0 w 42"/>
                <a:gd name="T73" fmla="*/ 2 h 55"/>
                <a:gd name="T74" fmla="*/ 1 w 42"/>
                <a:gd name="T75" fmla="*/ 1 h 55"/>
                <a:gd name="T76" fmla="*/ 3 w 42"/>
                <a:gd name="T77" fmla="*/ 1 h 55"/>
                <a:gd name="T78" fmla="*/ 3 w 42"/>
                <a:gd name="T79" fmla="*/ 0 h 55"/>
                <a:gd name="T80" fmla="*/ 4 w 42"/>
                <a:gd name="T81" fmla="*/ 1 h 55"/>
                <a:gd name="T82" fmla="*/ 5 w 42"/>
                <a:gd name="T83" fmla="*/ 1 h 55"/>
                <a:gd name="T84" fmla="*/ 8 w 42"/>
                <a:gd name="T85" fmla="*/ 2 h 55"/>
                <a:gd name="T86" fmla="*/ 12 w 42"/>
                <a:gd name="T87" fmla="*/ 3 h 55"/>
                <a:gd name="T88" fmla="*/ 12 w 42"/>
                <a:gd name="T8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" h="55">
                  <a:moveTo>
                    <a:pt x="12" y="3"/>
                  </a:moveTo>
                  <a:lnTo>
                    <a:pt x="17" y="6"/>
                  </a:lnTo>
                  <a:lnTo>
                    <a:pt x="22" y="8"/>
                  </a:lnTo>
                  <a:lnTo>
                    <a:pt x="24" y="10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5" y="21"/>
                  </a:lnTo>
                  <a:lnTo>
                    <a:pt x="38" y="25"/>
                  </a:lnTo>
                  <a:lnTo>
                    <a:pt x="39" y="27"/>
                  </a:lnTo>
                  <a:lnTo>
                    <a:pt x="40" y="30"/>
                  </a:lnTo>
                  <a:lnTo>
                    <a:pt x="40" y="32"/>
                  </a:lnTo>
                  <a:lnTo>
                    <a:pt x="42" y="37"/>
                  </a:lnTo>
                  <a:lnTo>
                    <a:pt x="40" y="44"/>
                  </a:lnTo>
                  <a:lnTo>
                    <a:pt x="39" y="47"/>
                  </a:lnTo>
                  <a:lnTo>
                    <a:pt x="38" y="50"/>
                  </a:lnTo>
                  <a:lnTo>
                    <a:pt x="37" y="52"/>
                  </a:lnTo>
                  <a:lnTo>
                    <a:pt x="33" y="54"/>
                  </a:lnTo>
                  <a:lnTo>
                    <a:pt x="29" y="55"/>
                  </a:lnTo>
                  <a:lnTo>
                    <a:pt x="25" y="54"/>
                  </a:lnTo>
                  <a:lnTo>
                    <a:pt x="22" y="52"/>
                  </a:lnTo>
                  <a:lnTo>
                    <a:pt x="19" y="51"/>
                  </a:lnTo>
                  <a:lnTo>
                    <a:pt x="18" y="50"/>
                  </a:lnTo>
                  <a:lnTo>
                    <a:pt x="15" y="47"/>
                  </a:lnTo>
                  <a:lnTo>
                    <a:pt x="14" y="45"/>
                  </a:lnTo>
                  <a:lnTo>
                    <a:pt x="12" y="41"/>
                  </a:lnTo>
                  <a:lnTo>
                    <a:pt x="10" y="37"/>
                  </a:lnTo>
                  <a:lnTo>
                    <a:pt x="8" y="32"/>
                  </a:lnTo>
                  <a:lnTo>
                    <a:pt x="7" y="26"/>
                  </a:lnTo>
                  <a:lnTo>
                    <a:pt x="4" y="21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2"/>
                  </a:lnTo>
                  <a:lnTo>
                    <a:pt x="12" y="3"/>
                  </a:lnTo>
                  <a:lnTo>
                    <a:pt x="12" y="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86"/>
            <p:cNvSpPr/>
            <p:nvPr/>
          </p:nvSpPr>
          <p:spPr bwMode="auto">
            <a:xfrm>
              <a:off x="1619250" y="3462338"/>
              <a:ext cx="66675" cy="80963"/>
            </a:xfrm>
            <a:custGeom>
              <a:avLst/>
              <a:gdLst>
                <a:gd name="T0" fmla="*/ 41 w 42"/>
                <a:gd name="T1" fmla="*/ 30 h 51"/>
                <a:gd name="T2" fmla="*/ 42 w 42"/>
                <a:gd name="T3" fmla="*/ 32 h 51"/>
                <a:gd name="T4" fmla="*/ 42 w 42"/>
                <a:gd name="T5" fmla="*/ 35 h 51"/>
                <a:gd name="T6" fmla="*/ 42 w 42"/>
                <a:gd name="T7" fmla="*/ 37 h 51"/>
                <a:gd name="T8" fmla="*/ 42 w 42"/>
                <a:gd name="T9" fmla="*/ 40 h 51"/>
                <a:gd name="T10" fmla="*/ 41 w 42"/>
                <a:gd name="T11" fmla="*/ 42 h 51"/>
                <a:gd name="T12" fmla="*/ 41 w 42"/>
                <a:gd name="T13" fmla="*/ 44 h 51"/>
                <a:gd name="T14" fmla="*/ 40 w 42"/>
                <a:gd name="T15" fmla="*/ 45 h 51"/>
                <a:gd name="T16" fmla="*/ 39 w 42"/>
                <a:gd name="T17" fmla="*/ 46 h 51"/>
                <a:gd name="T18" fmla="*/ 37 w 42"/>
                <a:gd name="T19" fmla="*/ 49 h 51"/>
                <a:gd name="T20" fmla="*/ 35 w 42"/>
                <a:gd name="T21" fmla="*/ 50 h 51"/>
                <a:gd name="T22" fmla="*/ 34 w 42"/>
                <a:gd name="T23" fmla="*/ 51 h 51"/>
                <a:gd name="T24" fmla="*/ 31 w 42"/>
                <a:gd name="T25" fmla="*/ 51 h 51"/>
                <a:gd name="T26" fmla="*/ 31 w 42"/>
                <a:gd name="T27" fmla="*/ 51 h 51"/>
                <a:gd name="T28" fmla="*/ 30 w 42"/>
                <a:gd name="T29" fmla="*/ 51 h 51"/>
                <a:gd name="T30" fmla="*/ 29 w 42"/>
                <a:gd name="T31" fmla="*/ 50 h 51"/>
                <a:gd name="T32" fmla="*/ 27 w 42"/>
                <a:gd name="T33" fmla="*/ 49 h 51"/>
                <a:gd name="T34" fmla="*/ 26 w 42"/>
                <a:gd name="T35" fmla="*/ 46 h 51"/>
                <a:gd name="T36" fmla="*/ 25 w 42"/>
                <a:gd name="T37" fmla="*/ 45 h 51"/>
                <a:gd name="T38" fmla="*/ 22 w 42"/>
                <a:gd name="T39" fmla="*/ 41 h 51"/>
                <a:gd name="T40" fmla="*/ 21 w 42"/>
                <a:gd name="T41" fmla="*/ 39 h 51"/>
                <a:gd name="T42" fmla="*/ 19 w 42"/>
                <a:gd name="T43" fmla="*/ 35 h 51"/>
                <a:gd name="T44" fmla="*/ 16 w 42"/>
                <a:gd name="T45" fmla="*/ 31 h 51"/>
                <a:gd name="T46" fmla="*/ 14 w 42"/>
                <a:gd name="T47" fmla="*/ 27 h 51"/>
                <a:gd name="T48" fmla="*/ 11 w 42"/>
                <a:gd name="T49" fmla="*/ 22 h 51"/>
                <a:gd name="T50" fmla="*/ 9 w 42"/>
                <a:gd name="T51" fmla="*/ 17 h 51"/>
                <a:gd name="T52" fmla="*/ 5 w 42"/>
                <a:gd name="T53" fmla="*/ 12 h 51"/>
                <a:gd name="T54" fmla="*/ 2 w 42"/>
                <a:gd name="T55" fmla="*/ 6 h 51"/>
                <a:gd name="T56" fmla="*/ 0 w 42"/>
                <a:gd name="T57" fmla="*/ 0 h 51"/>
                <a:gd name="T58" fmla="*/ 3 w 42"/>
                <a:gd name="T59" fmla="*/ 0 h 51"/>
                <a:gd name="T60" fmla="*/ 9 w 42"/>
                <a:gd name="T61" fmla="*/ 0 h 51"/>
                <a:gd name="T62" fmla="*/ 12 w 42"/>
                <a:gd name="T63" fmla="*/ 0 h 51"/>
                <a:gd name="T64" fmla="*/ 17 w 42"/>
                <a:gd name="T65" fmla="*/ 0 h 51"/>
                <a:gd name="T66" fmla="*/ 21 w 42"/>
                <a:gd name="T67" fmla="*/ 1 h 51"/>
                <a:gd name="T68" fmla="*/ 25 w 42"/>
                <a:gd name="T69" fmla="*/ 2 h 51"/>
                <a:gd name="T70" fmla="*/ 29 w 42"/>
                <a:gd name="T71" fmla="*/ 5 h 51"/>
                <a:gd name="T72" fmla="*/ 31 w 42"/>
                <a:gd name="T73" fmla="*/ 7 h 51"/>
                <a:gd name="T74" fmla="*/ 34 w 42"/>
                <a:gd name="T75" fmla="*/ 10 h 51"/>
                <a:gd name="T76" fmla="*/ 36 w 42"/>
                <a:gd name="T77" fmla="*/ 14 h 51"/>
                <a:gd name="T78" fmla="*/ 37 w 42"/>
                <a:gd name="T79" fmla="*/ 16 h 51"/>
                <a:gd name="T80" fmla="*/ 39 w 42"/>
                <a:gd name="T81" fmla="*/ 19 h 51"/>
                <a:gd name="T82" fmla="*/ 40 w 42"/>
                <a:gd name="T83" fmla="*/ 21 h 51"/>
                <a:gd name="T84" fmla="*/ 41 w 42"/>
                <a:gd name="T85" fmla="*/ 24 h 51"/>
                <a:gd name="T86" fmla="*/ 41 w 42"/>
                <a:gd name="T87" fmla="*/ 30 h 51"/>
                <a:gd name="T88" fmla="*/ 41 w 42"/>
                <a:gd name="T8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" h="51">
                  <a:moveTo>
                    <a:pt x="41" y="30"/>
                  </a:moveTo>
                  <a:lnTo>
                    <a:pt x="42" y="32"/>
                  </a:lnTo>
                  <a:lnTo>
                    <a:pt x="42" y="35"/>
                  </a:lnTo>
                  <a:lnTo>
                    <a:pt x="42" y="37"/>
                  </a:lnTo>
                  <a:lnTo>
                    <a:pt x="42" y="40"/>
                  </a:lnTo>
                  <a:lnTo>
                    <a:pt x="41" y="42"/>
                  </a:lnTo>
                  <a:lnTo>
                    <a:pt x="41" y="44"/>
                  </a:lnTo>
                  <a:lnTo>
                    <a:pt x="40" y="45"/>
                  </a:lnTo>
                  <a:lnTo>
                    <a:pt x="39" y="46"/>
                  </a:lnTo>
                  <a:lnTo>
                    <a:pt x="37" y="49"/>
                  </a:lnTo>
                  <a:lnTo>
                    <a:pt x="35" y="50"/>
                  </a:lnTo>
                  <a:lnTo>
                    <a:pt x="34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0" y="51"/>
                  </a:lnTo>
                  <a:lnTo>
                    <a:pt x="29" y="50"/>
                  </a:lnTo>
                  <a:lnTo>
                    <a:pt x="27" y="49"/>
                  </a:lnTo>
                  <a:lnTo>
                    <a:pt x="26" y="46"/>
                  </a:lnTo>
                  <a:lnTo>
                    <a:pt x="25" y="45"/>
                  </a:lnTo>
                  <a:lnTo>
                    <a:pt x="22" y="41"/>
                  </a:lnTo>
                  <a:lnTo>
                    <a:pt x="21" y="39"/>
                  </a:lnTo>
                  <a:lnTo>
                    <a:pt x="19" y="35"/>
                  </a:lnTo>
                  <a:lnTo>
                    <a:pt x="16" y="31"/>
                  </a:lnTo>
                  <a:lnTo>
                    <a:pt x="14" y="27"/>
                  </a:lnTo>
                  <a:lnTo>
                    <a:pt x="11" y="22"/>
                  </a:lnTo>
                  <a:lnTo>
                    <a:pt x="9" y="17"/>
                  </a:lnTo>
                  <a:lnTo>
                    <a:pt x="5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3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9" y="5"/>
                  </a:lnTo>
                  <a:lnTo>
                    <a:pt x="31" y="7"/>
                  </a:lnTo>
                  <a:lnTo>
                    <a:pt x="34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9" y="19"/>
                  </a:lnTo>
                  <a:lnTo>
                    <a:pt x="40" y="21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87"/>
            <p:cNvSpPr/>
            <p:nvPr/>
          </p:nvSpPr>
          <p:spPr bwMode="auto">
            <a:xfrm>
              <a:off x="1878013" y="3414713"/>
              <a:ext cx="481013" cy="314325"/>
            </a:xfrm>
            <a:custGeom>
              <a:avLst/>
              <a:gdLst>
                <a:gd name="T0" fmla="*/ 1 w 303"/>
                <a:gd name="T1" fmla="*/ 11 h 198"/>
                <a:gd name="T2" fmla="*/ 3 w 303"/>
                <a:gd name="T3" fmla="*/ 7 h 198"/>
                <a:gd name="T4" fmla="*/ 6 w 303"/>
                <a:gd name="T5" fmla="*/ 2 h 198"/>
                <a:gd name="T6" fmla="*/ 11 w 303"/>
                <a:gd name="T7" fmla="*/ 0 h 198"/>
                <a:gd name="T8" fmla="*/ 16 w 303"/>
                <a:gd name="T9" fmla="*/ 0 h 198"/>
                <a:gd name="T10" fmla="*/ 23 w 303"/>
                <a:gd name="T11" fmla="*/ 2 h 198"/>
                <a:gd name="T12" fmla="*/ 29 w 303"/>
                <a:gd name="T13" fmla="*/ 6 h 198"/>
                <a:gd name="T14" fmla="*/ 35 w 303"/>
                <a:gd name="T15" fmla="*/ 11 h 198"/>
                <a:gd name="T16" fmla="*/ 43 w 303"/>
                <a:gd name="T17" fmla="*/ 17 h 198"/>
                <a:gd name="T18" fmla="*/ 52 w 303"/>
                <a:gd name="T19" fmla="*/ 25 h 198"/>
                <a:gd name="T20" fmla="*/ 63 w 303"/>
                <a:gd name="T21" fmla="*/ 35 h 198"/>
                <a:gd name="T22" fmla="*/ 77 w 303"/>
                <a:gd name="T23" fmla="*/ 46 h 198"/>
                <a:gd name="T24" fmla="*/ 92 w 303"/>
                <a:gd name="T25" fmla="*/ 57 h 198"/>
                <a:gd name="T26" fmla="*/ 108 w 303"/>
                <a:gd name="T27" fmla="*/ 71 h 198"/>
                <a:gd name="T28" fmla="*/ 127 w 303"/>
                <a:gd name="T29" fmla="*/ 86 h 198"/>
                <a:gd name="T30" fmla="*/ 147 w 303"/>
                <a:gd name="T31" fmla="*/ 101 h 198"/>
                <a:gd name="T32" fmla="*/ 166 w 303"/>
                <a:gd name="T33" fmla="*/ 116 h 198"/>
                <a:gd name="T34" fmla="*/ 184 w 303"/>
                <a:gd name="T35" fmla="*/ 128 h 198"/>
                <a:gd name="T36" fmla="*/ 200 w 303"/>
                <a:gd name="T37" fmla="*/ 137 h 198"/>
                <a:gd name="T38" fmla="*/ 212 w 303"/>
                <a:gd name="T39" fmla="*/ 144 h 198"/>
                <a:gd name="T40" fmla="*/ 228 w 303"/>
                <a:gd name="T41" fmla="*/ 150 h 198"/>
                <a:gd name="T42" fmla="*/ 251 w 303"/>
                <a:gd name="T43" fmla="*/ 159 h 198"/>
                <a:gd name="T44" fmla="*/ 277 w 303"/>
                <a:gd name="T45" fmla="*/ 168 h 198"/>
                <a:gd name="T46" fmla="*/ 289 w 303"/>
                <a:gd name="T47" fmla="*/ 173 h 198"/>
                <a:gd name="T48" fmla="*/ 298 w 303"/>
                <a:gd name="T49" fmla="*/ 177 h 198"/>
                <a:gd name="T50" fmla="*/ 303 w 303"/>
                <a:gd name="T51" fmla="*/ 181 h 198"/>
                <a:gd name="T52" fmla="*/ 303 w 303"/>
                <a:gd name="T53" fmla="*/ 183 h 198"/>
                <a:gd name="T54" fmla="*/ 299 w 303"/>
                <a:gd name="T55" fmla="*/ 186 h 198"/>
                <a:gd name="T56" fmla="*/ 290 w 303"/>
                <a:gd name="T57" fmla="*/ 188 h 198"/>
                <a:gd name="T58" fmla="*/ 279 w 303"/>
                <a:gd name="T59" fmla="*/ 191 h 198"/>
                <a:gd name="T60" fmla="*/ 254 w 303"/>
                <a:gd name="T61" fmla="*/ 194 h 198"/>
                <a:gd name="T62" fmla="*/ 239 w 303"/>
                <a:gd name="T63" fmla="*/ 197 h 198"/>
                <a:gd name="T64" fmla="*/ 225 w 303"/>
                <a:gd name="T65" fmla="*/ 198 h 198"/>
                <a:gd name="T66" fmla="*/ 211 w 303"/>
                <a:gd name="T67" fmla="*/ 197 h 198"/>
                <a:gd name="T68" fmla="*/ 199 w 303"/>
                <a:gd name="T69" fmla="*/ 194 h 198"/>
                <a:gd name="T70" fmla="*/ 187 w 303"/>
                <a:gd name="T71" fmla="*/ 189 h 198"/>
                <a:gd name="T72" fmla="*/ 177 w 303"/>
                <a:gd name="T73" fmla="*/ 183 h 198"/>
                <a:gd name="T74" fmla="*/ 168 w 303"/>
                <a:gd name="T75" fmla="*/ 174 h 198"/>
                <a:gd name="T76" fmla="*/ 165 w 303"/>
                <a:gd name="T77" fmla="*/ 169 h 198"/>
                <a:gd name="T78" fmla="*/ 158 w 303"/>
                <a:gd name="T79" fmla="*/ 163 h 198"/>
                <a:gd name="T80" fmla="*/ 151 w 303"/>
                <a:gd name="T81" fmla="*/ 154 h 198"/>
                <a:gd name="T82" fmla="*/ 142 w 303"/>
                <a:gd name="T83" fmla="*/ 145 h 198"/>
                <a:gd name="T84" fmla="*/ 132 w 303"/>
                <a:gd name="T85" fmla="*/ 134 h 198"/>
                <a:gd name="T86" fmla="*/ 121 w 303"/>
                <a:gd name="T87" fmla="*/ 123 h 198"/>
                <a:gd name="T88" fmla="*/ 107 w 303"/>
                <a:gd name="T89" fmla="*/ 109 h 198"/>
                <a:gd name="T90" fmla="*/ 92 w 303"/>
                <a:gd name="T91" fmla="*/ 94 h 198"/>
                <a:gd name="T92" fmla="*/ 77 w 303"/>
                <a:gd name="T93" fmla="*/ 79 h 198"/>
                <a:gd name="T94" fmla="*/ 64 w 303"/>
                <a:gd name="T95" fmla="*/ 66 h 198"/>
                <a:gd name="T96" fmla="*/ 52 w 303"/>
                <a:gd name="T97" fmla="*/ 55 h 198"/>
                <a:gd name="T98" fmla="*/ 42 w 303"/>
                <a:gd name="T99" fmla="*/ 45 h 198"/>
                <a:gd name="T100" fmla="*/ 33 w 303"/>
                <a:gd name="T101" fmla="*/ 37 h 198"/>
                <a:gd name="T102" fmla="*/ 25 w 303"/>
                <a:gd name="T103" fmla="*/ 31 h 198"/>
                <a:gd name="T104" fmla="*/ 19 w 303"/>
                <a:gd name="T105" fmla="*/ 27 h 198"/>
                <a:gd name="T106" fmla="*/ 15 w 303"/>
                <a:gd name="T107" fmla="*/ 25 h 198"/>
                <a:gd name="T108" fmla="*/ 9 w 303"/>
                <a:gd name="T109" fmla="*/ 23 h 198"/>
                <a:gd name="T110" fmla="*/ 4 w 303"/>
                <a:gd name="T111" fmla="*/ 20 h 198"/>
                <a:gd name="T112" fmla="*/ 1 w 303"/>
                <a:gd name="T113" fmla="*/ 17 h 198"/>
                <a:gd name="T114" fmla="*/ 0 w 303"/>
                <a:gd name="T115" fmla="*/ 1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" h="198">
                  <a:moveTo>
                    <a:pt x="0" y="13"/>
                  </a:moveTo>
                  <a:lnTo>
                    <a:pt x="1" y="11"/>
                  </a:lnTo>
                  <a:lnTo>
                    <a:pt x="1" y="8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9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9" y="15"/>
                  </a:lnTo>
                  <a:lnTo>
                    <a:pt x="43" y="17"/>
                  </a:lnTo>
                  <a:lnTo>
                    <a:pt x="48" y="21"/>
                  </a:lnTo>
                  <a:lnTo>
                    <a:pt x="52" y="25"/>
                  </a:lnTo>
                  <a:lnTo>
                    <a:pt x="58" y="30"/>
                  </a:lnTo>
                  <a:lnTo>
                    <a:pt x="63" y="35"/>
                  </a:lnTo>
                  <a:lnTo>
                    <a:pt x="69" y="40"/>
                  </a:lnTo>
                  <a:lnTo>
                    <a:pt x="77" y="46"/>
                  </a:lnTo>
                  <a:lnTo>
                    <a:pt x="83" y="51"/>
                  </a:lnTo>
                  <a:lnTo>
                    <a:pt x="92" y="57"/>
                  </a:lnTo>
                  <a:lnTo>
                    <a:pt x="99" y="64"/>
                  </a:lnTo>
                  <a:lnTo>
                    <a:pt x="108" y="71"/>
                  </a:lnTo>
                  <a:lnTo>
                    <a:pt x="117" y="78"/>
                  </a:lnTo>
                  <a:lnTo>
                    <a:pt x="127" y="86"/>
                  </a:lnTo>
                  <a:lnTo>
                    <a:pt x="137" y="94"/>
                  </a:lnTo>
                  <a:lnTo>
                    <a:pt x="147" y="101"/>
                  </a:lnTo>
                  <a:lnTo>
                    <a:pt x="156" y="109"/>
                  </a:lnTo>
                  <a:lnTo>
                    <a:pt x="166" y="116"/>
                  </a:lnTo>
                  <a:lnTo>
                    <a:pt x="175" y="123"/>
                  </a:lnTo>
                  <a:lnTo>
                    <a:pt x="184" y="128"/>
                  </a:lnTo>
                  <a:lnTo>
                    <a:pt x="192" y="133"/>
                  </a:lnTo>
                  <a:lnTo>
                    <a:pt x="200" y="137"/>
                  </a:lnTo>
                  <a:lnTo>
                    <a:pt x="206" y="140"/>
                  </a:lnTo>
                  <a:lnTo>
                    <a:pt x="212" y="144"/>
                  </a:lnTo>
                  <a:lnTo>
                    <a:pt x="220" y="148"/>
                  </a:lnTo>
                  <a:lnTo>
                    <a:pt x="228" y="150"/>
                  </a:lnTo>
                  <a:lnTo>
                    <a:pt x="235" y="153"/>
                  </a:lnTo>
                  <a:lnTo>
                    <a:pt x="251" y="159"/>
                  </a:lnTo>
                  <a:lnTo>
                    <a:pt x="268" y="164"/>
                  </a:lnTo>
                  <a:lnTo>
                    <a:pt x="277" y="168"/>
                  </a:lnTo>
                  <a:lnTo>
                    <a:pt x="283" y="171"/>
                  </a:lnTo>
                  <a:lnTo>
                    <a:pt x="289" y="173"/>
                  </a:lnTo>
                  <a:lnTo>
                    <a:pt x="294" y="176"/>
                  </a:lnTo>
                  <a:lnTo>
                    <a:pt x="298" y="177"/>
                  </a:lnTo>
                  <a:lnTo>
                    <a:pt x="300" y="179"/>
                  </a:lnTo>
                  <a:lnTo>
                    <a:pt x="303" y="181"/>
                  </a:lnTo>
                  <a:lnTo>
                    <a:pt x="303" y="182"/>
                  </a:lnTo>
                  <a:lnTo>
                    <a:pt x="303" y="183"/>
                  </a:lnTo>
                  <a:lnTo>
                    <a:pt x="302" y="184"/>
                  </a:lnTo>
                  <a:lnTo>
                    <a:pt x="299" y="186"/>
                  </a:lnTo>
                  <a:lnTo>
                    <a:pt x="295" y="187"/>
                  </a:lnTo>
                  <a:lnTo>
                    <a:pt x="290" y="188"/>
                  </a:lnTo>
                  <a:lnTo>
                    <a:pt x="285" y="189"/>
                  </a:lnTo>
                  <a:lnTo>
                    <a:pt x="279" y="191"/>
                  </a:lnTo>
                  <a:lnTo>
                    <a:pt x="270" y="192"/>
                  </a:lnTo>
                  <a:lnTo>
                    <a:pt x="254" y="194"/>
                  </a:lnTo>
                  <a:lnTo>
                    <a:pt x="246" y="196"/>
                  </a:lnTo>
                  <a:lnTo>
                    <a:pt x="239" y="197"/>
                  </a:lnTo>
                  <a:lnTo>
                    <a:pt x="231" y="197"/>
                  </a:lnTo>
                  <a:lnTo>
                    <a:pt x="225" y="198"/>
                  </a:lnTo>
                  <a:lnTo>
                    <a:pt x="217" y="197"/>
                  </a:lnTo>
                  <a:lnTo>
                    <a:pt x="211" y="197"/>
                  </a:lnTo>
                  <a:lnTo>
                    <a:pt x="205" y="196"/>
                  </a:lnTo>
                  <a:lnTo>
                    <a:pt x="199" y="194"/>
                  </a:lnTo>
                  <a:lnTo>
                    <a:pt x="192" y="192"/>
                  </a:lnTo>
                  <a:lnTo>
                    <a:pt x="187" y="189"/>
                  </a:lnTo>
                  <a:lnTo>
                    <a:pt x="182" y="187"/>
                  </a:lnTo>
                  <a:lnTo>
                    <a:pt x="177" y="183"/>
                  </a:lnTo>
                  <a:lnTo>
                    <a:pt x="172" y="179"/>
                  </a:lnTo>
                  <a:lnTo>
                    <a:pt x="168" y="174"/>
                  </a:lnTo>
                  <a:lnTo>
                    <a:pt x="167" y="172"/>
                  </a:lnTo>
                  <a:lnTo>
                    <a:pt x="165" y="169"/>
                  </a:lnTo>
                  <a:lnTo>
                    <a:pt x="162" y="167"/>
                  </a:lnTo>
                  <a:lnTo>
                    <a:pt x="158" y="163"/>
                  </a:lnTo>
                  <a:lnTo>
                    <a:pt x="155" y="159"/>
                  </a:lnTo>
                  <a:lnTo>
                    <a:pt x="151" y="154"/>
                  </a:lnTo>
                  <a:lnTo>
                    <a:pt x="147" y="150"/>
                  </a:lnTo>
                  <a:lnTo>
                    <a:pt x="142" y="145"/>
                  </a:lnTo>
                  <a:lnTo>
                    <a:pt x="137" y="140"/>
                  </a:lnTo>
                  <a:lnTo>
                    <a:pt x="132" y="134"/>
                  </a:lnTo>
                  <a:lnTo>
                    <a:pt x="126" y="129"/>
                  </a:lnTo>
                  <a:lnTo>
                    <a:pt x="121" y="123"/>
                  </a:lnTo>
                  <a:lnTo>
                    <a:pt x="113" y="115"/>
                  </a:lnTo>
                  <a:lnTo>
                    <a:pt x="107" y="109"/>
                  </a:lnTo>
                  <a:lnTo>
                    <a:pt x="99" y="101"/>
                  </a:lnTo>
                  <a:lnTo>
                    <a:pt x="92" y="94"/>
                  </a:lnTo>
                  <a:lnTo>
                    <a:pt x="84" y="86"/>
                  </a:lnTo>
                  <a:lnTo>
                    <a:pt x="77" y="79"/>
                  </a:lnTo>
                  <a:lnTo>
                    <a:pt x="70" y="72"/>
                  </a:lnTo>
                  <a:lnTo>
                    <a:pt x="64" y="66"/>
                  </a:lnTo>
                  <a:lnTo>
                    <a:pt x="58" y="60"/>
                  </a:lnTo>
                  <a:lnTo>
                    <a:pt x="52" y="55"/>
                  </a:lnTo>
                  <a:lnTo>
                    <a:pt x="47" y="50"/>
                  </a:lnTo>
                  <a:lnTo>
                    <a:pt x="42" y="45"/>
                  </a:lnTo>
                  <a:lnTo>
                    <a:pt x="37" y="41"/>
                  </a:lnTo>
                  <a:lnTo>
                    <a:pt x="33" y="37"/>
                  </a:lnTo>
                  <a:lnTo>
                    <a:pt x="29" y="34"/>
                  </a:lnTo>
                  <a:lnTo>
                    <a:pt x="25" y="31"/>
                  </a:lnTo>
                  <a:lnTo>
                    <a:pt x="23" y="28"/>
                  </a:lnTo>
                  <a:lnTo>
                    <a:pt x="19" y="27"/>
                  </a:lnTo>
                  <a:lnTo>
                    <a:pt x="16" y="26"/>
                  </a:lnTo>
                  <a:lnTo>
                    <a:pt x="15" y="25"/>
                  </a:lnTo>
                  <a:lnTo>
                    <a:pt x="11" y="25"/>
                  </a:lnTo>
                  <a:lnTo>
                    <a:pt x="9" y="23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88"/>
            <p:cNvSpPr/>
            <p:nvPr/>
          </p:nvSpPr>
          <p:spPr bwMode="auto">
            <a:xfrm>
              <a:off x="1884363" y="3309938"/>
              <a:ext cx="227013" cy="184150"/>
            </a:xfrm>
            <a:custGeom>
              <a:avLst/>
              <a:gdLst>
                <a:gd name="T0" fmla="*/ 46 w 143"/>
                <a:gd name="T1" fmla="*/ 108 h 116"/>
                <a:gd name="T2" fmla="*/ 55 w 143"/>
                <a:gd name="T3" fmla="*/ 92 h 116"/>
                <a:gd name="T4" fmla="*/ 63 w 143"/>
                <a:gd name="T5" fmla="*/ 77 h 116"/>
                <a:gd name="T6" fmla="*/ 70 w 143"/>
                <a:gd name="T7" fmla="*/ 64 h 116"/>
                <a:gd name="T8" fmla="*/ 75 w 143"/>
                <a:gd name="T9" fmla="*/ 54 h 116"/>
                <a:gd name="T10" fmla="*/ 79 w 143"/>
                <a:gd name="T11" fmla="*/ 45 h 116"/>
                <a:gd name="T12" fmla="*/ 82 w 143"/>
                <a:gd name="T13" fmla="*/ 39 h 116"/>
                <a:gd name="T14" fmla="*/ 83 w 143"/>
                <a:gd name="T15" fmla="*/ 34 h 116"/>
                <a:gd name="T16" fmla="*/ 83 w 143"/>
                <a:gd name="T17" fmla="*/ 33 h 116"/>
                <a:gd name="T18" fmla="*/ 78 w 143"/>
                <a:gd name="T19" fmla="*/ 30 h 116"/>
                <a:gd name="T20" fmla="*/ 68 w 143"/>
                <a:gd name="T21" fmla="*/ 33 h 116"/>
                <a:gd name="T22" fmla="*/ 55 w 143"/>
                <a:gd name="T23" fmla="*/ 38 h 116"/>
                <a:gd name="T24" fmla="*/ 44 w 143"/>
                <a:gd name="T25" fmla="*/ 42 h 116"/>
                <a:gd name="T26" fmla="*/ 33 w 143"/>
                <a:gd name="T27" fmla="*/ 45 h 116"/>
                <a:gd name="T28" fmla="*/ 28 w 143"/>
                <a:gd name="T29" fmla="*/ 45 h 116"/>
                <a:gd name="T30" fmla="*/ 24 w 143"/>
                <a:gd name="T31" fmla="*/ 44 h 116"/>
                <a:gd name="T32" fmla="*/ 16 w 143"/>
                <a:gd name="T33" fmla="*/ 43 h 116"/>
                <a:gd name="T34" fmla="*/ 11 w 143"/>
                <a:gd name="T35" fmla="*/ 38 h 116"/>
                <a:gd name="T36" fmla="*/ 5 w 143"/>
                <a:gd name="T37" fmla="*/ 33 h 116"/>
                <a:gd name="T38" fmla="*/ 1 w 143"/>
                <a:gd name="T39" fmla="*/ 28 h 116"/>
                <a:gd name="T40" fmla="*/ 0 w 143"/>
                <a:gd name="T41" fmla="*/ 27 h 116"/>
                <a:gd name="T42" fmla="*/ 1 w 143"/>
                <a:gd name="T43" fmla="*/ 25 h 116"/>
                <a:gd name="T44" fmla="*/ 4 w 143"/>
                <a:gd name="T45" fmla="*/ 25 h 116"/>
                <a:gd name="T46" fmla="*/ 9 w 143"/>
                <a:gd name="T47" fmla="*/ 25 h 116"/>
                <a:gd name="T48" fmla="*/ 17 w 143"/>
                <a:gd name="T49" fmla="*/ 24 h 116"/>
                <a:gd name="T50" fmla="*/ 26 w 143"/>
                <a:gd name="T51" fmla="*/ 23 h 116"/>
                <a:gd name="T52" fmla="*/ 35 w 143"/>
                <a:gd name="T53" fmla="*/ 22 h 116"/>
                <a:gd name="T54" fmla="*/ 46 w 143"/>
                <a:gd name="T55" fmla="*/ 19 h 116"/>
                <a:gd name="T56" fmla="*/ 55 w 143"/>
                <a:gd name="T57" fmla="*/ 17 h 116"/>
                <a:gd name="T58" fmla="*/ 64 w 143"/>
                <a:gd name="T59" fmla="*/ 13 h 116"/>
                <a:gd name="T60" fmla="*/ 73 w 143"/>
                <a:gd name="T61" fmla="*/ 8 h 116"/>
                <a:gd name="T62" fmla="*/ 83 w 143"/>
                <a:gd name="T63" fmla="*/ 3 h 116"/>
                <a:gd name="T64" fmla="*/ 90 w 143"/>
                <a:gd name="T65" fmla="*/ 0 h 116"/>
                <a:gd name="T66" fmla="*/ 99 w 143"/>
                <a:gd name="T67" fmla="*/ 4 h 116"/>
                <a:gd name="T68" fmla="*/ 110 w 143"/>
                <a:gd name="T69" fmla="*/ 10 h 116"/>
                <a:gd name="T70" fmla="*/ 122 w 143"/>
                <a:gd name="T71" fmla="*/ 18 h 116"/>
                <a:gd name="T72" fmla="*/ 133 w 143"/>
                <a:gd name="T73" fmla="*/ 28 h 116"/>
                <a:gd name="T74" fmla="*/ 137 w 143"/>
                <a:gd name="T75" fmla="*/ 33 h 116"/>
                <a:gd name="T76" fmla="*/ 141 w 143"/>
                <a:gd name="T77" fmla="*/ 38 h 116"/>
                <a:gd name="T78" fmla="*/ 142 w 143"/>
                <a:gd name="T79" fmla="*/ 42 h 116"/>
                <a:gd name="T80" fmla="*/ 143 w 143"/>
                <a:gd name="T81" fmla="*/ 44 h 116"/>
                <a:gd name="T82" fmla="*/ 138 w 143"/>
                <a:gd name="T83" fmla="*/ 48 h 116"/>
                <a:gd name="T84" fmla="*/ 134 w 143"/>
                <a:gd name="T85" fmla="*/ 49 h 116"/>
                <a:gd name="T86" fmla="*/ 129 w 143"/>
                <a:gd name="T87" fmla="*/ 52 h 116"/>
                <a:gd name="T88" fmla="*/ 123 w 143"/>
                <a:gd name="T89" fmla="*/ 53 h 116"/>
                <a:gd name="T90" fmla="*/ 118 w 143"/>
                <a:gd name="T91" fmla="*/ 56 h 116"/>
                <a:gd name="T92" fmla="*/ 112 w 143"/>
                <a:gd name="T93" fmla="*/ 61 h 116"/>
                <a:gd name="T94" fmla="*/ 105 w 143"/>
                <a:gd name="T95" fmla="*/ 67 h 116"/>
                <a:gd name="T96" fmla="*/ 97 w 143"/>
                <a:gd name="T97" fmla="*/ 74 h 116"/>
                <a:gd name="T98" fmla="*/ 87 w 143"/>
                <a:gd name="T99" fmla="*/ 84 h 116"/>
                <a:gd name="T100" fmla="*/ 77 w 143"/>
                <a:gd name="T101" fmla="*/ 96 h 116"/>
                <a:gd name="T102" fmla="*/ 64 w 143"/>
                <a:gd name="T103" fmla="*/ 108 h 116"/>
                <a:gd name="T104" fmla="*/ 58 w 143"/>
                <a:gd name="T10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116">
                  <a:moveTo>
                    <a:pt x="58" y="116"/>
                  </a:moveTo>
                  <a:lnTo>
                    <a:pt x="46" y="108"/>
                  </a:lnTo>
                  <a:lnTo>
                    <a:pt x="50" y="100"/>
                  </a:lnTo>
                  <a:lnTo>
                    <a:pt x="55" y="92"/>
                  </a:lnTo>
                  <a:lnTo>
                    <a:pt x="59" y="84"/>
                  </a:lnTo>
                  <a:lnTo>
                    <a:pt x="63" y="77"/>
                  </a:lnTo>
                  <a:lnTo>
                    <a:pt x="66" y="71"/>
                  </a:lnTo>
                  <a:lnTo>
                    <a:pt x="70" y="64"/>
                  </a:lnTo>
                  <a:lnTo>
                    <a:pt x="73" y="59"/>
                  </a:lnTo>
                  <a:lnTo>
                    <a:pt x="75" y="54"/>
                  </a:lnTo>
                  <a:lnTo>
                    <a:pt x="78" y="49"/>
                  </a:lnTo>
                  <a:lnTo>
                    <a:pt x="79" y="45"/>
                  </a:lnTo>
                  <a:lnTo>
                    <a:pt x="80" y="42"/>
                  </a:lnTo>
                  <a:lnTo>
                    <a:pt x="82" y="39"/>
                  </a:lnTo>
                  <a:lnTo>
                    <a:pt x="83" y="37"/>
                  </a:lnTo>
                  <a:lnTo>
                    <a:pt x="83" y="34"/>
                  </a:lnTo>
                  <a:lnTo>
                    <a:pt x="83" y="33"/>
                  </a:lnTo>
                  <a:lnTo>
                    <a:pt x="83" y="33"/>
                  </a:lnTo>
                  <a:lnTo>
                    <a:pt x="80" y="32"/>
                  </a:lnTo>
                  <a:lnTo>
                    <a:pt x="78" y="30"/>
                  </a:lnTo>
                  <a:lnTo>
                    <a:pt x="73" y="32"/>
                  </a:lnTo>
                  <a:lnTo>
                    <a:pt x="68" y="33"/>
                  </a:lnTo>
                  <a:lnTo>
                    <a:pt x="63" y="34"/>
                  </a:lnTo>
                  <a:lnTo>
                    <a:pt x="55" y="38"/>
                  </a:lnTo>
                  <a:lnTo>
                    <a:pt x="49" y="40"/>
                  </a:lnTo>
                  <a:lnTo>
                    <a:pt x="44" y="42"/>
                  </a:lnTo>
                  <a:lnTo>
                    <a:pt x="38" y="44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28" y="45"/>
                  </a:lnTo>
                  <a:lnTo>
                    <a:pt x="25" y="45"/>
                  </a:lnTo>
                  <a:lnTo>
                    <a:pt x="24" y="44"/>
                  </a:lnTo>
                  <a:lnTo>
                    <a:pt x="20" y="44"/>
                  </a:lnTo>
                  <a:lnTo>
                    <a:pt x="16" y="43"/>
                  </a:lnTo>
                  <a:lnTo>
                    <a:pt x="14" y="40"/>
                  </a:lnTo>
                  <a:lnTo>
                    <a:pt x="11" y="38"/>
                  </a:lnTo>
                  <a:lnTo>
                    <a:pt x="7" y="35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6" y="25"/>
                  </a:lnTo>
                  <a:lnTo>
                    <a:pt x="9" y="25"/>
                  </a:lnTo>
                  <a:lnTo>
                    <a:pt x="15" y="25"/>
                  </a:lnTo>
                  <a:lnTo>
                    <a:pt x="17" y="24"/>
                  </a:lnTo>
                  <a:lnTo>
                    <a:pt x="21" y="24"/>
                  </a:lnTo>
                  <a:lnTo>
                    <a:pt x="26" y="23"/>
                  </a:lnTo>
                  <a:lnTo>
                    <a:pt x="30" y="22"/>
                  </a:lnTo>
                  <a:lnTo>
                    <a:pt x="35" y="22"/>
                  </a:lnTo>
                  <a:lnTo>
                    <a:pt x="41" y="20"/>
                  </a:lnTo>
                  <a:lnTo>
                    <a:pt x="46" y="19"/>
                  </a:lnTo>
                  <a:lnTo>
                    <a:pt x="51" y="18"/>
                  </a:lnTo>
                  <a:lnTo>
                    <a:pt x="55" y="17"/>
                  </a:lnTo>
                  <a:lnTo>
                    <a:pt x="60" y="15"/>
                  </a:lnTo>
                  <a:lnTo>
                    <a:pt x="64" y="13"/>
                  </a:lnTo>
                  <a:lnTo>
                    <a:pt x="66" y="12"/>
                  </a:lnTo>
                  <a:lnTo>
                    <a:pt x="73" y="8"/>
                  </a:lnTo>
                  <a:lnTo>
                    <a:pt x="78" y="5"/>
                  </a:lnTo>
                  <a:lnTo>
                    <a:pt x="83" y="3"/>
                  </a:lnTo>
                  <a:lnTo>
                    <a:pt x="87" y="1"/>
                  </a:lnTo>
                  <a:lnTo>
                    <a:pt x="90" y="0"/>
                  </a:lnTo>
                  <a:lnTo>
                    <a:pt x="94" y="3"/>
                  </a:lnTo>
                  <a:lnTo>
                    <a:pt x="99" y="4"/>
                  </a:lnTo>
                  <a:lnTo>
                    <a:pt x="104" y="8"/>
                  </a:lnTo>
                  <a:lnTo>
                    <a:pt x="110" y="10"/>
                  </a:lnTo>
                  <a:lnTo>
                    <a:pt x="115" y="14"/>
                  </a:lnTo>
                  <a:lnTo>
                    <a:pt x="122" y="18"/>
                  </a:lnTo>
                  <a:lnTo>
                    <a:pt x="127" y="23"/>
                  </a:lnTo>
                  <a:lnTo>
                    <a:pt x="133" y="28"/>
                  </a:lnTo>
                  <a:lnTo>
                    <a:pt x="136" y="30"/>
                  </a:lnTo>
                  <a:lnTo>
                    <a:pt x="137" y="33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2" y="40"/>
                  </a:lnTo>
                  <a:lnTo>
                    <a:pt x="142" y="42"/>
                  </a:lnTo>
                  <a:lnTo>
                    <a:pt x="143" y="44"/>
                  </a:lnTo>
                  <a:lnTo>
                    <a:pt x="143" y="44"/>
                  </a:lnTo>
                  <a:lnTo>
                    <a:pt x="141" y="47"/>
                  </a:lnTo>
                  <a:lnTo>
                    <a:pt x="138" y="48"/>
                  </a:lnTo>
                  <a:lnTo>
                    <a:pt x="137" y="48"/>
                  </a:lnTo>
                  <a:lnTo>
                    <a:pt x="134" y="49"/>
                  </a:lnTo>
                  <a:lnTo>
                    <a:pt x="132" y="50"/>
                  </a:lnTo>
                  <a:lnTo>
                    <a:pt x="129" y="52"/>
                  </a:lnTo>
                  <a:lnTo>
                    <a:pt x="126" y="52"/>
                  </a:lnTo>
                  <a:lnTo>
                    <a:pt x="123" y="53"/>
                  </a:lnTo>
                  <a:lnTo>
                    <a:pt x="120" y="54"/>
                  </a:lnTo>
                  <a:lnTo>
                    <a:pt x="118" y="56"/>
                  </a:lnTo>
                  <a:lnTo>
                    <a:pt x="115" y="58"/>
                  </a:lnTo>
                  <a:lnTo>
                    <a:pt x="112" y="61"/>
                  </a:lnTo>
                  <a:lnTo>
                    <a:pt x="109" y="63"/>
                  </a:lnTo>
                  <a:lnTo>
                    <a:pt x="105" y="67"/>
                  </a:lnTo>
                  <a:lnTo>
                    <a:pt x="100" y="71"/>
                  </a:lnTo>
                  <a:lnTo>
                    <a:pt x="97" y="74"/>
                  </a:lnTo>
                  <a:lnTo>
                    <a:pt x="92" y="79"/>
                  </a:lnTo>
                  <a:lnTo>
                    <a:pt x="87" y="84"/>
                  </a:lnTo>
                  <a:lnTo>
                    <a:pt x="82" y="89"/>
                  </a:lnTo>
                  <a:lnTo>
                    <a:pt x="77" y="96"/>
                  </a:lnTo>
                  <a:lnTo>
                    <a:pt x="70" y="102"/>
                  </a:lnTo>
                  <a:lnTo>
                    <a:pt x="64" y="108"/>
                  </a:lnTo>
                  <a:lnTo>
                    <a:pt x="58" y="116"/>
                  </a:lnTo>
                  <a:lnTo>
                    <a:pt x="58" y="1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75"/>
          <p:cNvSpPr/>
          <p:nvPr/>
        </p:nvSpPr>
        <p:spPr bwMode="auto">
          <a:xfrm>
            <a:off x="2447456" y="3202633"/>
            <a:ext cx="358911" cy="107673"/>
          </a:xfrm>
          <a:custGeom>
            <a:avLst/>
            <a:gdLst>
              <a:gd name="T0" fmla="*/ 34 w 120"/>
              <a:gd name="T1" fmla="*/ 10 h 36"/>
              <a:gd name="T2" fmla="*/ 44 w 120"/>
              <a:gd name="T3" fmla="*/ 8 h 36"/>
              <a:gd name="T4" fmla="*/ 52 w 120"/>
              <a:gd name="T5" fmla="*/ 5 h 36"/>
              <a:gd name="T6" fmla="*/ 59 w 120"/>
              <a:gd name="T7" fmla="*/ 4 h 36"/>
              <a:gd name="T8" fmla="*/ 67 w 120"/>
              <a:gd name="T9" fmla="*/ 3 h 36"/>
              <a:gd name="T10" fmla="*/ 73 w 120"/>
              <a:gd name="T11" fmla="*/ 2 h 36"/>
              <a:gd name="T12" fmla="*/ 78 w 120"/>
              <a:gd name="T13" fmla="*/ 0 h 36"/>
              <a:gd name="T14" fmla="*/ 83 w 120"/>
              <a:gd name="T15" fmla="*/ 0 h 36"/>
              <a:gd name="T16" fmla="*/ 87 w 120"/>
              <a:gd name="T17" fmla="*/ 0 h 36"/>
              <a:gd name="T18" fmla="*/ 92 w 120"/>
              <a:gd name="T19" fmla="*/ 0 h 36"/>
              <a:gd name="T20" fmla="*/ 98 w 120"/>
              <a:gd name="T21" fmla="*/ 0 h 36"/>
              <a:gd name="T22" fmla="*/ 103 w 120"/>
              <a:gd name="T23" fmla="*/ 2 h 36"/>
              <a:gd name="T24" fmla="*/ 110 w 120"/>
              <a:gd name="T25" fmla="*/ 3 h 36"/>
              <a:gd name="T26" fmla="*/ 112 w 120"/>
              <a:gd name="T27" fmla="*/ 4 h 36"/>
              <a:gd name="T28" fmla="*/ 114 w 120"/>
              <a:gd name="T29" fmla="*/ 5 h 36"/>
              <a:gd name="T30" fmla="*/ 116 w 120"/>
              <a:gd name="T31" fmla="*/ 7 h 36"/>
              <a:gd name="T32" fmla="*/ 117 w 120"/>
              <a:gd name="T33" fmla="*/ 8 h 36"/>
              <a:gd name="T34" fmla="*/ 119 w 120"/>
              <a:gd name="T35" fmla="*/ 9 h 36"/>
              <a:gd name="T36" fmla="*/ 119 w 120"/>
              <a:gd name="T37" fmla="*/ 10 h 36"/>
              <a:gd name="T38" fmla="*/ 120 w 120"/>
              <a:gd name="T39" fmla="*/ 13 h 36"/>
              <a:gd name="T40" fmla="*/ 119 w 120"/>
              <a:gd name="T41" fmla="*/ 14 h 36"/>
              <a:gd name="T42" fmla="*/ 117 w 120"/>
              <a:gd name="T43" fmla="*/ 17 h 36"/>
              <a:gd name="T44" fmla="*/ 114 w 120"/>
              <a:gd name="T45" fmla="*/ 18 h 36"/>
              <a:gd name="T46" fmla="*/ 112 w 120"/>
              <a:gd name="T47" fmla="*/ 19 h 36"/>
              <a:gd name="T48" fmla="*/ 110 w 120"/>
              <a:gd name="T49" fmla="*/ 20 h 36"/>
              <a:gd name="T50" fmla="*/ 107 w 120"/>
              <a:gd name="T51" fmla="*/ 22 h 36"/>
              <a:gd name="T52" fmla="*/ 105 w 120"/>
              <a:gd name="T53" fmla="*/ 22 h 36"/>
              <a:gd name="T54" fmla="*/ 101 w 120"/>
              <a:gd name="T55" fmla="*/ 23 h 36"/>
              <a:gd name="T56" fmla="*/ 97 w 120"/>
              <a:gd name="T57" fmla="*/ 24 h 36"/>
              <a:gd name="T58" fmla="*/ 93 w 120"/>
              <a:gd name="T59" fmla="*/ 26 h 36"/>
              <a:gd name="T60" fmla="*/ 90 w 120"/>
              <a:gd name="T61" fmla="*/ 27 h 36"/>
              <a:gd name="T62" fmla="*/ 85 w 120"/>
              <a:gd name="T63" fmla="*/ 28 h 36"/>
              <a:gd name="T64" fmla="*/ 80 w 120"/>
              <a:gd name="T65" fmla="*/ 29 h 36"/>
              <a:gd name="T66" fmla="*/ 70 w 120"/>
              <a:gd name="T67" fmla="*/ 32 h 36"/>
              <a:gd name="T68" fmla="*/ 61 w 120"/>
              <a:gd name="T69" fmla="*/ 34 h 36"/>
              <a:gd name="T70" fmla="*/ 52 w 120"/>
              <a:gd name="T71" fmla="*/ 36 h 36"/>
              <a:gd name="T72" fmla="*/ 44 w 120"/>
              <a:gd name="T73" fmla="*/ 36 h 36"/>
              <a:gd name="T74" fmla="*/ 37 w 120"/>
              <a:gd name="T75" fmla="*/ 36 h 36"/>
              <a:gd name="T76" fmla="*/ 31 w 120"/>
              <a:gd name="T77" fmla="*/ 34 h 36"/>
              <a:gd name="T78" fmla="*/ 26 w 120"/>
              <a:gd name="T79" fmla="*/ 34 h 36"/>
              <a:gd name="T80" fmla="*/ 21 w 120"/>
              <a:gd name="T81" fmla="*/ 32 h 36"/>
              <a:gd name="T82" fmla="*/ 15 w 120"/>
              <a:gd name="T83" fmla="*/ 31 h 36"/>
              <a:gd name="T84" fmla="*/ 12 w 120"/>
              <a:gd name="T85" fmla="*/ 29 h 36"/>
              <a:gd name="T86" fmla="*/ 8 w 120"/>
              <a:gd name="T87" fmla="*/ 28 h 36"/>
              <a:gd name="T88" fmla="*/ 5 w 120"/>
              <a:gd name="T89" fmla="*/ 27 h 36"/>
              <a:gd name="T90" fmla="*/ 3 w 120"/>
              <a:gd name="T91" fmla="*/ 26 h 36"/>
              <a:gd name="T92" fmla="*/ 2 w 120"/>
              <a:gd name="T93" fmla="*/ 24 h 36"/>
              <a:gd name="T94" fmla="*/ 0 w 120"/>
              <a:gd name="T95" fmla="*/ 23 h 36"/>
              <a:gd name="T96" fmla="*/ 0 w 120"/>
              <a:gd name="T97" fmla="*/ 22 h 36"/>
              <a:gd name="T98" fmla="*/ 0 w 120"/>
              <a:gd name="T99" fmla="*/ 22 h 36"/>
              <a:gd name="T100" fmla="*/ 3 w 120"/>
              <a:gd name="T101" fmla="*/ 20 h 36"/>
              <a:gd name="T102" fmla="*/ 5 w 120"/>
              <a:gd name="T103" fmla="*/ 19 h 36"/>
              <a:gd name="T104" fmla="*/ 9 w 120"/>
              <a:gd name="T105" fmla="*/ 18 h 36"/>
              <a:gd name="T106" fmla="*/ 14 w 120"/>
              <a:gd name="T107" fmla="*/ 17 h 36"/>
              <a:gd name="T108" fmla="*/ 21 w 120"/>
              <a:gd name="T109" fmla="*/ 14 h 36"/>
              <a:gd name="T110" fmla="*/ 27 w 120"/>
              <a:gd name="T111" fmla="*/ 13 h 36"/>
              <a:gd name="T112" fmla="*/ 34 w 120"/>
              <a:gd name="T113" fmla="*/ 10 h 36"/>
              <a:gd name="T114" fmla="*/ 34 w 120"/>
              <a:gd name="T115" fmla="*/ 1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0" h="36">
                <a:moveTo>
                  <a:pt x="34" y="10"/>
                </a:moveTo>
                <a:lnTo>
                  <a:pt x="44" y="8"/>
                </a:lnTo>
                <a:lnTo>
                  <a:pt x="52" y="5"/>
                </a:lnTo>
                <a:lnTo>
                  <a:pt x="59" y="4"/>
                </a:lnTo>
                <a:lnTo>
                  <a:pt x="67" y="3"/>
                </a:lnTo>
                <a:lnTo>
                  <a:pt x="73" y="2"/>
                </a:lnTo>
                <a:lnTo>
                  <a:pt x="78" y="0"/>
                </a:lnTo>
                <a:lnTo>
                  <a:pt x="83" y="0"/>
                </a:lnTo>
                <a:lnTo>
                  <a:pt x="87" y="0"/>
                </a:lnTo>
                <a:lnTo>
                  <a:pt x="92" y="0"/>
                </a:lnTo>
                <a:lnTo>
                  <a:pt x="98" y="0"/>
                </a:lnTo>
                <a:lnTo>
                  <a:pt x="103" y="2"/>
                </a:lnTo>
                <a:lnTo>
                  <a:pt x="110" y="3"/>
                </a:lnTo>
                <a:lnTo>
                  <a:pt x="112" y="4"/>
                </a:lnTo>
                <a:lnTo>
                  <a:pt x="114" y="5"/>
                </a:lnTo>
                <a:lnTo>
                  <a:pt x="116" y="7"/>
                </a:lnTo>
                <a:lnTo>
                  <a:pt x="117" y="8"/>
                </a:lnTo>
                <a:lnTo>
                  <a:pt x="119" y="9"/>
                </a:lnTo>
                <a:lnTo>
                  <a:pt x="119" y="10"/>
                </a:lnTo>
                <a:lnTo>
                  <a:pt x="120" y="13"/>
                </a:lnTo>
                <a:lnTo>
                  <a:pt x="119" y="14"/>
                </a:lnTo>
                <a:lnTo>
                  <a:pt x="117" y="17"/>
                </a:lnTo>
                <a:lnTo>
                  <a:pt x="114" y="18"/>
                </a:lnTo>
                <a:lnTo>
                  <a:pt x="112" y="19"/>
                </a:lnTo>
                <a:lnTo>
                  <a:pt x="110" y="20"/>
                </a:lnTo>
                <a:lnTo>
                  <a:pt x="107" y="22"/>
                </a:lnTo>
                <a:lnTo>
                  <a:pt x="105" y="22"/>
                </a:lnTo>
                <a:lnTo>
                  <a:pt x="101" y="23"/>
                </a:lnTo>
                <a:lnTo>
                  <a:pt x="97" y="24"/>
                </a:lnTo>
                <a:lnTo>
                  <a:pt x="93" y="26"/>
                </a:lnTo>
                <a:lnTo>
                  <a:pt x="90" y="27"/>
                </a:lnTo>
                <a:lnTo>
                  <a:pt x="85" y="28"/>
                </a:lnTo>
                <a:lnTo>
                  <a:pt x="80" y="29"/>
                </a:lnTo>
                <a:lnTo>
                  <a:pt x="70" y="32"/>
                </a:lnTo>
                <a:lnTo>
                  <a:pt x="61" y="34"/>
                </a:lnTo>
                <a:lnTo>
                  <a:pt x="52" y="36"/>
                </a:lnTo>
                <a:lnTo>
                  <a:pt x="44" y="36"/>
                </a:lnTo>
                <a:lnTo>
                  <a:pt x="37" y="36"/>
                </a:lnTo>
                <a:lnTo>
                  <a:pt x="31" y="34"/>
                </a:lnTo>
                <a:lnTo>
                  <a:pt x="26" y="34"/>
                </a:lnTo>
                <a:lnTo>
                  <a:pt x="21" y="32"/>
                </a:lnTo>
                <a:lnTo>
                  <a:pt x="15" y="31"/>
                </a:lnTo>
                <a:lnTo>
                  <a:pt x="12" y="29"/>
                </a:lnTo>
                <a:lnTo>
                  <a:pt x="8" y="28"/>
                </a:lnTo>
                <a:lnTo>
                  <a:pt x="5" y="27"/>
                </a:lnTo>
                <a:lnTo>
                  <a:pt x="3" y="26"/>
                </a:lnTo>
                <a:lnTo>
                  <a:pt x="2" y="24"/>
                </a:lnTo>
                <a:lnTo>
                  <a:pt x="0" y="23"/>
                </a:lnTo>
                <a:lnTo>
                  <a:pt x="0" y="22"/>
                </a:lnTo>
                <a:lnTo>
                  <a:pt x="0" y="22"/>
                </a:lnTo>
                <a:lnTo>
                  <a:pt x="3" y="20"/>
                </a:lnTo>
                <a:lnTo>
                  <a:pt x="5" y="19"/>
                </a:lnTo>
                <a:lnTo>
                  <a:pt x="9" y="18"/>
                </a:lnTo>
                <a:lnTo>
                  <a:pt x="14" y="17"/>
                </a:lnTo>
                <a:lnTo>
                  <a:pt x="21" y="14"/>
                </a:lnTo>
                <a:lnTo>
                  <a:pt x="27" y="13"/>
                </a:lnTo>
                <a:lnTo>
                  <a:pt x="34" y="10"/>
                </a:lnTo>
                <a:lnTo>
                  <a:pt x="34" y="1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6"/>
          <p:cNvSpPr/>
          <p:nvPr/>
        </p:nvSpPr>
        <p:spPr bwMode="auto">
          <a:xfrm>
            <a:off x="2106491" y="3612390"/>
            <a:ext cx="200393" cy="331994"/>
          </a:xfrm>
          <a:custGeom>
            <a:avLst/>
            <a:gdLst>
              <a:gd name="T0" fmla="*/ 15 w 67"/>
              <a:gd name="T1" fmla="*/ 54 h 111"/>
              <a:gd name="T2" fmla="*/ 24 w 67"/>
              <a:gd name="T3" fmla="*/ 47 h 111"/>
              <a:gd name="T4" fmla="*/ 31 w 67"/>
              <a:gd name="T5" fmla="*/ 38 h 111"/>
              <a:gd name="T6" fmla="*/ 39 w 67"/>
              <a:gd name="T7" fmla="*/ 29 h 111"/>
              <a:gd name="T8" fmla="*/ 44 w 67"/>
              <a:gd name="T9" fmla="*/ 21 h 111"/>
              <a:gd name="T10" fmla="*/ 47 w 67"/>
              <a:gd name="T11" fmla="*/ 15 h 111"/>
              <a:gd name="T12" fmla="*/ 49 w 67"/>
              <a:gd name="T13" fmla="*/ 12 h 111"/>
              <a:gd name="T14" fmla="*/ 52 w 67"/>
              <a:gd name="T15" fmla="*/ 8 h 111"/>
              <a:gd name="T16" fmla="*/ 54 w 67"/>
              <a:gd name="T17" fmla="*/ 5 h 111"/>
              <a:gd name="T18" fmla="*/ 55 w 67"/>
              <a:gd name="T19" fmla="*/ 3 h 111"/>
              <a:gd name="T20" fmla="*/ 57 w 67"/>
              <a:gd name="T21" fmla="*/ 2 h 111"/>
              <a:gd name="T22" fmla="*/ 58 w 67"/>
              <a:gd name="T23" fmla="*/ 0 h 111"/>
              <a:gd name="T24" fmla="*/ 59 w 67"/>
              <a:gd name="T25" fmla="*/ 0 h 111"/>
              <a:gd name="T26" fmla="*/ 60 w 67"/>
              <a:gd name="T27" fmla="*/ 0 h 111"/>
              <a:gd name="T28" fmla="*/ 60 w 67"/>
              <a:gd name="T29" fmla="*/ 2 h 111"/>
              <a:gd name="T30" fmla="*/ 62 w 67"/>
              <a:gd name="T31" fmla="*/ 3 h 111"/>
              <a:gd name="T32" fmla="*/ 62 w 67"/>
              <a:gd name="T33" fmla="*/ 4 h 111"/>
              <a:gd name="T34" fmla="*/ 63 w 67"/>
              <a:gd name="T35" fmla="*/ 5 h 111"/>
              <a:gd name="T36" fmla="*/ 63 w 67"/>
              <a:gd name="T37" fmla="*/ 8 h 111"/>
              <a:gd name="T38" fmla="*/ 64 w 67"/>
              <a:gd name="T39" fmla="*/ 13 h 111"/>
              <a:gd name="T40" fmla="*/ 65 w 67"/>
              <a:gd name="T41" fmla="*/ 19 h 111"/>
              <a:gd name="T42" fmla="*/ 67 w 67"/>
              <a:gd name="T43" fmla="*/ 26 h 111"/>
              <a:gd name="T44" fmla="*/ 67 w 67"/>
              <a:gd name="T45" fmla="*/ 32 h 111"/>
              <a:gd name="T46" fmla="*/ 67 w 67"/>
              <a:gd name="T47" fmla="*/ 37 h 111"/>
              <a:gd name="T48" fmla="*/ 67 w 67"/>
              <a:gd name="T49" fmla="*/ 41 h 111"/>
              <a:gd name="T50" fmla="*/ 65 w 67"/>
              <a:gd name="T51" fmla="*/ 43 h 111"/>
              <a:gd name="T52" fmla="*/ 64 w 67"/>
              <a:gd name="T53" fmla="*/ 48 h 111"/>
              <a:gd name="T54" fmla="*/ 62 w 67"/>
              <a:gd name="T55" fmla="*/ 52 h 111"/>
              <a:gd name="T56" fmla="*/ 59 w 67"/>
              <a:gd name="T57" fmla="*/ 58 h 111"/>
              <a:gd name="T58" fmla="*/ 55 w 67"/>
              <a:gd name="T59" fmla="*/ 65 h 111"/>
              <a:gd name="T60" fmla="*/ 52 w 67"/>
              <a:gd name="T61" fmla="*/ 71 h 111"/>
              <a:gd name="T62" fmla="*/ 47 w 67"/>
              <a:gd name="T63" fmla="*/ 78 h 111"/>
              <a:gd name="T64" fmla="*/ 42 w 67"/>
              <a:gd name="T65" fmla="*/ 87 h 111"/>
              <a:gd name="T66" fmla="*/ 36 w 67"/>
              <a:gd name="T67" fmla="*/ 93 h 111"/>
              <a:gd name="T68" fmla="*/ 33 w 67"/>
              <a:gd name="T69" fmla="*/ 98 h 111"/>
              <a:gd name="T70" fmla="*/ 29 w 67"/>
              <a:gd name="T71" fmla="*/ 104 h 111"/>
              <a:gd name="T72" fmla="*/ 25 w 67"/>
              <a:gd name="T73" fmla="*/ 106 h 111"/>
              <a:gd name="T74" fmla="*/ 23 w 67"/>
              <a:gd name="T75" fmla="*/ 109 h 111"/>
              <a:gd name="T76" fmla="*/ 21 w 67"/>
              <a:gd name="T77" fmla="*/ 110 h 111"/>
              <a:gd name="T78" fmla="*/ 20 w 67"/>
              <a:gd name="T79" fmla="*/ 111 h 111"/>
              <a:gd name="T80" fmla="*/ 18 w 67"/>
              <a:gd name="T81" fmla="*/ 109 h 111"/>
              <a:gd name="T82" fmla="*/ 14 w 67"/>
              <a:gd name="T83" fmla="*/ 105 h 111"/>
              <a:gd name="T84" fmla="*/ 11 w 67"/>
              <a:gd name="T85" fmla="*/ 101 h 111"/>
              <a:gd name="T86" fmla="*/ 8 w 67"/>
              <a:gd name="T87" fmla="*/ 96 h 111"/>
              <a:gd name="T88" fmla="*/ 4 w 67"/>
              <a:gd name="T89" fmla="*/ 88 h 111"/>
              <a:gd name="T90" fmla="*/ 1 w 67"/>
              <a:gd name="T91" fmla="*/ 83 h 111"/>
              <a:gd name="T92" fmla="*/ 0 w 67"/>
              <a:gd name="T93" fmla="*/ 78 h 111"/>
              <a:gd name="T94" fmla="*/ 0 w 67"/>
              <a:gd name="T95" fmla="*/ 73 h 111"/>
              <a:gd name="T96" fmla="*/ 0 w 67"/>
              <a:gd name="T97" fmla="*/ 72 h 111"/>
              <a:gd name="T98" fmla="*/ 1 w 67"/>
              <a:gd name="T99" fmla="*/ 70 h 111"/>
              <a:gd name="T100" fmla="*/ 3 w 67"/>
              <a:gd name="T101" fmla="*/ 67 h 111"/>
              <a:gd name="T102" fmla="*/ 4 w 67"/>
              <a:gd name="T103" fmla="*/ 65 h 111"/>
              <a:gd name="T104" fmla="*/ 6 w 67"/>
              <a:gd name="T105" fmla="*/ 62 h 111"/>
              <a:gd name="T106" fmla="*/ 9 w 67"/>
              <a:gd name="T107" fmla="*/ 60 h 111"/>
              <a:gd name="T108" fmla="*/ 11 w 67"/>
              <a:gd name="T109" fmla="*/ 57 h 111"/>
              <a:gd name="T110" fmla="*/ 15 w 67"/>
              <a:gd name="T111" fmla="*/ 54 h 111"/>
              <a:gd name="T112" fmla="*/ 15 w 67"/>
              <a:gd name="T113" fmla="*/ 5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7" h="111">
                <a:moveTo>
                  <a:pt x="15" y="54"/>
                </a:moveTo>
                <a:lnTo>
                  <a:pt x="24" y="47"/>
                </a:lnTo>
                <a:lnTo>
                  <a:pt x="31" y="38"/>
                </a:lnTo>
                <a:lnTo>
                  <a:pt x="39" y="29"/>
                </a:lnTo>
                <a:lnTo>
                  <a:pt x="44" y="21"/>
                </a:lnTo>
                <a:lnTo>
                  <a:pt x="47" y="15"/>
                </a:lnTo>
                <a:lnTo>
                  <a:pt x="49" y="12"/>
                </a:lnTo>
                <a:lnTo>
                  <a:pt x="52" y="8"/>
                </a:lnTo>
                <a:lnTo>
                  <a:pt x="54" y="5"/>
                </a:lnTo>
                <a:lnTo>
                  <a:pt x="55" y="3"/>
                </a:lnTo>
                <a:lnTo>
                  <a:pt x="57" y="2"/>
                </a:lnTo>
                <a:lnTo>
                  <a:pt x="58" y="0"/>
                </a:lnTo>
                <a:lnTo>
                  <a:pt x="59" y="0"/>
                </a:lnTo>
                <a:lnTo>
                  <a:pt x="60" y="0"/>
                </a:lnTo>
                <a:lnTo>
                  <a:pt x="60" y="2"/>
                </a:lnTo>
                <a:lnTo>
                  <a:pt x="62" y="3"/>
                </a:lnTo>
                <a:lnTo>
                  <a:pt x="62" y="4"/>
                </a:lnTo>
                <a:lnTo>
                  <a:pt x="63" y="5"/>
                </a:lnTo>
                <a:lnTo>
                  <a:pt x="63" y="8"/>
                </a:lnTo>
                <a:lnTo>
                  <a:pt x="64" y="13"/>
                </a:lnTo>
                <a:lnTo>
                  <a:pt x="65" y="19"/>
                </a:lnTo>
                <a:lnTo>
                  <a:pt x="67" y="26"/>
                </a:lnTo>
                <a:lnTo>
                  <a:pt x="67" y="32"/>
                </a:lnTo>
                <a:lnTo>
                  <a:pt x="67" y="37"/>
                </a:lnTo>
                <a:lnTo>
                  <a:pt x="67" y="41"/>
                </a:lnTo>
                <a:lnTo>
                  <a:pt x="65" y="43"/>
                </a:lnTo>
                <a:lnTo>
                  <a:pt x="64" y="48"/>
                </a:lnTo>
                <a:lnTo>
                  <a:pt x="62" y="52"/>
                </a:lnTo>
                <a:lnTo>
                  <a:pt x="59" y="58"/>
                </a:lnTo>
                <a:lnTo>
                  <a:pt x="55" y="65"/>
                </a:lnTo>
                <a:lnTo>
                  <a:pt x="52" y="71"/>
                </a:lnTo>
                <a:lnTo>
                  <a:pt x="47" y="78"/>
                </a:lnTo>
                <a:lnTo>
                  <a:pt x="42" y="87"/>
                </a:lnTo>
                <a:lnTo>
                  <a:pt x="36" y="93"/>
                </a:lnTo>
                <a:lnTo>
                  <a:pt x="33" y="98"/>
                </a:lnTo>
                <a:lnTo>
                  <a:pt x="29" y="104"/>
                </a:lnTo>
                <a:lnTo>
                  <a:pt x="25" y="106"/>
                </a:lnTo>
                <a:lnTo>
                  <a:pt x="23" y="109"/>
                </a:lnTo>
                <a:lnTo>
                  <a:pt x="21" y="110"/>
                </a:lnTo>
                <a:lnTo>
                  <a:pt x="20" y="111"/>
                </a:lnTo>
                <a:lnTo>
                  <a:pt x="18" y="109"/>
                </a:lnTo>
                <a:lnTo>
                  <a:pt x="14" y="105"/>
                </a:lnTo>
                <a:lnTo>
                  <a:pt x="11" y="101"/>
                </a:lnTo>
                <a:lnTo>
                  <a:pt x="8" y="96"/>
                </a:lnTo>
                <a:lnTo>
                  <a:pt x="4" y="88"/>
                </a:lnTo>
                <a:lnTo>
                  <a:pt x="1" y="83"/>
                </a:lnTo>
                <a:lnTo>
                  <a:pt x="0" y="78"/>
                </a:lnTo>
                <a:lnTo>
                  <a:pt x="0" y="73"/>
                </a:lnTo>
                <a:lnTo>
                  <a:pt x="0" y="72"/>
                </a:lnTo>
                <a:lnTo>
                  <a:pt x="1" y="70"/>
                </a:lnTo>
                <a:lnTo>
                  <a:pt x="3" y="67"/>
                </a:lnTo>
                <a:lnTo>
                  <a:pt x="4" y="65"/>
                </a:lnTo>
                <a:lnTo>
                  <a:pt x="6" y="62"/>
                </a:lnTo>
                <a:lnTo>
                  <a:pt x="9" y="60"/>
                </a:lnTo>
                <a:lnTo>
                  <a:pt x="11" y="57"/>
                </a:lnTo>
                <a:lnTo>
                  <a:pt x="15" y="54"/>
                </a:lnTo>
                <a:lnTo>
                  <a:pt x="15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77"/>
          <p:cNvSpPr/>
          <p:nvPr/>
        </p:nvSpPr>
        <p:spPr bwMode="auto">
          <a:xfrm>
            <a:off x="2863194" y="3651271"/>
            <a:ext cx="284139" cy="308066"/>
          </a:xfrm>
          <a:custGeom>
            <a:avLst/>
            <a:gdLst>
              <a:gd name="T0" fmla="*/ 80 w 95"/>
              <a:gd name="T1" fmla="*/ 103 h 103"/>
              <a:gd name="T2" fmla="*/ 78 w 95"/>
              <a:gd name="T3" fmla="*/ 102 h 103"/>
              <a:gd name="T4" fmla="*/ 76 w 95"/>
              <a:gd name="T5" fmla="*/ 102 h 103"/>
              <a:gd name="T6" fmla="*/ 75 w 95"/>
              <a:gd name="T7" fmla="*/ 101 h 103"/>
              <a:gd name="T8" fmla="*/ 74 w 95"/>
              <a:gd name="T9" fmla="*/ 99 h 103"/>
              <a:gd name="T10" fmla="*/ 73 w 95"/>
              <a:gd name="T11" fmla="*/ 97 h 103"/>
              <a:gd name="T12" fmla="*/ 70 w 95"/>
              <a:gd name="T13" fmla="*/ 96 h 103"/>
              <a:gd name="T14" fmla="*/ 67 w 95"/>
              <a:gd name="T15" fmla="*/ 93 h 103"/>
              <a:gd name="T16" fmla="*/ 64 w 95"/>
              <a:gd name="T17" fmla="*/ 89 h 103"/>
              <a:gd name="T18" fmla="*/ 61 w 95"/>
              <a:gd name="T19" fmla="*/ 85 h 103"/>
              <a:gd name="T20" fmla="*/ 56 w 95"/>
              <a:gd name="T21" fmla="*/ 82 h 103"/>
              <a:gd name="T22" fmla="*/ 52 w 95"/>
              <a:gd name="T23" fmla="*/ 75 h 103"/>
              <a:gd name="T24" fmla="*/ 47 w 95"/>
              <a:gd name="T25" fmla="*/ 70 h 103"/>
              <a:gd name="T26" fmla="*/ 42 w 95"/>
              <a:gd name="T27" fmla="*/ 63 h 103"/>
              <a:gd name="T28" fmla="*/ 36 w 95"/>
              <a:gd name="T29" fmla="*/ 55 h 103"/>
              <a:gd name="T30" fmla="*/ 30 w 95"/>
              <a:gd name="T31" fmla="*/ 47 h 103"/>
              <a:gd name="T32" fmla="*/ 24 w 95"/>
              <a:gd name="T33" fmla="*/ 38 h 103"/>
              <a:gd name="T34" fmla="*/ 17 w 95"/>
              <a:gd name="T35" fmla="*/ 30 h 103"/>
              <a:gd name="T36" fmla="*/ 12 w 95"/>
              <a:gd name="T37" fmla="*/ 23 h 103"/>
              <a:gd name="T38" fmla="*/ 7 w 95"/>
              <a:gd name="T39" fmla="*/ 18 h 103"/>
              <a:gd name="T40" fmla="*/ 5 w 95"/>
              <a:gd name="T41" fmla="*/ 13 h 103"/>
              <a:gd name="T42" fmla="*/ 2 w 95"/>
              <a:gd name="T43" fmla="*/ 9 h 103"/>
              <a:gd name="T44" fmla="*/ 1 w 95"/>
              <a:gd name="T45" fmla="*/ 6 h 103"/>
              <a:gd name="T46" fmla="*/ 0 w 95"/>
              <a:gd name="T47" fmla="*/ 5 h 103"/>
              <a:gd name="T48" fmla="*/ 1 w 95"/>
              <a:gd name="T49" fmla="*/ 2 h 103"/>
              <a:gd name="T50" fmla="*/ 2 w 95"/>
              <a:gd name="T51" fmla="*/ 1 h 103"/>
              <a:gd name="T52" fmla="*/ 5 w 95"/>
              <a:gd name="T53" fmla="*/ 0 h 103"/>
              <a:gd name="T54" fmla="*/ 7 w 95"/>
              <a:gd name="T55" fmla="*/ 0 h 103"/>
              <a:gd name="T56" fmla="*/ 8 w 95"/>
              <a:gd name="T57" fmla="*/ 0 h 103"/>
              <a:gd name="T58" fmla="*/ 11 w 95"/>
              <a:gd name="T59" fmla="*/ 0 h 103"/>
              <a:gd name="T60" fmla="*/ 13 w 95"/>
              <a:gd name="T61" fmla="*/ 0 h 103"/>
              <a:gd name="T62" fmla="*/ 16 w 95"/>
              <a:gd name="T63" fmla="*/ 1 h 103"/>
              <a:gd name="T64" fmla="*/ 20 w 95"/>
              <a:gd name="T65" fmla="*/ 2 h 103"/>
              <a:gd name="T66" fmla="*/ 24 w 95"/>
              <a:gd name="T67" fmla="*/ 2 h 103"/>
              <a:gd name="T68" fmla="*/ 29 w 95"/>
              <a:gd name="T69" fmla="*/ 4 h 103"/>
              <a:gd name="T70" fmla="*/ 32 w 95"/>
              <a:gd name="T71" fmla="*/ 5 h 103"/>
              <a:gd name="T72" fmla="*/ 41 w 95"/>
              <a:gd name="T73" fmla="*/ 9 h 103"/>
              <a:gd name="T74" fmla="*/ 50 w 95"/>
              <a:gd name="T75" fmla="*/ 14 h 103"/>
              <a:gd name="T76" fmla="*/ 59 w 95"/>
              <a:gd name="T77" fmla="*/ 19 h 103"/>
              <a:gd name="T78" fmla="*/ 67 w 95"/>
              <a:gd name="T79" fmla="*/ 24 h 103"/>
              <a:gd name="T80" fmla="*/ 71 w 95"/>
              <a:gd name="T81" fmla="*/ 28 h 103"/>
              <a:gd name="T82" fmla="*/ 75 w 95"/>
              <a:gd name="T83" fmla="*/ 31 h 103"/>
              <a:gd name="T84" fmla="*/ 79 w 95"/>
              <a:gd name="T85" fmla="*/ 36 h 103"/>
              <a:gd name="T86" fmla="*/ 83 w 95"/>
              <a:gd name="T87" fmla="*/ 40 h 103"/>
              <a:gd name="T88" fmla="*/ 85 w 95"/>
              <a:gd name="T89" fmla="*/ 45 h 103"/>
              <a:gd name="T90" fmla="*/ 88 w 95"/>
              <a:gd name="T91" fmla="*/ 49 h 103"/>
              <a:gd name="T92" fmla="*/ 93 w 95"/>
              <a:gd name="T93" fmla="*/ 58 h 103"/>
              <a:gd name="T94" fmla="*/ 94 w 95"/>
              <a:gd name="T95" fmla="*/ 63 h 103"/>
              <a:gd name="T96" fmla="*/ 95 w 95"/>
              <a:gd name="T97" fmla="*/ 68 h 103"/>
              <a:gd name="T98" fmla="*/ 95 w 95"/>
              <a:gd name="T99" fmla="*/ 72 h 103"/>
              <a:gd name="T100" fmla="*/ 95 w 95"/>
              <a:gd name="T101" fmla="*/ 77 h 103"/>
              <a:gd name="T102" fmla="*/ 95 w 95"/>
              <a:gd name="T103" fmla="*/ 80 h 103"/>
              <a:gd name="T104" fmla="*/ 95 w 95"/>
              <a:gd name="T105" fmla="*/ 84 h 103"/>
              <a:gd name="T106" fmla="*/ 94 w 95"/>
              <a:gd name="T107" fmla="*/ 87 h 103"/>
              <a:gd name="T108" fmla="*/ 93 w 95"/>
              <a:gd name="T109" fmla="*/ 91 h 103"/>
              <a:gd name="T110" fmla="*/ 89 w 95"/>
              <a:gd name="T111" fmla="*/ 96 h 103"/>
              <a:gd name="T112" fmla="*/ 86 w 95"/>
              <a:gd name="T113" fmla="*/ 97 h 103"/>
              <a:gd name="T114" fmla="*/ 85 w 95"/>
              <a:gd name="T115" fmla="*/ 99 h 103"/>
              <a:gd name="T116" fmla="*/ 84 w 95"/>
              <a:gd name="T117" fmla="*/ 101 h 103"/>
              <a:gd name="T118" fmla="*/ 81 w 95"/>
              <a:gd name="T119" fmla="*/ 102 h 103"/>
              <a:gd name="T120" fmla="*/ 80 w 95"/>
              <a:gd name="T121" fmla="*/ 102 h 103"/>
              <a:gd name="T122" fmla="*/ 80 w 95"/>
              <a:gd name="T123" fmla="*/ 103 h 103"/>
              <a:gd name="T124" fmla="*/ 80 w 95"/>
              <a:gd name="T12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5" h="103">
                <a:moveTo>
                  <a:pt x="80" y="103"/>
                </a:moveTo>
                <a:lnTo>
                  <a:pt x="78" y="102"/>
                </a:lnTo>
                <a:lnTo>
                  <a:pt x="76" y="102"/>
                </a:lnTo>
                <a:lnTo>
                  <a:pt x="75" y="101"/>
                </a:lnTo>
                <a:lnTo>
                  <a:pt x="74" y="99"/>
                </a:lnTo>
                <a:lnTo>
                  <a:pt x="73" y="97"/>
                </a:lnTo>
                <a:lnTo>
                  <a:pt x="70" y="96"/>
                </a:lnTo>
                <a:lnTo>
                  <a:pt x="67" y="93"/>
                </a:lnTo>
                <a:lnTo>
                  <a:pt x="64" y="89"/>
                </a:lnTo>
                <a:lnTo>
                  <a:pt x="61" y="85"/>
                </a:lnTo>
                <a:lnTo>
                  <a:pt x="56" y="82"/>
                </a:lnTo>
                <a:lnTo>
                  <a:pt x="52" y="75"/>
                </a:lnTo>
                <a:lnTo>
                  <a:pt x="47" y="70"/>
                </a:lnTo>
                <a:lnTo>
                  <a:pt x="42" y="63"/>
                </a:lnTo>
                <a:lnTo>
                  <a:pt x="36" y="55"/>
                </a:lnTo>
                <a:lnTo>
                  <a:pt x="30" y="47"/>
                </a:lnTo>
                <a:lnTo>
                  <a:pt x="24" y="38"/>
                </a:lnTo>
                <a:lnTo>
                  <a:pt x="17" y="30"/>
                </a:lnTo>
                <a:lnTo>
                  <a:pt x="12" y="23"/>
                </a:lnTo>
                <a:lnTo>
                  <a:pt x="7" y="18"/>
                </a:lnTo>
                <a:lnTo>
                  <a:pt x="5" y="13"/>
                </a:lnTo>
                <a:lnTo>
                  <a:pt x="2" y="9"/>
                </a:lnTo>
                <a:lnTo>
                  <a:pt x="1" y="6"/>
                </a:lnTo>
                <a:lnTo>
                  <a:pt x="0" y="5"/>
                </a:lnTo>
                <a:lnTo>
                  <a:pt x="1" y="2"/>
                </a:lnTo>
                <a:lnTo>
                  <a:pt x="2" y="1"/>
                </a:lnTo>
                <a:lnTo>
                  <a:pt x="5" y="0"/>
                </a:lnTo>
                <a:lnTo>
                  <a:pt x="7" y="0"/>
                </a:lnTo>
                <a:lnTo>
                  <a:pt x="8" y="0"/>
                </a:lnTo>
                <a:lnTo>
                  <a:pt x="11" y="0"/>
                </a:lnTo>
                <a:lnTo>
                  <a:pt x="13" y="0"/>
                </a:lnTo>
                <a:lnTo>
                  <a:pt x="16" y="1"/>
                </a:lnTo>
                <a:lnTo>
                  <a:pt x="20" y="2"/>
                </a:lnTo>
                <a:lnTo>
                  <a:pt x="24" y="2"/>
                </a:lnTo>
                <a:lnTo>
                  <a:pt x="29" y="4"/>
                </a:lnTo>
                <a:lnTo>
                  <a:pt x="32" y="5"/>
                </a:lnTo>
                <a:lnTo>
                  <a:pt x="41" y="9"/>
                </a:lnTo>
                <a:lnTo>
                  <a:pt x="50" y="14"/>
                </a:lnTo>
                <a:lnTo>
                  <a:pt x="59" y="19"/>
                </a:lnTo>
                <a:lnTo>
                  <a:pt x="67" y="24"/>
                </a:lnTo>
                <a:lnTo>
                  <a:pt x="71" y="28"/>
                </a:lnTo>
                <a:lnTo>
                  <a:pt x="75" y="31"/>
                </a:lnTo>
                <a:lnTo>
                  <a:pt x="79" y="36"/>
                </a:lnTo>
                <a:lnTo>
                  <a:pt x="83" y="40"/>
                </a:lnTo>
                <a:lnTo>
                  <a:pt x="85" y="45"/>
                </a:lnTo>
                <a:lnTo>
                  <a:pt x="88" y="49"/>
                </a:lnTo>
                <a:lnTo>
                  <a:pt x="93" y="58"/>
                </a:lnTo>
                <a:lnTo>
                  <a:pt x="94" y="63"/>
                </a:lnTo>
                <a:lnTo>
                  <a:pt x="95" y="68"/>
                </a:lnTo>
                <a:lnTo>
                  <a:pt x="95" y="72"/>
                </a:lnTo>
                <a:lnTo>
                  <a:pt x="95" y="77"/>
                </a:lnTo>
                <a:lnTo>
                  <a:pt x="95" y="80"/>
                </a:lnTo>
                <a:lnTo>
                  <a:pt x="95" y="84"/>
                </a:lnTo>
                <a:lnTo>
                  <a:pt x="94" y="87"/>
                </a:lnTo>
                <a:lnTo>
                  <a:pt x="93" y="91"/>
                </a:lnTo>
                <a:lnTo>
                  <a:pt x="89" y="96"/>
                </a:lnTo>
                <a:lnTo>
                  <a:pt x="86" y="97"/>
                </a:lnTo>
                <a:lnTo>
                  <a:pt x="85" y="99"/>
                </a:lnTo>
                <a:lnTo>
                  <a:pt x="84" y="101"/>
                </a:lnTo>
                <a:lnTo>
                  <a:pt x="81" y="102"/>
                </a:lnTo>
                <a:lnTo>
                  <a:pt x="80" y="102"/>
                </a:lnTo>
                <a:lnTo>
                  <a:pt x="80" y="103"/>
                </a:lnTo>
                <a:lnTo>
                  <a:pt x="80" y="10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78"/>
          <p:cNvSpPr/>
          <p:nvPr/>
        </p:nvSpPr>
        <p:spPr bwMode="auto">
          <a:xfrm>
            <a:off x="2238091" y="3414989"/>
            <a:ext cx="777640" cy="143564"/>
          </a:xfrm>
          <a:custGeom>
            <a:avLst/>
            <a:gdLst>
              <a:gd name="T0" fmla="*/ 8 w 260"/>
              <a:gd name="T1" fmla="*/ 37 h 48"/>
              <a:gd name="T2" fmla="*/ 3 w 260"/>
              <a:gd name="T3" fmla="*/ 32 h 48"/>
              <a:gd name="T4" fmla="*/ 0 w 260"/>
              <a:gd name="T5" fmla="*/ 30 h 48"/>
              <a:gd name="T6" fmla="*/ 0 w 260"/>
              <a:gd name="T7" fmla="*/ 29 h 48"/>
              <a:gd name="T8" fmla="*/ 3 w 260"/>
              <a:gd name="T9" fmla="*/ 26 h 48"/>
              <a:gd name="T10" fmla="*/ 8 w 260"/>
              <a:gd name="T11" fmla="*/ 25 h 48"/>
              <a:gd name="T12" fmla="*/ 16 w 260"/>
              <a:gd name="T13" fmla="*/ 24 h 48"/>
              <a:gd name="T14" fmla="*/ 30 w 260"/>
              <a:gd name="T15" fmla="*/ 24 h 48"/>
              <a:gd name="T16" fmla="*/ 41 w 260"/>
              <a:gd name="T17" fmla="*/ 22 h 48"/>
              <a:gd name="T18" fmla="*/ 50 w 260"/>
              <a:gd name="T19" fmla="*/ 21 h 48"/>
              <a:gd name="T20" fmla="*/ 60 w 260"/>
              <a:gd name="T21" fmla="*/ 21 h 48"/>
              <a:gd name="T22" fmla="*/ 73 w 260"/>
              <a:gd name="T23" fmla="*/ 20 h 48"/>
              <a:gd name="T24" fmla="*/ 85 w 260"/>
              <a:gd name="T25" fmla="*/ 17 h 48"/>
              <a:gd name="T26" fmla="*/ 101 w 260"/>
              <a:gd name="T27" fmla="*/ 15 h 48"/>
              <a:gd name="T28" fmla="*/ 116 w 260"/>
              <a:gd name="T29" fmla="*/ 12 h 48"/>
              <a:gd name="T30" fmla="*/ 133 w 260"/>
              <a:gd name="T31" fmla="*/ 10 h 48"/>
              <a:gd name="T32" fmla="*/ 151 w 260"/>
              <a:gd name="T33" fmla="*/ 6 h 48"/>
              <a:gd name="T34" fmla="*/ 167 w 260"/>
              <a:gd name="T35" fmla="*/ 4 h 48"/>
              <a:gd name="T36" fmla="*/ 182 w 260"/>
              <a:gd name="T37" fmla="*/ 2 h 48"/>
              <a:gd name="T38" fmla="*/ 195 w 260"/>
              <a:gd name="T39" fmla="*/ 1 h 48"/>
              <a:gd name="T40" fmla="*/ 206 w 260"/>
              <a:gd name="T41" fmla="*/ 0 h 48"/>
              <a:gd name="T42" fmla="*/ 216 w 260"/>
              <a:gd name="T43" fmla="*/ 0 h 48"/>
              <a:gd name="T44" fmla="*/ 225 w 260"/>
              <a:gd name="T45" fmla="*/ 0 h 48"/>
              <a:gd name="T46" fmla="*/ 231 w 260"/>
              <a:gd name="T47" fmla="*/ 0 h 48"/>
              <a:gd name="T48" fmla="*/ 239 w 260"/>
              <a:gd name="T49" fmla="*/ 2 h 48"/>
              <a:gd name="T50" fmla="*/ 246 w 260"/>
              <a:gd name="T51" fmla="*/ 6 h 48"/>
              <a:gd name="T52" fmla="*/ 253 w 260"/>
              <a:gd name="T53" fmla="*/ 10 h 48"/>
              <a:gd name="T54" fmla="*/ 258 w 260"/>
              <a:gd name="T55" fmla="*/ 14 h 48"/>
              <a:gd name="T56" fmla="*/ 260 w 260"/>
              <a:gd name="T57" fmla="*/ 16 h 48"/>
              <a:gd name="T58" fmla="*/ 260 w 260"/>
              <a:gd name="T59" fmla="*/ 20 h 48"/>
              <a:gd name="T60" fmla="*/ 258 w 260"/>
              <a:gd name="T61" fmla="*/ 22 h 48"/>
              <a:gd name="T62" fmla="*/ 254 w 260"/>
              <a:gd name="T63" fmla="*/ 24 h 48"/>
              <a:gd name="T64" fmla="*/ 249 w 260"/>
              <a:gd name="T65" fmla="*/ 26 h 48"/>
              <a:gd name="T66" fmla="*/ 241 w 260"/>
              <a:gd name="T67" fmla="*/ 26 h 48"/>
              <a:gd name="T68" fmla="*/ 231 w 260"/>
              <a:gd name="T69" fmla="*/ 27 h 48"/>
              <a:gd name="T70" fmla="*/ 220 w 260"/>
              <a:gd name="T71" fmla="*/ 27 h 48"/>
              <a:gd name="T72" fmla="*/ 211 w 260"/>
              <a:gd name="T73" fmla="*/ 27 h 48"/>
              <a:gd name="T74" fmla="*/ 202 w 260"/>
              <a:gd name="T75" fmla="*/ 27 h 48"/>
              <a:gd name="T76" fmla="*/ 192 w 260"/>
              <a:gd name="T77" fmla="*/ 27 h 48"/>
              <a:gd name="T78" fmla="*/ 182 w 260"/>
              <a:gd name="T79" fmla="*/ 29 h 48"/>
              <a:gd name="T80" fmla="*/ 170 w 260"/>
              <a:gd name="T81" fmla="*/ 30 h 48"/>
              <a:gd name="T82" fmla="*/ 155 w 260"/>
              <a:gd name="T83" fmla="*/ 31 h 48"/>
              <a:gd name="T84" fmla="*/ 140 w 260"/>
              <a:gd name="T85" fmla="*/ 34 h 48"/>
              <a:gd name="T86" fmla="*/ 114 w 260"/>
              <a:gd name="T87" fmla="*/ 37 h 48"/>
              <a:gd name="T88" fmla="*/ 98 w 260"/>
              <a:gd name="T89" fmla="*/ 40 h 48"/>
              <a:gd name="T90" fmla="*/ 83 w 260"/>
              <a:gd name="T91" fmla="*/ 43 h 48"/>
              <a:gd name="T92" fmla="*/ 70 w 260"/>
              <a:gd name="T93" fmla="*/ 44 h 48"/>
              <a:gd name="T94" fmla="*/ 59 w 260"/>
              <a:gd name="T95" fmla="*/ 46 h 48"/>
              <a:gd name="T96" fmla="*/ 50 w 260"/>
              <a:gd name="T97" fmla="*/ 46 h 48"/>
              <a:gd name="T98" fmla="*/ 43 w 260"/>
              <a:gd name="T99" fmla="*/ 48 h 48"/>
              <a:gd name="T100" fmla="*/ 38 w 260"/>
              <a:gd name="T101" fmla="*/ 48 h 48"/>
              <a:gd name="T102" fmla="*/ 35 w 260"/>
              <a:gd name="T103" fmla="*/ 46 h 48"/>
              <a:gd name="T104" fmla="*/ 24 w 260"/>
              <a:gd name="T105" fmla="*/ 45 h 48"/>
              <a:gd name="T106" fmla="*/ 10 w 260"/>
              <a:gd name="T107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0" h="48">
                <a:moveTo>
                  <a:pt x="10" y="40"/>
                </a:moveTo>
                <a:lnTo>
                  <a:pt x="8" y="37"/>
                </a:lnTo>
                <a:lnTo>
                  <a:pt x="5" y="35"/>
                </a:lnTo>
                <a:lnTo>
                  <a:pt x="3" y="32"/>
                </a:lnTo>
                <a:lnTo>
                  <a:pt x="1" y="31"/>
                </a:lnTo>
                <a:lnTo>
                  <a:pt x="0" y="30"/>
                </a:lnTo>
                <a:lnTo>
                  <a:pt x="0" y="29"/>
                </a:lnTo>
                <a:lnTo>
                  <a:pt x="0" y="29"/>
                </a:lnTo>
                <a:lnTo>
                  <a:pt x="0" y="27"/>
                </a:lnTo>
                <a:lnTo>
                  <a:pt x="3" y="26"/>
                </a:lnTo>
                <a:lnTo>
                  <a:pt x="4" y="26"/>
                </a:lnTo>
                <a:lnTo>
                  <a:pt x="8" y="25"/>
                </a:lnTo>
                <a:lnTo>
                  <a:pt x="11" y="25"/>
                </a:lnTo>
                <a:lnTo>
                  <a:pt x="16" y="24"/>
                </a:lnTo>
                <a:lnTo>
                  <a:pt x="23" y="24"/>
                </a:lnTo>
                <a:lnTo>
                  <a:pt x="30" y="24"/>
                </a:lnTo>
                <a:lnTo>
                  <a:pt x="38" y="22"/>
                </a:lnTo>
                <a:lnTo>
                  <a:pt x="41" y="22"/>
                </a:lnTo>
                <a:lnTo>
                  <a:pt x="47" y="22"/>
                </a:lnTo>
                <a:lnTo>
                  <a:pt x="50" y="21"/>
                </a:lnTo>
                <a:lnTo>
                  <a:pt x="55" y="21"/>
                </a:lnTo>
                <a:lnTo>
                  <a:pt x="60" y="21"/>
                </a:lnTo>
                <a:lnTo>
                  <a:pt x="67" y="20"/>
                </a:lnTo>
                <a:lnTo>
                  <a:pt x="73" y="20"/>
                </a:lnTo>
                <a:lnTo>
                  <a:pt x="79" y="19"/>
                </a:lnTo>
                <a:lnTo>
                  <a:pt x="85" y="17"/>
                </a:lnTo>
                <a:lnTo>
                  <a:pt x="93" y="16"/>
                </a:lnTo>
                <a:lnTo>
                  <a:pt x="101" y="15"/>
                </a:lnTo>
                <a:lnTo>
                  <a:pt x="108" y="14"/>
                </a:lnTo>
                <a:lnTo>
                  <a:pt x="116" y="12"/>
                </a:lnTo>
                <a:lnTo>
                  <a:pt x="124" y="11"/>
                </a:lnTo>
                <a:lnTo>
                  <a:pt x="133" y="10"/>
                </a:lnTo>
                <a:lnTo>
                  <a:pt x="142" y="7"/>
                </a:lnTo>
                <a:lnTo>
                  <a:pt x="151" y="6"/>
                </a:lnTo>
                <a:lnTo>
                  <a:pt x="160" y="5"/>
                </a:lnTo>
                <a:lnTo>
                  <a:pt x="167" y="4"/>
                </a:lnTo>
                <a:lnTo>
                  <a:pt x="175" y="4"/>
                </a:lnTo>
                <a:lnTo>
                  <a:pt x="182" y="2"/>
                </a:lnTo>
                <a:lnTo>
                  <a:pt x="189" y="1"/>
                </a:lnTo>
                <a:lnTo>
                  <a:pt x="195" y="1"/>
                </a:lnTo>
                <a:lnTo>
                  <a:pt x="201" y="0"/>
                </a:lnTo>
                <a:lnTo>
                  <a:pt x="206" y="0"/>
                </a:lnTo>
                <a:lnTo>
                  <a:pt x="212" y="0"/>
                </a:lnTo>
                <a:lnTo>
                  <a:pt x="216" y="0"/>
                </a:lnTo>
                <a:lnTo>
                  <a:pt x="221" y="0"/>
                </a:lnTo>
                <a:lnTo>
                  <a:pt x="225" y="0"/>
                </a:lnTo>
                <a:lnTo>
                  <a:pt x="229" y="0"/>
                </a:lnTo>
                <a:lnTo>
                  <a:pt x="231" y="0"/>
                </a:lnTo>
                <a:lnTo>
                  <a:pt x="234" y="0"/>
                </a:lnTo>
                <a:lnTo>
                  <a:pt x="239" y="2"/>
                </a:lnTo>
                <a:lnTo>
                  <a:pt x="243" y="4"/>
                </a:lnTo>
                <a:lnTo>
                  <a:pt x="246" y="6"/>
                </a:lnTo>
                <a:lnTo>
                  <a:pt x="250" y="7"/>
                </a:lnTo>
                <a:lnTo>
                  <a:pt x="253" y="10"/>
                </a:lnTo>
                <a:lnTo>
                  <a:pt x="255" y="11"/>
                </a:lnTo>
                <a:lnTo>
                  <a:pt x="258" y="14"/>
                </a:lnTo>
                <a:lnTo>
                  <a:pt x="259" y="15"/>
                </a:lnTo>
                <a:lnTo>
                  <a:pt x="260" y="16"/>
                </a:lnTo>
                <a:lnTo>
                  <a:pt x="260" y="19"/>
                </a:lnTo>
                <a:lnTo>
                  <a:pt x="260" y="20"/>
                </a:lnTo>
                <a:lnTo>
                  <a:pt x="259" y="21"/>
                </a:lnTo>
                <a:lnTo>
                  <a:pt x="258" y="22"/>
                </a:lnTo>
                <a:lnTo>
                  <a:pt x="256" y="22"/>
                </a:lnTo>
                <a:lnTo>
                  <a:pt x="254" y="24"/>
                </a:lnTo>
                <a:lnTo>
                  <a:pt x="251" y="25"/>
                </a:lnTo>
                <a:lnTo>
                  <a:pt x="249" y="26"/>
                </a:lnTo>
                <a:lnTo>
                  <a:pt x="245" y="26"/>
                </a:lnTo>
                <a:lnTo>
                  <a:pt x="241" y="26"/>
                </a:lnTo>
                <a:lnTo>
                  <a:pt x="236" y="27"/>
                </a:lnTo>
                <a:lnTo>
                  <a:pt x="231" y="27"/>
                </a:lnTo>
                <a:lnTo>
                  <a:pt x="226" y="27"/>
                </a:lnTo>
                <a:lnTo>
                  <a:pt x="220" y="27"/>
                </a:lnTo>
                <a:lnTo>
                  <a:pt x="214" y="27"/>
                </a:lnTo>
                <a:lnTo>
                  <a:pt x="211" y="27"/>
                </a:lnTo>
                <a:lnTo>
                  <a:pt x="207" y="27"/>
                </a:lnTo>
                <a:lnTo>
                  <a:pt x="202" y="27"/>
                </a:lnTo>
                <a:lnTo>
                  <a:pt x="197" y="27"/>
                </a:lnTo>
                <a:lnTo>
                  <a:pt x="192" y="27"/>
                </a:lnTo>
                <a:lnTo>
                  <a:pt x="187" y="29"/>
                </a:lnTo>
                <a:lnTo>
                  <a:pt x="182" y="29"/>
                </a:lnTo>
                <a:lnTo>
                  <a:pt x="176" y="29"/>
                </a:lnTo>
                <a:lnTo>
                  <a:pt x="170" y="30"/>
                </a:lnTo>
                <a:lnTo>
                  <a:pt x="162" y="31"/>
                </a:lnTo>
                <a:lnTo>
                  <a:pt x="155" y="31"/>
                </a:lnTo>
                <a:lnTo>
                  <a:pt x="148" y="32"/>
                </a:lnTo>
                <a:lnTo>
                  <a:pt x="140" y="34"/>
                </a:lnTo>
                <a:lnTo>
                  <a:pt x="132" y="35"/>
                </a:lnTo>
                <a:lnTo>
                  <a:pt x="114" y="37"/>
                </a:lnTo>
                <a:lnTo>
                  <a:pt x="106" y="39"/>
                </a:lnTo>
                <a:lnTo>
                  <a:pt x="98" y="40"/>
                </a:lnTo>
                <a:lnTo>
                  <a:pt x="91" y="41"/>
                </a:lnTo>
                <a:lnTo>
                  <a:pt x="83" y="43"/>
                </a:lnTo>
                <a:lnTo>
                  <a:pt x="77" y="43"/>
                </a:lnTo>
                <a:lnTo>
                  <a:pt x="70" y="44"/>
                </a:lnTo>
                <a:lnTo>
                  <a:pt x="64" y="45"/>
                </a:lnTo>
                <a:lnTo>
                  <a:pt x="59" y="46"/>
                </a:lnTo>
                <a:lnTo>
                  <a:pt x="54" y="46"/>
                </a:lnTo>
                <a:lnTo>
                  <a:pt x="50" y="46"/>
                </a:lnTo>
                <a:lnTo>
                  <a:pt x="47" y="48"/>
                </a:lnTo>
                <a:lnTo>
                  <a:pt x="43" y="48"/>
                </a:lnTo>
                <a:lnTo>
                  <a:pt x="40" y="48"/>
                </a:lnTo>
                <a:lnTo>
                  <a:pt x="38" y="48"/>
                </a:lnTo>
                <a:lnTo>
                  <a:pt x="36" y="48"/>
                </a:lnTo>
                <a:lnTo>
                  <a:pt x="35" y="46"/>
                </a:lnTo>
                <a:lnTo>
                  <a:pt x="30" y="46"/>
                </a:lnTo>
                <a:lnTo>
                  <a:pt x="24" y="45"/>
                </a:lnTo>
                <a:lnTo>
                  <a:pt x="18" y="43"/>
                </a:lnTo>
                <a:lnTo>
                  <a:pt x="10" y="40"/>
                </a:lnTo>
                <a:lnTo>
                  <a:pt x="10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79"/>
          <p:cNvSpPr/>
          <p:nvPr/>
        </p:nvSpPr>
        <p:spPr bwMode="auto">
          <a:xfrm>
            <a:off x="2396609" y="3510699"/>
            <a:ext cx="311056" cy="589213"/>
          </a:xfrm>
          <a:custGeom>
            <a:avLst/>
            <a:gdLst>
              <a:gd name="T0" fmla="*/ 38 w 104"/>
              <a:gd name="T1" fmla="*/ 126 h 197"/>
              <a:gd name="T2" fmla="*/ 50 w 104"/>
              <a:gd name="T3" fmla="*/ 129 h 197"/>
              <a:gd name="T4" fmla="*/ 60 w 104"/>
              <a:gd name="T5" fmla="*/ 129 h 197"/>
              <a:gd name="T6" fmla="*/ 65 w 104"/>
              <a:gd name="T7" fmla="*/ 126 h 197"/>
              <a:gd name="T8" fmla="*/ 68 w 104"/>
              <a:gd name="T9" fmla="*/ 122 h 197"/>
              <a:gd name="T10" fmla="*/ 69 w 104"/>
              <a:gd name="T11" fmla="*/ 116 h 197"/>
              <a:gd name="T12" fmla="*/ 70 w 104"/>
              <a:gd name="T13" fmla="*/ 107 h 197"/>
              <a:gd name="T14" fmla="*/ 71 w 104"/>
              <a:gd name="T15" fmla="*/ 95 h 197"/>
              <a:gd name="T16" fmla="*/ 71 w 104"/>
              <a:gd name="T17" fmla="*/ 75 h 197"/>
              <a:gd name="T18" fmla="*/ 71 w 104"/>
              <a:gd name="T19" fmla="*/ 61 h 197"/>
              <a:gd name="T20" fmla="*/ 70 w 104"/>
              <a:gd name="T21" fmla="*/ 49 h 197"/>
              <a:gd name="T22" fmla="*/ 69 w 104"/>
              <a:gd name="T23" fmla="*/ 39 h 197"/>
              <a:gd name="T24" fmla="*/ 66 w 104"/>
              <a:gd name="T25" fmla="*/ 31 h 197"/>
              <a:gd name="T26" fmla="*/ 63 w 104"/>
              <a:gd name="T27" fmla="*/ 21 h 197"/>
              <a:gd name="T28" fmla="*/ 56 w 104"/>
              <a:gd name="T29" fmla="*/ 11 h 197"/>
              <a:gd name="T30" fmla="*/ 58 w 104"/>
              <a:gd name="T31" fmla="*/ 0 h 197"/>
              <a:gd name="T32" fmla="*/ 70 w 104"/>
              <a:gd name="T33" fmla="*/ 2 h 197"/>
              <a:gd name="T34" fmla="*/ 81 w 104"/>
              <a:gd name="T35" fmla="*/ 3 h 197"/>
              <a:gd name="T36" fmla="*/ 89 w 104"/>
              <a:gd name="T37" fmla="*/ 5 h 197"/>
              <a:gd name="T38" fmla="*/ 95 w 104"/>
              <a:gd name="T39" fmla="*/ 12 h 197"/>
              <a:gd name="T40" fmla="*/ 99 w 104"/>
              <a:gd name="T41" fmla="*/ 18 h 197"/>
              <a:gd name="T42" fmla="*/ 103 w 104"/>
              <a:gd name="T43" fmla="*/ 26 h 197"/>
              <a:gd name="T44" fmla="*/ 103 w 104"/>
              <a:gd name="T45" fmla="*/ 33 h 197"/>
              <a:gd name="T46" fmla="*/ 104 w 104"/>
              <a:gd name="T47" fmla="*/ 43 h 197"/>
              <a:gd name="T48" fmla="*/ 104 w 104"/>
              <a:gd name="T49" fmla="*/ 56 h 197"/>
              <a:gd name="T50" fmla="*/ 103 w 104"/>
              <a:gd name="T51" fmla="*/ 80 h 197"/>
              <a:gd name="T52" fmla="*/ 103 w 104"/>
              <a:gd name="T53" fmla="*/ 112 h 197"/>
              <a:gd name="T54" fmla="*/ 104 w 104"/>
              <a:gd name="T55" fmla="*/ 134 h 197"/>
              <a:gd name="T56" fmla="*/ 102 w 104"/>
              <a:gd name="T57" fmla="*/ 146 h 197"/>
              <a:gd name="T58" fmla="*/ 99 w 104"/>
              <a:gd name="T59" fmla="*/ 159 h 197"/>
              <a:gd name="T60" fmla="*/ 92 w 104"/>
              <a:gd name="T61" fmla="*/ 176 h 197"/>
              <a:gd name="T62" fmla="*/ 85 w 104"/>
              <a:gd name="T63" fmla="*/ 185 h 197"/>
              <a:gd name="T64" fmla="*/ 79 w 104"/>
              <a:gd name="T65" fmla="*/ 190 h 197"/>
              <a:gd name="T66" fmla="*/ 74 w 104"/>
              <a:gd name="T67" fmla="*/ 195 h 197"/>
              <a:gd name="T68" fmla="*/ 71 w 104"/>
              <a:gd name="T69" fmla="*/ 197 h 197"/>
              <a:gd name="T70" fmla="*/ 68 w 104"/>
              <a:gd name="T71" fmla="*/ 195 h 197"/>
              <a:gd name="T72" fmla="*/ 65 w 104"/>
              <a:gd name="T73" fmla="*/ 192 h 197"/>
              <a:gd name="T74" fmla="*/ 61 w 104"/>
              <a:gd name="T75" fmla="*/ 187 h 197"/>
              <a:gd name="T76" fmla="*/ 59 w 104"/>
              <a:gd name="T77" fmla="*/ 179 h 197"/>
              <a:gd name="T78" fmla="*/ 54 w 104"/>
              <a:gd name="T79" fmla="*/ 170 h 197"/>
              <a:gd name="T80" fmla="*/ 46 w 104"/>
              <a:gd name="T81" fmla="*/ 163 h 197"/>
              <a:gd name="T82" fmla="*/ 36 w 104"/>
              <a:gd name="T83" fmla="*/ 155 h 197"/>
              <a:gd name="T84" fmla="*/ 25 w 104"/>
              <a:gd name="T85" fmla="*/ 148 h 197"/>
              <a:gd name="T86" fmla="*/ 12 w 104"/>
              <a:gd name="T87" fmla="*/ 139 h 197"/>
              <a:gd name="T88" fmla="*/ 5 w 104"/>
              <a:gd name="T89" fmla="*/ 132 h 197"/>
              <a:gd name="T90" fmla="*/ 0 w 104"/>
              <a:gd name="T91" fmla="*/ 127 h 197"/>
              <a:gd name="T92" fmla="*/ 0 w 104"/>
              <a:gd name="T93" fmla="*/ 125 h 197"/>
              <a:gd name="T94" fmla="*/ 1 w 104"/>
              <a:gd name="T95" fmla="*/ 122 h 197"/>
              <a:gd name="T96" fmla="*/ 7 w 104"/>
              <a:gd name="T97" fmla="*/ 121 h 197"/>
              <a:gd name="T98" fmla="*/ 16 w 104"/>
              <a:gd name="T99" fmla="*/ 122 h 197"/>
              <a:gd name="T100" fmla="*/ 30 w 104"/>
              <a:gd name="T101" fmla="*/ 12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97">
                <a:moveTo>
                  <a:pt x="30" y="125"/>
                </a:moveTo>
                <a:lnTo>
                  <a:pt x="38" y="126"/>
                </a:lnTo>
                <a:lnTo>
                  <a:pt x="44" y="127"/>
                </a:lnTo>
                <a:lnTo>
                  <a:pt x="50" y="129"/>
                </a:lnTo>
                <a:lnTo>
                  <a:pt x="55" y="129"/>
                </a:lnTo>
                <a:lnTo>
                  <a:pt x="60" y="129"/>
                </a:lnTo>
                <a:lnTo>
                  <a:pt x="63" y="127"/>
                </a:lnTo>
                <a:lnTo>
                  <a:pt x="65" y="126"/>
                </a:lnTo>
                <a:lnTo>
                  <a:pt x="66" y="125"/>
                </a:lnTo>
                <a:lnTo>
                  <a:pt x="68" y="122"/>
                </a:lnTo>
                <a:lnTo>
                  <a:pt x="68" y="120"/>
                </a:lnTo>
                <a:lnTo>
                  <a:pt x="69" y="116"/>
                </a:lnTo>
                <a:lnTo>
                  <a:pt x="69" y="112"/>
                </a:lnTo>
                <a:lnTo>
                  <a:pt x="70" y="107"/>
                </a:lnTo>
                <a:lnTo>
                  <a:pt x="70" y="101"/>
                </a:lnTo>
                <a:lnTo>
                  <a:pt x="71" y="95"/>
                </a:lnTo>
                <a:lnTo>
                  <a:pt x="71" y="88"/>
                </a:lnTo>
                <a:lnTo>
                  <a:pt x="71" y="75"/>
                </a:lnTo>
                <a:lnTo>
                  <a:pt x="71" y="67"/>
                </a:lnTo>
                <a:lnTo>
                  <a:pt x="71" y="61"/>
                </a:lnTo>
                <a:lnTo>
                  <a:pt x="71" y="55"/>
                </a:lnTo>
                <a:lnTo>
                  <a:pt x="70" y="49"/>
                </a:lnTo>
                <a:lnTo>
                  <a:pt x="70" y="44"/>
                </a:lnTo>
                <a:lnTo>
                  <a:pt x="69" y="39"/>
                </a:lnTo>
                <a:lnTo>
                  <a:pt x="68" y="34"/>
                </a:lnTo>
                <a:lnTo>
                  <a:pt x="66" y="31"/>
                </a:lnTo>
                <a:lnTo>
                  <a:pt x="64" y="26"/>
                </a:lnTo>
                <a:lnTo>
                  <a:pt x="63" y="21"/>
                </a:lnTo>
                <a:lnTo>
                  <a:pt x="59" y="16"/>
                </a:lnTo>
                <a:lnTo>
                  <a:pt x="56" y="11"/>
                </a:lnTo>
                <a:lnTo>
                  <a:pt x="49" y="0"/>
                </a:lnTo>
                <a:lnTo>
                  <a:pt x="58" y="0"/>
                </a:lnTo>
                <a:lnTo>
                  <a:pt x="64" y="0"/>
                </a:lnTo>
                <a:lnTo>
                  <a:pt x="70" y="2"/>
                </a:lnTo>
                <a:lnTo>
                  <a:pt x="76" y="2"/>
                </a:lnTo>
                <a:lnTo>
                  <a:pt x="81" y="3"/>
                </a:lnTo>
                <a:lnTo>
                  <a:pt x="85" y="4"/>
                </a:lnTo>
                <a:lnTo>
                  <a:pt x="89" y="5"/>
                </a:lnTo>
                <a:lnTo>
                  <a:pt x="92" y="8"/>
                </a:lnTo>
                <a:lnTo>
                  <a:pt x="95" y="12"/>
                </a:lnTo>
                <a:lnTo>
                  <a:pt x="98" y="14"/>
                </a:lnTo>
                <a:lnTo>
                  <a:pt x="99" y="18"/>
                </a:lnTo>
                <a:lnTo>
                  <a:pt x="102" y="22"/>
                </a:lnTo>
                <a:lnTo>
                  <a:pt x="103" y="26"/>
                </a:lnTo>
                <a:lnTo>
                  <a:pt x="103" y="28"/>
                </a:lnTo>
                <a:lnTo>
                  <a:pt x="103" y="33"/>
                </a:lnTo>
                <a:lnTo>
                  <a:pt x="104" y="37"/>
                </a:lnTo>
                <a:lnTo>
                  <a:pt x="104" y="43"/>
                </a:lnTo>
                <a:lnTo>
                  <a:pt x="104" y="49"/>
                </a:lnTo>
                <a:lnTo>
                  <a:pt x="104" y="56"/>
                </a:lnTo>
                <a:lnTo>
                  <a:pt x="104" y="63"/>
                </a:lnTo>
                <a:lnTo>
                  <a:pt x="103" y="80"/>
                </a:lnTo>
                <a:lnTo>
                  <a:pt x="102" y="96"/>
                </a:lnTo>
                <a:lnTo>
                  <a:pt x="103" y="112"/>
                </a:lnTo>
                <a:lnTo>
                  <a:pt x="104" y="127"/>
                </a:lnTo>
                <a:lnTo>
                  <a:pt x="104" y="134"/>
                </a:lnTo>
                <a:lnTo>
                  <a:pt x="103" y="140"/>
                </a:lnTo>
                <a:lnTo>
                  <a:pt x="102" y="146"/>
                </a:lnTo>
                <a:lnTo>
                  <a:pt x="100" y="153"/>
                </a:lnTo>
                <a:lnTo>
                  <a:pt x="99" y="159"/>
                </a:lnTo>
                <a:lnTo>
                  <a:pt x="97" y="165"/>
                </a:lnTo>
                <a:lnTo>
                  <a:pt x="92" y="176"/>
                </a:lnTo>
                <a:lnTo>
                  <a:pt x="88" y="180"/>
                </a:lnTo>
                <a:lnTo>
                  <a:pt x="85" y="185"/>
                </a:lnTo>
                <a:lnTo>
                  <a:pt x="81" y="188"/>
                </a:lnTo>
                <a:lnTo>
                  <a:pt x="79" y="190"/>
                </a:lnTo>
                <a:lnTo>
                  <a:pt x="76" y="193"/>
                </a:lnTo>
                <a:lnTo>
                  <a:pt x="74" y="195"/>
                </a:lnTo>
                <a:lnTo>
                  <a:pt x="73" y="195"/>
                </a:lnTo>
                <a:lnTo>
                  <a:pt x="71" y="197"/>
                </a:lnTo>
                <a:lnTo>
                  <a:pt x="70" y="195"/>
                </a:lnTo>
                <a:lnTo>
                  <a:pt x="68" y="195"/>
                </a:lnTo>
                <a:lnTo>
                  <a:pt x="66" y="194"/>
                </a:lnTo>
                <a:lnTo>
                  <a:pt x="65" y="192"/>
                </a:lnTo>
                <a:lnTo>
                  <a:pt x="63" y="190"/>
                </a:lnTo>
                <a:lnTo>
                  <a:pt x="61" y="187"/>
                </a:lnTo>
                <a:lnTo>
                  <a:pt x="60" y="183"/>
                </a:lnTo>
                <a:lnTo>
                  <a:pt x="59" y="179"/>
                </a:lnTo>
                <a:lnTo>
                  <a:pt x="58" y="174"/>
                </a:lnTo>
                <a:lnTo>
                  <a:pt x="54" y="170"/>
                </a:lnTo>
                <a:lnTo>
                  <a:pt x="51" y="166"/>
                </a:lnTo>
                <a:lnTo>
                  <a:pt x="46" y="163"/>
                </a:lnTo>
                <a:lnTo>
                  <a:pt x="41" y="159"/>
                </a:lnTo>
                <a:lnTo>
                  <a:pt x="36" y="155"/>
                </a:lnTo>
                <a:lnTo>
                  <a:pt x="31" y="151"/>
                </a:lnTo>
                <a:lnTo>
                  <a:pt x="25" y="148"/>
                </a:lnTo>
                <a:lnTo>
                  <a:pt x="19" y="143"/>
                </a:lnTo>
                <a:lnTo>
                  <a:pt x="12" y="139"/>
                </a:lnTo>
                <a:lnTo>
                  <a:pt x="9" y="135"/>
                </a:lnTo>
                <a:lnTo>
                  <a:pt x="5" y="132"/>
                </a:lnTo>
                <a:lnTo>
                  <a:pt x="2" y="130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1" y="122"/>
                </a:lnTo>
                <a:lnTo>
                  <a:pt x="4" y="121"/>
                </a:lnTo>
                <a:lnTo>
                  <a:pt x="7" y="121"/>
                </a:lnTo>
                <a:lnTo>
                  <a:pt x="11" y="121"/>
                </a:lnTo>
                <a:lnTo>
                  <a:pt x="16" y="122"/>
                </a:lnTo>
                <a:lnTo>
                  <a:pt x="22" y="124"/>
                </a:lnTo>
                <a:lnTo>
                  <a:pt x="30" y="125"/>
                </a:lnTo>
                <a:lnTo>
                  <a:pt x="30" y="12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80"/>
          <p:cNvSpPr/>
          <p:nvPr/>
        </p:nvSpPr>
        <p:spPr bwMode="auto">
          <a:xfrm>
            <a:off x="2573075" y="2317319"/>
            <a:ext cx="203383" cy="239274"/>
          </a:xfrm>
          <a:custGeom>
            <a:avLst/>
            <a:gdLst>
              <a:gd name="T0" fmla="*/ 48 w 68"/>
              <a:gd name="T1" fmla="*/ 80 h 80"/>
              <a:gd name="T2" fmla="*/ 41 w 68"/>
              <a:gd name="T3" fmla="*/ 71 h 80"/>
              <a:gd name="T4" fmla="*/ 35 w 68"/>
              <a:gd name="T5" fmla="*/ 64 h 80"/>
              <a:gd name="T6" fmla="*/ 30 w 68"/>
              <a:gd name="T7" fmla="*/ 56 h 80"/>
              <a:gd name="T8" fmla="*/ 25 w 68"/>
              <a:gd name="T9" fmla="*/ 49 h 80"/>
              <a:gd name="T10" fmla="*/ 21 w 68"/>
              <a:gd name="T11" fmla="*/ 42 h 80"/>
              <a:gd name="T12" fmla="*/ 16 w 68"/>
              <a:gd name="T13" fmla="*/ 37 h 80"/>
              <a:gd name="T14" fmla="*/ 14 w 68"/>
              <a:gd name="T15" fmla="*/ 31 h 80"/>
              <a:gd name="T16" fmla="*/ 10 w 68"/>
              <a:gd name="T17" fmla="*/ 27 h 80"/>
              <a:gd name="T18" fmla="*/ 7 w 68"/>
              <a:gd name="T19" fmla="*/ 22 h 80"/>
              <a:gd name="T20" fmla="*/ 5 w 68"/>
              <a:gd name="T21" fmla="*/ 19 h 80"/>
              <a:gd name="T22" fmla="*/ 4 w 68"/>
              <a:gd name="T23" fmla="*/ 15 h 80"/>
              <a:gd name="T24" fmla="*/ 1 w 68"/>
              <a:gd name="T25" fmla="*/ 12 h 80"/>
              <a:gd name="T26" fmla="*/ 0 w 68"/>
              <a:gd name="T27" fmla="*/ 10 h 80"/>
              <a:gd name="T28" fmla="*/ 0 w 68"/>
              <a:gd name="T29" fmla="*/ 7 h 80"/>
              <a:gd name="T30" fmla="*/ 0 w 68"/>
              <a:gd name="T31" fmla="*/ 6 h 80"/>
              <a:gd name="T32" fmla="*/ 0 w 68"/>
              <a:gd name="T33" fmla="*/ 5 h 80"/>
              <a:gd name="T34" fmla="*/ 1 w 68"/>
              <a:gd name="T35" fmla="*/ 3 h 80"/>
              <a:gd name="T36" fmla="*/ 1 w 68"/>
              <a:gd name="T37" fmla="*/ 3 h 80"/>
              <a:gd name="T38" fmla="*/ 2 w 68"/>
              <a:gd name="T39" fmla="*/ 2 h 80"/>
              <a:gd name="T40" fmla="*/ 5 w 68"/>
              <a:gd name="T41" fmla="*/ 1 h 80"/>
              <a:gd name="T42" fmla="*/ 6 w 68"/>
              <a:gd name="T43" fmla="*/ 1 h 80"/>
              <a:gd name="T44" fmla="*/ 10 w 68"/>
              <a:gd name="T45" fmla="*/ 1 h 80"/>
              <a:gd name="T46" fmla="*/ 14 w 68"/>
              <a:gd name="T47" fmla="*/ 0 h 80"/>
              <a:gd name="T48" fmla="*/ 17 w 68"/>
              <a:gd name="T49" fmla="*/ 0 h 80"/>
              <a:gd name="T50" fmla="*/ 26 w 68"/>
              <a:gd name="T51" fmla="*/ 2 h 80"/>
              <a:gd name="T52" fmla="*/ 35 w 68"/>
              <a:gd name="T53" fmla="*/ 3 h 80"/>
              <a:gd name="T54" fmla="*/ 41 w 68"/>
              <a:gd name="T55" fmla="*/ 6 h 80"/>
              <a:gd name="T56" fmla="*/ 48 w 68"/>
              <a:gd name="T57" fmla="*/ 10 h 80"/>
              <a:gd name="T58" fmla="*/ 53 w 68"/>
              <a:gd name="T59" fmla="*/ 13 h 80"/>
              <a:gd name="T60" fmla="*/ 59 w 68"/>
              <a:gd name="T61" fmla="*/ 19 h 80"/>
              <a:gd name="T62" fmla="*/ 63 w 68"/>
              <a:gd name="T63" fmla="*/ 25 h 80"/>
              <a:gd name="T64" fmla="*/ 68 w 68"/>
              <a:gd name="T65" fmla="*/ 32 h 80"/>
              <a:gd name="T66" fmla="*/ 68 w 68"/>
              <a:gd name="T67" fmla="*/ 36 h 80"/>
              <a:gd name="T68" fmla="*/ 68 w 68"/>
              <a:gd name="T69" fmla="*/ 41 h 80"/>
              <a:gd name="T70" fmla="*/ 68 w 68"/>
              <a:gd name="T71" fmla="*/ 46 h 80"/>
              <a:gd name="T72" fmla="*/ 66 w 68"/>
              <a:gd name="T73" fmla="*/ 52 h 80"/>
              <a:gd name="T74" fmla="*/ 65 w 68"/>
              <a:gd name="T75" fmla="*/ 59 h 80"/>
              <a:gd name="T76" fmla="*/ 64 w 68"/>
              <a:gd name="T77" fmla="*/ 65 h 80"/>
              <a:gd name="T78" fmla="*/ 60 w 68"/>
              <a:gd name="T79" fmla="*/ 73 h 80"/>
              <a:gd name="T80" fmla="*/ 58 w 68"/>
              <a:gd name="T81" fmla="*/ 80 h 80"/>
              <a:gd name="T82" fmla="*/ 48 w 68"/>
              <a:gd name="T83" fmla="*/ 80 h 80"/>
              <a:gd name="T84" fmla="*/ 48 w 68"/>
              <a:gd name="T8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" h="80">
                <a:moveTo>
                  <a:pt x="48" y="80"/>
                </a:moveTo>
                <a:lnTo>
                  <a:pt x="41" y="71"/>
                </a:lnTo>
                <a:lnTo>
                  <a:pt x="35" y="64"/>
                </a:lnTo>
                <a:lnTo>
                  <a:pt x="30" y="56"/>
                </a:lnTo>
                <a:lnTo>
                  <a:pt x="25" y="49"/>
                </a:lnTo>
                <a:lnTo>
                  <a:pt x="21" y="42"/>
                </a:lnTo>
                <a:lnTo>
                  <a:pt x="16" y="37"/>
                </a:lnTo>
                <a:lnTo>
                  <a:pt x="14" y="31"/>
                </a:lnTo>
                <a:lnTo>
                  <a:pt x="10" y="27"/>
                </a:lnTo>
                <a:lnTo>
                  <a:pt x="7" y="22"/>
                </a:lnTo>
                <a:lnTo>
                  <a:pt x="5" y="19"/>
                </a:lnTo>
                <a:lnTo>
                  <a:pt x="4" y="15"/>
                </a:lnTo>
                <a:lnTo>
                  <a:pt x="1" y="12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5" y="1"/>
                </a:lnTo>
                <a:lnTo>
                  <a:pt x="6" y="1"/>
                </a:lnTo>
                <a:lnTo>
                  <a:pt x="10" y="1"/>
                </a:lnTo>
                <a:lnTo>
                  <a:pt x="14" y="0"/>
                </a:lnTo>
                <a:lnTo>
                  <a:pt x="17" y="0"/>
                </a:lnTo>
                <a:lnTo>
                  <a:pt x="26" y="2"/>
                </a:lnTo>
                <a:lnTo>
                  <a:pt x="35" y="3"/>
                </a:lnTo>
                <a:lnTo>
                  <a:pt x="41" y="6"/>
                </a:lnTo>
                <a:lnTo>
                  <a:pt x="48" y="10"/>
                </a:lnTo>
                <a:lnTo>
                  <a:pt x="53" y="13"/>
                </a:lnTo>
                <a:lnTo>
                  <a:pt x="59" y="19"/>
                </a:lnTo>
                <a:lnTo>
                  <a:pt x="63" y="25"/>
                </a:lnTo>
                <a:lnTo>
                  <a:pt x="68" y="32"/>
                </a:lnTo>
                <a:lnTo>
                  <a:pt x="68" y="36"/>
                </a:lnTo>
                <a:lnTo>
                  <a:pt x="68" y="41"/>
                </a:lnTo>
                <a:lnTo>
                  <a:pt x="68" y="46"/>
                </a:lnTo>
                <a:lnTo>
                  <a:pt x="66" y="52"/>
                </a:lnTo>
                <a:lnTo>
                  <a:pt x="65" y="59"/>
                </a:lnTo>
                <a:lnTo>
                  <a:pt x="64" y="65"/>
                </a:lnTo>
                <a:lnTo>
                  <a:pt x="60" y="73"/>
                </a:lnTo>
                <a:lnTo>
                  <a:pt x="58" y="80"/>
                </a:lnTo>
                <a:lnTo>
                  <a:pt x="48" y="80"/>
                </a:lnTo>
                <a:lnTo>
                  <a:pt x="48" y="8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81"/>
          <p:cNvSpPr/>
          <p:nvPr/>
        </p:nvSpPr>
        <p:spPr bwMode="auto">
          <a:xfrm>
            <a:off x="2028727" y="2478829"/>
            <a:ext cx="161510" cy="364893"/>
          </a:xfrm>
          <a:custGeom>
            <a:avLst/>
            <a:gdLst>
              <a:gd name="T0" fmla="*/ 10 w 54"/>
              <a:gd name="T1" fmla="*/ 122 h 122"/>
              <a:gd name="T2" fmla="*/ 6 w 54"/>
              <a:gd name="T3" fmla="*/ 117 h 122"/>
              <a:gd name="T4" fmla="*/ 3 w 54"/>
              <a:gd name="T5" fmla="*/ 110 h 122"/>
              <a:gd name="T6" fmla="*/ 2 w 54"/>
              <a:gd name="T7" fmla="*/ 102 h 122"/>
              <a:gd name="T8" fmla="*/ 1 w 54"/>
              <a:gd name="T9" fmla="*/ 90 h 122"/>
              <a:gd name="T10" fmla="*/ 0 w 54"/>
              <a:gd name="T11" fmla="*/ 81 h 122"/>
              <a:gd name="T12" fmla="*/ 1 w 54"/>
              <a:gd name="T13" fmla="*/ 74 h 122"/>
              <a:gd name="T14" fmla="*/ 2 w 54"/>
              <a:gd name="T15" fmla="*/ 70 h 122"/>
              <a:gd name="T16" fmla="*/ 6 w 54"/>
              <a:gd name="T17" fmla="*/ 66 h 122"/>
              <a:gd name="T18" fmla="*/ 10 w 54"/>
              <a:gd name="T19" fmla="*/ 63 h 122"/>
              <a:gd name="T20" fmla="*/ 13 w 54"/>
              <a:gd name="T21" fmla="*/ 59 h 122"/>
              <a:gd name="T22" fmla="*/ 19 w 54"/>
              <a:gd name="T23" fmla="*/ 54 h 122"/>
              <a:gd name="T24" fmla="*/ 24 w 54"/>
              <a:gd name="T25" fmla="*/ 46 h 122"/>
              <a:gd name="T26" fmla="*/ 27 w 54"/>
              <a:gd name="T27" fmla="*/ 39 h 122"/>
              <a:gd name="T28" fmla="*/ 31 w 54"/>
              <a:gd name="T29" fmla="*/ 27 h 122"/>
              <a:gd name="T30" fmla="*/ 35 w 54"/>
              <a:gd name="T31" fmla="*/ 16 h 122"/>
              <a:gd name="T32" fmla="*/ 39 w 54"/>
              <a:gd name="T33" fmla="*/ 9 h 122"/>
              <a:gd name="T34" fmla="*/ 42 w 54"/>
              <a:gd name="T35" fmla="*/ 2 h 122"/>
              <a:gd name="T36" fmla="*/ 46 w 54"/>
              <a:gd name="T37" fmla="*/ 0 h 122"/>
              <a:gd name="T38" fmla="*/ 50 w 54"/>
              <a:gd name="T39" fmla="*/ 2 h 122"/>
              <a:gd name="T40" fmla="*/ 51 w 54"/>
              <a:gd name="T41" fmla="*/ 6 h 122"/>
              <a:gd name="T42" fmla="*/ 52 w 54"/>
              <a:gd name="T43" fmla="*/ 11 h 122"/>
              <a:gd name="T44" fmla="*/ 54 w 54"/>
              <a:gd name="T45" fmla="*/ 17 h 122"/>
              <a:gd name="T46" fmla="*/ 54 w 54"/>
              <a:gd name="T47" fmla="*/ 25 h 122"/>
              <a:gd name="T48" fmla="*/ 52 w 54"/>
              <a:gd name="T49" fmla="*/ 35 h 122"/>
              <a:gd name="T50" fmla="*/ 52 w 54"/>
              <a:gd name="T51" fmla="*/ 46 h 122"/>
              <a:gd name="T52" fmla="*/ 49 w 54"/>
              <a:gd name="T53" fmla="*/ 71 h 122"/>
              <a:gd name="T54" fmla="*/ 41 w 54"/>
              <a:gd name="T55" fmla="*/ 93 h 122"/>
              <a:gd name="T56" fmla="*/ 32 w 54"/>
              <a:gd name="T57" fmla="*/ 107 h 122"/>
              <a:gd name="T58" fmla="*/ 26 w 54"/>
              <a:gd name="T59" fmla="*/ 114 h 122"/>
              <a:gd name="T60" fmla="*/ 20 w 54"/>
              <a:gd name="T61" fmla="*/ 119 h 122"/>
              <a:gd name="T62" fmla="*/ 13 w 54"/>
              <a:gd name="T63" fmla="*/ 122 h 122"/>
              <a:gd name="T64" fmla="*/ 11 w 54"/>
              <a:gd name="T65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" h="122">
                <a:moveTo>
                  <a:pt x="11" y="122"/>
                </a:moveTo>
                <a:lnTo>
                  <a:pt x="10" y="122"/>
                </a:lnTo>
                <a:lnTo>
                  <a:pt x="7" y="119"/>
                </a:lnTo>
                <a:lnTo>
                  <a:pt x="6" y="117"/>
                </a:lnTo>
                <a:lnTo>
                  <a:pt x="5" y="114"/>
                </a:lnTo>
                <a:lnTo>
                  <a:pt x="3" y="110"/>
                </a:lnTo>
                <a:lnTo>
                  <a:pt x="3" y="107"/>
                </a:lnTo>
                <a:lnTo>
                  <a:pt x="2" y="102"/>
                </a:lnTo>
                <a:lnTo>
                  <a:pt x="1" y="95"/>
                </a:lnTo>
                <a:lnTo>
                  <a:pt x="1" y="90"/>
                </a:lnTo>
                <a:lnTo>
                  <a:pt x="0" y="85"/>
                </a:lnTo>
                <a:lnTo>
                  <a:pt x="0" y="81"/>
                </a:lnTo>
                <a:lnTo>
                  <a:pt x="1" y="78"/>
                </a:lnTo>
                <a:lnTo>
                  <a:pt x="1" y="74"/>
                </a:lnTo>
                <a:lnTo>
                  <a:pt x="2" y="71"/>
                </a:lnTo>
                <a:lnTo>
                  <a:pt x="2" y="70"/>
                </a:lnTo>
                <a:lnTo>
                  <a:pt x="3" y="69"/>
                </a:lnTo>
                <a:lnTo>
                  <a:pt x="6" y="66"/>
                </a:lnTo>
                <a:lnTo>
                  <a:pt x="8" y="64"/>
                </a:lnTo>
                <a:lnTo>
                  <a:pt x="10" y="63"/>
                </a:lnTo>
                <a:lnTo>
                  <a:pt x="11" y="61"/>
                </a:lnTo>
                <a:lnTo>
                  <a:pt x="13" y="59"/>
                </a:lnTo>
                <a:lnTo>
                  <a:pt x="16" y="56"/>
                </a:lnTo>
                <a:lnTo>
                  <a:pt x="19" y="54"/>
                </a:lnTo>
                <a:lnTo>
                  <a:pt x="21" y="50"/>
                </a:lnTo>
                <a:lnTo>
                  <a:pt x="24" y="46"/>
                </a:lnTo>
                <a:lnTo>
                  <a:pt x="26" y="42"/>
                </a:lnTo>
                <a:lnTo>
                  <a:pt x="27" y="39"/>
                </a:lnTo>
                <a:lnTo>
                  <a:pt x="30" y="34"/>
                </a:lnTo>
                <a:lnTo>
                  <a:pt x="31" y="27"/>
                </a:lnTo>
                <a:lnTo>
                  <a:pt x="34" y="22"/>
                </a:lnTo>
                <a:lnTo>
                  <a:pt x="35" y="16"/>
                </a:lnTo>
                <a:lnTo>
                  <a:pt x="37" y="12"/>
                </a:lnTo>
                <a:lnTo>
                  <a:pt x="39" y="9"/>
                </a:lnTo>
                <a:lnTo>
                  <a:pt x="41" y="5"/>
                </a:lnTo>
                <a:lnTo>
                  <a:pt x="42" y="2"/>
                </a:lnTo>
                <a:lnTo>
                  <a:pt x="45" y="1"/>
                </a:lnTo>
                <a:lnTo>
                  <a:pt x="46" y="0"/>
                </a:lnTo>
                <a:lnTo>
                  <a:pt x="49" y="0"/>
                </a:lnTo>
                <a:lnTo>
                  <a:pt x="50" y="2"/>
                </a:lnTo>
                <a:lnTo>
                  <a:pt x="51" y="3"/>
                </a:lnTo>
                <a:lnTo>
                  <a:pt x="51" y="6"/>
                </a:lnTo>
                <a:lnTo>
                  <a:pt x="52" y="7"/>
                </a:lnTo>
                <a:lnTo>
                  <a:pt x="52" y="11"/>
                </a:lnTo>
                <a:lnTo>
                  <a:pt x="54" y="14"/>
                </a:lnTo>
                <a:lnTo>
                  <a:pt x="54" y="17"/>
                </a:lnTo>
                <a:lnTo>
                  <a:pt x="54" y="21"/>
                </a:lnTo>
                <a:lnTo>
                  <a:pt x="54" y="25"/>
                </a:lnTo>
                <a:lnTo>
                  <a:pt x="52" y="30"/>
                </a:lnTo>
                <a:lnTo>
                  <a:pt x="52" y="35"/>
                </a:lnTo>
                <a:lnTo>
                  <a:pt x="52" y="40"/>
                </a:lnTo>
                <a:lnTo>
                  <a:pt x="52" y="46"/>
                </a:lnTo>
                <a:lnTo>
                  <a:pt x="51" y="59"/>
                </a:lnTo>
                <a:lnTo>
                  <a:pt x="49" y="71"/>
                </a:lnTo>
                <a:lnTo>
                  <a:pt x="45" y="83"/>
                </a:lnTo>
                <a:lnTo>
                  <a:pt x="41" y="93"/>
                </a:lnTo>
                <a:lnTo>
                  <a:pt x="36" y="103"/>
                </a:lnTo>
                <a:lnTo>
                  <a:pt x="32" y="107"/>
                </a:lnTo>
                <a:lnTo>
                  <a:pt x="29" y="110"/>
                </a:lnTo>
                <a:lnTo>
                  <a:pt x="26" y="114"/>
                </a:lnTo>
                <a:lnTo>
                  <a:pt x="22" y="117"/>
                </a:lnTo>
                <a:lnTo>
                  <a:pt x="20" y="119"/>
                </a:lnTo>
                <a:lnTo>
                  <a:pt x="16" y="120"/>
                </a:lnTo>
                <a:lnTo>
                  <a:pt x="13" y="122"/>
                </a:lnTo>
                <a:lnTo>
                  <a:pt x="11" y="122"/>
                </a:lnTo>
                <a:lnTo>
                  <a:pt x="11" y="12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82"/>
          <p:cNvSpPr/>
          <p:nvPr/>
        </p:nvSpPr>
        <p:spPr bwMode="auto">
          <a:xfrm>
            <a:off x="2160327" y="2463875"/>
            <a:ext cx="1208334" cy="272175"/>
          </a:xfrm>
          <a:custGeom>
            <a:avLst/>
            <a:gdLst>
              <a:gd name="T0" fmla="*/ 331 w 404"/>
              <a:gd name="T1" fmla="*/ 84 h 91"/>
              <a:gd name="T2" fmla="*/ 320 w 404"/>
              <a:gd name="T3" fmla="*/ 90 h 91"/>
              <a:gd name="T4" fmla="*/ 315 w 404"/>
              <a:gd name="T5" fmla="*/ 90 h 91"/>
              <a:gd name="T6" fmla="*/ 313 w 404"/>
              <a:gd name="T7" fmla="*/ 85 h 91"/>
              <a:gd name="T8" fmla="*/ 315 w 404"/>
              <a:gd name="T9" fmla="*/ 75 h 91"/>
              <a:gd name="T10" fmla="*/ 323 w 404"/>
              <a:gd name="T11" fmla="*/ 59 h 91"/>
              <a:gd name="T12" fmla="*/ 326 w 404"/>
              <a:gd name="T13" fmla="*/ 45 h 91"/>
              <a:gd name="T14" fmla="*/ 328 w 404"/>
              <a:gd name="T15" fmla="*/ 37 h 91"/>
              <a:gd name="T16" fmla="*/ 321 w 404"/>
              <a:gd name="T17" fmla="*/ 34 h 91"/>
              <a:gd name="T18" fmla="*/ 309 w 404"/>
              <a:gd name="T19" fmla="*/ 31 h 91"/>
              <a:gd name="T20" fmla="*/ 295 w 404"/>
              <a:gd name="T21" fmla="*/ 32 h 91"/>
              <a:gd name="T22" fmla="*/ 274 w 404"/>
              <a:gd name="T23" fmla="*/ 34 h 91"/>
              <a:gd name="T24" fmla="*/ 253 w 404"/>
              <a:gd name="T25" fmla="*/ 35 h 91"/>
              <a:gd name="T26" fmla="*/ 233 w 404"/>
              <a:gd name="T27" fmla="*/ 37 h 91"/>
              <a:gd name="T28" fmla="*/ 210 w 404"/>
              <a:gd name="T29" fmla="*/ 40 h 91"/>
              <a:gd name="T30" fmla="*/ 181 w 404"/>
              <a:gd name="T31" fmla="*/ 42 h 91"/>
              <a:gd name="T32" fmla="*/ 148 w 404"/>
              <a:gd name="T33" fmla="*/ 46 h 91"/>
              <a:gd name="T34" fmla="*/ 111 w 404"/>
              <a:gd name="T35" fmla="*/ 50 h 91"/>
              <a:gd name="T36" fmla="*/ 78 w 404"/>
              <a:gd name="T37" fmla="*/ 54 h 91"/>
              <a:gd name="T38" fmla="*/ 50 w 404"/>
              <a:gd name="T39" fmla="*/ 56 h 91"/>
              <a:gd name="T40" fmla="*/ 27 w 404"/>
              <a:gd name="T41" fmla="*/ 58 h 91"/>
              <a:gd name="T42" fmla="*/ 11 w 404"/>
              <a:gd name="T43" fmla="*/ 59 h 91"/>
              <a:gd name="T44" fmla="*/ 0 w 404"/>
              <a:gd name="T45" fmla="*/ 59 h 91"/>
              <a:gd name="T46" fmla="*/ 26 w 404"/>
              <a:gd name="T47" fmla="*/ 37 h 91"/>
              <a:gd name="T48" fmla="*/ 62 w 404"/>
              <a:gd name="T49" fmla="*/ 35 h 91"/>
              <a:gd name="T50" fmla="*/ 91 w 404"/>
              <a:gd name="T51" fmla="*/ 31 h 91"/>
              <a:gd name="T52" fmla="*/ 119 w 404"/>
              <a:gd name="T53" fmla="*/ 29 h 91"/>
              <a:gd name="T54" fmla="*/ 150 w 404"/>
              <a:gd name="T55" fmla="*/ 26 h 91"/>
              <a:gd name="T56" fmla="*/ 188 w 404"/>
              <a:gd name="T57" fmla="*/ 24 h 91"/>
              <a:gd name="T58" fmla="*/ 225 w 404"/>
              <a:gd name="T59" fmla="*/ 20 h 91"/>
              <a:gd name="T60" fmla="*/ 256 w 404"/>
              <a:gd name="T61" fmla="*/ 16 h 91"/>
              <a:gd name="T62" fmla="*/ 281 w 404"/>
              <a:gd name="T63" fmla="*/ 12 h 91"/>
              <a:gd name="T64" fmla="*/ 300 w 404"/>
              <a:gd name="T65" fmla="*/ 8 h 91"/>
              <a:gd name="T66" fmla="*/ 315 w 404"/>
              <a:gd name="T67" fmla="*/ 5 h 91"/>
              <a:gd name="T68" fmla="*/ 330 w 404"/>
              <a:gd name="T69" fmla="*/ 0 h 91"/>
              <a:gd name="T70" fmla="*/ 340 w 404"/>
              <a:gd name="T71" fmla="*/ 1 h 91"/>
              <a:gd name="T72" fmla="*/ 353 w 404"/>
              <a:gd name="T73" fmla="*/ 7 h 91"/>
              <a:gd name="T74" fmla="*/ 374 w 404"/>
              <a:gd name="T75" fmla="*/ 20 h 91"/>
              <a:gd name="T76" fmla="*/ 392 w 404"/>
              <a:gd name="T77" fmla="*/ 32 h 91"/>
              <a:gd name="T78" fmla="*/ 402 w 404"/>
              <a:gd name="T79" fmla="*/ 42 h 91"/>
              <a:gd name="T80" fmla="*/ 403 w 404"/>
              <a:gd name="T81" fmla="*/ 49 h 91"/>
              <a:gd name="T82" fmla="*/ 399 w 404"/>
              <a:gd name="T83" fmla="*/ 52 h 91"/>
              <a:gd name="T84" fmla="*/ 389 w 404"/>
              <a:gd name="T85" fmla="*/ 55 h 91"/>
              <a:gd name="T86" fmla="*/ 374 w 404"/>
              <a:gd name="T87" fmla="*/ 59 h 91"/>
              <a:gd name="T88" fmla="*/ 359 w 404"/>
              <a:gd name="T89" fmla="*/ 65 h 91"/>
              <a:gd name="T90" fmla="*/ 341 w 404"/>
              <a:gd name="T91" fmla="*/ 7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4" h="91">
                <a:moveTo>
                  <a:pt x="341" y="76"/>
                </a:moveTo>
                <a:lnTo>
                  <a:pt x="336" y="80"/>
                </a:lnTo>
                <a:lnTo>
                  <a:pt x="331" y="84"/>
                </a:lnTo>
                <a:lnTo>
                  <a:pt x="328" y="86"/>
                </a:lnTo>
                <a:lnTo>
                  <a:pt x="324" y="89"/>
                </a:lnTo>
                <a:lnTo>
                  <a:pt x="320" y="90"/>
                </a:lnTo>
                <a:lnTo>
                  <a:pt x="318" y="91"/>
                </a:lnTo>
                <a:lnTo>
                  <a:pt x="316" y="91"/>
                </a:lnTo>
                <a:lnTo>
                  <a:pt x="315" y="90"/>
                </a:lnTo>
                <a:lnTo>
                  <a:pt x="313" y="89"/>
                </a:lnTo>
                <a:lnTo>
                  <a:pt x="313" y="88"/>
                </a:lnTo>
                <a:lnTo>
                  <a:pt x="313" y="85"/>
                </a:lnTo>
                <a:lnTo>
                  <a:pt x="313" y="83"/>
                </a:lnTo>
                <a:lnTo>
                  <a:pt x="314" y="79"/>
                </a:lnTo>
                <a:lnTo>
                  <a:pt x="315" y="75"/>
                </a:lnTo>
                <a:lnTo>
                  <a:pt x="318" y="70"/>
                </a:lnTo>
                <a:lnTo>
                  <a:pt x="320" y="64"/>
                </a:lnTo>
                <a:lnTo>
                  <a:pt x="323" y="59"/>
                </a:lnTo>
                <a:lnTo>
                  <a:pt x="324" y="54"/>
                </a:lnTo>
                <a:lnTo>
                  <a:pt x="326" y="49"/>
                </a:lnTo>
                <a:lnTo>
                  <a:pt x="326" y="45"/>
                </a:lnTo>
                <a:lnTo>
                  <a:pt x="328" y="42"/>
                </a:lnTo>
                <a:lnTo>
                  <a:pt x="328" y="40"/>
                </a:lnTo>
                <a:lnTo>
                  <a:pt x="328" y="37"/>
                </a:lnTo>
                <a:lnTo>
                  <a:pt x="328" y="36"/>
                </a:lnTo>
                <a:lnTo>
                  <a:pt x="325" y="35"/>
                </a:lnTo>
                <a:lnTo>
                  <a:pt x="321" y="34"/>
                </a:lnTo>
                <a:lnTo>
                  <a:pt x="318" y="32"/>
                </a:lnTo>
                <a:lnTo>
                  <a:pt x="313" y="31"/>
                </a:lnTo>
                <a:lnTo>
                  <a:pt x="309" y="31"/>
                </a:lnTo>
                <a:lnTo>
                  <a:pt x="305" y="32"/>
                </a:lnTo>
                <a:lnTo>
                  <a:pt x="300" y="32"/>
                </a:lnTo>
                <a:lnTo>
                  <a:pt x="295" y="32"/>
                </a:lnTo>
                <a:lnTo>
                  <a:pt x="289" y="32"/>
                </a:lnTo>
                <a:lnTo>
                  <a:pt x="282" y="32"/>
                </a:lnTo>
                <a:lnTo>
                  <a:pt x="274" y="34"/>
                </a:lnTo>
                <a:lnTo>
                  <a:pt x="265" y="34"/>
                </a:lnTo>
                <a:lnTo>
                  <a:pt x="260" y="35"/>
                </a:lnTo>
                <a:lnTo>
                  <a:pt x="253" y="35"/>
                </a:lnTo>
                <a:lnTo>
                  <a:pt x="247" y="36"/>
                </a:lnTo>
                <a:lnTo>
                  <a:pt x="241" y="36"/>
                </a:lnTo>
                <a:lnTo>
                  <a:pt x="233" y="37"/>
                </a:lnTo>
                <a:lnTo>
                  <a:pt x="226" y="37"/>
                </a:lnTo>
                <a:lnTo>
                  <a:pt x="218" y="39"/>
                </a:lnTo>
                <a:lnTo>
                  <a:pt x="210" y="40"/>
                </a:lnTo>
                <a:lnTo>
                  <a:pt x="199" y="41"/>
                </a:lnTo>
                <a:lnTo>
                  <a:pt x="191" y="41"/>
                </a:lnTo>
                <a:lnTo>
                  <a:pt x="181" y="42"/>
                </a:lnTo>
                <a:lnTo>
                  <a:pt x="171" y="44"/>
                </a:lnTo>
                <a:lnTo>
                  <a:pt x="159" y="45"/>
                </a:lnTo>
                <a:lnTo>
                  <a:pt x="148" y="46"/>
                </a:lnTo>
                <a:lnTo>
                  <a:pt x="135" y="47"/>
                </a:lnTo>
                <a:lnTo>
                  <a:pt x="123" y="49"/>
                </a:lnTo>
                <a:lnTo>
                  <a:pt x="111" y="50"/>
                </a:lnTo>
                <a:lnTo>
                  <a:pt x="99" y="51"/>
                </a:lnTo>
                <a:lnTo>
                  <a:pt x="89" y="52"/>
                </a:lnTo>
                <a:lnTo>
                  <a:pt x="78" y="54"/>
                </a:lnTo>
                <a:lnTo>
                  <a:pt x="67" y="55"/>
                </a:lnTo>
                <a:lnTo>
                  <a:pt x="59" y="55"/>
                </a:lnTo>
                <a:lnTo>
                  <a:pt x="50" y="56"/>
                </a:lnTo>
                <a:lnTo>
                  <a:pt x="42" y="56"/>
                </a:lnTo>
                <a:lnTo>
                  <a:pt x="35" y="58"/>
                </a:lnTo>
                <a:lnTo>
                  <a:pt x="27" y="58"/>
                </a:lnTo>
                <a:lnTo>
                  <a:pt x="21" y="58"/>
                </a:lnTo>
                <a:lnTo>
                  <a:pt x="16" y="59"/>
                </a:lnTo>
                <a:lnTo>
                  <a:pt x="11" y="59"/>
                </a:lnTo>
                <a:lnTo>
                  <a:pt x="6" y="59"/>
                </a:lnTo>
                <a:lnTo>
                  <a:pt x="2" y="59"/>
                </a:lnTo>
                <a:lnTo>
                  <a:pt x="0" y="59"/>
                </a:lnTo>
                <a:lnTo>
                  <a:pt x="0" y="39"/>
                </a:lnTo>
                <a:lnTo>
                  <a:pt x="13" y="39"/>
                </a:lnTo>
                <a:lnTo>
                  <a:pt x="26" y="37"/>
                </a:lnTo>
                <a:lnTo>
                  <a:pt x="39" y="36"/>
                </a:lnTo>
                <a:lnTo>
                  <a:pt x="51" y="35"/>
                </a:lnTo>
                <a:lnTo>
                  <a:pt x="62" y="35"/>
                </a:lnTo>
                <a:lnTo>
                  <a:pt x="73" y="34"/>
                </a:lnTo>
                <a:lnTo>
                  <a:pt x="83" y="32"/>
                </a:lnTo>
                <a:lnTo>
                  <a:pt x="91" y="31"/>
                </a:lnTo>
                <a:lnTo>
                  <a:pt x="100" y="31"/>
                </a:lnTo>
                <a:lnTo>
                  <a:pt x="109" y="30"/>
                </a:lnTo>
                <a:lnTo>
                  <a:pt x="119" y="29"/>
                </a:lnTo>
                <a:lnTo>
                  <a:pt x="129" y="29"/>
                </a:lnTo>
                <a:lnTo>
                  <a:pt x="139" y="27"/>
                </a:lnTo>
                <a:lnTo>
                  <a:pt x="150" y="26"/>
                </a:lnTo>
                <a:lnTo>
                  <a:pt x="163" y="25"/>
                </a:lnTo>
                <a:lnTo>
                  <a:pt x="176" y="25"/>
                </a:lnTo>
                <a:lnTo>
                  <a:pt x="188" y="24"/>
                </a:lnTo>
                <a:lnTo>
                  <a:pt x="201" y="22"/>
                </a:lnTo>
                <a:lnTo>
                  <a:pt x="212" y="21"/>
                </a:lnTo>
                <a:lnTo>
                  <a:pt x="225" y="20"/>
                </a:lnTo>
                <a:lnTo>
                  <a:pt x="235" y="19"/>
                </a:lnTo>
                <a:lnTo>
                  <a:pt x="246" y="17"/>
                </a:lnTo>
                <a:lnTo>
                  <a:pt x="256" y="16"/>
                </a:lnTo>
                <a:lnTo>
                  <a:pt x="265" y="15"/>
                </a:lnTo>
                <a:lnTo>
                  <a:pt x="274" y="14"/>
                </a:lnTo>
                <a:lnTo>
                  <a:pt x="281" y="12"/>
                </a:lnTo>
                <a:lnTo>
                  <a:pt x="287" y="11"/>
                </a:lnTo>
                <a:lnTo>
                  <a:pt x="295" y="10"/>
                </a:lnTo>
                <a:lnTo>
                  <a:pt x="300" y="8"/>
                </a:lnTo>
                <a:lnTo>
                  <a:pt x="306" y="7"/>
                </a:lnTo>
                <a:lnTo>
                  <a:pt x="310" y="6"/>
                </a:lnTo>
                <a:lnTo>
                  <a:pt x="315" y="5"/>
                </a:lnTo>
                <a:lnTo>
                  <a:pt x="320" y="3"/>
                </a:lnTo>
                <a:lnTo>
                  <a:pt x="325" y="1"/>
                </a:lnTo>
                <a:lnTo>
                  <a:pt x="330" y="0"/>
                </a:lnTo>
                <a:lnTo>
                  <a:pt x="334" y="0"/>
                </a:lnTo>
                <a:lnTo>
                  <a:pt x="336" y="0"/>
                </a:lnTo>
                <a:lnTo>
                  <a:pt x="340" y="1"/>
                </a:lnTo>
                <a:lnTo>
                  <a:pt x="344" y="2"/>
                </a:lnTo>
                <a:lnTo>
                  <a:pt x="348" y="5"/>
                </a:lnTo>
                <a:lnTo>
                  <a:pt x="353" y="7"/>
                </a:lnTo>
                <a:lnTo>
                  <a:pt x="359" y="11"/>
                </a:lnTo>
                <a:lnTo>
                  <a:pt x="367" y="15"/>
                </a:lnTo>
                <a:lnTo>
                  <a:pt x="374" y="20"/>
                </a:lnTo>
                <a:lnTo>
                  <a:pt x="382" y="24"/>
                </a:lnTo>
                <a:lnTo>
                  <a:pt x="387" y="29"/>
                </a:lnTo>
                <a:lnTo>
                  <a:pt x="392" y="32"/>
                </a:lnTo>
                <a:lnTo>
                  <a:pt x="397" y="36"/>
                </a:lnTo>
                <a:lnTo>
                  <a:pt x="399" y="39"/>
                </a:lnTo>
                <a:lnTo>
                  <a:pt x="402" y="42"/>
                </a:lnTo>
                <a:lnTo>
                  <a:pt x="403" y="45"/>
                </a:lnTo>
                <a:lnTo>
                  <a:pt x="404" y="46"/>
                </a:lnTo>
                <a:lnTo>
                  <a:pt x="403" y="49"/>
                </a:lnTo>
                <a:lnTo>
                  <a:pt x="403" y="50"/>
                </a:lnTo>
                <a:lnTo>
                  <a:pt x="401" y="51"/>
                </a:lnTo>
                <a:lnTo>
                  <a:pt x="399" y="52"/>
                </a:lnTo>
                <a:lnTo>
                  <a:pt x="395" y="54"/>
                </a:lnTo>
                <a:lnTo>
                  <a:pt x="393" y="54"/>
                </a:lnTo>
                <a:lnTo>
                  <a:pt x="389" y="55"/>
                </a:lnTo>
                <a:lnTo>
                  <a:pt x="384" y="56"/>
                </a:lnTo>
                <a:lnTo>
                  <a:pt x="379" y="58"/>
                </a:lnTo>
                <a:lnTo>
                  <a:pt x="374" y="59"/>
                </a:lnTo>
                <a:lnTo>
                  <a:pt x="369" y="60"/>
                </a:lnTo>
                <a:lnTo>
                  <a:pt x="364" y="63"/>
                </a:lnTo>
                <a:lnTo>
                  <a:pt x="359" y="65"/>
                </a:lnTo>
                <a:lnTo>
                  <a:pt x="353" y="68"/>
                </a:lnTo>
                <a:lnTo>
                  <a:pt x="348" y="71"/>
                </a:lnTo>
                <a:lnTo>
                  <a:pt x="341" y="76"/>
                </a:lnTo>
                <a:lnTo>
                  <a:pt x="341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83"/>
          <p:cNvSpPr/>
          <p:nvPr/>
        </p:nvSpPr>
        <p:spPr bwMode="auto">
          <a:xfrm>
            <a:off x="2022745" y="2691186"/>
            <a:ext cx="439667" cy="433685"/>
          </a:xfrm>
          <a:custGeom>
            <a:avLst/>
            <a:gdLst>
              <a:gd name="T0" fmla="*/ 83 w 147"/>
              <a:gd name="T1" fmla="*/ 49 h 145"/>
              <a:gd name="T2" fmla="*/ 92 w 147"/>
              <a:gd name="T3" fmla="*/ 36 h 145"/>
              <a:gd name="T4" fmla="*/ 97 w 147"/>
              <a:gd name="T5" fmla="*/ 23 h 145"/>
              <a:gd name="T6" fmla="*/ 98 w 147"/>
              <a:gd name="T7" fmla="*/ 15 h 145"/>
              <a:gd name="T8" fmla="*/ 96 w 147"/>
              <a:gd name="T9" fmla="*/ 9 h 145"/>
              <a:gd name="T10" fmla="*/ 95 w 147"/>
              <a:gd name="T11" fmla="*/ 5 h 145"/>
              <a:gd name="T12" fmla="*/ 96 w 147"/>
              <a:gd name="T13" fmla="*/ 3 h 145"/>
              <a:gd name="T14" fmla="*/ 100 w 147"/>
              <a:gd name="T15" fmla="*/ 0 h 145"/>
              <a:gd name="T16" fmla="*/ 108 w 147"/>
              <a:gd name="T17" fmla="*/ 0 h 145"/>
              <a:gd name="T18" fmla="*/ 115 w 147"/>
              <a:gd name="T19" fmla="*/ 2 h 145"/>
              <a:gd name="T20" fmla="*/ 121 w 147"/>
              <a:gd name="T21" fmla="*/ 5 h 145"/>
              <a:gd name="T22" fmla="*/ 130 w 147"/>
              <a:gd name="T23" fmla="*/ 9 h 145"/>
              <a:gd name="T24" fmla="*/ 137 w 147"/>
              <a:gd name="T25" fmla="*/ 15 h 145"/>
              <a:gd name="T26" fmla="*/ 144 w 147"/>
              <a:gd name="T27" fmla="*/ 21 h 145"/>
              <a:gd name="T28" fmla="*/ 146 w 147"/>
              <a:gd name="T29" fmla="*/ 26 h 145"/>
              <a:gd name="T30" fmla="*/ 147 w 147"/>
              <a:gd name="T31" fmla="*/ 29 h 145"/>
              <a:gd name="T32" fmla="*/ 142 w 147"/>
              <a:gd name="T33" fmla="*/ 37 h 145"/>
              <a:gd name="T34" fmla="*/ 140 w 147"/>
              <a:gd name="T35" fmla="*/ 41 h 145"/>
              <a:gd name="T36" fmla="*/ 135 w 147"/>
              <a:gd name="T37" fmla="*/ 44 h 145"/>
              <a:gd name="T38" fmla="*/ 127 w 147"/>
              <a:gd name="T39" fmla="*/ 51 h 145"/>
              <a:gd name="T40" fmla="*/ 119 w 147"/>
              <a:gd name="T41" fmla="*/ 59 h 145"/>
              <a:gd name="T42" fmla="*/ 106 w 147"/>
              <a:gd name="T43" fmla="*/ 71 h 145"/>
              <a:gd name="T44" fmla="*/ 92 w 147"/>
              <a:gd name="T45" fmla="*/ 86 h 145"/>
              <a:gd name="T46" fmla="*/ 76 w 147"/>
              <a:gd name="T47" fmla="*/ 101 h 145"/>
              <a:gd name="T48" fmla="*/ 61 w 147"/>
              <a:gd name="T49" fmla="*/ 114 h 145"/>
              <a:gd name="T50" fmla="*/ 47 w 147"/>
              <a:gd name="T51" fmla="*/ 124 h 145"/>
              <a:gd name="T52" fmla="*/ 33 w 147"/>
              <a:gd name="T53" fmla="*/ 132 h 145"/>
              <a:gd name="T54" fmla="*/ 19 w 147"/>
              <a:gd name="T55" fmla="*/ 139 h 145"/>
              <a:gd name="T56" fmla="*/ 10 w 147"/>
              <a:gd name="T57" fmla="*/ 142 h 145"/>
              <a:gd name="T58" fmla="*/ 4 w 147"/>
              <a:gd name="T59" fmla="*/ 145 h 145"/>
              <a:gd name="T60" fmla="*/ 0 w 147"/>
              <a:gd name="T61" fmla="*/ 144 h 145"/>
              <a:gd name="T62" fmla="*/ 0 w 147"/>
              <a:gd name="T63" fmla="*/ 141 h 145"/>
              <a:gd name="T64" fmla="*/ 5 w 147"/>
              <a:gd name="T65" fmla="*/ 136 h 145"/>
              <a:gd name="T66" fmla="*/ 15 w 147"/>
              <a:gd name="T67" fmla="*/ 129 h 145"/>
              <a:gd name="T68" fmla="*/ 28 w 147"/>
              <a:gd name="T69" fmla="*/ 117 h 145"/>
              <a:gd name="T70" fmla="*/ 53 w 147"/>
              <a:gd name="T71" fmla="*/ 90 h 145"/>
              <a:gd name="T72" fmla="*/ 77 w 147"/>
              <a:gd name="T73" fmla="*/ 5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45">
                <a:moveTo>
                  <a:pt x="77" y="58"/>
                </a:moveTo>
                <a:lnTo>
                  <a:pt x="83" y="49"/>
                </a:lnTo>
                <a:lnTo>
                  <a:pt x="88" y="42"/>
                </a:lnTo>
                <a:lnTo>
                  <a:pt x="92" y="36"/>
                </a:lnTo>
                <a:lnTo>
                  <a:pt x="95" y="29"/>
                </a:lnTo>
                <a:lnTo>
                  <a:pt x="97" y="23"/>
                </a:lnTo>
                <a:lnTo>
                  <a:pt x="97" y="19"/>
                </a:lnTo>
                <a:lnTo>
                  <a:pt x="98" y="15"/>
                </a:lnTo>
                <a:lnTo>
                  <a:pt x="97" y="12"/>
                </a:lnTo>
                <a:lnTo>
                  <a:pt x="96" y="9"/>
                </a:lnTo>
                <a:lnTo>
                  <a:pt x="95" y="8"/>
                </a:lnTo>
                <a:lnTo>
                  <a:pt x="95" y="5"/>
                </a:lnTo>
                <a:lnTo>
                  <a:pt x="95" y="4"/>
                </a:lnTo>
                <a:lnTo>
                  <a:pt x="96" y="3"/>
                </a:lnTo>
                <a:lnTo>
                  <a:pt x="97" y="2"/>
                </a:lnTo>
                <a:lnTo>
                  <a:pt x="100" y="0"/>
                </a:lnTo>
                <a:lnTo>
                  <a:pt x="102" y="0"/>
                </a:lnTo>
                <a:lnTo>
                  <a:pt x="108" y="0"/>
                </a:lnTo>
                <a:lnTo>
                  <a:pt x="111" y="0"/>
                </a:lnTo>
                <a:lnTo>
                  <a:pt x="115" y="2"/>
                </a:lnTo>
                <a:lnTo>
                  <a:pt x="117" y="3"/>
                </a:lnTo>
                <a:lnTo>
                  <a:pt x="121" y="5"/>
                </a:lnTo>
                <a:lnTo>
                  <a:pt x="125" y="7"/>
                </a:lnTo>
                <a:lnTo>
                  <a:pt x="130" y="9"/>
                </a:lnTo>
                <a:lnTo>
                  <a:pt x="134" y="13"/>
                </a:lnTo>
                <a:lnTo>
                  <a:pt x="137" y="15"/>
                </a:lnTo>
                <a:lnTo>
                  <a:pt x="141" y="18"/>
                </a:lnTo>
                <a:lnTo>
                  <a:pt x="144" y="21"/>
                </a:lnTo>
                <a:lnTo>
                  <a:pt x="145" y="23"/>
                </a:lnTo>
                <a:lnTo>
                  <a:pt x="146" y="26"/>
                </a:lnTo>
                <a:lnTo>
                  <a:pt x="147" y="27"/>
                </a:lnTo>
                <a:lnTo>
                  <a:pt x="147" y="29"/>
                </a:lnTo>
                <a:lnTo>
                  <a:pt x="145" y="33"/>
                </a:lnTo>
                <a:lnTo>
                  <a:pt x="142" y="37"/>
                </a:lnTo>
                <a:lnTo>
                  <a:pt x="141" y="38"/>
                </a:lnTo>
                <a:lnTo>
                  <a:pt x="140" y="41"/>
                </a:lnTo>
                <a:lnTo>
                  <a:pt x="137" y="42"/>
                </a:lnTo>
                <a:lnTo>
                  <a:pt x="135" y="44"/>
                </a:lnTo>
                <a:lnTo>
                  <a:pt x="131" y="47"/>
                </a:lnTo>
                <a:lnTo>
                  <a:pt x="127" y="51"/>
                </a:lnTo>
                <a:lnTo>
                  <a:pt x="124" y="54"/>
                </a:lnTo>
                <a:lnTo>
                  <a:pt x="119" y="59"/>
                </a:lnTo>
                <a:lnTo>
                  <a:pt x="112" y="65"/>
                </a:lnTo>
                <a:lnTo>
                  <a:pt x="106" y="71"/>
                </a:lnTo>
                <a:lnTo>
                  <a:pt x="100" y="77"/>
                </a:lnTo>
                <a:lnTo>
                  <a:pt x="92" y="86"/>
                </a:lnTo>
                <a:lnTo>
                  <a:pt x="85" y="93"/>
                </a:lnTo>
                <a:lnTo>
                  <a:pt x="76" y="101"/>
                </a:lnTo>
                <a:lnTo>
                  <a:pt x="68" y="107"/>
                </a:lnTo>
                <a:lnTo>
                  <a:pt x="61" y="114"/>
                </a:lnTo>
                <a:lnTo>
                  <a:pt x="53" y="119"/>
                </a:lnTo>
                <a:lnTo>
                  <a:pt x="47" y="124"/>
                </a:lnTo>
                <a:lnTo>
                  <a:pt x="39" y="129"/>
                </a:lnTo>
                <a:lnTo>
                  <a:pt x="33" y="132"/>
                </a:lnTo>
                <a:lnTo>
                  <a:pt x="26" y="136"/>
                </a:lnTo>
                <a:lnTo>
                  <a:pt x="19" y="139"/>
                </a:lnTo>
                <a:lnTo>
                  <a:pt x="14" y="141"/>
                </a:lnTo>
                <a:lnTo>
                  <a:pt x="10" y="142"/>
                </a:lnTo>
                <a:lnTo>
                  <a:pt x="7" y="144"/>
                </a:lnTo>
                <a:lnTo>
                  <a:pt x="4" y="145"/>
                </a:lnTo>
                <a:lnTo>
                  <a:pt x="2" y="145"/>
                </a:lnTo>
                <a:lnTo>
                  <a:pt x="0" y="144"/>
                </a:lnTo>
                <a:lnTo>
                  <a:pt x="0" y="144"/>
                </a:lnTo>
                <a:lnTo>
                  <a:pt x="0" y="141"/>
                </a:lnTo>
                <a:lnTo>
                  <a:pt x="3" y="139"/>
                </a:lnTo>
                <a:lnTo>
                  <a:pt x="5" y="136"/>
                </a:lnTo>
                <a:lnTo>
                  <a:pt x="10" y="132"/>
                </a:lnTo>
                <a:lnTo>
                  <a:pt x="15" y="129"/>
                </a:lnTo>
                <a:lnTo>
                  <a:pt x="21" y="124"/>
                </a:lnTo>
                <a:lnTo>
                  <a:pt x="28" y="117"/>
                </a:lnTo>
                <a:lnTo>
                  <a:pt x="41" y="103"/>
                </a:lnTo>
                <a:lnTo>
                  <a:pt x="53" y="90"/>
                </a:lnTo>
                <a:lnTo>
                  <a:pt x="66" y="75"/>
                </a:lnTo>
                <a:lnTo>
                  <a:pt x="77" y="58"/>
                </a:lnTo>
                <a:lnTo>
                  <a:pt x="77" y="5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84"/>
          <p:cNvSpPr/>
          <p:nvPr/>
        </p:nvSpPr>
        <p:spPr bwMode="auto">
          <a:xfrm>
            <a:off x="1813380" y="2834750"/>
            <a:ext cx="819513" cy="804560"/>
          </a:xfrm>
          <a:custGeom>
            <a:avLst/>
            <a:gdLst>
              <a:gd name="T0" fmla="*/ 40 w 274"/>
              <a:gd name="T1" fmla="*/ 238 h 269"/>
              <a:gd name="T2" fmla="*/ 64 w 274"/>
              <a:gd name="T3" fmla="*/ 221 h 269"/>
              <a:gd name="T4" fmla="*/ 91 w 274"/>
              <a:gd name="T5" fmla="*/ 199 h 269"/>
              <a:gd name="T6" fmla="*/ 119 w 274"/>
              <a:gd name="T7" fmla="*/ 172 h 269"/>
              <a:gd name="T8" fmla="*/ 152 w 274"/>
              <a:gd name="T9" fmla="*/ 137 h 269"/>
              <a:gd name="T10" fmla="*/ 181 w 274"/>
              <a:gd name="T11" fmla="*/ 101 h 269"/>
              <a:gd name="T12" fmla="*/ 196 w 274"/>
              <a:gd name="T13" fmla="*/ 81 h 269"/>
              <a:gd name="T14" fmla="*/ 207 w 274"/>
              <a:gd name="T15" fmla="*/ 64 h 269"/>
              <a:gd name="T16" fmla="*/ 215 w 274"/>
              <a:gd name="T17" fmla="*/ 53 h 269"/>
              <a:gd name="T18" fmla="*/ 220 w 274"/>
              <a:gd name="T19" fmla="*/ 44 h 269"/>
              <a:gd name="T20" fmla="*/ 222 w 274"/>
              <a:gd name="T21" fmla="*/ 40 h 269"/>
              <a:gd name="T22" fmla="*/ 217 w 274"/>
              <a:gd name="T23" fmla="*/ 35 h 269"/>
              <a:gd name="T24" fmla="*/ 206 w 274"/>
              <a:gd name="T25" fmla="*/ 33 h 269"/>
              <a:gd name="T26" fmla="*/ 182 w 274"/>
              <a:gd name="T27" fmla="*/ 33 h 269"/>
              <a:gd name="T28" fmla="*/ 145 w 274"/>
              <a:gd name="T29" fmla="*/ 28 h 269"/>
              <a:gd name="T30" fmla="*/ 176 w 274"/>
              <a:gd name="T31" fmla="*/ 11 h 269"/>
              <a:gd name="T32" fmla="*/ 194 w 274"/>
              <a:gd name="T33" fmla="*/ 11 h 269"/>
              <a:gd name="T34" fmla="*/ 207 w 274"/>
              <a:gd name="T35" fmla="*/ 11 h 269"/>
              <a:gd name="T36" fmla="*/ 219 w 274"/>
              <a:gd name="T37" fmla="*/ 9 h 269"/>
              <a:gd name="T38" fmla="*/ 226 w 274"/>
              <a:gd name="T39" fmla="*/ 8 h 269"/>
              <a:gd name="T40" fmla="*/ 235 w 274"/>
              <a:gd name="T41" fmla="*/ 4 h 269"/>
              <a:gd name="T42" fmla="*/ 244 w 274"/>
              <a:gd name="T43" fmla="*/ 0 h 269"/>
              <a:gd name="T44" fmla="*/ 249 w 274"/>
              <a:gd name="T45" fmla="*/ 3 h 269"/>
              <a:gd name="T46" fmla="*/ 256 w 274"/>
              <a:gd name="T47" fmla="*/ 9 h 269"/>
              <a:gd name="T48" fmla="*/ 264 w 274"/>
              <a:gd name="T49" fmla="*/ 19 h 269"/>
              <a:gd name="T50" fmla="*/ 270 w 274"/>
              <a:gd name="T51" fmla="*/ 27 h 269"/>
              <a:gd name="T52" fmla="*/ 274 w 274"/>
              <a:gd name="T53" fmla="*/ 32 h 269"/>
              <a:gd name="T54" fmla="*/ 270 w 274"/>
              <a:gd name="T55" fmla="*/ 38 h 269"/>
              <a:gd name="T56" fmla="*/ 264 w 274"/>
              <a:gd name="T57" fmla="*/ 42 h 269"/>
              <a:gd name="T58" fmla="*/ 258 w 274"/>
              <a:gd name="T59" fmla="*/ 47 h 269"/>
              <a:gd name="T60" fmla="*/ 251 w 274"/>
              <a:gd name="T61" fmla="*/ 53 h 269"/>
              <a:gd name="T62" fmla="*/ 248 w 274"/>
              <a:gd name="T63" fmla="*/ 59 h 269"/>
              <a:gd name="T64" fmla="*/ 243 w 274"/>
              <a:gd name="T65" fmla="*/ 66 h 269"/>
              <a:gd name="T66" fmla="*/ 235 w 274"/>
              <a:gd name="T67" fmla="*/ 76 h 269"/>
              <a:gd name="T68" fmla="*/ 225 w 274"/>
              <a:gd name="T69" fmla="*/ 88 h 269"/>
              <a:gd name="T70" fmla="*/ 212 w 274"/>
              <a:gd name="T71" fmla="*/ 106 h 269"/>
              <a:gd name="T72" fmla="*/ 192 w 274"/>
              <a:gd name="T73" fmla="*/ 132 h 269"/>
              <a:gd name="T74" fmla="*/ 160 w 274"/>
              <a:gd name="T75" fmla="*/ 167 h 269"/>
              <a:gd name="T76" fmla="*/ 128 w 274"/>
              <a:gd name="T77" fmla="*/ 198 h 269"/>
              <a:gd name="T78" fmla="*/ 96 w 274"/>
              <a:gd name="T79" fmla="*/ 223 h 269"/>
              <a:gd name="T80" fmla="*/ 65 w 274"/>
              <a:gd name="T81" fmla="*/ 242 h 269"/>
              <a:gd name="T82" fmla="*/ 38 w 274"/>
              <a:gd name="T83" fmla="*/ 255 h 269"/>
              <a:gd name="T84" fmla="*/ 15 w 274"/>
              <a:gd name="T85" fmla="*/ 265 h 269"/>
              <a:gd name="T86" fmla="*/ 4 w 274"/>
              <a:gd name="T87" fmla="*/ 269 h 269"/>
              <a:gd name="T88" fmla="*/ 0 w 274"/>
              <a:gd name="T89" fmla="*/ 267 h 269"/>
              <a:gd name="T90" fmla="*/ 6 w 274"/>
              <a:gd name="T91" fmla="*/ 260 h 269"/>
              <a:gd name="T92" fmla="*/ 20 w 274"/>
              <a:gd name="T93" fmla="*/ 25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4" h="269">
                <a:moveTo>
                  <a:pt x="26" y="248"/>
                </a:moveTo>
                <a:lnTo>
                  <a:pt x="33" y="243"/>
                </a:lnTo>
                <a:lnTo>
                  <a:pt x="40" y="238"/>
                </a:lnTo>
                <a:lnTo>
                  <a:pt x="48" y="233"/>
                </a:lnTo>
                <a:lnTo>
                  <a:pt x="55" y="228"/>
                </a:lnTo>
                <a:lnTo>
                  <a:pt x="64" y="221"/>
                </a:lnTo>
                <a:lnTo>
                  <a:pt x="73" y="214"/>
                </a:lnTo>
                <a:lnTo>
                  <a:pt x="82" y="208"/>
                </a:lnTo>
                <a:lnTo>
                  <a:pt x="91" y="199"/>
                </a:lnTo>
                <a:lnTo>
                  <a:pt x="99" y="191"/>
                </a:lnTo>
                <a:lnTo>
                  <a:pt x="109" y="182"/>
                </a:lnTo>
                <a:lnTo>
                  <a:pt x="119" y="172"/>
                </a:lnTo>
                <a:lnTo>
                  <a:pt x="129" y="162"/>
                </a:lnTo>
                <a:lnTo>
                  <a:pt x="141" y="151"/>
                </a:lnTo>
                <a:lnTo>
                  <a:pt x="152" y="137"/>
                </a:lnTo>
                <a:lnTo>
                  <a:pt x="163" y="123"/>
                </a:lnTo>
                <a:lnTo>
                  <a:pt x="175" y="108"/>
                </a:lnTo>
                <a:lnTo>
                  <a:pt x="181" y="101"/>
                </a:lnTo>
                <a:lnTo>
                  <a:pt x="186" y="93"/>
                </a:lnTo>
                <a:lnTo>
                  <a:pt x="191" y="87"/>
                </a:lnTo>
                <a:lnTo>
                  <a:pt x="196" y="81"/>
                </a:lnTo>
                <a:lnTo>
                  <a:pt x="200" y="76"/>
                </a:lnTo>
                <a:lnTo>
                  <a:pt x="204" y="69"/>
                </a:lnTo>
                <a:lnTo>
                  <a:pt x="207" y="64"/>
                </a:lnTo>
                <a:lnTo>
                  <a:pt x="210" y="61"/>
                </a:lnTo>
                <a:lnTo>
                  <a:pt x="214" y="57"/>
                </a:lnTo>
                <a:lnTo>
                  <a:pt x="215" y="53"/>
                </a:lnTo>
                <a:lnTo>
                  <a:pt x="217" y="49"/>
                </a:lnTo>
                <a:lnTo>
                  <a:pt x="219" y="47"/>
                </a:lnTo>
                <a:lnTo>
                  <a:pt x="220" y="44"/>
                </a:lnTo>
                <a:lnTo>
                  <a:pt x="221" y="43"/>
                </a:lnTo>
                <a:lnTo>
                  <a:pt x="222" y="42"/>
                </a:lnTo>
                <a:lnTo>
                  <a:pt x="222" y="40"/>
                </a:lnTo>
                <a:lnTo>
                  <a:pt x="221" y="38"/>
                </a:lnTo>
                <a:lnTo>
                  <a:pt x="219" y="37"/>
                </a:lnTo>
                <a:lnTo>
                  <a:pt x="217" y="35"/>
                </a:lnTo>
                <a:lnTo>
                  <a:pt x="214" y="34"/>
                </a:lnTo>
                <a:lnTo>
                  <a:pt x="210" y="34"/>
                </a:lnTo>
                <a:lnTo>
                  <a:pt x="206" y="33"/>
                </a:lnTo>
                <a:lnTo>
                  <a:pt x="201" y="33"/>
                </a:lnTo>
                <a:lnTo>
                  <a:pt x="195" y="33"/>
                </a:lnTo>
                <a:lnTo>
                  <a:pt x="182" y="33"/>
                </a:lnTo>
                <a:lnTo>
                  <a:pt x="168" y="32"/>
                </a:lnTo>
                <a:lnTo>
                  <a:pt x="157" y="29"/>
                </a:lnTo>
                <a:lnTo>
                  <a:pt x="145" y="28"/>
                </a:lnTo>
                <a:lnTo>
                  <a:pt x="162" y="10"/>
                </a:lnTo>
                <a:lnTo>
                  <a:pt x="170" y="11"/>
                </a:lnTo>
                <a:lnTo>
                  <a:pt x="176" y="11"/>
                </a:lnTo>
                <a:lnTo>
                  <a:pt x="182" y="11"/>
                </a:lnTo>
                <a:lnTo>
                  <a:pt x="187" y="11"/>
                </a:lnTo>
                <a:lnTo>
                  <a:pt x="194" y="11"/>
                </a:lnTo>
                <a:lnTo>
                  <a:pt x="199" y="11"/>
                </a:lnTo>
                <a:lnTo>
                  <a:pt x="202" y="11"/>
                </a:lnTo>
                <a:lnTo>
                  <a:pt x="207" y="11"/>
                </a:lnTo>
                <a:lnTo>
                  <a:pt x="211" y="10"/>
                </a:lnTo>
                <a:lnTo>
                  <a:pt x="215" y="10"/>
                </a:lnTo>
                <a:lnTo>
                  <a:pt x="219" y="9"/>
                </a:lnTo>
                <a:lnTo>
                  <a:pt x="221" y="9"/>
                </a:lnTo>
                <a:lnTo>
                  <a:pt x="224" y="8"/>
                </a:lnTo>
                <a:lnTo>
                  <a:pt x="226" y="8"/>
                </a:lnTo>
                <a:lnTo>
                  <a:pt x="227" y="6"/>
                </a:lnTo>
                <a:lnTo>
                  <a:pt x="230" y="5"/>
                </a:lnTo>
                <a:lnTo>
                  <a:pt x="235" y="4"/>
                </a:lnTo>
                <a:lnTo>
                  <a:pt x="239" y="3"/>
                </a:lnTo>
                <a:lnTo>
                  <a:pt x="243" y="1"/>
                </a:lnTo>
                <a:lnTo>
                  <a:pt x="244" y="0"/>
                </a:lnTo>
                <a:lnTo>
                  <a:pt x="245" y="1"/>
                </a:lnTo>
                <a:lnTo>
                  <a:pt x="248" y="1"/>
                </a:lnTo>
                <a:lnTo>
                  <a:pt x="249" y="3"/>
                </a:lnTo>
                <a:lnTo>
                  <a:pt x="251" y="4"/>
                </a:lnTo>
                <a:lnTo>
                  <a:pt x="254" y="6"/>
                </a:lnTo>
                <a:lnTo>
                  <a:pt x="256" y="9"/>
                </a:lnTo>
                <a:lnTo>
                  <a:pt x="259" y="11"/>
                </a:lnTo>
                <a:lnTo>
                  <a:pt x="261" y="15"/>
                </a:lnTo>
                <a:lnTo>
                  <a:pt x="264" y="19"/>
                </a:lnTo>
                <a:lnTo>
                  <a:pt x="266" y="22"/>
                </a:lnTo>
                <a:lnTo>
                  <a:pt x="269" y="24"/>
                </a:lnTo>
                <a:lnTo>
                  <a:pt x="270" y="27"/>
                </a:lnTo>
                <a:lnTo>
                  <a:pt x="273" y="29"/>
                </a:lnTo>
                <a:lnTo>
                  <a:pt x="273" y="30"/>
                </a:lnTo>
                <a:lnTo>
                  <a:pt x="274" y="32"/>
                </a:lnTo>
                <a:lnTo>
                  <a:pt x="274" y="33"/>
                </a:lnTo>
                <a:lnTo>
                  <a:pt x="273" y="35"/>
                </a:lnTo>
                <a:lnTo>
                  <a:pt x="270" y="38"/>
                </a:lnTo>
                <a:lnTo>
                  <a:pt x="269" y="39"/>
                </a:lnTo>
                <a:lnTo>
                  <a:pt x="266" y="40"/>
                </a:lnTo>
                <a:lnTo>
                  <a:pt x="264" y="42"/>
                </a:lnTo>
                <a:lnTo>
                  <a:pt x="261" y="43"/>
                </a:lnTo>
                <a:lnTo>
                  <a:pt x="259" y="44"/>
                </a:lnTo>
                <a:lnTo>
                  <a:pt x="258" y="47"/>
                </a:lnTo>
                <a:lnTo>
                  <a:pt x="255" y="48"/>
                </a:lnTo>
                <a:lnTo>
                  <a:pt x="254" y="49"/>
                </a:lnTo>
                <a:lnTo>
                  <a:pt x="251" y="53"/>
                </a:lnTo>
                <a:lnTo>
                  <a:pt x="249" y="57"/>
                </a:lnTo>
                <a:lnTo>
                  <a:pt x="249" y="58"/>
                </a:lnTo>
                <a:lnTo>
                  <a:pt x="248" y="59"/>
                </a:lnTo>
                <a:lnTo>
                  <a:pt x="246" y="62"/>
                </a:lnTo>
                <a:lnTo>
                  <a:pt x="245" y="63"/>
                </a:lnTo>
                <a:lnTo>
                  <a:pt x="243" y="66"/>
                </a:lnTo>
                <a:lnTo>
                  <a:pt x="240" y="69"/>
                </a:lnTo>
                <a:lnTo>
                  <a:pt x="238" y="72"/>
                </a:lnTo>
                <a:lnTo>
                  <a:pt x="235" y="76"/>
                </a:lnTo>
                <a:lnTo>
                  <a:pt x="231" y="79"/>
                </a:lnTo>
                <a:lnTo>
                  <a:pt x="229" y="84"/>
                </a:lnTo>
                <a:lnTo>
                  <a:pt x="225" y="88"/>
                </a:lnTo>
                <a:lnTo>
                  <a:pt x="220" y="94"/>
                </a:lnTo>
                <a:lnTo>
                  <a:pt x="216" y="99"/>
                </a:lnTo>
                <a:lnTo>
                  <a:pt x="212" y="106"/>
                </a:lnTo>
                <a:lnTo>
                  <a:pt x="207" y="112"/>
                </a:lnTo>
                <a:lnTo>
                  <a:pt x="202" y="118"/>
                </a:lnTo>
                <a:lnTo>
                  <a:pt x="192" y="132"/>
                </a:lnTo>
                <a:lnTo>
                  <a:pt x="181" y="145"/>
                </a:lnTo>
                <a:lnTo>
                  <a:pt x="171" y="156"/>
                </a:lnTo>
                <a:lnTo>
                  <a:pt x="160" y="167"/>
                </a:lnTo>
                <a:lnTo>
                  <a:pt x="150" y="179"/>
                </a:lnTo>
                <a:lnTo>
                  <a:pt x="138" y="189"/>
                </a:lnTo>
                <a:lnTo>
                  <a:pt x="128" y="198"/>
                </a:lnTo>
                <a:lnTo>
                  <a:pt x="118" y="206"/>
                </a:lnTo>
                <a:lnTo>
                  <a:pt x="107" y="215"/>
                </a:lnTo>
                <a:lnTo>
                  <a:pt x="96" y="223"/>
                </a:lnTo>
                <a:lnTo>
                  <a:pt x="85" y="229"/>
                </a:lnTo>
                <a:lnTo>
                  <a:pt x="75" y="235"/>
                </a:lnTo>
                <a:lnTo>
                  <a:pt x="65" y="242"/>
                </a:lnTo>
                <a:lnTo>
                  <a:pt x="55" y="247"/>
                </a:lnTo>
                <a:lnTo>
                  <a:pt x="47" y="252"/>
                </a:lnTo>
                <a:lnTo>
                  <a:pt x="38" y="255"/>
                </a:lnTo>
                <a:lnTo>
                  <a:pt x="29" y="259"/>
                </a:lnTo>
                <a:lnTo>
                  <a:pt x="21" y="263"/>
                </a:lnTo>
                <a:lnTo>
                  <a:pt x="15" y="265"/>
                </a:lnTo>
                <a:lnTo>
                  <a:pt x="10" y="267"/>
                </a:lnTo>
                <a:lnTo>
                  <a:pt x="6" y="268"/>
                </a:lnTo>
                <a:lnTo>
                  <a:pt x="4" y="269"/>
                </a:lnTo>
                <a:lnTo>
                  <a:pt x="1" y="268"/>
                </a:lnTo>
                <a:lnTo>
                  <a:pt x="1" y="268"/>
                </a:lnTo>
                <a:lnTo>
                  <a:pt x="0" y="267"/>
                </a:lnTo>
                <a:lnTo>
                  <a:pt x="1" y="265"/>
                </a:lnTo>
                <a:lnTo>
                  <a:pt x="4" y="263"/>
                </a:lnTo>
                <a:lnTo>
                  <a:pt x="6" y="260"/>
                </a:lnTo>
                <a:lnTo>
                  <a:pt x="10" y="258"/>
                </a:lnTo>
                <a:lnTo>
                  <a:pt x="14" y="255"/>
                </a:lnTo>
                <a:lnTo>
                  <a:pt x="20" y="252"/>
                </a:lnTo>
                <a:lnTo>
                  <a:pt x="26" y="248"/>
                </a:lnTo>
                <a:lnTo>
                  <a:pt x="26" y="24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85"/>
          <p:cNvSpPr/>
          <p:nvPr/>
        </p:nvSpPr>
        <p:spPr bwMode="auto">
          <a:xfrm>
            <a:off x="2064618" y="3148796"/>
            <a:ext cx="125619" cy="164502"/>
          </a:xfrm>
          <a:custGeom>
            <a:avLst/>
            <a:gdLst>
              <a:gd name="T0" fmla="*/ 12 w 42"/>
              <a:gd name="T1" fmla="*/ 3 h 55"/>
              <a:gd name="T2" fmla="*/ 17 w 42"/>
              <a:gd name="T3" fmla="*/ 6 h 55"/>
              <a:gd name="T4" fmla="*/ 22 w 42"/>
              <a:gd name="T5" fmla="*/ 8 h 55"/>
              <a:gd name="T6" fmla="*/ 24 w 42"/>
              <a:gd name="T7" fmla="*/ 10 h 55"/>
              <a:gd name="T8" fmla="*/ 27 w 42"/>
              <a:gd name="T9" fmla="*/ 11 h 55"/>
              <a:gd name="T10" fmla="*/ 29 w 42"/>
              <a:gd name="T11" fmla="*/ 13 h 55"/>
              <a:gd name="T12" fmla="*/ 32 w 42"/>
              <a:gd name="T13" fmla="*/ 16 h 55"/>
              <a:gd name="T14" fmla="*/ 34 w 42"/>
              <a:gd name="T15" fmla="*/ 18 h 55"/>
              <a:gd name="T16" fmla="*/ 35 w 42"/>
              <a:gd name="T17" fmla="*/ 21 h 55"/>
              <a:gd name="T18" fmla="*/ 38 w 42"/>
              <a:gd name="T19" fmla="*/ 25 h 55"/>
              <a:gd name="T20" fmla="*/ 39 w 42"/>
              <a:gd name="T21" fmla="*/ 27 h 55"/>
              <a:gd name="T22" fmla="*/ 40 w 42"/>
              <a:gd name="T23" fmla="*/ 30 h 55"/>
              <a:gd name="T24" fmla="*/ 40 w 42"/>
              <a:gd name="T25" fmla="*/ 32 h 55"/>
              <a:gd name="T26" fmla="*/ 42 w 42"/>
              <a:gd name="T27" fmla="*/ 37 h 55"/>
              <a:gd name="T28" fmla="*/ 40 w 42"/>
              <a:gd name="T29" fmla="*/ 44 h 55"/>
              <a:gd name="T30" fmla="*/ 39 w 42"/>
              <a:gd name="T31" fmla="*/ 47 h 55"/>
              <a:gd name="T32" fmla="*/ 38 w 42"/>
              <a:gd name="T33" fmla="*/ 50 h 55"/>
              <a:gd name="T34" fmla="*/ 37 w 42"/>
              <a:gd name="T35" fmla="*/ 52 h 55"/>
              <a:gd name="T36" fmla="*/ 33 w 42"/>
              <a:gd name="T37" fmla="*/ 54 h 55"/>
              <a:gd name="T38" fmla="*/ 29 w 42"/>
              <a:gd name="T39" fmla="*/ 55 h 55"/>
              <a:gd name="T40" fmla="*/ 25 w 42"/>
              <a:gd name="T41" fmla="*/ 54 h 55"/>
              <a:gd name="T42" fmla="*/ 22 w 42"/>
              <a:gd name="T43" fmla="*/ 52 h 55"/>
              <a:gd name="T44" fmla="*/ 19 w 42"/>
              <a:gd name="T45" fmla="*/ 51 h 55"/>
              <a:gd name="T46" fmla="*/ 18 w 42"/>
              <a:gd name="T47" fmla="*/ 50 h 55"/>
              <a:gd name="T48" fmla="*/ 15 w 42"/>
              <a:gd name="T49" fmla="*/ 47 h 55"/>
              <a:gd name="T50" fmla="*/ 14 w 42"/>
              <a:gd name="T51" fmla="*/ 45 h 55"/>
              <a:gd name="T52" fmla="*/ 12 w 42"/>
              <a:gd name="T53" fmla="*/ 41 h 55"/>
              <a:gd name="T54" fmla="*/ 10 w 42"/>
              <a:gd name="T55" fmla="*/ 37 h 55"/>
              <a:gd name="T56" fmla="*/ 8 w 42"/>
              <a:gd name="T57" fmla="*/ 32 h 55"/>
              <a:gd name="T58" fmla="*/ 7 w 42"/>
              <a:gd name="T59" fmla="*/ 26 h 55"/>
              <a:gd name="T60" fmla="*/ 4 w 42"/>
              <a:gd name="T61" fmla="*/ 21 h 55"/>
              <a:gd name="T62" fmla="*/ 3 w 42"/>
              <a:gd name="T63" fmla="*/ 16 h 55"/>
              <a:gd name="T64" fmla="*/ 1 w 42"/>
              <a:gd name="T65" fmla="*/ 12 h 55"/>
              <a:gd name="T66" fmla="*/ 0 w 42"/>
              <a:gd name="T67" fmla="*/ 8 h 55"/>
              <a:gd name="T68" fmla="*/ 0 w 42"/>
              <a:gd name="T69" fmla="*/ 6 h 55"/>
              <a:gd name="T70" fmla="*/ 0 w 42"/>
              <a:gd name="T71" fmla="*/ 3 h 55"/>
              <a:gd name="T72" fmla="*/ 0 w 42"/>
              <a:gd name="T73" fmla="*/ 2 h 55"/>
              <a:gd name="T74" fmla="*/ 1 w 42"/>
              <a:gd name="T75" fmla="*/ 1 h 55"/>
              <a:gd name="T76" fmla="*/ 3 w 42"/>
              <a:gd name="T77" fmla="*/ 1 h 55"/>
              <a:gd name="T78" fmla="*/ 3 w 42"/>
              <a:gd name="T79" fmla="*/ 0 h 55"/>
              <a:gd name="T80" fmla="*/ 4 w 42"/>
              <a:gd name="T81" fmla="*/ 1 h 55"/>
              <a:gd name="T82" fmla="*/ 5 w 42"/>
              <a:gd name="T83" fmla="*/ 1 h 55"/>
              <a:gd name="T84" fmla="*/ 8 w 42"/>
              <a:gd name="T85" fmla="*/ 2 h 55"/>
              <a:gd name="T86" fmla="*/ 12 w 42"/>
              <a:gd name="T87" fmla="*/ 3 h 55"/>
              <a:gd name="T88" fmla="*/ 12 w 42"/>
              <a:gd name="T89" fmla="*/ 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" h="55">
                <a:moveTo>
                  <a:pt x="12" y="3"/>
                </a:moveTo>
                <a:lnTo>
                  <a:pt x="17" y="6"/>
                </a:lnTo>
                <a:lnTo>
                  <a:pt x="22" y="8"/>
                </a:lnTo>
                <a:lnTo>
                  <a:pt x="24" y="10"/>
                </a:lnTo>
                <a:lnTo>
                  <a:pt x="27" y="11"/>
                </a:lnTo>
                <a:lnTo>
                  <a:pt x="29" y="13"/>
                </a:lnTo>
                <a:lnTo>
                  <a:pt x="32" y="16"/>
                </a:lnTo>
                <a:lnTo>
                  <a:pt x="34" y="18"/>
                </a:lnTo>
                <a:lnTo>
                  <a:pt x="35" y="21"/>
                </a:lnTo>
                <a:lnTo>
                  <a:pt x="38" y="25"/>
                </a:lnTo>
                <a:lnTo>
                  <a:pt x="39" y="27"/>
                </a:lnTo>
                <a:lnTo>
                  <a:pt x="40" y="30"/>
                </a:lnTo>
                <a:lnTo>
                  <a:pt x="40" y="32"/>
                </a:lnTo>
                <a:lnTo>
                  <a:pt x="42" y="37"/>
                </a:lnTo>
                <a:lnTo>
                  <a:pt x="40" y="44"/>
                </a:lnTo>
                <a:lnTo>
                  <a:pt x="39" y="47"/>
                </a:lnTo>
                <a:lnTo>
                  <a:pt x="38" y="50"/>
                </a:lnTo>
                <a:lnTo>
                  <a:pt x="37" y="52"/>
                </a:lnTo>
                <a:lnTo>
                  <a:pt x="33" y="54"/>
                </a:lnTo>
                <a:lnTo>
                  <a:pt x="29" y="55"/>
                </a:lnTo>
                <a:lnTo>
                  <a:pt x="25" y="54"/>
                </a:lnTo>
                <a:lnTo>
                  <a:pt x="22" y="52"/>
                </a:lnTo>
                <a:lnTo>
                  <a:pt x="19" y="51"/>
                </a:lnTo>
                <a:lnTo>
                  <a:pt x="18" y="50"/>
                </a:lnTo>
                <a:lnTo>
                  <a:pt x="15" y="47"/>
                </a:lnTo>
                <a:lnTo>
                  <a:pt x="14" y="45"/>
                </a:lnTo>
                <a:lnTo>
                  <a:pt x="12" y="41"/>
                </a:lnTo>
                <a:lnTo>
                  <a:pt x="10" y="37"/>
                </a:lnTo>
                <a:lnTo>
                  <a:pt x="8" y="32"/>
                </a:lnTo>
                <a:lnTo>
                  <a:pt x="7" y="26"/>
                </a:lnTo>
                <a:lnTo>
                  <a:pt x="4" y="21"/>
                </a:lnTo>
                <a:lnTo>
                  <a:pt x="3" y="16"/>
                </a:lnTo>
                <a:lnTo>
                  <a:pt x="1" y="12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1" y="1"/>
                </a:lnTo>
                <a:lnTo>
                  <a:pt x="3" y="1"/>
                </a:lnTo>
                <a:lnTo>
                  <a:pt x="3" y="0"/>
                </a:lnTo>
                <a:lnTo>
                  <a:pt x="4" y="1"/>
                </a:lnTo>
                <a:lnTo>
                  <a:pt x="5" y="1"/>
                </a:lnTo>
                <a:lnTo>
                  <a:pt x="8" y="2"/>
                </a:lnTo>
                <a:lnTo>
                  <a:pt x="12" y="3"/>
                </a:lnTo>
                <a:lnTo>
                  <a:pt x="12" y="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86"/>
          <p:cNvSpPr/>
          <p:nvPr/>
        </p:nvSpPr>
        <p:spPr bwMode="auto">
          <a:xfrm>
            <a:off x="2205190" y="3005232"/>
            <a:ext cx="125619" cy="152538"/>
          </a:xfrm>
          <a:custGeom>
            <a:avLst/>
            <a:gdLst>
              <a:gd name="T0" fmla="*/ 41 w 42"/>
              <a:gd name="T1" fmla="*/ 30 h 51"/>
              <a:gd name="T2" fmla="*/ 42 w 42"/>
              <a:gd name="T3" fmla="*/ 32 h 51"/>
              <a:gd name="T4" fmla="*/ 42 w 42"/>
              <a:gd name="T5" fmla="*/ 35 h 51"/>
              <a:gd name="T6" fmla="*/ 42 w 42"/>
              <a:gd name="T7" fmla="*/ 37 h 51"/>
              <a:gd name="T8" fmla="*/ 42 w 42"/>
              <a:gd name="T9" fmla="*/ 40 h 51"/>
              <a:gd name="T10" fmla="*/ 41 w 42"/>
              <a:gd name="T11" fmla="*/ 42 h 51"/>
              <a:gd name="T12" fmla="*/ 41 w 42"/>
              <a:gd name="T13" fmla="*/ 44 h 51"/>
              <a:gd name="T14" fmla="*/ 40 w 42"/>
              <a:gd name="T15" fmla="*/ 45 h 51"/>
              <a:gd name="T16" fmla="*/ 39 w 42"/>
              <a:gd name="T17" fmla="*/ 46 h 51"/>
              <a:gd name="T18" fmla="*/ 37 w 42"/>
              <a:gd name="T19" fmla="*/ 49 h 51"/>
              <a:gd name="T20" fmla="*/ 35 w 42"/>
              <a:gd name="T21" fmla="*/ 50 h 51"/>
              <a:gd name="T22" fmla="*/ 34 w 42"/>
              <a:gd name="T23" fmla="*/ 51 h 51"/>
              <a:gd name="T24" fmla="*/ 31 w 42"/>
              <a:gd name="T25" fmla="*/ 51 h 51"/>
              <a:gd name="T26" fmla="*/ 31 w 42"/>
              <a:gd name="T27" fmla="*/ 51 h 51"/>
              <a:gd name="T28" fmla="*/ 30 w 42"/>
              <a:gd name="T29" fmla="*/ 51 h 51"/>
              <a:gd name="T30" fmla="*/ 29 w 42"/>
              <a:gd name="T31" fmla="*/ 50 h 51"/>
              <a:gd name="T32" fmla="*/ 27 w 42"/>
              <a:gd name="T33" fmla="*/ 49 h 51"/>
              <a:gd name="T34" fmla="*/ 26 w 42"/>
              <a:gd name="T35" fmla="*/ 46 h 51"/>
              <a:gd name="T36" fmla="*/ 25 w 42"/>
              <a:gd name="T37" fmla="*/ 45 h 51"/>
              <a:gd name="T38" fmla="*/ 22 w 42"/>
              <a:gd name="T39" fmla="*/ 41 h 51"/>
              <a:gd name="T40" fmla="*/ 21 w 42"/>
              <a:gd name="T41" fmla="*/ 39 h 51"/>
              <a:gd name="T42" fmla="*/ 19 w 42"/>
              <a:gd name="T43" fmla="*/ 35 h 51"/>
              <a:gd name="T44" fmla="*/ 16 w 42"/>
              <a:gd name="T45" fmla="*/ 31 h 51"/>
              <a:gd name="T46" fmla="*/ 14 w 42"/>
              <a:gd name="T47" fmla="*/ 27 h 51"/>
              <a:gd name="T48" fmla="*/ 11 w 42"/>
              <a:gd name="T49" fmla="*/ 22 h 51"/>
              <a:gd name="T50" fmla="*/ 9 w 42"/>
              <a:gd name="T51" fmla="*/ 17 h 51"/>
              <a:gd name="T52" fmla="*/ 5 w 42"/>
              <a:gd name="T53" fmla="*/ 12 h 51"/>
              <a:gd name="T54" fmla="*/ 2 w 42"/>
              <a:gd name="T55" fmla="*/ 6 h 51"/>
              <a:gd name="T56" fmla="*/ 0 w 42"/>
              <a:gd name="T57" fmla="*/ 0 h 51"/>
              <a:gd name="T58" fmla="*/ 3 w 42"/>
              <a:gd name="T59" fmla="*/ 0 h 51"/>
              <a:gd name="T60" fmla="*/ 9 w 42"/>
              <a:gd name="T61" fmla="*/ 0 h 51"/>
              <a:gd name="T62" fmla="*/ 12 w 42"/>
              <a:gd name="T63" fmla="*/ 0 h 51"/>
              <a:gd name="T64" fmla="*/ 17 w 42"/>
              <a:gd name="T65" fmla="*/ 0 h 51"/>
              <a:gd name="T66" fmla="*/ 21 w 42"/>
              <a:gd name="T67" fmla="*/ 1 h 51"/>
              <a:gd name="T68" fmla="*/ 25 w 42"/>
              <a:gd name="T69" fmla="*/ 2 h 51"/>
              <a:gd name="T70" fmla="*/ 29 w 42"/>
              <a:gd name="T71" fmla="*/ 5 h 51"/>
              <a:gd name="T72" fmla="*/ 31 w 42"/>
              <a:gd name="T73" fmla="*/ 7 h 51"/>
              <a:gd name="T74" fmla="*/ 34 w 42"/>
              <a:gd name="T75" fmla="*/ 10 h 51"/>
              <a:gd name="T76" fmla="*/ 36 w 42"/>
              <a:gd name="T77" fmla="*/ 14 h 51"/>
              <a:gd name="T78" fmla="*/ 37 w 42"/>
              <a:gd name="T79" fmla="*/ 16 h 51"/>
              <a:gd name="T80" fmla="*/ 39 w 42"/>
              <a:gd name="T81" fmla="*/ 19 h 51"/>
              <a:gd name="T82" fmla="*/ 40 w 42"/>
              <a:gd name="T83" fmla="*/ 21 h 51"/>
              <a:gd name="T84" fmla="*/ 41 w 42"/>
              <a:gd name="T85" fmla="*/ 24 h 51"/>
              <a:gd name="T86" fmla="*/ 41 w 42"/>
              <a:gd name="T87" fmla="*/ 30 h 51"/>
              <a:gd name="T88" fmla="*/ 41 w 42"/>
              <a:gd name="T89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" h="51">
                <a:moveTo>
                  <a:pt x="41" y="30"/>
                </a:moveTo>
                <a:lnTo>
                  <a:pt x="42" y="32"/>
                </a:lnTo>
                <a:lnTo>
                  <a:pt x="42" y="35"/>
                </a:lnTo>
                <a:lnTo>
                  <a:pt x="42" y="37"/>
                </a:lnTo>
                <a:lnTo>
                  <a:pt x="42" y="40"/>
                </a:lnTo>
                <a:lnTo>
                  <a:pt x="41" y="42"/>
                </a:lnTo>
                <a:lnTo>
                  <a:pt x="41" y="44"/>
                </a:lnTo>
                <a:lnTo>
                  <a:pt x="40" y="45"/>
                </a:lnTo>
                <a:lnTo>
                  <a:pt x="39" y="46"/>
                </a:lnTo>
                <a:lnTo>
                  <a:pt x="37" y="49"/>
                </a:lnTo>
                <a:lnTo>
                  <a:pt x="35" y="50"/>
                </a:lnTo>
                <a:lnTo>
                  <a:pt x="34" y="51"/>
                </a:lnTo>
                <a:lnTo>
                  <a:pt x="31" y="51"/>
                </a:lnTo>
                <a:lnTo>
                  <a:pt x="31" y="51"/>
                </a:lnTo>
                <a:lnTo>
                  <a:pt x="30" y="51"/>
                </a:lnTo>
                <a:lnTo>
                  <a:pt x="29" y="50"/>
                </a:lnTo>
                <a:lnTo>
                  <a:pt x="27" y="49"/>
                </a:lnTo>
                <a:lnTo>
                  <a:pt x="26" y="46"/>
                </a:lnTo>
                <a:lnTo>
                  <a:pt x="25" y="45"/>
                </a:lnTo>
                <a:lnTo>
                  <a:pt x="22" y="41"/>
                </a:lnTo>
                <a:lnTo>
                  <a:pt x="21" y="39"/>
                </a:lnTo>
                <a:lnTo>
                  <a:pt x="19" y="35"/>
                </a:lnTo>
                <a:lnTo>
                  <a:pt x="16" y="31"/>
                </a:lnTo>
                <a:lnTo>
                  <a:pt x="14" y="27"/>
                </a:lnTo>
                <a:lnTo>
                  <a:pt x="11" y="22"/>
                </a:lnTo>
                <a:lnTo>
                  <a:pt x="9" y="17"/>
                </a:lnTo>
                <a:lnTo>
                  <a:pt x="5" y="12"/>
                </a:lnTo>
                <a:lnTo>
                  <a:pt x="2" y="6"/>
                </a:lnTo>
                <a:lnTo>
                  <a:pt x="0" y="0"/>
                </a:lnTo>
                <a:lnTo>
                  <a:pt x="3" y="0"/>
                </a:lnTo>
                <a:lnTo>
                  <a:pt x="9" y="0"/>
                </a:lnTo>
                <a:lnTo>
                  <a:pt x="12" y="0"/>
                </a:lnTo>
                <a:lnTo>
                  <a:pt x="17" y="0"/>
                </a:lnTo>
                <a:lnTo>
                  <a:pt x="21" y="1"/>
                </a:lnTo>
                <a:lnTo>
                  <a:pt x="25" y="2"/>
                </a:lnTo>
                <a:lnTo>
                  <a:pt x="29" y="5"/>
                </a:lnTo>
                <a:lnTo>
                  <a:pt x="31" y="7"/>
                </a:lnTo>
                <a:lnTo>
                  <a:pt x="34" y="10"/>
                </a:lnTo>
                <a:lnTo>
                  <a:pt x="36" y="14"/>
                </a:lnTo>
                <a:lnTo>
                  <a:pt x="37" y="16"/>
                </a:lnTo>
                <a:lnTo>
                  <a:pt x="39" y="19"/>
                </a:lnTo>
                <a:lnTo>
                  <a:pt x="40" y="21"/>
                </a:lnTo>
                <a:lnTo>
                  <a:pt x="41" y="24"/>
                </a:lnTo>
                <a:lnTo>
                  <a:pt x="41" y="30"/>
                </a:lnTo>
                <a:lnTo>
                  <a:pt x="41" y="3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87"/>
          <p:cNvSpPr/>
          <p:nvPr/>
        </p:nvSpPr>
        <p:spPr bwMode="auto">
          <a:xfrm>
            <a:off x="2692712" y="2915504"/>
            <a:ext cx="906251" cy="592203"/>
          </a:xfrm>
          <a:custGeom>
            <a:avLst/>
            <a:gdLst>
              <a:gd name="T0" fmla="*/ 1 w 303"/>
              <a:gd name="T1" fmla="*/ 11 h 198"/>
              <a:gd name="T2" fmla="*/ 3 w 303"/>
              <a:gd name="T3" fmla="*/ 7 h 198"/>
              <a:gd name="T4" fmla="*/ 6 w 303"/>
              <a:gd name="T5" fmla="*/ 2 h 198"/>
              <a:gd name="T6" fmla="*/ 11 w 303"/>
              <a:gd name="T7" fmla="*/ 0 h 198"/>
              <a:gd name="T8" fmla="*/ 16 w 303"/>
              <a:gd name="T9" fmla="*/ 0 h 198"/>
              <a:gd name="T10" fmla="*/ 23 w 303"/>
              <a:gd name="T11" fmla="*/ 2 h 198"/>
              <a:gd name="T12" fmla="*/ 29 w 303"/>
              <a:gd name="T13" fmla="*/ 6 h 198"/>
              <a:gd name="T14" fmla="*/ 35 w 303"/>
              <a:gd name="T15" fmla="*/ 11 h 198"/>
              <a:gd name="T16" fmla="*/ 43 w 303"/>
              <a:gd name="T17" fmla="*/ 17 h 198"/>
              <a:gd name="T18" fmla="*/ 52 w 303"/>
              <a:gd name="T19" fmla="*/ 25 h 198"/>
              <a:gd name="T20" fmla="*/ 63 w 303"/>
              <a:gd name="T21" fmla="*/ 35 h 198"/>
              <a:gd name="T22" fmla="*/ 77 w 303"/>
              <a:gd name="T23" fmla="*/ 46 h 198"/>
              <a:gd name="T24" fmla="*/ 92 w 303"/>
              <a:gd name="T25" fmla="*/ 57 h 198"/>
              <a:gd name="T26" fmla="*/ 108 w 303"/>
              <a:gd name="T27" fmla="*/ 71 h 198"/>
              <a:gd name="T28" fmla="*/ 127 w 303"/>
              <a:gd name="T29" fmla="*/ 86 h 198"/>
              <a:gd name="T30" fmla="*/ 147 w 303"/>
              <a:gd name="T31" fmla="*/ 101 h 198"/>
              <a:gd name="T32" fmla="*/ 166 w 303"/>
              <a:gd name="T33" fmla="*/ 116 h 198"/>
              <a:gd name="T34" fmla="*/ 184 w 303"/>
              <a:gd name="T35" fmla="*/ 128 h 198"/>
              <a:gd name="T36" fmla="*/ 200 w 303"/>
              <a:gd name="T37" fmla="*/ 137 h 198"/>
              <a:gd name="T38" fmla="*/ 212 w 303"/>
              <a:gd name="T39" fmla="*/ 144 h 198"/>
              <a:gd name="T40" fmla="*/ 228 w 303"/>
              <a:gd name="T41" fmla="*/ 150 h 198"/>
              <a:gd name="T42" fmla="*/ 251 w 303"/>
              <a:gd name="T43" fmla="*/ 159 h 198"/>
              <a:gd name="T44" fmla="*/ 277 w 303"/>
              <a:gd name="T45" fmla="*/ 168 h 198"/>
              <a:gd name="T46" fmla="*/ 289 w 303"/>
              <a:gd name="T47" fmla="*/ 173 h 198"/>
              <a:gd name="T48" fmla="*/ 298 w 303"/>
              <a:gd name="T49" fmla="*/ 177 h 198"/>
              <a:gd name="T50" fmla="*/ 303 w 303"/>
              <a:gd name="T51" fmla="*/ 181 h 198"/>
              <a:gd name="T52" fmla="*/ 303 w 303"/>
              <a:gd name="T53" fmla="*/ 183 h 198"/>
              <a:gd name="T54" fmla="*/ 299 w 303"/>
              <a:gd name="T55" fmla="*/ 186 h 198"/>
              <a:gd name="T56" fmla="*/ 290 w 303"/>
              <a:gd name="T57" fmla="*/ 188 h 198"/>
              <a:gd name="T58" fmla="*/ 279 w 303"/>
              <a:gd name="T59" fmla="*/ 191 h 198"/>
              <a:gd name="T60" fmla="*/ 254 w 303"/>
              <a:gd name="T61" fmla="*/ 194 h 198"/>
              <a:gd name="T62" fmla="*/ 239 w 303"/>
              <a:gd name="T63" fmla="*/ 197 h 198"/>
              <a:gd name="T64" fmla="*/ 225 w 303"/>
              <a:gd name="T65" fmla="*/ 198 h 198"/>
              <a:gd name="T66" fmla="*/ 211 w 303"/>
              <a:gd name="T67" fmla="*/ 197 h 198"/>
              <a:gd name="T68" fmla="*/ 199 w 303"/>
              <a:gd name="T69" fmla="*/ 194 h 198"/>
              <a:gd name="T70" fmla="*/ 187 w 303"/>
              <a:gd name="T71" fmla="*/ 189 h 198"/>
              <a:gd name="T72" fmla="*/ 177 w 303"/>
              <a:gd name="T73" fmla="*/ 183 h 198"/>
              <a:gd name="T74" fmla="*/ 168 w 303"/>
              <a:gd name="T75" fmla="*/ 174 h 198"/>
              <a:gd name="T76" fmla="*/ 165 w 303"/>
              <a:gd name="T77" fmla="*/ 169 h 198"/>
              <a:gd name="T78" fmla="*/ 158 w 303"/>
              <a:gd name="T79" fmla="*/ 163 h 198"/>
              <a:gd name="T80" fmla="*/ 151 w 303"/>
              <a:gd name="T81" fmla="*/ 154 h 198"/>
              <a:gd name="T82" fmla="*/ 142 w 303"/>
              <a:gd name="T83" fmla="*/ 145 h 198"/>
              <a:gd name="T84" fmla="*/ 132 w 303"/>
              <a:gd name="T85" fmla="*/ 134 h 198"/>
              <a:gd name="T86" fmla="*/ 121 w 303"/>
              <a:gd name="T87" fmla="*/ 123 h 198"/>
              <a:gd name="T88" fmla="*/ 107 w 303"/>
              <a:gd name="T89" fmla="*/ 109 h 198"/>
              <a:gd name="T90" fmla="*/ 92 w 303"/>
              <a:gd name="T91" fmla="*/ 94 h 198"/>
              <a:gd name="T92" fmla="*/ 77 w 303"/>
              <a:gd name="T93" fmla="*/ 79 h 198"/>
              <a:gd name="T94" fmla="*/ 64 w 303"/>
              <a:gd name="T95" fmla="*/ 66 h 198"/>
              <a:gd name="T96" fmla="*/ 52 w 303"/>
              <a:gd name="T97" fmla="*/ 55 h 198"/>
              <a:gd name="T98" fmla="*/ 42 w 303"/>
              <a:gd name="T99" fmla="*/ 45 h 198"/>
              <a:gd name="T100" fmla="*/ 33 w 303"/>
              <a:gd name="T101" fmla="*/ 37 h 198"/>
              <a:gd name="T102" fmla="*/ 25 w 303"/>
              <a:gd name="T103" fmla="*/ 31 h 198"/>
              <a:gd name="T104" fmla="*/ 19 w 303"/>
              <a:gd name="T105" fmla="*/ 27 h 198"/>
              <a:gd name="T106" fmla="*/ 15 w 303"/>
              <a:gd name="T107" fmla="*/ 25 h 198"/>
              <a:gd name="T108" fmla="*/ 9 w 303"/>
              <a:gd name="T109" fmla="*/ 23 h 198"/>
              <a:gd name="T110" fmla="*/ 4 w 303"/>
              <a:gd name="T111" fmla="*/ 20 h 198"/>
              <a:gd name="T112" fmla="*/ 1 w 303"/>
              <a:gd name="T113" fmla="*/ 17 h 198"/>
              <a:gd name="T114" fmla="*/ 0 w 303"/>
              <a:gd name="T115" fmla="*/ 1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" h="198">
                <a:moveTo>
                  <a:pt x="0" y="13"/>
                </a:moveTo>
                <a:lnTo>
                  <a:pt x="1" y="11"/>
                </a:lnTo>
                <a:lnTo>
                  <a:pt x="1" y="8"/>
                </a:lnTo>
                <a:lnTo>
                  <a:pt x="3" y="7"/>
                </a:lnTo>
                <a:lnTo>
                  <a:pt x="4" y="5"/>
                </a:lnTo>
                <a:lnTo>
                  <a:pt x="6" y="2"/>
                </a:lnTo>
                <a:lnTo>
                  <a:pt x="10" y="1"/>
                </a:lnTo>
                <a:lnTo>
                  <a:pt x="11" y="0"/>
                </a:lnTo>
                <a:lnTo>
                  <a:pt x="14" y="0"/>
                </a:lnTo>
                <a:lnTo>
                  <a:pt x="16" y="0"/>
                </a:lnTo>
                <a:lnTo>
                  <a:pt x="19" y="1"/>
                </a:lnTo>
                <a:lnTo>
                  <a:pt x="23" y="2"/>
                </a:lnTo>
                <a:lnTo>
                  <a:pt x="25" y="3"/>
                </a:lnTo>
                <a:lnTo>
                  <a:pt x="29" y="6"/>
                </a:lnTo>
                <a:lnTo>
                  <a:pt x="33" y="8"/>
                </a:lnTo>
                <a:lnTo>
                  <a:pt x="35" y="11"/>
                </a:lnTo>
                <a:lnTo>
                  <a:pt x="39" y="15"/>
                </a:lnTo>
                <a:lnTo>
                  <a:pt x="43" y="17"/>
                </a:lnTo>
                <a:lnTo>
                  <a:pt x="48" y="21"/>
                </a:lnTo>
                <a:lnTo>
                  <a:pt x="52" y="25"/>
                </a:lnTo>
                <a:lnTo>
                  <a:pt x="58" y="30"/>
                </a:lnTo>
                <a:lnTo>
                  <a:pt x="63" y="35"/>
                </a:lnTo>
                <a:lnTo>
                  <a:pt x="69" y="40"/>
                </a:lnTo>
                <a:lnTo>
                  <a:pt x="77" y="46"/>
                </a:lnTo>
                <a:lnTo>
                  <a:pt x="83" y="51"/>
                </a:lnTo>
                <a:lnTo>
                  <a:pt x="92" y="57"/>
                </a:lnTo>
                <a:lnTo>
                  <a:pt x="99" y="64"/>
                </a:lnTo>
                <a:lnTo>
                  <a:pt x="108" y="71"/>
                </a:lnTo>
                <a:lnTo>
                  <a:pt x="117" y="78"/>
                </a:lnTo>
                <a:lnTo>
                  <a:pt x="127" y="86"/>
                </a:lnTo>
                <a:lnTo>
                  <a:pt x="137" y="94"/>
                </a:lnTo>
                <a:lnTo>
                  <a:pt x="147" y="101"/>
                </a:lnTo>
                <a:lnTo>
                  <a:pt x="156" y="109"/>
                </a:lnTo>
                <a:lnTo>
                  <a:pt x="166" y="116"/>
                </a:lnTo>
                <a:lnTo>
                  <a:pt x="175" y="123"/>
                </a:lnTo>
                <a:lnTo>
                  <a:pt x="184" y="128"/>
                </a:lnTo>
                <a:lnTo>
                  <a:pt x="192" y="133"/>
                </a:lnTo>
                <a:lnTo>
                  <a:pt x="200" y="137"/>
                </a:lnTo>
                <a:lnTo>
                  <a:pt x="206" y="140"/>
                </a:lnTo>
                <a:lnTo>
                  <a:pt x="212" y="144"/>
                </a:lnTo>
                <a:lnTo>
                  <a:pt x="220" y="148"/>
                </a:lnTo>
                <a:lnTo>
                  <a:pt x="228" y="150"/>
                </a:lnTo>
                <a:lnTo>
                  <a:pt x="235" y="153"/>
                </a:lnTo>
                <a:lnTo>
                  <a:pt x="251" y="159"/>
                </a:lnTo>
                <a:lnTo>
                  <a:pt x="268" y="164"/>
                </a:lnTo>
                <a:lnTo>
                  <a:pt x="277" y="168"/>
                </a:lnTo>
                <a:lnTo>
                  <a:pt x="283" y="171"/>
                </a:lnTo>
                <a:lnTo>
                  <a:pt x="289" y="173"/>
                </a:lnTo>
                <a:lnTo>
                  <a:pt x="294" y="176"/>
                </a:lnTo>
                <a:lnTo>
                  <a:pt x="298" y="177"/>
                </a:lnTo>
                <a:lnTo>
                  <a:pt x="300" y="179"/>
                </a:lnTo>
                <a:lnTo>
                  <a:pt x="303" y="181"/>
                </a:lnTo>
                <a:lnTo>
                  <a:pt x="303" y="182"/>
                </a:lnTo>
                <a:lnTo>
                  <a:pt x="303" y="183"/>
                </a:lnTo>
                <a:lnTo>
                  <a:pt x="302" y="184"/>
                </a:lnTo>
                <a:lnTo>
                  <a:pt x="299" y="186"/>
                </a:lnTo>
                <a:lnTo>
                  <a:pt x="295" y="187"/>
                </a:lnTo>
                <a:lnTo>
                  <a:pt x="290" y="188"/>
                </a:lnTo>
                <a:lnTo>
                  <a:pt x="285" y="189"/>
                </a:lnTo>
                <a:lnTo>
                  <a:pt x="279" y="191"/>
                </a:lnTo>
                <a:lnTo>
                  <a:pt x="270" y="192"/>
                </a:lnTo>
                <a:lnTo>
                  <a:pt x="254" y="194"/>
                </a:lnTo>
                <a:lnTo>
                  <a:pt x="246" y="196"/>
                </a:lnTo>
                <a:lnTo>
                  <a:pt x="239" y="197"/>
                </a:lnTo>
                <a:lnTo>
                  <a:pt x="231" y="197"/>
                </a:lnTo>
                <a:lnTo>
                  <a:pt x="225" y="198"/>
                </a:lnTo>
                <a:lnTo>
                  <a:pt x="217" y="197"/>
                </a:lnTo>
                <a:lnTo>
                  <a:pt x="211" y="197"/>
                </a:lnTo>
                <a:lnTo>
                  <a:pt x="205" y="196"/>
                </a:lnTo>
                <a:lnTo>
                  <a:pt x="199" y="194"/>
                </a:lnTo>
                <a:lnTo>
                  <a:pt x="192" y="192"/>
                </a:lnTo>
                <a:lnTo>
                  <a:pt x="187" y="189"/>
                </a:lnTo>
                <a:lnTo>
                  <a:pt x="182" y="187"/>
                </a:lnTo>
                <a:lnTo>
                  <a:pt x="177" y="183"/>
                </a:lnTo>
                <a:lnTo>
                  <a:pt x="172" y="179"/>
                </a:lnTo>
                <a:lnTo>
                  <a:pt x="168" y="174"/>
                </a:lnTo>
                <a:lnTo>
                  <a:pt x="167" y="172"/>
                </a:lnTo>
                <a:lnTo>
                  <a:pt x="165" y="169"/>
                </a:lnTo>
                <a:lnTo>
                  <a:pt x="162" y="167"/>
                </a:lnTo>
                <a:lnTo>
                  <a:pt x="158" y="163"/>
                </a:lnTo>
                <a:lnTo>
                  <a:pt x="155" y="159"/>
                </a:lnTo>
                <a:lnTo>
                  <a:pt x="151" y="154"/>
                </a:lnTo>
                <a:lnTo>
                  <a:pt x="147" y="150"/>
                </a:lnTo>
                <a:lnTo>
                  <a:pt x="142" y="145"/>
                </a:lnTo>
                <a:lnTo>
                  <a:pt x="137" y="140"/>
                </a:lnTo>
                <a:lnTo>
                  <a:pt x="132" y="134"/>
                </a:lnTo>
                <a:lnTo>
                  <a:pt x="126" y="129"/>
                </a:lnTo>
                <a:lnTo>
                  <a:pt x="121" y="123"/>
                </a:lnTo>
                <a:lnTo>
                  <a:pt x="113" y="115"/>
                </a:lnTo>
                <a:lnTo>
                  <a:pt x="107" y="109"/>
                </a:lnTo>
                <a:lnTo>
                  <a:pt x="99" y="101"/>
                </a:lnTo>
                <a:lnTo>
                  <a:pt x="92" y="94"/>
                </a:lnTo>
                <a:lnTo>
                  <a:pt x="84" y="86"/>
                </a:lnTo>
                <a:lnTo>
                  <a:pt x="77" y="79"/>
                </a:lnTo>
                <a:lnTo>
                  <a:pt x="70" y="72"/>
                </a:lnTo>
                <a:lnTo>
                  <a:pt x="64" y="66"/>
                </a:lnTo>
                <a:lnTo>
                  <a:pt x="58" y="60"/>
                </a:lnTo>
                <a:lnTo>
                  <a:pt x="52" y="55"/>
                </a:lnTo>
                <a:lnTo>
                  <a:pt x="47" y="50"/>
                </a:lnTo>
                <a:lnTo>
                  <a:pt x="42" y="45"/>
                </a:lnTo>
                <a:lnTo>
                  <a:pt x="37" y="41"/>
                </a:lnTo>
                <a:lnTo>
                  <a:pt x="33" y="37"/>
                </a:lnTo>
                <a:lnTo>
                  <a:pt x="29" y="34"/>
                </a:lnTo>
                <a:lnTo>
                  <a:pt x="25" y="31"/>
                </a:lnTo>
                <a:lnTo>
                  <a:pt x="23" y="28"/>
                </a:lnTo>
                <a:lnTo>
                  <a:pt x="19" y="27"/>
                </a:lnTo>
                <a:lnTo>
                  <a:pt x="16" y="26"/>
                </a:lnTo>
                <a:lnTo>
                  <a:pt x="15" y="25"/>
                </a:lnTo>
                <a:lnTo>
                  <a:pt x="11" y="25"/>
                </a:lnTo>
                <a:lnTo>
                  <a:pt x="9" y="23"/>
                </a:lnTo>
                <a:lnTo>
                  <a:pt x="6" y="22"/>
                </a:lnTo>
                <a:lnTo>
                  <a:pt x="4" y="20"/>
                </a:lnTo>
                <a:lnTo>
                  <a:pt x="3" y="18"/>
                </a:lnTo>
                <a:lnTo>
                  <a:pt x="1" y="17"/>
                </a:lnTo>
                <a:lnTo>
                  <a:pt x="0" y="15"/>
                </a:lnTo>
                <a:lnTo>
                  <a:pt x="0" y="13"/>
                </a:lnTo>
                <a:lnTo>
                  <a:pt x="0" y="1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88"/>
          <p:cNvSpPr/>
          <p:nvPr/>
        </p:nvSpPr>
        <p:spPr bwMode="auto">
          <a:xfrm>
            <a:off x="2704676" y="2718103"/>
            <a:ext cx="427703" cy="346947"/>
          </a:xfrm>
          <a:custGeom>
            <a:avLst/>
            <a:gdLst>
              <a:gd name="T0" fmla="*/ 46 w 143"/>
              <a:gd name="T1" fmla="*/ 108 h 116"/>
              <a:gd name="T2" fmla="*/ 55 w 143"/>
              <a:gd name="T3" fmla="*/ 92 h 116"/>
              <a:gd name="T4" fmla="*/ 63 w 143"/>
              <a:gd name="T5" fmla="*/ 77 h 116"/>
              <a:gd name="T6" fmla="*/ 70 w 143"/>
              <a:gd name="T7" fmla="*/ 64 h 116"/>
              <a:gd name="T8" fmla="*/ 75 w 143"/>
              <a:gd name="T9" fmla="*/ 54 h 116"/>
              <a:gd name="T10" fmla="*/ 79 w 143"/>
              <a:gd name="T11" fmla="*/ 45 h 116"/>
              <a:gd name="T12" fmla="*/ 82 w 143"/>
              <a:gd name="T13" fmla="*/ 39 h 116"/>
              <a:gd name="T14" fmla="*/ 83 w 143"/>
              <a:gd name="T15" fmla="*/ 34 h 116"/>
              <a:gd name="T16" fmla="*/ 83 w 143"/>
              <a:gd name="T17" fmla="*/ 33 h 116"/>
              <a:gd name="T18" fmla="*/ 78 w 143"/>
              <a:gd name="T19" fmla="*/ 30 h 116"/>
              <a:gd name="T20" fmla="*/ 68 w 143"/>
              <a:gd name="T21" fmla="*/ 33 h 116"/>
              <a:gd name="T22" fmla="*/ 55 w 143"/>
              <a:gd name="T23" fmla="*/ 38 h 116"/>
              <a:gd name="T24" fmla="*/ 44 w 143"/>
              <a:gd name="T25" fmla="*/ 42 h 116"/>
              <a:gd name="T26" fmla="*/ 33 w 143"/>
              <a:gd name="T27" fmla="*/ 45 h 116"/>
              <a:gd name="T28" fmla="*/ 28 w 143"/>
              <a:gd name="T29" fmla="*/ 45 h 116"/>
              <a:gd name="T30" fmla="*/ 24 w 143"/>
              <a:gd name="T31" fmla="*/ 44 h 116"/>
              <a:gd name="T32" fmla="*/ 16 w 143"/>
              <a:gd name="T33" fmla="*/ 43 h 116"/>
              <a:gd name="T34" fmla="*/ 11 w 143"/>
              <a:gd name="T35" fmla="*/ 38 h 116"/>
              <a:gd name="T36" fmla="*/ 5 w 143"/>
              <a:gd name="T37" fmla="*/ 33 h 116"/>
              <a:gd name="T38" fmla="*/ 1 w 143"/>
              <a:gd name="T39" fmla="*/ 28 h 116"/>
              <a:gd name="T40" fmla="*/ 0 w 143"/>
              <a:gd name="T41" fmla="*/ 27 h 116"/>
              <a:gd name="T42" fmla="*/ 1 w 143"/>
              <a:gd name="T43" fmla="*/ 25 h 116"/>
              <a:gd name="T44" fmla="*/ 4 w 143"/>
              <a:gd name="T45" fmla="*/ 25 h 116"/>
              <a:gd name="T46" fmla="*/ 9 w 143"/>
              <a:gd name="T47" fmla="*/ 25 h 116"/>
              <a:gd name="T48" fmla="*/ 17 w 143"/>
              <a:gd name="T49" fmla="*/ 24 h 116"/>
              <a:gd name="T50" fmla="*/ 26 w 143"/>
              <a:gd name="T51" fmla="*/ 23 h 116"/>
              <a:gd name="T52" fmla="*/ 35 w 143"/>
              <a:gd name="T53" fmla="*/ 22 h 116"/>
              <a:gd name="T54" fmla="*/ 46 w 143"/>
              <a:gd name="T55" fmla="*/ 19 h 116"/>
              <a:gd name="T56" fmla="*/ 55 w 143"/>
              <a:gd name="T57" fmla="*/ 17 h 116"/>
              <a:gd name="T58" fmla="*/ 64 w 143"/>
              <a:gd name="T59" fmla="*/ 13 h 116"/>
              <a:gd name="T60" fmla="*/ 73 w 143"/>
              <a:gd name="T61" fmla="*/ 8 h 116"/>
              <a:gd name="T62" fmla="*/ 83 w 143"/>
              <a:gd name="T63" fmla="*/ 3 h 116"/>
              <a:gd name="T64" fmla="*/ 90 w 143"/>
              <a:gd name="T65" fmla="*/ 0 h 116"/>
              <a:gd name="T66" fmla="*/ 99 w 143"/>
              <a:gd name="T67" fmla="*/ 4 h 116"/>
              <a:gd name="T68" fmla="*/ 110 w 143"/>
              <a:gd name="T69" fmla="*/ 10 h 116"/>
              <a:gd name="T70" fmla="*/ 122 w 143"/>
              <a:gd name="T71" fmla="*/ 18 h 116"/>
              <a:gd name="T72" fmla="*/ 133 w 143"/>
              <a:gd name="T73" fmla="*/ 28 h 116"/>
              <a:gd name="T74" fmla="*/ 137 w 143"/>
              <a:gd name="T75" fmla="*/ 33 h 116"/>
              <a:gd name="T76" fmla="*/ 141 w 143"/>
              <a:gd name="T77" fmla="*/ 38 h 116"/>
              <a:gd name="T78" fmla="*/ 142 w 143"/>
              <a:gd name="T79" fmla="*/ 42 h 116"/>
              <a:gd name="T80" fmla="*/ 143 w 143"/>
              <a:gd name="T81" fmla="*/ 44 h 116"/>
              <a:gd name="T82" fmla="*/ 138 w 143"/>
              <a:gd name="T83" fmla="*/ 48 h 116"/>
              <a:gd name="T84" fmla="*/ 134 w 143"/>
              <a:gd name="T85" fmla="*/ 49 h 116"/>
              <a:gd name="T86" fmla="*/ 129 w 143"/>
              <a:gd name="T87" fmla="*/ 52 h 116"/>
              <a:gd name="T88" fmla="*/ 123 w 143"/>
              <a:gd name="T89" fmla="*/ 53 h 116"/>
              <a:gd name="T90" fmla="*/ 118 w 143"/>
              <a:gd name="T91" fmla="*/ 56 h 116"/>
              <a:gd name="T92" fmla="*/ 112 w 143"/>
              <a:gd name="T93" fmla="*/ 61 h 116"/>
              <a:gd name="T94" fmla="*/ 105 w 143"/>
              <a:gd name="T95" fmla="*/ 67 h 116"/>
              <a:gd name="T96" fmla="*/ 97 w 143"/>
              <a:gd name="T97" fmla="*/ 74 h 116"/>
              <a:gd name="T98" fmla="*/ 87 w 143"/>
              <a:gd name="T99" fmla="*/ 84 h 116"/>
              <a:gd name="T100" fmla="*/ 77 w 143"/>
              <a:gd name="T101" fmla="*/ 96 h 116"/>
              <a:gd name="T102" fmla="*/ 64 w 143"/>
              <a:gd name="T103" fmla="*/ 108 h 116"/>
              <a:gd name="T104" fmla="*/ 58 w 143"/>
              <a:gd name="T105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3" h="116">
                <a:moveTo>
                  <a:pt x="58" y="116"/>
                </a:moveTo>
                <a:lnTo>
                  <a:pt x="46" y="108"/>
                </a:lnTo>
                <a:lnTo>
                  <a:pt x="50" y="100"/>
                </a:lnTo>
                <a:lnTo>
                  <a:pt x="55" y="92"/>
                </a:lnTo>
                <a:lnTo>
                  <a:pt x="59" y="84"/>
                </a:lnTo>
                <a:lnTo>
                  <a:pt x="63" y="77"/>
                </a:lnTo>
                <a:lnTo>
                  <a:pt x="66" y="71"/>
                </a:lnTo>
                <a:lnTo>
                  <a:pt x="70" y="64"/>
                </a:lnTo>
                <a:lnTo>
                  <a:pt x="73" y="59"/>
                </a:lnTo>
                <a:lnTo>
                  <a:pt x="75" y="54"/>
                </a:lnTo>
                <a:lnTo>
                  <a:pt x="78" y="49"/>
                </a:lnTo>
                <a:lnTo>
                  <a:pt x="79" y="45"/>
                </a:lnTo>
                <a:lnTo>
                  <a:pt x="80" y="42"/>
                </a:lnTo>
                <a:lnTo>
                  <a:pt x="82" y="39"/>
                </a:lnTo>
                <a:lnTo>
                  <a:pt x="83" y="37"/>
                </a:lnTo>
                <a:lnTo>
                  <a:pt x="83" y="34"/>
                </a:lnTo>
                <a:lnTo>
                  <a:pt x="83" y="33"/>
                </a:lnTo>
                <a:lnTo>
                  <a:pt x="83" y="33"/>
                </a:lnTo>
                <a:lnTo>
                  <a:pt x="80" y="32"/>
                </a:lnTo>
                <a:lnTo>
                  <a:pt x="78" y="30"/>
                </a:lnTo>
                <a:lnTo>
                  <a:pt x="73" y="32"/>
                </a:lnTo>
                <a:lnTo>
                  <a:pt x="68" y="33"/>
                </a:lnTo>
                <a:lnTo>
                  <a:pt x="63" y="34"/>
                </a:lnTo>
                <a:lnTo>
                  <a:pt x="55" y="38"/>
                </a:lnTo>
                <a:lnTo>
                  <a:pt x="49" y="40"/>
                </a:lnTo>
                <a:lnTo>
                  <a:pt x="44" y="42"/>
                </a:lnTo>
                <a:lnTo>
                  <a:pt x="38" y="44"/>
                </a:lnTo>
                <a:lnTo>
                  <a:pt x="33" y="45"/>
                </a:lnTo>
                <a:lnTo>
                  <a:pt x="30" y="45"/>
                </a:lnTo>
                <a:lnTo>
                  <a:pt x="28" y="45"/>
                </a:lnTo>
                <a:lnTo>
                  <a:pt x="25" y="45"/>
                </a:lnTo>
                <a:lnTo>
                  <a:pt x="24" y="44"/>
                </a:lnTo>
                <a:lnTo>
                  <a:pt x="20" y="44"/>
                </a:lnTo>
                <a:lnTo>
                  <a:pt x="16" y="43"/>
                </a:lnTo>
                <a:lnTo>
                  <a:pt x="14" y="40"/>
                </a:lnTo>
                <a:lnTo>
                  <a:pt x="11" y="38"/>
                </a:lnTo>
                <a:lnTo>
                  <a:pt x="7" y="35"/>
                </a:lnTo>
                <a:lnTo>
                  <a:pt x="5" y="33"/>
                </a:lnTo>
                <a:lnTo>
                  <a:pt x="2" y="30"/>
                </a:lnTo>
                <a:lnTo>
                  <a:pt x="1" y="28"/>
                </a:lnTo>
                <a:lnTo>
                  <a:pt x="0" y="27"/>
                </a:lnTo>
                <a:lnTo>
                  <a:pt x="0" y="27"/>
                </a:lnTo>
                <a:lnTo>
                  <a:pt x="0" y="25"/>
                </a:lnTo>
                <a:lnTo>
                  <a:pt x="1" y="25"/>
                </a:lnTo>
                <a:lnTo>
                  <a:pt x="2" y="25"/>
                </a:lnTo>
                <a:lnTo>
                  <a:pt x="4" y="25"/>
                </a:lnTo>
                <a:lnTo>
                  <a:pt x="6" y="25"/>
                </a:lnTo>
                <a:lnTo>
                  <a:pt x="9" y="25"/>
                </a:lnTo>
                <a:lnTo>
                  <a:pt x="15" y="25"/>
                </a:lnTo>
                <a:lnTo>
                  <a:pt x="17" y="24"/>
                </a:lnTo>
                <a:lnTo>
                  <a:pt x="21" y="24"/>
                </a:lnTo>
                <a:lnTo>
                  <a:pt x="26" y="23"/>
                </a:lnTo>
                <a:lnTo>
                  <a:pt x="30" y="22"/>
                </a:lnTo>
                <a:lnTo>
                  <a:pt x="35" y="22"/>
                </a:lnTo>
                <a:lnTo>
                  <a:pt x="41" y="20"/>
                </a:lnTo>
                <a:lnTo>
                  <a:pt x="46" y="19"/>
                </a:lnTo>
                <a:lnTo>
                  <a:pt x="51" y="18"/>
                </a:lnTo>
                <a:lnTo>
                  <a:pt x="55" y="17"/>
                </a:lnTo>
                <a:lnTo>
                  <a:pt x="60" y="15"/>
                </a:lnTo>
                <a:lnTo>
                  <a:pt x="64" y="13"/>
                </a:lnTo>
                <a:lnTo>
                  <a:pt x="66" y="12"/>
                </a:lnTo>
                <a:lnTo>
                  <a:pt x="73" y="8"/>
                </a:lnTo>
                <a:lnTo>
                  <a:pt x="78" y="5"/>
                </a:lnTo>
                <a:lnTo>
                  <a:pt x="83" y="3"/>
                </a:lnTo>
                <a:lnTo>
                  <a:pt x="87" y="1"/>
                </a:lnTo>
                <a:lnTo>
                  <a:pt x="90" y="0"/>
                </a:lnTo>
                <a:lnTo>
                  <a:pt x="94" y="3"/>
                </a:lnTo>
                <a:lnTo>
                  <a:pt x="99" y="4"/>
                </a:lnTo>
                <a:lnTo>
                  <a:pt x="104" y="8"/>
                </a:lnTo>
                <a:lnTo>
                  <a:pt x="110" y="10"/>
                </a:lnTo>
                <a:lnTo>
                  <a:pt x="115" y="14"/>
                </a:lnTo>
                <a:lnTo>
                  <a:pt x="122" y="18"/>
                </a:lnTo>
                <a:lnTo>
                  <a:pt x="127" y="23"/>
                </a:lnTo>
                <a:lnTo>
                  <a:pt x="133" y="28"/>
                </a:lnTo>
                <a:lnTo>
                  <a:pt x="136" y="30"/>
                </a:lnTo>
                <a:lnTo>
                  <a:pt x="137" y="33"/>
                </a:lnTo>
                <a:lnTo>
                  <a:pt x="139" y="35"/>
                </a:lnTo>
                <a:lnTo>
                  <a:pt x="141" y="38"/>
                </a:lnTo>
                <a:lnTo>
                  <a:pt x="142" y="40"/>
                </a:lnTo>
                <a:lnTo>
                  <a:pt x="142" y="42"/>
                </a:lnTo>
                <a:lnTo>
                  <a:pt x="143" y="44"/>
                </a:lnTo>
                <a:lnTo>
                  <a:pt x="143" y="44"/>
                </a:lnTo>
                <a:lnTo>
                  <a:pt x="141" y="47"/>
                </a:lnTo>
                <a:lnTo>
                  <a:pt x="138" y="48"/>
                </a:lnTo>
                <a:lnTo>
                  <a:pt x="137" y="48"/>
                </a:lnTo>
                <a:lnTo>
                  <a:pt x="134" y="49"/>
                </a:lnTo>
                <a:lnTo>
                  <a:pt x="132" y="50"/>
                </a:lnTo>
                <a:lnTo>
                  <a:pt x="129" y="52"/>
                </a:lnTo>
                <a:lnTo>
                  <a:pt x="126" y="52"/>
                </a:lnTo>
                <a:lnTo>
                  <a:pt x="123" y="53"/>
                </a:lnTo>
                <a:lnTo>
                  <a:pt x="120" y="54"/>
                </a:lnTo>
                <a:lnTo>
                  <a:pt x="118" y="56"/>
                </a:lnTo>
                <a:lnTo>
                  <a:pt x="115" y="58"/>
                </a:lnTo>
                <a:lnTo>
                  <a:pt x="112" y="61"/>
                </a:lnTo>
                <a:lnTo>
                  <a:pt x="109" y="63"/>
                </a:lnTo>
                <a:lnTo>
                  <a:pt x="105" y="67"/>
                </a:lnTo>
                <a:lnTo>
                  <a:pt x="100" y="71"/>
                </a:lnTo>
                <a:lnTo>
                  <a:pt x="97" y="74"/>
                </a:lnTo>
                <a:lnTo>
                  <a:pt x="92" y="79"/>
                </a:lnTo>
                <a:lnTo>
                  <a:pt x="87" y="84"/>
                </a:lnTo>
                <a:lnTo>
                  <a:pt x="82" y="89"/>
                </a:lnTo>
                <a:lnTo>
                  <a:pt x="77" y="96"/>
                </a:lnTo>
                <a:lnTo>
                  <a:pt x="70" y="102"/>
                </a:lnTo>
                <a:lnTo>
                  <a:pt x="64" y="108"/>
                </a:lnTo>
                <a:lnTo>
                  <a:pt x="58" y="116"/>
                </a:lnTo>
                <a:lnTo>
                  <a:pt x="58" y="11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85"/>
          <p:cNvSpPr/>
          <p:nvPr/>
        </p:nvSpPr>
        <p:spPr bwMode="auto">
          <a:xfrm>
            <a:off x="2073157" y="3142869"/>
            <a:ext cx="125619" cy="164502"/>
          </a:xfrm>
          <a:custGeom>
            <a:avLst/>
            <a:gdLst>
              <a:gd name="T0" fmla="*/ 12 w 42"/>
              <a:gd name="T1" fmla="*/ 3 h 55"/>
              <a:gd name="T2" fmla="*/ 17 w 42"/>
              <a:gd name="T3" fmla="*/ 6 h 55"/>
              <a:gd name="T4" fmla="*/ 22 w 42"/>
              <a:gd name="T5" fmla="*/ 8 h 55"/>
              <a:gd name="T6" fmla="*/ 24 w 42"/>
              <a:gd name="T7" fmla="*/ 10 h 55"/>
              <a:gd name="T8" fmla="*/ 27 w 42"/>
              <a:gd name="T9" fmla="*/ 11 h 55"/>
              <a:gd name="T10" fmla="*/ 29 w 42"/>
              <a:gd name="T11" fmla="*/ 13 h 55"/>
              <a:gd name="T12" fmla="*/ 32 w 42"/>
              <a:gd name="T13" fmla="*/ 16 h 55"/>
              <a:gd name="T14" fmla="*/ 34 w 42"/>
              <a:gd name="T15" fmla="*/ 18 h 55"/>
              <a:gd name="T16" fmla="*/ 35 w 42"/>
              <a:gd name="T17" fmla="*/ 21 h 55"/>
              <a:gd name="T18" fmla="*/ 38 w 42"/>
              <a:gd name="T19" fmla="*/ 25 h 55"/>
              <a:gd name="T20" fmla="*/ 39 w 42"/>
              <a:gd name="T21" fmla="*/ 27 h 55"/>
              <a:gd name="T22" fmla="*/ 40 w 42"/>
              <a:gd name="T23" fmla="*/ 30 h 55"/>
              <a:gd name="T24" fmla="*/ 40 w 42"/>
              <a:gd name="T25" fmla="*/ 32 h 55"/>
              <a:gd name="T26" fmla="*/ 42 w 42"/>
              <a:gd name="T27" fmla="*/ 37 h 55"/>
              <a:gd name="T28" fmla="*/ 40 w 42"/>
              <a:gd name="T29" fmla="*/ 44 h 55"/>
              <a:gd name="T30" fmla="*/ 39 w 42"/>
              <a:gd name="T31" fmla="*/ 47 h 55"/>
              <a:gd name="T32" fmla="*/ 38 w 42"/>
              <a:gd name="T33" fmla="*/ 50 h 55"/>
              <a:gd name="T34" fmla="*/ 37 w 42"/>
              <a:gd name="T35" fmla="*/ 52 h 55"/>
              <a:gd name="T36" fmla="*/ 33 w 42"/>
              <a:gd name="T37" fmla="*/ 54 h 55"/>
              <a:gd name="T38" fmla="*/ 29 w 42"/>
              <a:gd name="T39" fmla="*/ 55 h 55"/>
              <a:gd name="T40" fmla="*/ 25 w 42"/>
              <a:gd name="T41" fmla="*/ 54 h 55"/>
              <a:gd name="T42" fmla="*/ 22 w 42"/>
              <a:gd name="T43" fmla="*/ 52 h 55"/>
              <a:gd name="T44" fmla="*/ 19 w 42"/>
              <a:gd name="T45" fmla="*/ 51 h 55"/>
              <a:gd name="T46" fmla="*/ 18 w 42"/>
              <a:gd name="T47" fmla="*/ 50 h 55"/>
              <a:gd name="T48" fmla="*/ 15 w 42"/>
              <a:gd name="T49" fmla="*/ 47 h 55"/>
              <a:gd name="T50" fmla="*/ 14 w 42"/>
              <a:gd name="T51" fmla="*/ 45 h 55"/>
              <a:gd name="T52" fmla="*/ 12 w 42"/>
              <a:gd name="T53" fmla="*/ 41 h 55"/>
              <a:gd name="T54" fmla="*/ 10 w 42"/>
              <a:gd name="T55" fmla="*/ 37 h 55"/>
              <a:gd name="T56" fmla="*/ 8 w 42"/>
              <a:gd name="T57" fmla="*/ 32 h 55"/>
              <a:gd name="T58" fmla="*/ 7 w 42"/>
              <a:gd name="T59" fmla="*/ 26 h 55"/>
              <a:gd name="T60" fmla="*/ 4 w 42"/>
              <a:gd name="T61" fmla="*/ 21 h 55"/>
              <a:gd name="T62" fmla="*/ 3 w 42"/>
              <a:gd name="T63" fmla="*/ 16 h 55"/>
              <a:gd name="T64" fmla="*/ 1 w 42"/>
              <a:gd name="T65" fmla="*/ 12 h 55"/>
              <a:gd name="T66" fmla="*/ 0 w 42"/>
              <a:gd name="T67" fmla="*/ 8 h 55"/>
              <a:gd name="T68" fmla="*/ 0 w 42"/>
              <a:gd name="T69" fmla="*/ 6 h 55"/>
              <a:gd name="T70" fmla="*/ 0 w 42"/>
              <a:gd name="T71" fmla="*/ 3 h 55"/>
              <a:gd name="T72" fmla="*/ 0 w 42"/>
              <a:gd name="T73" fmla="*/ 2 h 55"/>
              <a:gd name="T74" fmla="*/ 1 w 42"/>
              <a:gd name="T75" fmla="*/ 1 h 55"/>
              <a:gd name="T76" fmla="*/ 3 w 42"/>
              <a:gd name="T77" fmla="*/ 1 h 55"/>
              <a:gd name="T78" fmla="*/ 3 w 42"/>
              <a:gd name="T79" fmla="*/ 0 h 55"/>
              <a:gd name="T80" fmla="*/ 4 w 42"/>
              <a:gd name="T81" fmla="*/ 1 h 55"/>
              <a:gd name="T82" fmla="*/ 5 w 42"/>
              <a:gd name="T83" fmla="*/ 1 h 55"/>
              <a:gd name="T84" fmla="*/ 8 w 42"/>
              <a:gd name="T85" fmla="*/ 2 h 55"/>
              <a:gd name="T86" fmla="*/ 12 w 42"/>
              <a:gd name="T87" fmla="*/ 3 h 55"/>
              <a:gd name="T88" fmla="*/ 12 w 42"/>
              <a:gd name="T89" fmla="*/ 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" h="55">
                <a:moveTo>
                  <a:pt x="12" y="3"/>
                </a:moveTo>
                <a:lnTo>
                  <a:pt x="17" y="6"/>
                </a:lnTo>
                <a:lnTo>
                  <a:pt x="22" y="8"/>
                </a:lnTo>
                <a:lnTo>
                  <a:pt x="24" y="10"/>
                </a:lnTo>
                <a:lnTo>
                  <a:pt x="27" y="11"/>
                </a:lnTo>
                <a:lnTo>
                  <a:pt x="29" y="13"/>
                </a:lnTo>
                <a:lnTo>
                  <a:pt x="32" y="16"/>
                </a:lnTo>
                <a:lnTo>
                  <a:pt x="34" y="18"/>
                </a:lnTo>
                <a:lnTo>
                  <a:pt x="35" y="21"/>
                </a:lnTo>
                <a:lnTo>
                  <a:pt x="38" y="25"/>
                </a:lnTo>
                <a:lnTo>
                  <a:pt x="39" y="27"/>
                </a:lnTo>
                <a:lnTo>
                  <a:pt x="40" y="30"/>
                </a:lnTo>
                <a:lnTo>
                  <a:pt x="40" y="32"/>
                </a:lnTo>
                <a:lnTo>
                  <a:pt x="42" y="37"/>
                </a:lnTo>
                <a:lnTo>
                  <a:pt x="40" y="44"/>
                </a:lnTo>
                <a:lnTo>
                  <a:pt x="39" y="47"/>
                </a:lnTo>
                <a:lnTo>
                  <a:pt x="38" y="50"/>
                </a:lnTo>
                <a:lnTo>
                  <a:pt x="37" y="52"/>
                </a:lnTo>
                <a:lnTo>
                  <a:pt x="33" y="54"/>
                </a:lnTo>
                <a:lnTo>
                  <a:pt x="29" y="55"/>
                </a:lnTo>
                <a:lnTo>
                  <a:pt x="25" y="54"/>
                </a:lnTo>
                <a:lnTo>
                  <a:pt x="22" y="52"/>
                </a:lnTo>
                <a:lnTo>
                  <a:pt x="19" y="51"/>
                </a:lnTo>
                <a:lnTo>
                  <a:pt x="18" y="50"/>
                </a:lnTo>
                <a:lnTo>
                  <a:pt x="15" y="47"/>
                </a:lnTo>
                <a:lnTo>
                  <a:pt x="14" y="45"/>
                </a:lnTo>
                <a:lnTo>
                  <a:pt x="12" y="41"/>
                </a:lnTo>
                <a:lnTo>
                  <a:pt x="10" y="37"/>
                </a:lnTo>
                <a:lnTo>
                  <a:pt x="8" y="32"/>
                </a:lnTo>
                <a:lnTo>
                  <a:pt x="7" y="26"/>
                </a:lnTo>
                <a:lnTo>
                  <a:pt x="4" y="21"/>
                </a:lnTo>
                <a:lnTo>
                  <a:pt x="3" y="16"/>
                </a:lnTo>
                <a:lnTo>
                  <a:pt x="1" y="12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1" y="1"/>
                </a:lnTo>
                <a:lnTo>
                  <a:pt x="3" y="1"/>
                </a:lnTo>
                <a:lnTo>
                  <a:pt x="3" y="0"/>
                </a:lnTo>
                <a:lnTo>
                  <a:pt x="4" y="1"/>
                </a:lnTo>
                <a:lnTo>
                  <a:pt x="5" y="1"/>
                </a:lnTo>
                <a:lnTo>
                  <a:pt x="8" y="2"/>
                </a:lnTo>
                <a:lnTo>
                  <a:pt x="12" y="3"/>
                </a:lnTo>
                <a:lnTo>
                  <a:pt x="12" y="3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86"/>
          <p:cNvSpPr/>
          <p:nvPr/>
        </p:nvSpPr>
        <p:spPr bwMode="auto">
          <a:xfrm>
            <a:off x="2213729" y="2999305"/>
            <a:ext cx="125619" cy="152538"/>
          </a:xfrm>
          <a:custGeom>
            <a:avLst/>
            <a:gdLst>
              <a:gd name="T0" fmla="*/ 41 w 42"/>
              <a:gd name="T1" fmla="*/ 30 h 51"/>
              <a:gd name="T2" fmla="*/ 42 w 42"/>
              <a:gd name="T3" fmla="*/ 32 h 51"/>
              <a:gd name="T4" fmla="*/ 42 w 42"/>
              <a:gd name="T5" fmla="*/ 35 h 51"/>
              <a:gd name="T6" fmla="*/ 42 w 42"/>
              <a:gd name="T7" fmla="*/ 37 h 51"/>
              <a:gd name="T8" fmla="*/ 42 w 42"/>
              <a:gd name="T9" fmla="*/ 40 h 51"/>
              <a:gd name="T10" fmla="*/ 41 w 42"/>
              <a:gd name="T11" fmla="*/ 42 h 51"/>
              <a:gd name="T12" fmla="*/ 41 w 42"/>
              <a:gd name="T13" fmla="*/ 44 h 51"/>
              <a:gd name="T14" fmla="*/ 40 w 42"/>
              <a:gd name="T15" fmla="*/ 45 h 51"/>
              <a:gd name="T16" fmla="*/ 39 w 42"/>
              <a:gd name="T17" fmla="*/ 46 h 51"/>
              <a:gd name="T18" fmla="*/ 37 w 42"/>
              <a:gd name="T19" fmla="*/ 49 h 51"/>
              <a:gd name="T20" fmla="*/ 35 w 42"/>
              <a:gd name="T21" fmla="*/ 50 h 51"/>
              <a:gd name="T22" fmla="*/ 34 w 42"/>
              <a:gd name="T23" fmla="*/ 51 h 51"/>
              <a:gd name="T24" fmla="*/ 31 w 42"/>
              <a:gd name="T25" fmla="*/ 51 h 51"/>
              <a:gd name="T26" fmla="*/ 31 w 42"/>
              <a:gd name="T27" fmla="*/ 51 h 51"/>
              <a:gd name="T28" fmla="*/ 30 w 42"/>
              <a:gd name="T29" fmla="*/ 51 h 51"/>
              <a:gd name="T30" fmla="*/ 29 w 42"/>
              <a:gd name="T31" fmla="*/ 50 h 51"/>
              <a:gd name="T32" fmla="*/ 27 w 42"/>
              <a:gd name="T33" fmla="*/ 49 h 51"/>
              <a:gd name="T34" fmla="*/ 26 w 42"/>
              <a:gd name="T35" fmla="*/ 46 h 51"/>
              <a:gd name="T36" fmla="*/ 25 w 42"/>
              <a:gd name="T37" fmla="*/ 45 h 51"/>
              <a:gd name="T38" fmla="*/ 22 w 42"/>
              <a:gd name="T39" fmla="*/ 41 h 51"/>
              <a:gd name="T40" fmla="*/ 21 w 42"/>
              <a:gd name="T41" fmla="*/ 39 h 51"/>
              <a:gd name="T42" fmla="*/ 19 w 42"/>
              <a:gd name="T43" fmla="*/ 35 h 51"/>
              <a:gd name="T44" fmla="*/ 16 w 42"/>
              <a:gd name="T45" fmla="*/ 31 h 51"/>
              <a:gd name="T46" fmla="*/ 14 w 42"/>
              <a:gd name="T47" fmla="*/ 27 h 51"/>
              <a:gd name="T48" fmla="*/ 11 w 42"/>
              <a:gd name="T49" fmla="*/ 22 h 51"/>
              <a:gd name="T50" fmla="*/ 9 w 42"/>
              <a:gd name="T51" fmla="*/ 17 h 51"/>
              <a:gd name="T52" fmla="*/ 5 w 42"/>
              <a:gd name="T53" fmla="*/ 12 h 51"/>
              <a:gd name="T54" fmla="*/ 2 w 42"/>
              <a:gd name="T55" fmla="*/ 6 h 51"/>
              <a:gd name="T56" fmla="*/ 0 w 42"/>
              <a:gd name="T57" fmla="*/ 0 h 51"/>
              <a:gd name="T58" fmla="*/ 3 w 42"/>
              <a:gd name="T59" fmla="*/ 0 h 51"/>
              <a:gd name="T60" fmla="*/ 9 w 42"/>
              <a:gd name="T61" fmla="*/ 0 h 51"/>
              <a:gd name="T62" fmla="*/ 12 w 42"/>
              <a:gd name="T63" fmla="*/ 0 h 51"/>
              <a:gd name="T64" fmla="*/ 17 w 42"/>
              <a:gd name="T65" fmla="*/ 0 h 51"/>
              <a:gd name="T66" fmla="*/ 21 w 42"/>
              <a:gd name="T67" fmla="*/ 1 h 51"/>
              <a:gd name="T68" fmla="*/ 25 w 42"/>
              <a:gd name="T69" fmla="*/ 2 h 51"/>
              <a:gd name="T70" fmla="*/ 29 w 42"/>
              <a:gd name="T71" fmla="*/ 5 h 51"/>
              <a:gd name="T72" fmla="*/ 31 w 42"/>
              <a:gd name="T73" fmla="*/ 7 h 51"/>
              <a:gd name="T74" fmla="*/ 34 w 42"/>
              <a:gd name="T75" fmla="*/ 10 h 51"/>
              <a:gd name="T76" fmla="*/ 36 w 42"/>
              <a:gd name="T77" fmla="*/ 14 h 51"/>
              <a:gd name="T78" fmla="*/ 37 w 42"/>
              <a:gd name="T79" fmla="*/ 16 h 51"/>
              <a:gd name="T80" fmla="*/ 39 w 42"/>
              <a:gd name="T81" fmla="*/ 19 h 51"/>
              <a:gd name="T82" fmla="*/ 40 w 42"/>
              <a:gd name="T83" fmla="*/ 21 h 51"/>
              <a:gd name="T84" fmla="*/ 41 w 42"/>
              <a:gd name="T85" fmla="*/ 24 h 51"/>
              <a:gd name="T86" fmla="*/ 41 w 42"/>
              <a:gd name="T87" fmla="*/ 30 h 51"/>
              <a:gd name="T88" fmla="*/ 41 w 42"/>
              <a:gd name="T89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" h="51">
                <a:moveTo>
                  <a:pt x="41" y="30"/>
                </a:moveTo>
                <a:lnTo>
                  <a:pt x="42" y="32"/>
                </a:lnTo>
                <a:lnTo>
                  <a:pt x="42" y="35"/>
                </a:lnTo>
                <a:lnTo>
                  <a:pt x="42" y="37"/>
                </a:lnTo>
                <a:lnTo>
                  <a:pt x="42" y="40"/>
                </a:lnTo>
                <a:lnTo>
                  <a:pt x="41" y="42"/>
                </a:lnTo>
                <a:lnTo>
                  <a:pt x="41" y="44"/>
                </a:lnTo>
                <a:lnTo>
                  <a:pt x="40" y="45"/>
                </a:lnTo>
                <a:lnTo>
                  <a:pt x="39" y="46"/>
                </a:lnTo>
                <a:lnTo>
                  <a:pt x="37" y="49"/>
                </a:lnTo>
                <a:lnTo>
                  <a:pt x="35" y="50"/>
                </a:lnTo>
                <a:lnTo>
                  <a:pt x="34" y="51"/>
                </a:lnTo>
                <a:lnTo>
                  <a:pt x="31" y="51"/>
                </a:lnTo>
                <a:lnTo>
                  <a:pt x="31" y="51"/>
                </a:lnTo>
                <a:lnTo>
                  <a:pt x="30" y="51"/>
                </a:lnTo>
                <a:lnTo>
                  <a:pt x="29" y="50"/>
                </a:lnTo>
                <a:lnTo>
                  <a:pt x="27" y="49"/>
                </a:lnTo>
                <a:lnTo>
                  <a:pt x="26" y="46"/>
                </a:lnTo>
                <a:lnTo>
                  <a:pt x="25" y="45"/>
                </a:lnTo>
                <a:lnTo>
                  <a:pt x="22" y="41"/>
                </a:lnTo>
                <a:lnTo>
                  <a:pt x="21" y="39"/>
                </a:lnTo>
                <a:lnTo>
                  <a:pt x="19" y="35"/>
                </a:lnTo>
                <a:lnTo>
                  <a:pt x="16" y="31"/>
                </a:lnTo>
                <a:lnTo>
                  <a:pt x="14" y="27"/>
                </a:lnTo>
                <a:lnTo>
                  <a:pt x="11" y="22"/>
                </a:lnTo>
                <a:lnTo>
                  <a:pt x="9" y="17"/>
                </a:lnTo>
                <a:lnTo>
                  <a:pt x="5" y="12"/>
                </a:lnTo>
                <a:lnTo>
                  <a:pt x="2" y="6"/>
                </a:lnTo>
                <a:lnTo>
                  <a:pt x="0" y="0"/>
                </a:lnTo>
                <a:lnTo>
                  <a:pt x="3" y="0"/>
                </a:lnTo>
                <a:lnTo>
                  <a:pt x="9" y="0"/>
                </a:lnTo>
                <a:lnTo>
                  <a:pt x="12" y="0"/>
                </a:lnTo>
                <a:lnTo>
                  <a:pt x="17" y="0"/>
                </a:lnTo>
                <a:lnTo>
                  <a:pt x="21" y="1"/>
                </a:lnTo>
                <a:lnTo>
                  <a:pt x="25" y="2"/>
                </a:lnTo>
                <a:lnTo>
                  <a:pt x="29" y="5"/>
                </a:lnTo>
                <a:lnTo>
                  <a:pt x="31" y="7"/>
                </a:lnTo>
                <a:lnTo>
                  <a:pt x="34" y="10"/>
                </a:lnTo>
                <a:lnTo>
                  <a:pt x="36" y="14"/>
                </a:lnTo>
                <a:lnTo>
                  <a:pt x="37" y="16"/>
                </a:lnTo>
                <a:lnTo>
                  <a:pt x="39" y="19"/>
                </a:lnTo>
                <a:lnTo>
                  <a:pt x="40" y="21"/>
                </a:lnTo>
                <a:lnTo>
                  <a:pt x="41" y="24"/>
                </a:lnTo>
                <a:lnTo>
                  <a:pt x="41" y="30"/>
                </a:lnTo>
                <a:lnTo>
                  <a:pt x="41" y="3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211960" y="1360675"/>
            <a:ext cx="4104456" cy="3155291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察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宝盖头要写得稍长，盖住下面。里面的左上部件是变形的肉月旁，所以有两点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示”的竖钩写在竖中线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Freeform 379"/>
          <p:cNvSpPr/>
          <p:nvPr/>
        </p:nvSpPr>
        <p:spPr bwMode="auto">
          <a:xfrm>
            <a:off x="2398261" y="3502208"/>
            <a:ext cx="311056" cy="589213"/>
          </a:xfrm>
          <a:custGeom>
            <a:avLst/>
            <a:gdLst>
              <a:gd name="T0" fmla="*/ 38 w 104"/>
              <a:gd name="T1" fmla="*/ 126 h 197"/>
              <a:gd name="T2" fmla="*/ 50 w 104"/>
              <a:gd name="T3" fmla="*/ 129 h 197"/>
              <a:gd name="T4" fmla="*/ 60 w 104"/>
              <a:gd name="T5" fmla="*/ 129 h 197"/>
              <a:gd name="T6" fmla="*/ 65 w 104"/>
              <a:gd name="T7" fmla="*/ 126 h 197"/>
              <a:gd name="T8" fmla="*/ 68 w 104"/>
              <a:gd name="T9" fmla="*/ 122 h 197"/>
              <a:gd name="T10" fmla="*/ 69 w 104"/>
              <a:gd name="T11" fmla="*/ 116 h 197"/>
              <a:gd name="T12" fmla="*/ 70 w 104"/>
              <a:gd name="T13" fmla="*/ 107 h 197"/>
              <a:gd name="T14" fmla="*/ 71 w 104"/>
              <a:gd name="T15" fmla="*/ 95 h 197"/>
              <a:gd name="T16" fmla="*/ 71 w 104"/>
              <a:gd name="T17" fmla="*/ 75 h 197"/>
              <a:gd name="T18" fmla="*/ 71 w 104"/>
              <a:gd name="T19" fmla="*/ 61 h 197"/>
              <a:gd name="T20" fmla="*/ 70 w 104"/>
              <a:gd name="T21" fmla="*/ 49 h 197"/>
              <a:gd name="T22" fmla="*/ 69 w 104"/>
              <a:gd name="T23" fmla="*/ 39 h 197"/>
              <a:gd name="T24" fmla="*/ 66 w 104"/>
              <a:gd name="T25" fmla="*/ 31 h 197"/>
              <a:gd name="T26" fmla="*/ 63 w 104"/>
              <a:gd name="T27" fmla="*/ 21 h 197"/>
              <a:gd name="T28" fmla="*/ 56 w 104"/>
              <a:gd name="T29" fmla="*/ 11 h 197"/>
              <a:gd name="T30" fmla="*/ 58 w 104"/>
              <a:gd name="T31" fmla="*/ 0 h 197"/>
              <a:gd name="T32" fmla="*/ 70 w 104"/>
              <a:gd name="T33" fmla="*/ 2 h 197"/>
              <a:gd name="T34" fmla="*/ 81 w 104"/>
              <a:gd name="T35" fmla="*/ 3 h 197"/>
              <a:gd name="T36" fmla="*/ 89 w 104"/>
              <a:gd name="T37" fmla="*/ 5 h 197"/>
              <a:gd name="T38" fmla="*/ 95 w 104"/>
              <a:gd name="T39" fmla="*/ 12 h 197"/>
              <a:gd name="T40" fmla="*/ 99 w 104"/>
              <a:gd name="T41" fmla="*/ 18 h 197"/>
              <a:gd name="T42" fmla="*/ 103 w 104"/>
              <a:gd name="T43" fmla="*/ 26 h 197"/>
              <a:gd name="T44" fmla="*/ 103 w 104"/>
              <a:gd name="T45" fmla="*/ 33 h 197"/>
              <a:gd name="T46" fmla="*/ 104 w 104"/>
              <a:gd name="T47" fmla="*/ 43 h 197"/>
              <a:gd name="T48" fmla="*/ 104 w 104"/>
              <a:gd name="T49" fmla="*/ 56 h 197"/>
              <a:gd name="T50" fmla="*/ 103 w 104"/>
              <a:gd name="T51" fmla="*/ 80 h 197"/>
              <a:gd name="T52" fmla="*/ 103 w 104"/>
              <a:gd name="T53" fmla="*/ 112 h 197"/>
              <a:gd name="T54" fmla="*/ 104 w 104"/>
              <a:gd name="T55" fmla="*/ 134 h 197"/>
              <a:gd name="T56" fmla="*/ 102 w 104"/>
              <a:gd name="T57" fmla="*/ 146 h 197"/>
              <a:gd name="T58" fmla="*/ 99 w 104"/>
              <a:gd name="T59" fmla="*/ 159 h 197"/>
              <a:gd name="T60" fmla="*/ 92 w 104"/>
              <a:gd name="T61" fmla="*/ 176 h 197"/>
              <a:gd name="T62" fmla="*/ 85 w 104"/>
              <a:gd name="T63" fmla="*/ 185 h 197"/>
              <a:gd name="T64" fmla="*/ 79 w 104"/>
              <a:gd name="T65" fmla="*/ 190 h 197"/>
              <a:gd name="T66" fmla="*/ 74 w 104"/>
              <a:gd name="T67" fmla="*/ 195 h 197"/>
              <a:gd name="T68" fmla="*/ 71 w 104"/>
              <a:gd name="T69" fmla="*/ 197 h 197"/>
              <a:gd name="T70" fmla="*/ 68 w 104"/>
              <a:gd name="T71" fmla="*/ 195 h 197"/>
              <a:gd name="T72" fmla="*/ 65 w 104"/>
              <a:gd name="T73" fmla="*/ 192 h 197"/>
              <a:gd name="T74" fmla="*/ 61 w 104"/>
              <a:gd name="T75" fmla="*/ 187 h 197"/>
              <a:gd name="T76" fmla="*/ 59 w 104"/>
              <a:gd name="T77" fmla="*/ 179 h 197"/>
              <a:gd name="T78" fmla="*/ 54 w 104"/>
              <a:gd name="T79" fmla="*/ 170 h 197"/>
              <a:gd name="T80" fmla="*/ 46 w 104"/>
              <a:gd name="T81" fmla="*/ 163 h 197"/>
              <a:gd name="T82" fmla="*/ 36 w 104"/>
              <a:gd name="T83" fmla="*/ 155 h 197"/>
              <a:gd name="T84" fmla="*/ 25 w 104"/>
              <a:gd name="T85" fmla="*/ 148 h 197"/>
              <a:gd name="T86" fmla="*/ 12 w 104"/>
              <a:gd name="T87" fmla="*/ 139 h 197"/>
              <a:gd name="T88" fmla="*/ 5 w 104"/>
              <a:gd name="T89" fmla="*/ 132 h 197"/>
              <a:gd name="T90" fmla="*/ 0 w 104"/>
              <a:gd name="T91" fmla="*/ 127 h 197"/>
              <a:gd name="T92" fmla="*/ 0 w 104"/>
              <a:gd name="T93" fmla="*/ 125 h 197"/>
              <a:gd name="T94" fmla="*/ 1 w 104"/>
              <a:gd name="T95" fmla="*/ 122 h 197"/>
              <a:gd name="T96" fmla="*/ 7 w 104"/>
              <a:gd name="T97" fmla="*/ 121 h 197"/>
              <a:gd name="T98" fmla="*/ 16 w 104"/>
              <a:gd name="T99" fmla="*/ 122 h 197"/>
              <a:gd name="T100" fmla="*/ 30 w 104"/>
              <a:gd name="T101" fmla="*/ 12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97">
                <a:moveTo>
                  <a:pt x="30" y="125"/>
                </a:moveTo>
                <a:lnTo>
                  <a:pt x="38" y="126"/>
                </a:lnTo>
                <a:lnTo>
                  <a:pt x="44" y="127"/>
                </a:lnTo>
                <a:lnTo>
                  <a:pt x="50" y="129"/>
                </a:lnTo>
                <a:lnTo>
                  <a:pt x="55" y="129"/>
                </a:lnTo>
                <a:lnTo>
                  <a:pt x="60" y="129"/>
                </a:lnTo>
                <a:lnTo>
                  <a:pt x="63" y="127"/>
                </a:lnTo>
                <a:lnTo>
                  <a:pt x="65" y="126"/>
                </a:lnTo>
                <a:lnTo>
                  <a:pt x="66" y="125"/>
                </a:lnTo>
                <a:lnTo>
                  <a:pt x="68" y="122"/>
                </a:lnTo>
                <a:lnTo>
                  <a:pt x="68" y="120"/>
                </a:lnTo>
                <a:lnTo>
                  <a:pt x="69" y="116"/>
                </a:lnTo>
                <a:lnTo>
                  <a:pt x="69" y="112"/>
                </a:lnTo>
                <a:lnTo>
                  <a:pt x="70" y="107"/>
                </a:lnTo>
                <a:lnTo>
                  <a:pt x="70" y="101"/>
                </a:lnTo>
                <a:lnTo>
                  <a:pt x="71" y="95"/>
                </a:lnTo>
                <a:lnTo>
                  <a:pt x="71" y="88"/>
                </a:lnTo>
                <a:lnTo>
                  <a:pt x="71" y="75"/>
                </a:lnTo>
                <a:lnTo>
                  <a:pt x="71" y="67"/>
                </a:lnTo>
                <a:lnTo>
                  <a:pt x="71" y="61"/>
                </a:lnTo>
                <a:lnTo>
                  <a:pt x="71" y="55"/>
                </a:lnTo>
                <a:lnTo>
                  <a:pt x="70" y="49"/>
                </a:lnTo>
                <a:lnTo>
                  <a:pt x="70" y="44"/>
                </a:lnTo>
                <a:lnTo>
                  <a:pt x="69" y="39"/>
                </a:lnTo>
                <a:lnTo>
                  <a:pt x="68" y="34"/>
                </a:lnTo>
                <a:lnTo>
                  <a:pt x="66" y="31"/>
                </a:lnTo>
                <a:lnTo>
                  <a:pt x="64" y="26"/>
                </a:lnTo>
                <a:lnTo>
                  <a:pt x="63" y="21"/>
                </a:lnTo>
                <a:lnTo>
                  <a:pt x="59" y="16"/>
                </a:lnTo>
                <a:lnTo>
                  <a:pt x="56" y="11"/>
                </a:lnTo>
                <a:lnTo>
                  <a:pt x="49" y="0"/>
                </a:lnTo>
                <a:lnTo>
                  <a:pt x="58" y="0"/>
                </a:lnTo>
                <a:lnTo>
                  <a:pt x="64" y="0"/>
                </a:lnTo>
                <a:lnTo>
                  <a:pt x="70" y="2"/>
                </a:lnTo>
                <a:lnTo>
                  <a:pt x="76" y="2"/>
                </a:lnTo>
                <a:lnTo>
                  <a:pt x="81" y="3"/>
                </a:lnTo>
                <a:lnTo>
                  <a:pt x="85" y="4"/>
                </a:lnTo>
                <a:lnTo>
                  <a:pt x="89" y="5"/>
                </a:lnTo>
                <a:lnTo>
                  <a:pt x="92" y="8"/>
                </a:lnTo>
                <a:lnTo>
                  <a:pt x="95" y="12"/>
                </a:lnTo>
                <a:lnTo>
                  <a:pt x="98" y="14"/>
                </a:lnTo>
                <a:lnTo>
                  <a:pt x="99" y="18"/>
                </a:lnTo>
                <a:lnTo>
                  <a:pt x="102" y="22"/>
                </a:lnTo>
                <a:lnTo>
                  <a:pt x="103" y="26"/>
                </a:lnTo>
                <a:lnTo>
                  <a:pt x="103" y="28"/>
                </a:lnTo>
                <a:lnTo>
                  <a:pt x="103" y="33"/>
                </a:lnTo>
                <a:lnTo>
                  <a:pt x="104" y="37"/>
                </a:lnTo>
                <a:lnTo>
                  <a:pt x="104" y="43"/>
                </a:lnTo>
                <a:lnTo>
                  <a:pt x="104" y="49"/>
                </a:lnTo>
                <a:lnTo>
                  <a:pt x="104" y="56"/>
                </a:lnTo>
                <a:lnTo>
                  <a:pt x="104" y="63"/>
                </a:lnTo>
                <a:lnTo>
                  <a:pt x="103" y="80"/>
                </a:lnTo>
                <a:lnTo>
                  <a:pt x="102" y="96"/>
                </a:lnTo>
                <a:lnTo>
                  <a:pt x="103" y="112"/>
                </a:lnTo>
                <a:lnTo>
                  <a:pt x="104" y="127"/>
                </a:lnTo>
                <a:lnTo>
                  <a:pt x="104" y="134"/>
                </a:lnTo>
                <a:lnTo>
                  <a:pt x="103" y="140"/>
                </a:lnTo>
                <a:lnTo>
                  <a:pt x="102" y="146"/>
                </a:lnTo>
                <a:lnTo>
                  <a:pt x="100" y="153"/>
                </a:lnTo>
                <a:lnTo>
                  <a:pt x="99" y="159"/>
                </a:lnTo>
                <a:lnTo>
                  <a:pt x="97" y="165"/>
                </a:lnTo>
                <a:lnTo>
                  <a:pt x="92" y="176"/>
                </a:lnTo>
                <a:lnTo>
                  <a:pt x="88" y="180"/>
                </a:lnTo>
                <a:lnTo>
                  <a:pt x="85" y="185"/>
                </a:lnTo>
                <a:lnTo>
                  <a:pt x="81" y="188"/>
                </a:lnTo>
                <a:lnTo>
                  <a:pt x="79" y="190"/>
                </a:lnTo>
                <a:lnTo>
                  <a:pt x="76" y="193"/>
                </a:lnTo>
                <a:lnTo>
                  <a:pt x="74" y="195"/>
                </a:lnTo>
                <a:lnTo>
                  <a:pt x="73" y="195"/>
                </a:lnTo>
                <a:lnTo>
                  <a:pt x="71" y="197"/>
                </a:lnTo>
                <a:lnTo>
                  <a:pt x="70" y="195"/>
                </a:lnTo>
                <a:lnTo>
                  <a:pt x="68" y="195"/>
                </a:lnTo>
                <a:lnTo>
                  <a:pt x="66" y="194"/>
                </a:lnTo>
                <a:lnTo>
                  <a:pt x="65" y="192"/>
                </a:lnTo>
                <a:lnTo>
                  <a:pt x="63" y="190"/>
                </a:lnTo>
                <a:lnTo>
                  <a:pt x="61" y="187"/>
                </a:lnTo>
                <a:lnTo>
                  <a:pt x="60" y="183"/>
                </a:lnTo>
                <a:lnTo>
                  <a:pt x="59" y="179"/>
                </a:lnTo>
                <a:lnTo>
                  <a:pt x="58" y="174"/>
                </a:lnTo>
                <a:lnTo>
                  <a:pt x="54" y="170"/>
                </a:lnTo>
                <a:lnTo>
                  <a:pt x="51" y="166"/>
                </a:lnTo>
                <a:lnTo>
                  <a:pt x="46" y="163"/>
                </a:lnTo>
                <a:lnTo>
                  <a:pt x="41" y="159"/>
                </a:lnTo>
                <a:lnTo>
                  <a:pt x="36" y="155"/>
                </a:lnTo>
                <a:lnTo>
                  <a:pt x="31" y="151"/>
                </a:lnTo>
                <a:lnTo>
                  <a:pt x="25" y="148"/>
                </a:lnTo>
                <a:lnTo>
                  <a:pt x="19" y="143"/>
                </a:lnTo>
                <a:lnTo>
                  <a:pt x="12" y="139"/>
                </a:lnTo>
                <a:lnTo>
                  <a:pt x="9" y="135"/>
                </a:lnTo>
                <a:lnTo>
                  <a:pt x="5" y="132"/>
                </a:lnTo>
                <a:lnTo>
                  <a:pt x="2" y="130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1" y="122"/>
                </a:lnTo>
                <a:lnTo>
                  <a:pt x="4" y="121"/>
                </a:lnTo>
                <a:lnTo>
                  <a:pt x="7" y="121"/>
                </a:lnTo>
                <a:lnTo>
                  <a:pt x="11" y="121"/>
                </a:lnTo>
                <a:lnTo>
                  <a:pt x="16" y="122"/>
                </a:lnTo>
                <a:lnTo>
                  <a:pt x="22" y="124"/>
                </a:lnTo>
                <a:lnTo>
                  <a:pt x="30" y="125"/>
                </a:lnTo>
                <a:lnTo>
                  <a:pt x="30" y="125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999021" y="891429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xǐ</a:t>
            </a:r>
            <a:endParaRPr lang="zh-CN" altLang="en-US" sz="48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74890" y="2045281"/>
            <a:ext cx="2304000" cy="2304000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89437" y="3197281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1448315" y="3219950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685181" y="2238722"/>
            <a:ext cx="1897965" cy="1939786"/>
            <a:chOff x="4416425" y="3094038"/>
            <a:chExt cx="936625" cy="957263"/>
          </a:xfrm>
        </p:grpSpPr>
        <p:sp>
          <p:nvSpPr>
            <p:cNvPr id="9" name="Freeform 411"/>
            <p:cNvSpPr/>
            <p:nvPr/>
          </p:nvSpPr>
          <p:spPr bwMode="auto">
            <a:xfrm>
              <a:off x="4416425" y="3679826"/>
              <a:ext cx="936625" cy="125413"/>
            </a:xfrm>
            <a:custGeom>
              <a:avLst/>
              <a:gdLst>
                <a:gd name="T0" fmla="*/ 407 w 590"/>
                <a:gd name="T1" fmla="*/ 9 h 79"/>
                <a:gd name="T2" fmla="*/ 432 w 590"/>
                <a:gd name="T3" fmla="*/ 6 h 79"/>
                <a:gd name="T4" fmla="*/ 456 w 590"/>
                <a:gd name="T5" fmla="*/ 5 h 79"/>
                <a:gd name="T6" fmla="*/ 481 w 590"/>
                <a:gd name="T7" fmla="*/ 2 h 79"/>
                <a:gd name="T8" fmla="*/ 510 w 590"/>
                <a:gd name="T9" fmla="*/ 0 h 79"/>
                <a:gd name="T10" fmla="*/ 532 w 590"/>
                <a:gd name="T11" fmla="*/ 0 h 79"/>
                <a:gd name="T12" fmla="*/ 550 w 590"/>
                <a:gd name="T13" fmla="*/ 2 h 79"/>
                <a:gd name="T14" fmla="*/ 571 w 590"/>
                <a:gd name="T15" fmla="*/ 12 h 79"/>
                <a:gd name="T16" fmla="*/ 586 w 590"/>
                <a:gd name="T17" fmla="*/ 29 h 79"/>
                <a:gd name="T18" fmla="*/ 590 w 590"/>
                <a:gd name="T19" fmla="*/ 36 h 79"/>
                <a:gd name="T20" fmla="*/ 588 w 590"/>
                <a:gd name="T21" fmla="*/ 41 h 79"/>
                <a:gd name="T22" fmla="*/ 581 w 590"/>
                <a:gd name="T23" fmla="*/ 44 h 79"/>
                <a:gd name="T24" fmla="*/ 571 w 590"/>
                <a:gd name="T25" fmla="*/ 44 h 79"/>
                <a:gd name="T26" fmla="*/ 556 w 590"/>
                <a:gd name="T27" fmla="*/ 43 h 79"/>
                <a:gd name="T28" fmla="*/ 520 w 590"/>
                <a:gd name="T29" fmla="*/ 36 h 79"/>
                <a:gd name="T30" fmla="*/ 500 w 590"/>
                <a:gd name="T31" fmla="*/ 34 h 79"/>
                <a:gd name="T32" fmla="*/ 486 w 590"/>
                <a:gd name="T33" fmla="*/ 32 h 79"/>
                <a:gd name="T34" fmla="*/ 468 w 590"/>
                <a:gd name="T35" fmla="*/ 32 h 79"/>
                <a:gd name="T36" fmla="*/ 448 w 590"/>
                <a:gd name="T37" fmla="*/ 32 h 79"/>
                <a:gd name="T38" fmla="*/ 424 w 590"/>
                <a:gd name="T39" fmla="*/ 34 h 79"/>
                <a:gd name="T40" fmla="*/ 335 w 590"/>
                <a:gd name="T41" fmla="*/ 40 h 79"/>
                <a:gd name="T42" fmla="*/ 247 w 590"/>
                <a:gd name="T43" fmla="*/ 49 h 79"/>
                <a:gd name="T44" fmla="*/ 202 w 590"/>
                <a:gd name="T45" fmla="*/ 54 h 79"/>
                <a:gd name="T46" fmla="*/ 165 w 590"/>
                <a:gd name="T47" fmla="*/ 58 h 79"/>
                <a:gd name="T48" fmla="*/ 135 w 590"/>
                <a:gd name="T49" fmla="*/ 63 h 79"/>
                <a:gd name="T50" fmla="*/ 109 w 590"/>
                <a:gd name="T51" fmla="*/ 68 h 79"/>
                <a:gd name="T52" fmla="*/ 77 w 590"/>
                <a:gd name="T53" fmla="*/ 73 h 79"/>
                <a:gd name="T54" fmla="*/ 61 w 590"/>
                <a:gd name="T55" fmla="*/ 76 h 79"/>
                <a:gd name="T56" fmla="*/ 50 w 590"/>
                <a:gd name="T57" fmla="*/ 79 h 79"/>
                <a:gd name="T58" fmla="*/ 39 w 590"/>
                <a:gd name="T59" fmla="*/ 78 h 79"/>
                <a:gd name="T60" fmla="*/ 30 w 590"/>
                <a:gd name="T61" fmla="*/ 74 h 79"/>
                <a:gd name="T62" fmla="*/ 18 w 590"/>
                <a:gd name="T63" fmla="*/ 66 h 79"/>
                <a:gd name="T64" fmla="*/ 8 w 590"/>
                <a:gd name="T65" fmla="*/ 61 h 79"/>
                <a:gd name="T66" fmla="*/ 2 w 590"/>
                <a:gd name="T67" fmla="*/ 58 h 79"/>
                <a:gd name="T68" fmla="*/ 1 w 590"/>
                <a:gd name="T69" fmla="*/ 55 h 79"/>
                <a:gd name="T70" fmla="*/ 7 w 590"/>
                <a:gd name="T71" fmla="*/ 53 h 79"/>
                <a:gd name="T72" fmla="*/ 22 w 590"/>
                <a:gd name="T73" fmla="*/ 49 h 79"/>
                <a:gd name="T74" fmla="*/ 47 w 590"/>
                <a:gd name="T75" fmla="*/ 46 h 79"/>
                <a:gd name="T76" fmla="*/ 65 w 590"/>
                <a:gd name="T77" fmla="*/ 45 h 79"/>
                <a:gd name="T78" fmla="*/ 84 w 590"/>
                <a:gd name="T79" fmla="*/ 43 h 79"/>
                <a:gd name="T80" fmla="*/ 106 w 590"/>
                <a:gd name="T81" fmla="*/ 40 h 79"/>
                <a:gd name="T82" fmla="*/ 248 w 590"/>
                <a:gd name="T83" fmla="*/ 25 h 79"/>
                <a:gd name="T84" fmla="*/ 299 w 590"/>
                <a:gd name="T85" fmla="*/ 19 h 79"/>
                <a:gd name="T86" fmla="*/ 351 w 590"/>
                <a:gd name="T87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0" h="79">
                  <a:moveTo>
                    <a:pt x="388" y="10"/>
                  </a:moveTo>
                  <a:lnTo>
                    <a:pt x="398" y="10"/>
                  </a:lnTo>
                  <a:lnTo>
                    <a:pt x="407" y="9"/>
                  </a:lnTo>
                  <a:lnTo>
                    <a:pt x="416" y="7"/>
                  </a:lnTo>
                  <a:lnTo>
                    <a:pt x="424" y="7"/>
                  </a:lnTo>
                  <a:lnTo>
                    <a:pt x="432" y="6"/>
                  </a:lnTo>
                  <a:lnTo>
                    <a:pt x="441" y="6"/>
                  </a:lnTo>
                  <a:lnTo>
                    <a:pt x="448" y="5"/>
                  </a:lnTo>
                  <a:lnTo>
                    <a:pt x="456" y="5"/>
                  </a:lnTo>
                  <a:lnTo>
                    <a:pt x="462" y="4"/>
                  </a:lnTo>
                  <a:lnTo>
                    <a:pt x="468" y="4"/>
                  </a:lnTo>
                  <a:lnTo>
                    <a:pt x="481" y="2"/>
                  </a:lnTo>
                  <a:lnTo>
                    <a:pt x="492" y="1"/>
                  </a:lnTo>
                  <a:lnTo>
                    <a:pt x="502" y="0"/>
                  </a:lnTo>
                  <a:lnTo>
                    <a:pt x="510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2" y="0"/>
                  </a:lnTo>
                  <a:lnTo>
                    <a:pt x="539" y="0"/>
                  </a:lnTo>
                  <a:lnTo>
                    <a:pt x="544" y="1"/>
                  </a:lnTo>
                  <a:lnTo>
                    <a:pt x="550" y="2"/>
                  </a:lnTo>
                  <a:lnTo>
                    <a:pt x="554" y="2"/>
                  </a:lnTo>
                  <a:lnTo>
                    <a:pt x="563" y="7"/>
                  </a:lnTo>
                  <a:lnTo>
                    <a:pt x="571" y="12"/>
                  </a:lnTo>
                  <a:lnTo>
                    <a:pt x="578" y="17"/>
                  </a:lnTo>
                  <a:lnTo>
                    <a:pt x="584" y="25"/>
                  </a:lnTo>
                  <a:lnTo>
                    <a:pt x="586" y="29"/>
                  </a:lnTo>
                  <a:lnTo>
                    <a:pt x="588" y="31"/>
                  </a:lnTo>
                  <a:lnTo>
                    <a:pt x="589" y="34"/>
                  </a:lnTo>
                  <a:lnTo>
                    <a:pt x="590" y="36"/>
                  </a:lnTo>
                  <a:lnTo>
                    <a:pt x="590" y="37"/>
                  </a:lnTo>
                  <a:lnTo>
                    <a:pt x="589" y="40"/>
                  </a:lnTo>
                  <a:lnTo>
                    <a:pt x="588" y="41"/>
                  </a:lnTo>
                  <a:lnTo>
                    <a:pt x="586" y="43"/>
                  </a:lnTo>
                  <a:lnTo>
                    <a:pt x="584" y="43"/>
                  </a:lnTo>
                  <a:lnTo>
                    <a:pt x="581" y="44"/>
                  </a:lnTo>
                  <a:lnTo>
                    <a:pt x="579" y="44"/>
                  </a:lnTo>
                  <a:lnTo>
                    <a:pt x="575" y="44"/>
                  </a:lnTo>
                  <a:lnTo>
                    <a:pt x="571" y="44"/>
                  </a:lnTo>
                  <a:lnTo>
                    <a:pt x="568" y="44"/>
                  </a:lnTo>
                  <a:lnTo>
                    <a:pt x="563" y="43"/>
                  </a:lnTo>
                  <a:lnTo>
                    <a:pt x="556" y="43"/>
                  </a:lnTo>
                  <a:lnTo>
                    <a:pt x="544" y="40"/>
                  </a:lnTo>
                  <a:lnTo>
                    <a:pt x="532" y="39"/>
                  </a:lnTo>
                  <a:lnTo>
                    <a:pt x="520" y="36"/>
                  </a:lnTo>
                  <a:lnTo>
                    <a:pt x="507" y="35"/>
                  </a:lnTo>
                  <a:lnTo>
                    <a:pt x="503" y="34"/>
                  </a:lnTo>
                  <a:lnTo>
                    <a:pt x="500" y="34"/>
                  </a:lnTo>
                  <a:lnTo>
                    <a:pt x="496" y="34"/>
                  </a:lnTo>
                  <a:lnTo>
                    <a:pt x="491" y="34"/>
                  </a:lnTo>
                  <a:lnTo>
                    <a:pt x="486" y="32"/>
                  </a:lnTo>
                  <a:lnTo>
                    <a:pt x="481" y="32"/>
                  </a:lnTo>
                  <a:lnTo>
                    <a:pt x="475" y="32"/>
                  </a:lnTo>
                  <a:lnTo>
                    <a:pt x="468" y="32"/>
                  </a:lnTo>
                  <a:lnTo>
                    <a:pt x="462" y="32"/>
                  </a:lnTo>
                  <a:lnTo>
                    <a:pt x="456" y="32"/>
                  </a:lnTo>
                  <a:lnTo>
                    <a:pt x="448" y="32"/>
                  </a:lnTo>
                  <a:lnTo>
                    <a:pt x="441" y="34"/>
                  </a:lnTo>
                  <a:lnTo>
                    <a:pt x="433" y="34"/>
                  </a:lnTo>
                  <a:lnTo>
                    <a:pt x="424" y="34"/>
                  </a:lnTo>
                  <a:lnTo>
                    <a:pt x="408" y="35"/>
                  </a:lnTo>
                  <a:lnTo>
                    <a:pt x="372" y="36"/>
                  </a:lnTo>
                  <a:lnTo>
                    <a:pt x="335" y="40"/>
                  </a:lnTo>
                  <a:lnTo>
                    <a:pt x="299" y="44"/>
                  </a:lnTo>
                  <a:lnTo>
                    <a:pt x="263" y="46"/>
                  </a:lnTo>
                  <a:lnTo>
                    <a:pt x="247" y="49"/>
                  </a:lnTo>
                  <a:lnTo>
                    <a:pt x="231" y="50"/>
                  </a:lnTo>
                  <a:lnTo>
                    <a:pt x="216" y="53"/>
                  </a:lnTo>
                  <a:lnTo>
                    <a:pt x="202" y="54"/>
                  </a:lnTo>
                  <a:lnTo>
                    <a:pt x="188" y="55"/>
                  </a:lnTo>
                  <a:lnTo>
                    <a:pt x="177" y="56"/>
                  </a:lnTo>
                  <a:lnTo>
                    <a:pt x="165" y="58"/>
                  </a:lnTo>
                  <a:lnTo>
                    <a:pt x="154" y="59"/>
                  </a:lnTo>
                  <a:lnTo>
                    <a:pt x="144" y="61"/>
                  </a:lnTo>
                  <a:lnTo>
                    <a:pt x="135" y="63"/>
                  </a:lnTo>
                  <a:lnTo>
                    <a:pt x="125" y="64"/>
                  </a:lnTo>
                  <a:lnTo>
                    <a:pt x="116" y="66"/>
                  </a:lnTo>
                  <a:lnTo>
                    <a:pt x="109" y="68"/>
                  </a:lnTo>
                  <a:lnTo>
                    <a:pt x="100" y="69"/>
                  </a:lnTo>
                  <a:lnTo>
                    <a:pt x="85" y="71"/>
                  </a:lnTo>
                  <a:lnTo>
                    <a:pt x="77" y="73"/>
                  </a:lnTo>
                  <a:lnTo>
                    <a:pt x="71" y="74"/>
                  </a:lnTo>
                  <a:lnTo>
                    <a:pt x="66" y="75"/>
                  </a:lnTo>
                  <a:lnTo>
                    <a:pt x="61" y="76"/>
                  </a:lnTo>
                  <a:lnTo>
                    <a:pt x="56" y="78"/>
                  </a:lnTo>
                  <a:lnTo>
                    <a:pt x="52" y="78"/>
                  </a:lnTo>
                  <a:lnTo>
                    <a:pt x="50" y="79"/>
                  </a:lnTo>
                  <a:lnTo>
                    <a:pt x="47" y="79"/>
                  </a:lnTo>
                  <a:lnTo>
                    <a:pt x="42" y="78"/>
                  </a:lnTo>
                  <a:lnTo>
                    <a:pt x="39" y="78"/>
                  </a:lnTo>
                  <a:lnTo>
                    <a:pt x="36" y="76"/>
                  </a:lnTo>
                  <a:lnTo>
                    <a:pt x="33" y="75"/>
                  </a:lnTo>
                  <a:lnTo>
                    <a:pt x="30" y="74"/>
                  </a:lnTo>
                  <a:lnTo>
                    <a:pt x="26" y="71"/>
                  </a:lnTo>
                  <a:lnTo>
                    <a:pt x="22" y="69"/>
                  </a:lnTo>
                  <a:lnTo>
                    <a:pt x="18" y="66"/>
                  </a:lnTo>
                  <a:lnTo>
                    <a:pt x="15" y="65"/>
                  </a:lnTo>
                  <a:lnTo>
                    <a:pt x="11" y="64"/>
                  </a:lnTo>
                  <a:lnTo>
                    <a:pt x="8" y="61"/>
                  </a:lnTo>
                  <a:lnTo>
                    <a:pt x="6" y="60"/>
                  </a:lnTo>
                  <a:lnTo>
                    <a:pt x="3" y="59"/>
                  </a:lnTo>
                  <a:lnTo>
                    <a:pt x="2" y="58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2" y="54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12" y="51"/>
                  </a:lnTo>
                  <a:lnTo>
                    <a:pt x="17" y="50"/>
                  </a:lnTo>
                  <a:lnTo>
                    <a:pt x="22" y="49"/>
                  </a:lnTo>
                  <a:lnTo>
                    <a:pt x="30" y="49"/>
                  </a:lnTo>
                  <a:lnTo>
                    <a:pt x="39" y="48"/>
                  </a:lnTo>
                  <a:lnTo>
                    <a:pt x="47" y="46"/>
                  </a:lnTo>
                  <a:lnTo>
                    <a:pt x="52" y="46"/>
                  </a:lnTo>
                  <a:lnTo>
                    <a:pt x="59" y="45"/>
                  </a:lnTo>
                  <a:lnTo>
                    <a:pt x="65" y="45"/>
                  </a:lnTo>
                  <a:lnTo>
                    <a:pt x="70" y="44"/>
                  </a:lnTo>
                  <a:lnTo>
                    <a:pt x="77" y="44"/>
                  </a:lnTo>
                  <a:lnTo>
                    <a:pt x="84" y="43"/>
                  </a:lnTo>
                  <a:lnTo>
                    <a:pt x="91" y="43"/>
                  </a:lnTo>
                  <a:lnTo>
                    <a:pt x="99" y="41"/>
                  </a:lnTo>
                  <a:lnTo>
                    <a:pt x="106" y="40"/>
                  </a:lnTo>
                  <a:lnTo>
                    <a:pt x="115" y="40"/>
                  </a:lnTo>
                  <a:lnTo>
                    <a:pt x="182" y="32"/>
                  </a:lnTo>
                  <a:lnTo>
                    <a:pt x="248" y="25"/>
                  </a:lnTo>
                  <a:lnTo>
                    <a:pt x="265" y="22"/>
                  </a:lnTo>
                  <a:lnTo>
                    <a:pt x="281" y="21"/>
                  </a:lnTo>
                  <a:lnTo>
                    <a:pt x="299" y="19"/>
                  </a:lnTo>
                  <a:lnTo>
                    <a:pt x="315" y="17"/>
                  </a:lnTo>
                  <a:lnTo>
                    <a:pt x="333" y="16"/>
                  </a:lnTo>
                  <a:lnTo>
                    <a:pt x="351" y="14"/>
                  </a:lnTo>
                  <a:lnTo>
                    <a:pt x="388" y="10"/>
                  </a:lnTo>
                  <a:lnTo>
                    <a:pt x="388" y="1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12"/>
            <p:cNvSpPr/>
            <p:nvPr/>
          </p:nvSpPr>
          <p:spPr bwMode="auto">
            <a:xfrm>
              <a:off x="4719638" y="3617913"/>
              <a:ext cx="87313" cy="100013"/>
            </a:xfrm>
            <a:custGeom>
              <a:avLst/>
              <a:gdLst>
                <a:gd name="T0" fmla="*/ 52 w 55"/>
                <a:gd name="T1" fmla="*/ 59 h 63"/>
                <a:gd name="T2" fmla="*/ 51 w 55"/>
                <a:gd name="T3" fmla="*/ 61 h 63"/>
                <a:gd name="T4" fmla="*/ 50 w 55"/>
                <a:gd name="T5" fmla="*/ 63 h 63"/>
                <a:gd name="T6" fmla="*/ 47 w 55"/>
                <a:gd name="T7" fmla="*/ 63 h 63"/>
                <a:gd name="T8" fmla="*/ 44 w 55"/>
                <a:gd name="T9" fmla="*/ 63 h 63"/>
                <a:gd name="T10" fmla="*/ 40 w 55"/>
                <a:gd name="T11" fmla="*/ 60 h 63"/>
                <a:gd name="T12" fmla="*/ 36 w 55"/>
                <a:gd name="T13" fmla="*/ 58 h 63"/>
                <a:gd name="T14" fmla="*/ 31 w 55"/>
                <a:gd name="T15" fmla="*/ 54 h 63"/>
                <a:gd name="T16" fmla="*/ 26 w 55"/>
                <a:gd name="T17" fmla="*/ 49 h 63"/>
                <a:gd name="T18" fmla="*/ 21 w 55"/>
                <a:gd name="T19" fmla="*/ 44 h 63"/>
                <a:gd name="T20" fmla="*/ 16 w 55"/>
                <a:gd name="T21" fmla="*/ 39 h 63"/>
                <a:gd name="T22" fmla="*/ 12 w 55"/>
                <a:gd name="T23" fmla="*/ 34 h 63"/>
                <a:gd name="T24" fmla="*/ 8 w 55"/>
                <a:gd name="T25" fmla="*/ 29 h 63"/>
                <a:gd name="T26" fmla="*/ 6 w 55"/>
                <a:gd name="T27" fmla="*/ 25 h 63"/>
                <a:gd name="T28" fmla="*/ 3 w 55"/>
                <a:gd name="T29" fmla="*/ 20 h 63"/>
                <a:gd name="T30" fmla="*/ 2 w 55"/>
                <a:gd name="T31" fmla="*/ 16 h 63"/>
                <a:gd name="T32" fmla="*/ 1 w 55"/>
                <a:gd name="T33" fmla="*/ 12 h 63"/>
                <a:gd name="T34" fmla="*/ 0 w 55"/>
                <a:gd name="T35" fmla="*/ 7 h 63"/>
                <a:gd name="T36" fmla="*/ 0 w 55"/>
                <a:gd name="T37" fmla="*/ 5 h 63"/>
                <a:gd name="T38" fmla="*/ 0 w 55"/>
                <a:gd name="T39" fmla="*/ 4 h 63"/>
                <a:gd name="T40" fmla="*/ 0 w 55"/>
                <a:gd name="T41" fmla="*/ 2 h 63"/>
                <a:gd name="T42" fmla="*/ 1 w 55"/>
                <a:gd name="T43" fmla="*/ 1 h 63"/>
                <a:gd name="T44" fmla="*/ 2 w 55"/>
                <a:gd name="T45" fmla="*/ 0 h 63"/>
                <a:gd name="T46" fmla="*/ 3 w 55"/>
                <a:gd name="T47" fmla="*/ 0 h 63"/>
                <a:gd name="T48" fmla="*/ 5 w 55"/>
                <a:gd name="T49" fmla="*/ 0 h 63"/>
                <a:gd name="T50" fmla="*/ 6 w 55"/>
                <a:gd name="T51" fmla="*/ 1 h 63"/>
                <a:gd name="T52" fmla="*/ 8 w 55"/>
                <a:gd name="T53" fmla="*/ 1 h 63"/>
                <a:gd name="T54" fmla="*/ 12 w 55"/>
                <a:gd name="T55" fmla="*/ 2 h 63"/>
                <a:gd name="T56" fmla="*/ 16 w 55"/>
                <a:gd name="T57" fmla="*/ 4 h 63"/>
                <a:gd name="T58" fmla="*/ 20 w 55"/>
                <a:gd name="T59" fmla="*/ 5 h 63"/>
                <a:gd name="T60" fmla="*/ 23 w 55"/>
                <a:gd name="T61" fmla="*/ 7 h 63"/>
                <a:gd name="T62" fmla="*/ 28 w 55"/>
                <a:gd name="T63" fmla="*/ 10 h 63"/>
                <a:gd name="T64" fmla="*/ 32 w 55"/>
                <a:gd name="T65" fmla="*/ 12 h 63"/>
                <a:gd name="T66" fmla="*/ 37 w 55"/>
                <a:gd name="T67" fmla="*/ 15 h 63"/>
                <a:gd name="T68" fmla="*/ 41 w 55"/>
                <a:gd name="T69" fmla="*/ 19 h 63"/>
                <a:gd name="T70" fmla="*/ 44 w 55"/>
                <a:gd name="T71" fmla="*/ 21 h 63"/>
                <a:gd name="T72" fmla="*/ 47 w 55"/>
                <a:gd name="T73" fmla="*/ 24 h 63"/>
                <a:gd name="T74" fmla="*/ 50 w 55"/>
                <a:gd name="T75" fmla="*/ 26 h 63"/>
                <a:gd name="T76" fmla="*/ 51 w 55"/>
                <a:gd name="T77" fmla="*/ 29 h 63"/>
                <a:gd name="T78" fmla="*/ 52 w 55"/>
                <a:gd name="T79" fmla="*/ 32 h 63"/>
                <a:gd name="T80" fmla="*/ 54 w 55"/>
                <a:gd name="T81" fmla="*/ 39 h 63"/>
                <a:gd name="T82" fmla="*/ 55 w 55"/>
                <a:gd name="T83" fmla="*/ 46 h 63"/>
                <a:gd name="T84" fmla="*/ 54 w 55"/>
                <a:gd name="T85" fmla="*/ 53 h 63"/>
                <a:gd name="T86" fmla="*/ 52 w 55"/>
                <a:gd name="T87" fmla="*/ 59 h 63"/>
                <a:gd name="T88" fmla="*/ 52 w 55"/>
                <a:gd name="T89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63">
                  <a:moveTo>
                    <a:pt x="52" y="59"/>
                  </a:moveTo>
                  <a:lnTo>
                    <a:pt x="51" y="61"/>
                  </a:lnTo>
                  <a:lnTo>
                    <a:pt x="50" y="63"/>
                  </a:lnTo>
                  <a:lnTo>
                    <a:pt x="47" y="63"/>
                  </a:lnTo>
                  <a:lnTo>
                    <a:pt x="44" y="63"/>
                  </a:lnTo>
                  <a:lnTo>
                    <a:pt x="40" y="60"/>
                  </a:lnTo>
                  <a:lnTo>
                    <a:pt x="36" y="58"/>
                  </a:lnTo>
                  <a:lnTo>
                    <a:pt x="31" y="54"/>
                  </a:lnTo>
                  <a:lnTo>
                    <a:pt x="26" y="49"/>
                  </a:lnTo>
                  <a:lnTo>
                    <a:pt x="21" y="44"/>
                  </a:lnTo>
                  <a:lnTo>
                    <a:pt x="16" y="39"/>
                  </a:lnTo>
                  <a:lnTo>
                    <a:pt x="12" y="34"/>
                  </a:lnTo>
                  <a:lnTo>
                    <a:pt x="8" y="29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1" y="12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0" y="5"/>
                  </a:lnTo>
                  <a:lnTo>
                    <a:pt x="23" y="7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7" y="15"/>
                  </a:lnTo>
                  <a:lnTo>
                    <a:pt x="41" y="19"/>
                  </a:lnTo>
                  <a:lnTo>
                    <a:pt x="44" y="21"/>
                  </a:lnTo>
                  <a:lnTo>
                    <a:pt x="47" y="24"/>
                  </a:lnTo>
                  <a:lnTo>
                    <a:pt x="50" y="26"/>
                  </a:lnTo>
                  <a:lnTo>
                    <a:pt x="51" y="29"/>
                  </a:lnTo>
                  <a:lnTo>
                    <a:pt x="52" y="32"/>
                  </a:lnTo>
                  <a:lnTo>
                    <a:pt x="54" y="39"/>
                  </a:lnTo>
                  <a:lnTo>
                    <a:pt x="55" y="46"/>
                  </a:lnTo>
                  <a:lnTo>
                    <a:pt x="54" y="53"/>
                  </a:lnTo>
                  <a:lnTo>
                    <a:pt x="52" y="59"/>
                  </a:lnTo>
                  <a:lnTo>
                    <a:pt x="52" y="5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13"/>
            <p:cNvSpPr/>
            <p:nvPr/>
          </p:nvSpPr>
          <p:spPr bwMode="auto">
            <a:xfrm>
              <a:off x="4933950" y="3578226"/>
              <a:ext cx="161925" cy="144463"/>
            </a:xfrm>
            <a:custGeom>
              <a:avLst/>
              <a:gdLst>
                <a:gd name="T0" fmla="*/ 52 w 102"/>
                <a:gd name="T1" fmla="*/ 15 h 91"/>
                <a:gd name="T2" fmla="*/ 51 w 102"/>
                <a:gd name="T3" fmla="*/ 11 h 91"/>
                <a:gd name="T4" fmla="*/ 49 w 102"/>
                <a:gd name="T5" fmla="*/ 8 h 91"/>
                <a:gd name="T6" fmla="*/ 48 w 102"/>
                <a:gd name="T7" fmla="*/ 6 h 91"/>
                <a:gd name="T8" fmla="*/ 48 w 102"/>
                <a:gd name="T9" fmla="*/ 5 h 91"/>
                <a:gd name="T10" fmla="*/ 49 w 102"/>
                <a:gd name="T11" fmla="*/ 2 h 91"/>
                <a:gd name="T12" fmla="*/ 49 w 102"/>
                <a:gd name="T13" fmla="*/ 1 h 91"/>
                <a:gd name="T14" fmla="*/ 51 w 102"/>
                <a:gd name="T15" fmla="*/ 0 h 91"/>
                <a:gd name="T16" fmla="*/ 53 w 102"/>
                <a:gd name="T17" fmla="*/ 0 h 91"/>
                <a:gd name="T18" fmla="*/ 56 w 102"/>
                <a:gd name="T19" fmla="*/ 0 h 91"/>
                <a:gd name="T20" fmla="*/ 59 w 102"/>
                <a:gd name="T21" fmla="*/ 0 h 91"/>
                <a:gd name="T22" fmla="*/ 63 w 102"/>
                <a:gd name="T23" fmla="*/ 0 h 91"/>
                <a:gd name="T24" fmla="*/ 68 w 102"/>
                <a:gd name="T25" fmla="*/ 1 h 91"/>
                <a:gd name="T26" fmla="*/ 73 w 102"/>
                <a:gd name="T27" fmla="*/ 3 h 91"/>
                <a:gd name="T28" fmla="*/ 79 w 102"/>
                <a:gd name="T29" fmla="*/ 6 h 91"/>
                <a:gd name="T30" fmla="*/ 86 w 102"/>
                <a:gd name="T31" fmla="*/ 8 h 91"/>
                <a:gd name="T32" fmla="*/ 91 w 102"/>
                <a:gd name="T33" fmla="*/ 11 h 91"/>
                <a:gd name="T34" fmla="*/ 95 w 102"/>
                <a:gd name="T35" fmla="*/ 13 h 91"/>
                <a:gd name="T36" fmla="*/ 98 w 102"/>
                <a:gd name="T37" fmla="*/ 16 h 91"/>
                <a:gd name="T38" fmla="*/ 100 w 102"/>
                <a:gd name="T39" fmla="*/ 20 h 91"/>
                <a:gd name="T40" fmla="*/ 102 w 102"/>
                <a:gd name="T41" fmla="*/ 22 h 91"/>
                <a:gd name="T42" fmla="*/ 102 w 102"/>
                <a:gd name="T43" fmla="*/ 25 h 91"/>
                <a:gd name="T44" fmla="*/ 102 w 102"/>
                <a:gd name="T45" fmla="*/ 27 h 91"/>
                <a:gd name="T46" fmla="*/ 101 w 102"/>
                <a:gd name="T47" fmla="*/ 30 h 91"/>
                <a:gd name="T48" fmla="*/ 98 w 102"/>
                <a:gd name="T49" fmla="*/ 34 h 91"/>
                <a:gd name="T50" fmla="*/ 96 w 102"/>
                <a:gd name="T51" fmla="*/ 36 h 91"/>
                <a:gd name="T52" fmla="*/ 92 w 102"/>
                <a:gd name="T53" fmla="*/ 39 h 91"/>
                <a:gd name="T54" fmla="*/ 88 w 102"/>
                <a:gd name="T55" fmla="*/ 42 h 91"/>
                <a:gd name="T56" fmla="*/ 83 w 102"/>
                <a:gd name="T57" fmla="*/ 46 h 91"/>
                <a:gd name="T58" fmla="*/ 78 w 102"/>
                <a:gd name="T59" fmla="*/ 50 h 91"/>
                <a:gd name="T60" fmla="*/ 72 w 102"/>
                <a:gd name="T61" fmla="*/ 55 h 91"/>
                <a:gd name="T62" fmla="*/ 59 w 102"/>
                <a:gd name="T63" fmla="*/ 64 h 91"/>
                <a:gd name="T64" fmla="*/ 46 w 102"/>
                <a:gd name="T65" fmla="*/ 73 h 91"/>
                <a:gd name="T66" fmla="*/ 32 w 102"/>
                <a:gd name="T67" fmla="*/ 81 h 91"/>
                <a:gd name="T68" fmla="*/ 17 w 102"/>
                <a:gd name="T69" fmla="*/ 91 h 91"/>
                <a:gd name="T70" fmla="*/ 0 w 102"/>
                <a:gd name="T71" fmla="*/ 91 h 91"/>
                <a:gd name="T72" fmla="*/ 7 w 102"/>
                <a:gd name="T73" fmla="*/ 83 h 91"/>
                <a:gd name="T74" fmla="*/ 13 w 102"/>
                <a:gd name="T75" fmla="*/ 75 h 91"/>
                <a:gd name="T76" fmla="*/ 18 w 102"/>
                <a:gd name="T77" fmla="*/ 68 h 91"/>
                <a:gd name="T78" fmla="*/ 24 w 102"/>
                <a:gd name="T79" fmla="*/ 60 h 91"/>
                <a:gd name="T80" fmla="*/ 29 w 102"/>
                <a:gd name="T81" fmla="*/ 54 h 91"/>
                <a:gd name="T82" fmla="*/ 33 w 102"/>
                <a:gd name="T83" fmla="*/ 47 h 91"/>
                <a:gd name="T84" fmla="*/ 37 w 102"/>
                <a:gd name="T85" fmla="*/ 42 h 91"/>
                <a:gd name="T86" fmla="*/ 41 w 102"/>
                <a:gd name="T87" fmla="*/ 37 h 91"/>
                <a:gd name="T88" fmla="*/ 43 w 102"/>
                <a:gd name="T89" fmla="*/ 34 h 91"/>
                <a:gd name="T90" fmla="*/ 47 w 102"/>
                <a:gd name="T91" fmla="*/ 29 h 91"/>
                <a:gd name="T92" fmla="*/ 48 w 102"/>
                <a:gd name="T93" fmla="*/ 26 h 91"/>
                <a:gd name="T94" fmla="*/ 51 w 102"/>
                <a:gd name="T95" fmla="*/ 22 h 91"/>
                <a:gd name="T96" fmla="*/ 51 w 102"/>
                <a:gd name="T97" fmla="*/ 20 h 91"/>
                <a:gd name="T98" fmla="*/ 52 w 102"/>
                <a:gd name="T99" fmla="*/ 19 h 91"/>
                <a:gd name="T100" fmla="*/ 52 w 102"/>
                <a:gd name="T101" fmla="*/ 16 h 91"/>
                <a:gd name="T102" fmla="*/ 52 w 102"/>
                <a:gd name="T103" fmla="*/ 15 h 91"/>
                <a:gd name="T104" fmla="*/ 52 w 102"/>
                <a:gd name="T105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" h="91">
                  <a:moveTo>
                    <a:pt x="52" y="15"/>
                  </a:moveTo>
                  <a:lnTo>
                    <a:pt x="51" y="11"/>
                  </a:lnTo>
                  <a:lnTo>
                    <a:pt x="49" y="8"/>
                  </a:lnTo>
                  <a:lnTo>
                    <a:pt x="48" y="6"/>
                  </a:lnTo>
                  <a:lnTo>
                    <a:pt x="48" y="5"/>
                  </a:lnTo>
                  <a:lnTo>
                    <a:pt x="49" y="2"/>
                  </a:lnTo>
                  <a:lnTo>
                    <a:pt x="49" y="1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8" y="1"/>
                  </a:lnTo>
                  <a:lnTo>
                    <a:pt x="73" y="3"/>
                  </a:lnTo>
                  <a:lnTo>
                    <a:pt x="79" y="6"/>
                  </a:lnTo>
                  <a:lnTo>
                    <a:pt x="86" y="8"/>
                  </a:lnTo>
                  <a:lnTo>
                    <a:pt x="91" y="11"/>
                  </a:lnTo>
                  <a:lnTo>
                    <a:pt x="95" y="13"/>
                  </a:lnTo>
                  <a:lnTo>
                    <a:pt x="98" y="16"/>
                  </a:lnTo>
                  <a:lnTo>
                    <a:pt x="100" y="20"/>
                  </a:lnTo>
                  <a:lnTo>
                    <a:pt x="102" y="22"/>
                  </a:lnTo>
                  <a:lnTo>
                    <a:pt x="102" y="25"/>
                  </a:lnTo>
                  <a:lnTo>
                    <a:pt x="102" y="27"/>
                  </a:lnTo>
                  <a:lnTo>
                    <a:pt x="101" y="30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2" y="39"/>
                  </a:lnTo>
                  <a:lnTo>
                    <a:pt x="88" y="42"/>
                  </a:lnTo>
                  <a:lnTo>
                    <a:pt x="83" y="46"/>
                  </a:lnTo>
                  <a:lnTo>
                    <a:pt x="78" y="50"/>
                  </a:lnTo>
                  <a:lnTo>
                    <a:pt x="72" y="55"/>
                  </a:lnTo>
                  <a:lnTo>
                    <a:pt x="59" y="64"/>
                  </a:lnTo>
                  <a:lnTo>
                    <a:pt x="46" y="73"/>
                  </a:lnTo>
                  <a:lnTo>
                    <a:pt x="32" y="81"/>
                  </a:lnTo>
                  <a:lnTo>
                    <a:pt x="17" y="91"/>
                  </a:lnTo>
                  <a:lnTo>
                    <a:pt x="0" y="91"/>
                  </a:lnTo>
                  <a:lnTo>
                    <a:pt x="7" y="83"/>
                  </a:lnTo>
                  <a:lnTo>
                    <a:pt x="13" y="75"/>
                  </a:lnTo>
                  <a:lnTo>
                    <a:pt x="18" y="68"/>
                  </a:lnTo>
                  <a:lnTo>
                    <a:pt x="24" y="60"/>
                  </a:lnTo>
                  <a:lnTo>
                    <a:pt x="29" y="54"/>
                  </a:lnTo>
                  <a:lnTo>
                    <a:pt x="33" y="47"/>
                  </a:lnTo>
                  <a:lnTo>
                    <a:pt x="37" y="42"/>
                  </a:lnTo>
                  <a:lnTo>
                    <a:pt x="41" y="37"/>
                  </a:lnTo>
                  <a:lnTo>
                    <a:pt x="43" y="34"/>
                  </a:lnTo>
                  <a:lnTo>
                    <a:pt x="47" y="29"/>
                  </a:lnTo>
                  <a:lnTo>
                    <a:pt x="48" y="26"/>
                  </a:lnTo>
                  <a:lnTo>
                    <a:pt x="51" y="22"/>
                  </a:lnTo>
                  <a:lnTo>
                    <a:pt x="51" y="20"/>
                  </a:lnTo>
                  <a:lnTo>
                    <a:pt x="52" y="19"/>
                  </a:lnTo>
                  <a:lnTo>
                    <a:pt x="52" y="16"/>
                  </a:lnTo>
                  <a:lnTo>
                    <a:pt x="52" y="15"/>
                  </a:lnTo>
                  <a:lnTo>
                    <a:pt x="52" y="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14"/>
            <p:cNvSpPr/>
            <p:nvPr/>
          </p:nvSpPr>
          <p:spPr bwMode="auto">
            <a:xfrm>
              <a:off x="4667250" y="3463926"/>
              <a:ext cx="101600" cy="141288"/>
            </a:xfrm>
            <a:custGeom>
              <a:avLst/>
              <a:gdLst>
                <a:gd name="T0" fmla="*/ 11 w 64"/>
                <a:gd name="T1" fmla="*/ 21 h 89"/>
                <a:gd name="T2" fmla="*/ 7 w 64"/>
                <a:gd name="T3" fmla="*/ 18 h 89"/>
                <a:gd name="T4" fmla="*/ 5 w 64"/>
                <a:gd name="T5" fmla="*/ 14 h 89"/>
                <a:gd name="T6" fmla="*/ 4 w 64"/>
                <a:gd name="T7" fmla="*/ 11 h 89"/>
                <a:gd name="T8" fmla="*/ 1 w 64"/>
                <a:gd name="T9" fmla="*/ 9 h 89"/>
                <a:gd name="T10" fmla="*/ 1 w 64"/>
                <a:gd name="T11" fmla="*/ 6 h 89"/>
                <a:gd name="T12" fmla="*/ 0 w 64"/>
                <a:gd name="T13" fmla="*/ 4 h 89"/>
                <a:gd name="T14" fmla="*/ 1 w 64"/>
                <a:gd name="T15" fmla="*/ 3 h 89"/>
                <a:gd name="T16" fmla="*/ 1 w 64"/>
                <a:gd name="T17" fmla="*/ 1 h 89"/>
                <a:gd name="T18" fmla="*/ 2 w 64"/>
                <a:gd name="T19" fmla="*/ 1 h 89"/>
                <a:gd name="T20" fmla="*/ 5 w 64"/>
                <a:gd name="T21" fmla="*/ 0 h 89"/>
                <a:gd name="T22" fmla="*/ 9 w 64"/>
                <a:gd name="T23" fmla="*/ 1 h 89"/>
                <a:gd name="T24" fmla="*/ 14 w 64"/>
                <a:gd name="T25" fmla="*/ 1 h 89"/>
                <a:gd name="T26" fmla="*/ 19 w 64"/>
                <a:gd name="T27" fmla="*/ 3 h 89"/>
                <a:gd name="T28" fmla="*/ 23 w 64"/>
                <a:gd name="T29" fmla="*/ 3 h 89"/>
                <a:gd name="T30" fmla="*/ 26 w 64"/>
                <a:gd name="T31" fmla="*/ 4 h 89"/>
                <a:gd name="T32" fmla="*/ 30 w 64"/>
                <a:gd name="T33" fmla="*/ 4 h 89"/>
                <a:gd name="T34" fmla="*/ 34 w 64"/>
                <a:gd name="T35" fmla="*/ 5 h 89"/>
                <a:gd name="T36" fmla="*/ 39 w 64"/>
                <a:gd name="T37" fmla="*/ 5 h 89"/>
                <a:gd name="T38" fmla="*/ 44 w 64"/>
                <a:gd name="T39" fmla="*/ 6 h 89"/>
                <a:gd name="T40" fmla="*/ 48 w 64"/>
                <a:gd name="T41" fmla="*/ 19 h 89"/>
                <a:gd name="T42" fmla="*/ 51 w 64"/>
                <a:gd name="T43" fmla="*/ 30 h 89"/>
                <a:gd name="T44" fmla="*/ 55 w 64"/>
                <a:gd name="T45" fmla="*/ 40 h 89"/>
                <a:gd name="T46" fmla="*/ 58 w 64"/>
                <a:gd name="T47" fmla="*/ 49 h 89"/>
                <a:gd name="T48" fmla="*/ 60 w 64"/>
                <a:gd name="T49" fmla="*/ 57 h 89"/>
                <a:gd name="T50" fmla="*/ 61 w 64"/>
                <a:gd name="T51" fmla="*/ 63 h 89"/>
                <a:gd name="T52" fmla="*/ 63 w 64"/>
                <a:gd name="T53" fmla="*/ 68 h 89"/>
                <a:gd name="T54" fmla="*/ 64 w 64"/>
                <a:gd name="T55" fmla="*/ 73 h 89"/>
                <a:gd name="T56" fmla="*/ 64 w 64"/>
                <a:gd name="T57" fmla="*/ 77 h 89"/>
                <a:gd name="T58" fmla="*/ 64 w 64"/>
                <a:gd name="T59" fmla="*/ 80 h 89"/>
                <a:gd name="T60" fmla="*/ 63 w 64"/>
                <a:gd name="T61" fmla="*/ 83 h 89"/>
                <a:gd name="T62" fmla="*/ 63 w 64"/>
                <a:gd name="T63" fmla="*/ 85 h 89"/>
                <a:gd name="T64" fmla="*/ 63 w 64"/>
                <a:gd name="T65" fmla="*/ 88 h 89"/>
                <a:gd name="T66" fmla="*/ 63 w 64"/>
                <a:gd name="T67" fmla="*/ 89 h 89"/>
                <a:gd name="T68" fmla="*/ 61 w 64"/>
                <a:gd name="T69" fmla="*/ 89 h 89"/>
                <a:gd name="T70" fmla="*/ 61 w 64"/>
                <a:gd name="T71" fmla="*/ 89 h 89"/>
                <a:gd name="T72" fmla="*/ 59 w 64"/>
                <a:gd name="T73" fmla="*/ 89 h 89"/>
                <a:gd name="T74" fmla="*/ 56 w 64"/>
                <a:gd name="T75" fmla="*/ 88 h 89"/>
                <a:gd name="T76" fmla="*/ 53 w 64"/>
                <a:gd name="T77" fmla="*/ 85 h 89"/>
                <a:gd name="T78" fmla="*/ 51 w 64"/>
                <a:gd name="T79" fmla="*/ 83 h 89"/>
                <a:gd name="T80" fmla="*/ 49 w 64"/>
                <a:gd name="T81" fmla="*/ 82 h 89"/>
                <a:gd name="T82" fmla="*/ 48 w 64"/>
                <a:gd name="T83" fmla="*/ 79 h 89"/>
                <a:gd name="T84" fmla="*/ 45 w 64"/>
                <a:gd name="T85" fmla="*/ 77 h 89"/>
                <a:gd name="T86" fmla="*/ 44 w 64"/>
                <a:gd name="T87" fmla="*/ 73 h 89"/>
                <a:gd name="T88" fmla="*/ 41 w 64"/>
                <a:gd name="T89" fmla="*/ 69 h 89"/>
                <a:gd name="T90" fmla="*/ 40 w 64"/>
                <a:gd name="T91" fmla="*/ 65 h 89"/>
                <a:gd name="T92" fmla="*/ 38 w 64"/>
                <a:gd name="T93" fmla="*/ 60 h 89"/>
                <a:gd name="T94" fmla="*/ 36 w 64"/>
                <a:gd name="T95" fmla="*/ 55 h 89"/>
                <a:gd name="T96" fmla="*/ 30 w 64"/>
                <a:gd name="T97" fmla="*/ 45 h 89"/>
                <a:gd name="T98" fmla="*/ 28 w 64"/>
                <a:gd name="T99" fmla="*/ 40 h 89"/>
                <a:gd name="T100" fmla="*/ 25 w 64"/>
                <a:gd name="T101" fmla="*/ 35 h 89"/>
                <a:gd name="T102" fmla="*/ 21 w 64"/>
                <a:gd name="T103" fmla="*/ 31 h 89"/>
                <a:gd name="T104" fmla="*/ 19 w 64"/>
                <a:gd name="T105" fmla="*/ 28 h 89"/>
                <a:gd name="T106" fmla="*/ 15 w 64"/>
                <a:gd name="T107" fmla="*/ 24 h 89"/>
                <a:gd name="T108" fmla="*/ 11 w 64"/>
                <a:gd name="T109" fmla="*/ 21 h 89"/>
                <a:gd name="T110" fmla="*/ 11 w 64"/>
                <a:gd name="T111" fmla="*/ 2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89">
                  <a:moveTo>
                    <a:pt x="11" y="21"/>
                  </a:moveTo>
                  <a:lnTo>
                    <a:pt x="7" y="18"/>
                  </a:lnTo>
                  <a:lnTo>
                    <a:pt x="5" y="14"/>
                  </a:lnTo>
                  <a:lnTo>
                    <a:pt x="4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4" y="1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9" y="5"/>
                  </a:lnTo>
                  <a:lnTo>
                    <a:pt x="44" y="6"/>
                  </a:lnTo>
                  <a:lnTo>
                    <a:pt x="48" y="19"/>
                  </a:lnTo>
                  <a:lnTo>
                    <a:pt x="51" y="30"/>
                  </a:lnTo>
                  <a:lnTo>
                    <a:pt x="55" y="40"/>
                  </a:lnTo>
                  <a:lnTo>
                    <a:pt x="58" y="49"/>
                  </a:lnTo>
                  <a:lnTo>
                    <a:pt x="60" y="57"/>
                  </a:lnTo>
                  <a:lnTo>
                    <a:pt x="61" y="63"/>
                  </a:lnTo>
                  <a:lnTo>
                    <a:pt x="63" y="68"/>
                  </a:lnTo>
                  <a:lnTo>
                    <a:pt x="64" y="73"/>
                  </a:lnTo>
                  <a:lnTo>
                    <a:pt x="64" y="77"/>
                  </a:lnTo>
                  <a:lnTo>
                    <a:pt x="64" y="80"/>
                  </a:lnTo>
                  <a:lnTo>
                    <a:pt x="63" y="83"/>
                  </a:lnTo>
                  <a:lnTo>
                    <a:pt x="63" y="85"/>
                  </a:lnTo>
                  <a:lnTo>
                    <a:pt x="63" y="88"/>
                  </a:lnTo>
                  <a:lnTo>
                    <a:pt x="63" y="89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3" y="85"/>
                  </a:lnTo>
                  <a:lnTo>
                    <a:pt x="51" y="83"/>
                  </a:lnTo>
                  <a:lnTo>
                    <a:pt x="49" y="82"/>
                  </a:lnTo>
                  <a:lnTo>
                    <a:pt x="48" y="79"/>
                  </a:lnTo>
                  <a:lnTo>
                    <a:pt x="45" y="77"/>
                  </a:lnTo>
                  <a:lnTo>
                    <a:pt x="44" y="73"/>
                  </a:lnTo>
                  <a:lnTo>
                    <a:pt x="41" y="69"/>
                  </a:lnTo>
                  <a:lnTo>
                    <a:pt x="40" y="65"/>
                  </a:lnTo>
                  <a:lnTo>
                    <a:pt x="38" y="60"/>
                  </a:lnTo>
                  <a:lnTo>
                    <a:pt x="36" y="55"/>
                  </a:lnTo>
                  <a:lnTo>
                    <a:pt x="30" y="45"/>
                  </a:lnTo>
                  <a:lnTo>
                    <a:pt x="28" y="40"/>
                  </a:lnTo>
                  <a:lnTo>
                    <a:pt x="25" y="35"/>
                  </a:lnTo>
                  <a:lnTo>
                    <a:pt x="21" y="31"/>
                  </a:lnTo>
                  <a:lnTo>
                    <a:pt x="19" y="28"/>
                  </a:lnTo>
                  <a:lnTo>
                    <a:pt x="15" y="24"/>
                  </a:lnTo>
                  <a:lnTo>
                    <a:pt x="11" y="21"/>
                  </a:lnTo>
                  <a:lnTo>
                    <a:pt x="11" y="2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15"/>
            <p:cNvSpPr/>
            <p:nvPr/>
          </p:nvSpPr>
          <p:spPr bwMode="auto">
            <a:xfrm>
              <a:off x="4716463" y="3427413"/>
              <a:ext cx="404813" cy="128588"/>
            </a:xfrm>
            <a:custGeom>
              <a:avLst/>
              <a:gdLst>
                <a:gd name="T0" fmla="*/ 3 w 255"/>
                <a:gd name="T1" fmla="*/ 29 h 81"/>
                <a:gd name="T2" fmla="*/ 10 w 255"/>
                <a:gd name="T3" fmla="*/ 29 h 81"/>
                <a:gd name="T4" fmla="*/ 19 w 255"/>
                <a:gd name="T5" fmla="*/ 28 h 81"/>
                <a:gd name="T6" fmla="*/ 29 w 255"/>
                <a:gd name="T7" fmla="*/ 27 h 81"/>
                <a:gd name="T8" fmla="*/ 42 w 255"/>
                <a:gd name="T9" fmla="*/ 26 h 81"/>
                <a:gd name="T10" fmla="*/ 56 w 255"/>
                <a:gd name="T11" fmla="*/ 23 h 81"/>
                <a:gd name="T12" fmla="*/ 71 w 255"/>
                <a:gd name="T13" fmla="*/ 22 h 81"/>
                <a:gd name="T14" fmla="*/ 88 w 255"/>
                <a:gd name="T15" fmla="*/ 18 h 81"/>
                <a:gd name="T16" fmla="*/ 106 w 255"/>
                <a:gd name="T17" fmla="*/ 15 h 81"/>
                <a:gd name="T18" fmla="*/ 122 w 255"/>
                <a:gd name="T19" fmla="*/ 13 h 81"/>
                <a:gd name="T20" fmla="*/ 137 w 255"/>
                <a:gd name="T21" fmla="*/ 10 h 81"/>
                <a:gd name="T22" fmla="*/ 150 w 255"/>
                <a:gd name="T23" fmla="*/ 9 h 81"/>
                <a:gd name="T24" fmla="*/ 160 w 255"/>
                <a:gd name="T25" fmla="*/ 7 h 81"/>
                <a:gd name="T26" fmla="*/ 167 w 255"/>
                <a:gd name="T27" fmla="*/ 5 h 81"/>
                <a:gd name="T28" fmla="*/ 174 w 255"/>
                <a:gd name="T29" fmla="*/ 4 h 81"/>
                <a:gd name="T30" fmla="*/ 178 w 255"/>
                <a:gd name="T31" fmla="*/ 3 h 81"/>
                <a:gd name="T32" fmla="*/ 183 w 255"/>
                <a:gd name="T33" fmla="*/ 2 h 81"/>
                <a:gd name="T34" fmla="*/ 194 w 255"/>
                <a:gd name="T35" fmla="*/ 0 h 81"/>
                <a:gd name="T36" fmla="*/ 201 w 255"/>
                <a:gd name="T37" fmla="*/ 2 h 81"/>
                <a:gd name="T38" fmla="*/ 209 w 255"/>
                <a:gd name="T39" fmla="*/ 3 h 81"/>
                <a:gd name="T40" fmla="*/ 216 w 255"/>
                <a:gd name="T41" fmla="*/ 5 h 81"/>
                <a:gd name="T42" fmla="*/ 228 w 255"/>
                <a:gd name="T43" fmla="*/ 9 h 81"/>
                <a:gd name="T44" fmla="*/ 239 w 255"/>
                <a:gd name="T45" fmla="*/ 15 h 81"/>
                <a:gd name="T46" fmla="*/ 247 w 255"/>
                <a:gd name="T47" fmla="*/ 19 h 81"/>
                <a:gd name="T48" fmla="*/ 253 w 255"/>
                <a:gd name="T49" fmla="*/ 24 h 81"/>
                <a:gd name="T50" fmla="*/ 255 w 255"/>
                <a:gd name="T51" fmla="*/ 28 h 81"/>
                <a:gd name="T52" fmla="*/ 254 w 255"/>
                <a:gd name="T53" fmla="*/ 33 h 81"/>
                <a:gd name="T54" fmla="*/ 247 w 255"/>
                <a:gd name="T55" fmla="*/ 37 h 81"/>
                <a:gd name="T56" fmla="*/ 238 w 255"/>
                <a:gd name="T57" fmla="*/ 38 h 81"/>
                <a:gd name="T58" fmla="*/ 229 w 255"/>
                <a:gd name="T59" fmla="*/ 44 h 81"/>
                <a:gd name="T60" fmla="*/ 215 w 255"/>
                <a:gd name="T61" fmla="*/ 56 h 81"/>
                <a:gd name="T62" fmla="*/ 199 w 255"/>
                <a:gd name="T63" fmla="*/ 71 h 81"/>
                <a:gd name="T64" fmla="*/ 169 w 255"/>
                <a:gd name="T65" fmla="*/ 81 h 81"/>
                <a:gd name="T66" fmla="*/ 174 w 255"/>
                <a:gd name="T67" fmla="*/ 70 h 81"/>
                <a:gd name="T68" fmla="*/ 178 w 255"/>
                <a:gd name="T69" fmla="*/ 61 h 81"/>
                <a:gd name="T70" fmla="*/ 180 w 255"/>
                <a:gd name="T71" fmla="*/ 52 h 81"/>
                <a:gd name="T72" fmla="*/ 184 w 255"/>
                <a:gd name="T73" fmla="*/ 46 h 81"/>
                <a:gd name="T74" fmla="*/ 185 w 255"/>
                <a:gd name="T75" fmla="*/ 41 h 81"/>
                <a:gd name="T76" fmla="*/ 186 w 255"/>
                <a:gd name="T77" fmla="*/ 36 h 81"/>
                <a:gd name="T78" fmla="*/ 186 w 255"/>
                <a:gd name="T79" fmla="*/ 32 h 81"/>
                <a:gd name="T80" fmla="*/ 184 w 255"/>
                <a:gd name="T81" fmla="*/ 31 h 81"/>
                <a:gd name="T82" fmla="*/ 178 w 255"/>
                <a:gd name="T83" fmla="*/ 29 h 81"/>
                <a:gd name="T84" fmla="*/ 170 w 255"/>
                <a:gd name="T85" fmla="*/ 29 h 81"/>
                <a:gd name="T86" fmla="*/ 161 w 255"/>
                <a:gd name="T87" fmla="*/ 29 h 81"/>
                <a:gd name="T88" fmla="*/ 155 w 255"/>
                <a:gd name="T89" fmla="*/ 29 h 81"/>
                <a:gd name="T90" fmla="*/ 145 w 255"/>
                <a:gd name="T91" fmla="*/ 31 h 81"/>
                <a:gd name="T92" fmla="*/ 130 w 255"/>
                <a:gd name="T93" fmla="*/ 33 h 81"/>
                <a:gd name="T94" fmla="*/ 112 w 255"/>
                <a:gd name="T95" fmla="*/ 34 h 81"/>
                <a:gd name="T96" fmla="*/ 90 w 255"/>
                <a:gd name="T97" fmla="*/ 38 h 81"/>
                <a:gd name="T98" fmla="*/ 63 w 255"/>
                <a:gd name="T99" fmla="*/ 42 h 81"/>
                <a:gd name="T100" fmla="*/ 34 w 255"/>
                <a:gd name="T101" fmla="*/ 47 h 81"/>
                <a:gd name="T102" fmla="*/ 0 w 255"/>
                <a:gd name="T103" fmla="*/ 52 h 81"/>
                <a:gd name="T104" fmla="*/ 0 w 255"/>
                <a:gd name="T10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5" h="81">
                  <a:moveTo>
                    <a:pt x="0" y="29"/>
                  </a:moveTo>
                  <a:lnTo>
                    <a:pt x="3" y="29"/>
                  </a:lnTo>
                  <a:lnTo>
                    <a:pt x="7" y="29"/>
                  </a:lnTo>
                  <a:lnTo>
                    <a:pt x="10" y="29"/>
                  </a:lnTo>
                  <a:lnTo>
                    <a:pt x="14" y="28"/>
                  </a:lnTo>
                  <a:lnTo>
                    <a:pt x="19" y="28"/>
                  </a:lnTo>
                  <a:lnTo>
                    <a:pt x="24" y="28"/>
                  </a:lnTo>
                  <a:lnTo>
                    <a:pt x="29" y="27"/>
                  </a:lnTo>
                  <a:lnTo>
                    <a:pt x="36" y="27"/>
                  </a:lnTo>
                  <a:lnTo>
                    <a:pt x="42" y="26"/>
                  </a:lnTo>
                  <a:lnTo>
                    <a:pt x="48" y="24"/>
                  </a:lnTo>
                  <a:lnTo>
                    <a:pt x="56" y="23"/>
                  </a:lnTo>
                  <a:lnTo>
                    <a:pt x="63" y="22"/>
                  </a:lnTo>
                  <a:lnTo>
                    <a:pt x="71" y="22"/>
                  </a:lnTo>
                  <a:lnTo>
                    <a:pt x="79" y="20"/>
                  </a:lnTo>
                  <a:lnTo>
                    <a:pt x="88" y="18"/>
                  </a:lnTo>
                  <a:lnTo>
                    <a:pt x="97" y="17"/>
                  </a:lnTo>
                  <a:lnTo>
                    <a:pt x="106" y="15"/>
                  </a:lnTo>
                  <a:lnTo>
                    <a:pt x="115" y="14"/>
                  </a:lnTo>
                  <a:lnTo>
                    <a:pt x="122" y="13"/>
                  </a:lnTo>
                  <a:lnTo>
                    <a:pt x="130" y="12"/>
                  </a:lnTo>
                  <a:lnTo>
                    <a:pt x="137" y="10"/>
                  </a:lnTo>
                  <a:lnTo>
                    <a:pt x="144" y="10"/>
                  </a:lnTo>
                  <a:lnTo>
                    <a:pt x="150" y="9"/>
                  </a:lnTo>
                  <a:lnTo>
                    <a:pt x="155" y="8"/>
                  </a:lnTo>
                  <a:lnTo>
                    <a:pt x="160" y="7"/>
                  </a:lnTo>
                  <a:lnTo>
                    <a:pt x="164" y="7"/>
                  </a:lnTo>
                  <a:lnTo>
                    <a:pt x="167" y="5"/>
                  </a:lnTo>
                  <a:lnTo>
                    <a:pt x="171" y="5"/>
                  </a:lnTo>
                  <a:lnTo>
                    <a:pt x="174" y="4"/>
                  </a:lnTo>
                  <a:lnTo>
                    <a:pt x="176" y="4"/>
                  </a:lnTo>
                  <a:lnTo>
                    <a:pt x="178" y="3"/>
                  </a:lnTo>
                  <a:lnTo>
                    <a:pt x="179" y="3"/>
                  </a:lnTo>
                  <a:lnTo>
                    <a:pt x="183" y="2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199" y="0"/>
                  </a:lnTo>
                  <a:lnTo>
                    <a:pt x="201" y="2"/>
                  </a:lnTo>
                  <a:lnTo>
                    <a:pt x="205" y="2"/>
                  </a:lnTo>
                  <a:lnTo>
                    <a:pt x="209" y="3"/>
                  </a:lnTo>
                  <a:lnTo>
                    <a:pt x="213" y="4"/>
                  </a:lnTo>
                  <a:lnTo>
                    <a:pt x="216" y="5"/>
                  </a:lnTo>
                  <a:lnTo>
                    <a:pt x="221" y="8"/>
                  </a:lnTo>
                  <a:lnTo>
                    <a:pt x="228" y="9"/>
                  </a:lnTo>
                  <a:lnTo>
                    <a:pt x="234" y="13"/>
                  </a:lnTo>
                  <a:lnTo>
                    <a:pt x="239" y="15"/>
                  </a:lnTo>
                  <a:lnTo>
                    <a:pt x="243" y="18"/>
                  </a:lnTo>
                  <a:lnTo>
                    <a:pt x="247" y="19"/>
                  </a:lnTo>
                  <a:lnTo>
                    <a:pt x="250" y="22"/>
                  </a:lnTo>
                  <a:lnTo>
                    <a:pt x="253" y="24"/>
                  </a:lnTo>
                  <a:lnTo>
                    <a:pt x="254" y="26"/>
                  </a:lnTo>
                  <a:lnTo>
                    <a:pt x="255" y="28"/>
                  </a:lnTo>
                  <a:lnTo>
                    <a:pt x="255" y="29"/>
                  </a:lnTo>
                  <a:lnTo>
                    <a:pt x="254" y="33"/>
                  </a:lnTo>
                  <a:lnTo>
                    <a:pt x="250" y="36"/>
                  </a:lnTo>
                  <a:lnTo>
                    <a:pt x="247" y="37"/>
                  </a:lnTo>
                  <a:lnTo>
                    <a:pt x="242" y="37"/>
                  </a:lnTo>
                  <a:lnTo>
                    <a:pt x="238" y="38"/>
                  </a:lnTo>
                  <a:lnTo>
                    <a:pt x="234" y="41"/>
                  </a:lnTo>
                  <a:lnTo>
                    <a:pt x="229" y="44"/>
                  </a:lnTo>
                  <a:lnTo>
                    <a:pt x="223" y="49"/>
                  </a:lnTo>
                  <a:lnTo>
                    <a:pt x="215" y="56"/>
                  </a:lnTo>
                  <a:lnTo>
                    <a:pt x="208" y="63"/>
                  </a:lnTo>
                  <a:lnTo>
                    <a:pt x="199" y="71"/>
                  </a:lnTo>
                  <a:lnTo>
                    <a:pt x="189" y="81"/>
                  </a:lnTo>
                  <a:lnTo>
                    <a:pt x="169" y="81"/>
                  </a:lnTo>
                  <a:lnTo>
                    <a:pt x="171" y="75"/>
                  </a:lnTo>
                  <a:lnTo>
                    <a:pt x="174" y="70"/>
                  </a:lnTo>
                  <a:lnTo>
                    <a:pt x="175" y="64"/>
                  </a:lnTo>
                  <a:lnTo>
                    <a:pt x="178" y="61"/>
                  </a:lnTo>
                  <a:lnTo>
                    <a:pt x="179" y="56"/>
                  </a:lnTo>
                  <a:lnTo>
                    <a:pt x="180" y="52"/>
                  </a:lnTo>
                  <a:lnTo>
                    <a:pt x="183" y="48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5" y="41"/>
                  </a:lnTo>
                  <a:lnTo>
                    <a:pt x="186" y="38"/>
                  </a:lnTo>
                  <a:lnTo>
                    <a:pt x="186" y="36"/>
                  </a:lnTo>
                  <a:lnTo>
                    <a:pt x="186" y="33"/>
                  </a:lnTo>
                  <a:lnTo>
                    <a:pt x="186" y="32"/>
                  </a:lnTo>
                  <a:lnTo>
                    <a:pt x="185" y="31"/>
                  </a:lnTo>
                  <a:lnTo>
                    <a:pt x="184" y="31"/>
                  </a:lnTo>
                  <a:lnTo>
                    <a:pt x="181" y="31"/>
                  </a:lnTo>
                  <a:lnTo>
                    <a:pt x="178" y="29"/>
                  </a:lnTo>
                  <a:lnTo>
                    <a:pt x="174" y="29"/>
                  </a:lnTo>
                  <a:lnTo>
                    <a:pt x="170" y="29"/>
                  </a:lnTo>
                  <a:lnTo>
                    <a:pt x="166" y="29"/>
                  </a:lnTo>
                  <a:lnTo>
                    <a:pt x="161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0" y="31"/>
                  </a:lnTo>
                  <a:lnTo>
                    <a:pt x="145" y="31"/>
                  </a:lnTo>
                  <a:lnTo>
                    <a:pt x="137" y="32"/>
                  </a:lnTo>
                  <a:lnTo>
                    <a:pt x="130" y="33"/>
                  </a:lnTo>
                  <a:lnTo>
                    <a:pt x="121" y="33"/>
                  </a:lnTo>
                  <a:lnTo>
                    <a:pt x="112" y="34"/>
                  </a:lnTo>
                  <a:lnTo>
                    <a:pt x="101" y="37"/>
                  </a:lnTo>
                  <a:lnTo>
                    <a:pt x="90" y="38"/>
                  </a:lnTo>
                  <a:lnTo>
                    <a:pt x="77" y="39"/>
                  </a:lnTo>
                  <a:lnTo>
                    <a:pt x="63" y="42"/>
                  </a:lnTo>
                  <a:lnTo>
                    <a:pt x="49" y="44"/>
                  </a:lnTo>
                  <a:lnTo>
                    <a:pt x="34" y="47"/>
                  </a:lnTo>
                  <a:lnTo>
                    <a:pt x="18" y="49"/>
                  </a:lnTo>
                  <a:lnTo>
                    <a:pt x="0" y="52"/>
                  </a:lnTo>
                  <a:lnTo>
                    <a:pt x="0" y="29"/>
                  </a:lnTo>
                  <a:lnTo>
                    <a:pt x="0" y="2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6"/>
            <p:cNvSpPr/>
            <p:nvPr/>
          </p:nvSpPr>
          <p:spPr bwMode="auto">
            <a:xfrm>
              <a:off x="4756150" y="3546476"/>
              <a:ext cx="295275" cy="50800"/>
            </a:xfrm>
            <a:custGeom>
              <a:avLst/>
              <a:gdLst>
                <a:gd name="T0" fmla="*/ 186 w 186"/>
                <a:gd name="T1" fmla="*/ 10 h 32"/>
                <a:gd name="T2" fmla="*/ 183 w 186"/>
                <a:gd name="T3" fmla="*/ 15 h 32"/>
                <a:gd name="T4" fmla="*/ 178 w 186"/>
                <a:gd name="T5" fmla="*/ 18 h 32"/>
                <a:gd name="T6" fmla="*/ 171 w 186"/>
                <a:gd name="T7" fmla="*/ 21 h 32"/>
                <a:gd name="T8" fmla="*/ 164 w 186"/>
                <a:gd name="T9" fmla="*/ 21 h 32"/>
                <a:gd name="T10" fmla="*/ 158 w 186"/>
                <a:gd name="T11" fmla="*/ 21 h 32"/>
                <a:gd name="T12" fmla="*/ 150 w 186"/>
                <a:gd name="T13" fmla="*/ 21 h 32"/>
                <a:gd name="T14" fmla="*/ 141 w 186"/>
                <a:gd name="T15" fmla="*/ 22 h 32"/>
                <a:gd name="T16" fmla="*/ 131 w 186"/>
                <a:gd name="T17" fmla="*/ 22 h 32"/>
                <a:gd name="T18" fmla="*/ 120 w 186"/>
                <a:gd name="T19" fmla="*/ 23 h 32"/>
                <a:gd name="T20" fmla="*/ 107 w 186"/>
                <a:gd name="T21" fmla="*/ 25 h 32"/>
                <a:gd name="T22" fmla="*/ 92 w 186"/>
                <a:gd name="T23" fmla="*/ 25 h 32"/>
                <a:gd name="T24" fmla="*/ 70 w 186"/>
                <a:gd name="T25" fmla="*/ 27 h 32"/>
                <a:gd name="T26" fmla="*/ 56 w 186"/>
                <a:gd name="T27" fmla="*/ 28 h 32"/>
                <a:gd name="T28" fmla="*/ 42 w 186"/>
                <a:gd name="T29" fmla="*/ 30 h 32"/>
                <a:gd name="T30" fmla="*/ 31 w 186"/>
                <a:gd name="T31" fmla="*/ 31 h 32"/>
                <a:gd name="T32" fmla="*/ 21 w 186"/>
                <a:gd name="T33" fmla="*/ 32 h 32"/>
                <a:gd name="T34" fmla="*/ 13 w 186"/>
                <a:gd name="T35" fmla="*/ 32 h 32"/>
                <a:gd name="T36" fmla="*/ 5 w 186"/>
                <a:gd name="T37" fmla="*/ 32 h 32"/>
                <a:gd name="T38" fmla="*/ 0 w 186"/>
                <a:gd name="T39" fmla="*/ 32 h 32"/>
                <a:gd name="T40" fmla="*/ 12 w 186"/>
                <a:gd name="T41" fmla="*/ 15 h 32"/>
                <a:gd name="T42" fmla="*/ 33 w 186"/>
                <a:gd name="T43" fmla="*/ 11 h 32"/>
                <a:gd name="T44" fmla="*/ 53 w 186"/>
                <a:gd name="T45" fmla="*/ 8 h 32"/>
                <a:gd name="T46" fmla="*/ 72 w 186"/>
                <a:gd name="T47" fmla="*/ 6 h 32"/>
                <a:gd name="T48" fmla="*/ 90 w 186"/>
                <a:gd name="T49" fmla="*/ 5 h 32"/>
                <a:gd name="T50" fmla="*/ 106 w 186"/>
                <a:gd name="T51" fmla="*/ 2 h 32"/>
                <a:gd name="T52" fmla="*/ 121 w 186"/>
                <a:gd name="T53" fmla="*/ 1 h 32"/>
                <a:gd name="T54" fmla="*/ 134 w 186"/>
                <a:gd name="T55" fmla="*/ 0 h 32"/>
                <a:gd name="T56" fmla="*/ 145 w 186"/>
                <a:gd name="T57" fmla="*/ 0 h 32"/>
                <a:gd name="T58" fmla="*/ 155 w 186"/>
                <a:gd name="T59" fmla="*/ 0 h 32"/>
                <a:gd name="T60" fmla="*/ 164 w 186"/>
                <a:gd name="T61" fmla="*/ 0 h 32"/>
                <a:gd name="T62" fmla="*/ 171 w 186"/>
                <a:gd name="T63" fmla="*/ 0 h 32"/>
                <a:gd name="T64" fmla="*/ 178 w 186"/>
                <a:gd name="T65" fmla="*/ 1 h 32"/>
                <a:gd name="T66" fmla="*/ 181 w 186"/>
                <a:gd name="T67" fmla="*/ 1 h 32"/>
                <a:gd name="T68" fmla="*/ 185 w 186"/>
                <a:gd name="T69" fmla="*/ 3 h 32"/>
                <a:gd name="T70" fmla="*/ 186 w 186"/>
                <a:gd name="T71" fmla="*/ 5 h 32"/>
                <a:gd name="T72" fmla="*/ 186 w 186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32">
                  <a:moveTo>
                    <a:pt x="186" y="6"/>
                  </a:moveTo>
                  <a:lnTo>
                    <a:pt x="186" y="10"/>
                  </a:lnTo>
                  <a:lnTo>
                    <a:pt x="185" y="12"/>
                  </a:lnTo>
                  <a:lnTo>
                    <a:pt x="183" y="15"/>
                  </a:lnTo>
                  <a:lnTo>
                    <a:pt x="181" y="17"/>
                  </a:lnTo>
                  <a:lnTo>
                    <a:pt x="178" y="18"/>
                  </a:lnTo>
                  <a:lnTo>
                    <a:pt x="175" y="20"/>
                  </a:lnTo>
                  <a:lnTo>
                    <a:pt x="171" y="21"/>
                  </a:lnTo>
                  <a:lnTo>
                    <a:pt x="166" y="21"/>
                  </a:lnTo>
                  <a:lnTo>
                    <a:pt x="164" y="21"/>
                  </a:lnTo>
                  <a:lnTo>
                    <a:pt x="161" y="21"/>
                  </a:lnTo>
                  <a:lnTo>
                    <a:pt x="158" y="21"/>
                  </a:lnTo>
                  <a:lnTo>
                    <a:pt x="154" y="21"/>
                  </a:lnTo>
                  <a:lnTo>
                    <a:pt x="150" y="21"/>
                  </a:lnTo>
                  <a:lnTo>
                    <a:pt x="146" y="21"/>
                  </a:lnTo>
                  <a:lnTo>
                    <a:pt x="141" y="22"/>
                  </a:lnTo>
                  <a:lnTo>
                    <a:pt x="136" y="22"/>
                  </a:lnTo>
                  <a:lnTo>
                    <a:pt x="131" y="22"/>
                  </a:lnTo>
                  <a:lnTo>
                    <a:pt x="126" y="23"/>
                  </a:lnTo>
                  <a:lnTo>
                    <a:pt x="120" y="23"/>
                  </a:lnTo>
                  <a:lnTo>
                    <a:pt x="114" y="23"/>
                  </a:lnTo>
                  <a:lnTo>
                    <a:pt x="107" y="25"/>
                  </a:lnTo>
                  <a:lnTo>
                    <a:pt x="100" y="25"/>
                  </a:lnTo>
                  <a:lnTo>
                    <a:pt x="92" y="25"/>
                  </a:lnTo>
                  <a:lnTo>
                    <a:pt x="85" y="26"/>
                  </a:lnTo>
                  <a:lnTo>
                    <a:pt x="70" y="27"/>
                  </a:lnTo>
                  <a:lnTo>
                    <a:pt x="62" y="28"/>
                  </a:lnTo>
                  <a:lnTo>
                    <a:pt x="56" y="28"/>
                  </a:lnTo>
                  <a:lnTo>
                    <a:pt x="48" y="30"/>
                  </a:lnTo>
                  <a:lnTo>
                    <a:pt x="42" y="30"/>
                  </a:lnTo>
                  <a:lnTo>
                    <a:pt x="37" y="31"/>
                  </a:lnTo>
                  <a:lnTo>
                    <a:pt x="31" y="31"/>
                  </a:lnTo>
                  <a:lnTo>
                    <a:pt x="26" y="31"/>
                  </a:lnTo>
                  <a:lnTo>
                    <a:pt x="21" y="32"/>
                  </a:lnTo>
                  <a:lnTo>
                    <a:pt x="17" y="32"/>
                  </a:lnTo>
                  <a:lnTo>
                    <a:pt x="13" y="32"/>
                  </a:lnTo>
                  <a:lnTo>
                    <a:pt x="9" y="32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23" y="12"/>
                  </a:lnTo>
                  <a:lnTo>
                    <a:pt x="33" y="11"/>
                  </a:lnTo>
                  <a:lnTo>
                    <a:pt x="43" y="10"/>
                  </a:lnTo>
                  <a:lnTo>
                    <a:pt x="53" y="8"/>
                  </a:lnTo>
                  <a:lnTo>
                    <a:pt x="63" y="7"/>
                  </a:lnTo>
                  <a:lnTo>
                    <a:pt x="72" y="6"/>
                  </a:lnTo>
                  <a:lnTo>
                    <a:pt x="81" y="5"/>
                  </a:lnTo>
                  <a:lnTo>
                    <a:pt x="90" y="5"/>
                  </a:lnTo>
                  <a:lnTo>
                    <a:pt x="98" y="3"/>
                  </a:lnTo>
                  <a:lnTo>
                    <a:pt x="106" y="2"/>
                  </a:lnTo>
                  <a:lnTo>
                    <a:pt x="114" y="2"/>
                  </a:lnTo>
                  <a:lnTo>
                    <a:pt x="121" y="1"/>
                  </a:lnTo>
                  <a:lnTo>
                    <a:pt x="127" y="1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5" y="0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1" y="1"/>
                  </a:lnTo>
                  <a:lnTo>
                    <a:pt x="184" y="2"/>
                  </a:lnTo>
                  <a:lnTo>
                    <a:pt x="185" y="3"/>
                  </a:lnTo>
                  <a:lnTo>
                    <a:pt x="185" y="3"/>
                  </a:lnTo>
                  <a:lnTo>
                    <a:pt x="186" y="5"/>
                  </a:lnTo>
                  <a:lnTo>
                    <a:pt x="186" y="6"/>
                  </a:lnTo>
                  <a:lnTo>
                    <a:pt x="186" y="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7"/>
            <p:cNvSpPr/>
            <p:nvPr/>
          </p:nvSpPr>
          <p:spPr bwMode="auto">
            <a:xfrm>
              <a:off x="4700588" y="3338513"/>
              <a:ext cx="365125" cy="65088"/>
            </a:xfrm>
            <a:custGeom>
              <a:avLst/>
              <a:gdLst>
                <a:gd name="T0" fmla="*/ 28 w 230"/>
                <a:gd name="T1" fmla="*/ 41 h 41"/>
                <a:gd name="T2" fmla="*/ 18 w 230"/>
                <a:gd name="T3" fmla="*/ 39 h 41"/>
                <a:gd name="T4" fmla="*/ 8 w 230"/>
                <a:gd name="T5" fmla="*/ 34 h 41"/>
                <a:gd name="T6" fmla="*/ 4 w 230"/>
                <a:gd name="T7" fmla="*/ 31 h 41"/>
                <a:gd name="T8" fmla="*/ 2 w 230"/>
                <a:gd name="T9" fmla="*/ 29 h 41"/>
                <a:gd name="T10" fmla="*/ 0 w 230"/>
                <a:gd name="T11" fmla="*/ 26 h 41"/>
                <a:gd name="T12" fmla="*/ 2 w 230"/>
                <a:gd name="T13" fmla="*/ 26 h 41"/>
                <a:gd name="T14" fmla="*/ 5 w 230"/>
                <a:gd name="T15" fmla="*/ 24 h 41"/>
                <a:gd name="T16" fmla="*/ 12 w 230"/>
                <a:gd name="T17" fmla="*/ 22 h 41"/>
                <a:gd name="T18" fmla="*/ 20 w 230"/>
                <a:gd name="T19" fmla="*/ 20 h 41"/>
                <a:gd name="T20" fmla="*/ 32 w 230"/>
                <a:gd name="T21" fmla="*/ 17 h 41"/>
                <a:gd name="T22" fmla="*/ 46 w 230"/>
                <a:gd name="T23" fmla="*/ 15 h 41"/>
                <a:gd name="T24" fmla="*/ 62 w 230"/>
                <a:gd name="T25" fmla="*/ 12 h 41"/>
                <a:gd name="T26" fmla="*/ 79 w 230"/>
                <a:gd name="T27" fmla="*/ 10 h 41"/>
                <a:gd name="T28" fmla="*/ 98 w 230"/>
                <a:gd name="T29" fmla="*/ 7 h 41"/>
                <a:gd name="T30" fmla="*/ 116 w 230"/>
                <a:gd name="T31" fmla="*/ 5 h 41"/>
                <a:gd name="T32" fmla="*/ 132 w 230"/>
                <a:gd name="T33" fmla="*/ 4 h 41"/>
                <a:gd name="T34" fmla="*/ 146 w 230"/>
                <a:gd name="T35" fmla="*/ 2 h 41"/>
                <a:gd name="T36" fmla="*/ 159 w 230"/>
                <a:gd name="T37" fmla="*/ 1 h 41"/>
                <a:gd name="T38" fmla="*/ 170 w 230"/>
                <a:gd name="T39" fmla="*/ 0 h 41"/>
                <a:gd name="T40" fmla="*/ 179 w 230"/>
                <a:gd name="T41" fmla="*/ 0 h 41"/>
                <a:gd name="T42" fmla="*/ 186 w 230"/>
                <a:gd name="T43" fmla="*/ 0 h 41"/>
                <a:gd name="T44" fmla="*/ 199 w 230"/>
                <a:gd name="T45" fmla="*/ 0 h 41"/>
                <a:gd name="T46" fmla="*/ 208 w 230"/>
                <a:gd name="T47" fmla="*/ 2 h 41"/>
                <a:gd name="T48" fmla="*/ 215 w 230"/>
                <a:gd name="T49" fmla="*/ 5 h 41"/>
                <a:gd name="T50" fmla="*/ 221 w 230"/>
                <a:gd name="T51" fmla="*/ 10 h 41"/>
                <a:gd name="T52" fmla="*/ 226 w 230"/>
                <a:gd name="T53" fmla="*/ 14 h 41"/>
                <a:gd name="T54" fmla="*/ 229 w 230"/>
                <a:gd name="T55" fmla="*/ 17 h 41"/>
                <a:gd name="T56" fmla="*/ 230 w 230"/>
                <a:gd name="T57" fmla="*/ 20 h 41"/>
                <a:gd name="T58" fmla="*/ 229 w 230"/>
                <a:gd name="T59" fmla="*/ 21 h 41"/>
                <a:gd name="T60" fmla="*/ 226 w 230"/>
                <a:gd name="T61" fmla="*/ 24 h 41"/>
                <a:gd name="T62" fmla="*/ 221 w 230"/>
                <a:gd name="T63" fmla="*/ 25 h 41"/>
                <a:gd name="T64" fmla="*/ 215 w 230"/>
                <a:gd name="T65" fmla="*/ 26 h 41"/>
                <a:gd name="T66" fmla="*/ 206 w 230"/>
                <a:gd name="T67" fmla="*/ 26 h 41"/>
                <a:gd name="T68" fmla="*/ 201 w 230"/>
                <a:gd name="T69" fmla="*/ 26 h 41"/>
                <a:gd name="T70" fmla="*/ 194 w 230"/>
                <a:gd name="T71" fmla="*/ 27 h 41"/>
                <a:gd name="T72" fmla="*/ 184 w 230"/>
                <a:gd name="T73" fmla="*/ 27 h 41"/>
                <a:gd name="T74" fmla="*/ 174 w 230"/>
                <a:gd name="T75" fmla="*/ 29 h 41"/>
                <a:gd name="T76" fmla="*/ 161 w 230"/>
                <a:gd name="T77" fmla="*/ 30 h 41"/>
                <a:gd name="T78" fmla="*/ 147 w 230"/>
                <a:gd name="T79" fmla="*/ 31 h 41"/>
                <a:gd name="T80" fmla="*/ 131 w 230"/>
                <a:gd name="T81" fmla="*/ 32 h 41"/>
                <a:gd name="T82" fmla="*/ 115 w 230"/>
                <a:gd name="T83" fmla="*/ 34 h 41"/>
                <a:gd name="T84" fmla="*/ 98 w 230"/>
                <a:gd name="T85" fmla="*/ 36 h 41"/>
                <a:gd name="T86" fmla="*/ 83 w 230"/>
                <a:gd name="T87" fmla="*/ 38 h 41"/>
                <a:gd name="T88" fmla="*/ 69 w 230"/>
                <a:gd name="T89" fmla="*/ 39 h 41"/>
                <a:gd name="T90" fmla="*/ 58 w 230"/>
                <a:gd name="T91" fmla="*/ 40 h 41"/>
                <a:gd name="T92" fmla="*/ 49 w 230"/>
                <a:gd name="T93" fmla="*/ 40 h 41"/>
                <a:gd name="T94" fmla="*/ 42 w 230"/>
                <a:gd name="T95" fmla="*/ 41 h 41"/>
                <a:gd name="T96" fmla="*/ 37 w 230"/>
                <a:gd name="T97" fmla="*/ 41 h 41"/>
                <a:gd name="T98" fmla="*/ 33 w 230"/>
                <a:gd name="T9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0" h="41">
                  <a:moveTo>
                    <a:pt x="33" y="41"/>
                  </a:moveTo>
                  <a:lnTo>
                    <a:pt x="28" y="41"/>
                  </a:lnTo>
                  <a:lnTo>
                    <a:pt x="24" y="40"/>
                  </a:lnTo>
                  <a:lnTo>
                    <a:pt x="18" y="39"/>
                  </a:lnTo>
                  <a:lnTo>
                    <a:pt x="13" y="36"/>
                  </a:lnTo>
                  <a:lnTo>
                    <a:pt x="8" y="34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3" y="25"/>
                  </a:lnTo>
                  <a:lnTo>
                    <a:pt x="5" y="24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5" y="21"/>
                  </a:lnTo>
                  <a:lnTo>
                    <a:pt x="20" y="20"/>
                  </a:lnTo>
                  <a:lnTo>
                    <a:pt x="25" y="19"/>
                  </a:lnTo>
                  <a:lnTo>
                    <a:pt x="32" y="17"/>
                  </a:lnTo>
                  <a:lnTo>
                    <a:pt x="38" y="16"/>
                  </a:lnTo>
                  <a:lnTo>
                    <a:pt x="46" y="15"/>
                  </a:lnTo>
                  <a:lnTo>
                    <a:pt x="53" y="14"/>
                  </a:lnTo>
                  <a:lnTo>
                    <a:pt x="62" y="12"/>
                  </a:lnTo>
                  <a:lnTo>
                    <a:pt x="71" y="11"/>
                  </a:lnTo>
                  <a:lnTo>
                    <a:pt x="79" y="10"/>
                  </a:lnTo>
                  <a:lnTo>
                    <a:pt x="89" y="9"/>
                  </a:lnTo>
                  <a:lnTo>
                    <a:pt x="98" y="7"/>
                  </a:lnTo>
                  <a:lnTo>
                    <a:pt x="107" y="6"/>
                  </a:lnTo>
                  <a:lnTo>
                    <a:pt x="116" y="5"/>
                  </a:lnTo>
                  <a:lnTo>
                    <a:pt x="125" y="4"/>
                  </a:lnTo>
                  <a:lnTo>
                    <a:pt x="132" y="4"/>
                  </a:lnTo>
                  <a:lnTo>
                    <a:pt x="140" y="2"/>
                  </a:lnTo>
                  <a:lnTo>
                    <a:pt x="146" y="2"/>
                  </a:lnTo>
                  <a:lnTo>
                    <a:pt x="152" y="1"/>
                  </a:lnTo>
                  <a:lnTo>
                    <a:pt x="159" y="1"/>
                  </a:lnTo>
                  <a:lnTo>
                    <a:pt x="165" y="1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3" y="1"/>
                  </a:lnTo>
                  <a:lnTo>
                    <a:pt x="208" y="2"/>
                  </a:lnTo>
                  <a:lnTo>
                    <a:pt x="211" y="4"/>
                  </a:lnTo>
                  <a:lnTo>
                    <a:pt x="215" y="5"/>
                  </a:lnTo>
                  <a:lnTo>
                    <a:pt x="219" y="7"/>
                  </a:lnTo>
                  <a:lnTo>
                    <a:pt x="221" y="10"/>
                  </a:lnTo>
                  <a:lnTo>
                    <a:pt x="224" y="12"/>
                  </a:lnTo>
                  <a:lnTo>
                    <a:pt x="226" y="14"/>
                  </a:lnTo>
                  <a:lnTo>
                    <a:pt x="228" y="16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30" y="20"/>
                  </a:lnTo>
                  <a:lnTo>
                    <a:pt x="229" y="21"/>
                  </a:lnTo>
                  <a:lnTo>
                    <a:pt x="229" y="21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5"/>
                  </a:lnTo>
                  <a:lnTo>
                    <a:pt x="221" y="25"/>
                  </a:lnTo>
                  <a:lnTo>
                    <a:pt x="218" y="26"/>
                  </a:lnTo>
                  <a:lnTo>
                    <a:pt x="215" y="26"/>
                  </a:lnTo>
                  <a:lnTo>
                    <a:pt x="211" y="26"/>
                  </a:lnTo>
                  <a:lnTo>
                    <a:pt x="206" y="26"/>
                  </a:lnTo>
                  <a:lnTo>
                    <a:pt x="204" y="26"/>
                  </a:lnTo>
                  <a:lnTo>
                    <a:pt x="201" y="26"/>
                  </a:lnTo>
                  <a:lnTo>
                    <a:pt x="198" y="27"/>
                  </a:lnTo>
                  <a:lnTo>
                    <a:pt x="194" y="27"/>
                  </a:lnTo>
                  <a:lnTo>
                    <a:pt x="189" y="27"/>
                  </a:lnTo>
                  <a:lnTo>
                    <a:pt x="184" y="27"/>
                  </a:lnTo>
                  <a:lnTo>
                    <a:pt x="179" y="27"/>
                  </a:lnTo>
                  <a:lnTo>
                    <a:pt x="174" y="29"/>
                  </a:lnTo>
                  <a:lnTo>
                    <a:pt x="167" y="29"/>
                  </a:lnTo>
                  <a:lnTo>
                    <a:pt x="161" y="30"/>
                  </a:lnTo>
                  <a:lnTo>
                    <a:pt x="155" y="30"/>
                  </a:lnTo>
                  <a:lnTo>
                    <a:pt x="147" y="31"/>
                  </a:lnTo>
                  <a:lnTo>
                    <a:pt x="140" y="31"/>
                  </a:lnTo>
                  <a:lnTo>
                    <a:pt x="131" y="32"/>
                  </a:lnTo>
                  <a:lnTo>
                    <a:pt x="123" y="34"/>
                  </a:lnTo>
                  <a:lnTo>
                    <a:pt x="115" y="34"/>
                  </a:lnTo>
                  <a:lnTo>
                    <a:pt x="106" y="35"/>
                  </a:lnTo>
                  <a:lnTo>
                    <a:pt x="98" y="36"/>
                  </a:lnTo>
                  <a:lnTo>
                    <a:pt x="89" y="36"/>
                  </a:lnTo>
                  <a:lnTo>
                    <a:pt x="83" y="38"/>
                  </a:lnTo>
                  <a:lnTo>
                    <a:pt x="76" y="38"/>
                  </a:lnTo>
                  <a:lnTo>
                    <a:pt x="69" y="39"/>
                  </a:lnTo>
                  <a:lnTo>
                    <a:pt x="64" y="39"/>
                  </a:lnTo>
                  <a:lnTo>
                    <a:pt x="58" y="40"/>
                  </a:lnTo>
                  <a:lnTo>
                    <a:pt x="54" y="40"/>
                  </a:lnTo>
                  <a:lnTo>
                    <a:pt x="49" y="40"/>
                  </a:lnTo>
                  <a:lnTo>
                    <a:pt x="46" y="41"/>
                  </a:lnTo>
                  <a:lnTo>
                    <a:pt x="42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4" y="41"/>
                  </a:lnTo>
                  <a:lnTo>
                    <a:pt x="33" y="41"/>
                  </a:lnTo>
                  <a:lnTo>
                    <a:pt x="33" y="4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18"/>
            <p:cNvSpPr/>
            <p:nvPr/>
          </p:nvSpPr>
          <p:spPr bwMode="auto">
            <a:xfrm>
              <a:off x="4826000" y="3094038"/>
              <a:ext cx="98425" cy="276225"/>
            </a:xfrm>
            <a:custGeom>
              <a:avLst/>
              <a:gdLst>
                <a:gd name="T0" fmla="*/ 60 w 62"/>
                <a:gd name="T1" fmla="*/ 34 h 174"/>
                <a:gd name="T2" fmla="*/ 58 w 62"/>
                <a:gd name="T3" fmla="*/ 42 h 174"/>
                <a:gd name="T4" fmla="*/ 56 w 62"/>
                <a:gd name="T5" fmla="*/ 52 h 174"/>
                <a:gd name="T6" fmla="*/ 56 w 62"/>
                <a:gd name="T7" fmla="*/ 63 h 174"/>
                <a:gd name="T8" fmla="*/ 54 w 62"/>
                <a:gd name="T9" fmla="*/ 80 h 174"/>
                <a:gd name="T10" fmla="*/ 53 w 62"/>
                <a:gd name="T11" fmla="*/ 101 h 174"/>
                <a:gd name="T12" fmla="*/ 53 w 62"/>
                <a:gd name="T13" fmla="*/ 126 h 174"/>
                <a:gd name="T14" fmla="*/ 53 w 62"/>
                <a:gd name="T15" fmla="*/ 156 h 174"/>
                <a:gd name="T16" fmla="*/ 26 w 62"/>
                <a:gd name="T17" fmla="*/ 174 h 174"/>
                <a:gd name="T18" fmla="*/ 24 w 62"/>
                <a:gd name="T19" fmla="*/ 150 h 174"/>
                <a:gd name="T20" fmla="*/ 24 w 62"/>
                <a:gd name="T21" fmla="*/ 129 h 174"/>
                <a:gd name="T22" fmla="*/ 23 w 62"/>
                <a:gd name="T23" fmla="*/ 110 h 174"/>
                <a:gd name="T24" fmla="*/ 22 w 62"/>
                <a:gd name="T25" fmla="*/ 92 h 174"/>
                <a:gd name="T26" fmla="*/ 21 w 62"/>
                <a:gd name="T27" fmla="*/ 78 h 174"/>
                <a:gd name="T28" fmla="*/ 21 w 62"/>
                <a:gd name="T29" fmla="*/ 66 h 174"/>
                <a:gd name="T30" fmla="*/ 19 w 62"/>
                <a:gd name="T31" fmla="*/ 56 h 174"/>
                <a:gd name="T32" fmla="*/ 18 w 62"/>
                <a:gd name="T33" fmla="*/ 48 h 174"/>
                <a:gd name="T34" fmla="*/ 17 w 62"/>
                <a:gd name="T35" fmla="*/ 37 h 174"/>
                <a:gd name="T36" fmla="*/ 14 w 62"/>
                <a:gd name="T37" fmla="*/ 27 h 174"/>
                <a:gd name="T38" fmla="*/ 12 w 62"/>
                <a:gd name="T39" fmla="*/ 21 h 174"/>
                <a:gd name="T40" fmla="*/ 8 w 62"/>
                <a:gd name="T41" fmla="*/ 17 h 174"/>
                <a:gd name="T42" fmla="*/ 3 w 62"/>
                <a:gd name="T43" fmla="*/ 12 h 174"/>
                <a:gd name="T44" fmla="*/ 0 w 62"/>
                <a:gd name="T45" fmla="*/ 4 h 174"/>
                <a:gd name="T46" fmla="*/ 3 w 62"/>
                <a:gd name="T47" fmla="*/ 2 h 174"/>
                <a:gd name="T48" fmla="*/ 8 w 62"/>
                <a:gd name="T49" fmla="*/ 0 h 174"/>
                <a:gd name="T50" fmla="*/ 17 w 62"/>
                <a:gd name="T51" fmla="*/ 0 h 174"/>
                <a:gd name="T52" fmla="*/ 28 w 62"/>
                <a:gd name="T53" fmla="*/ 2 h 174"/>
                <a:gd name="T54" fmla="*/ 41 w 62"/>
                <a:gd name="T55" fmla="*/ 4 h 174"/>
                <a:gd name="T56" fmla="*/ 49 w 62"/>
                <a:gd name="T57" fmla="*/ 7 h 174"/>
                <a:gd name="T58" fmla="*/ 57 w 62"/>
                <a:gd name="T59" fmla="*/ 10 h 174"/>
                <a:gd name="T60" fmla="*/ 61 w 62"/>
                <a:gd name="T61" fmla="*/ 14 h 174"/>
                <a:gd name="T62" fmla="*/ 62 w 62"/>
                <a:gd name="T63" fmla="*/ 22 h 174"/>
                <a:gd name="T64" fmla="*/ 61 w 62"/>
                <a:gd name="T65" fmla="*/ 3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174">
                  <a:moveTo>
                    <a:pt x="61" y="32"/>
                  </a:moveTo>
                  <a:lnTo>
                    <a:pt x="60" y="34"/>
                  </a:lnTo>
                  <a:lnTo>
                    <a:pt x="58" y="38"/>
                  </a:lnTo>
                  <a:lnTo>
                    <a:pt x="58" y="42"/>
                  </a:lnTo>
                  <a:lnTo>
                    <a:pt x="57" y="46"/>
                  </a:lnTo>
                  <a:lnTo>
                    <a:pt x="56" y="52"/>
                  </a:lnTo>
                  <a:lnTo>
                    <a:pt x="56" y="57"/>
                  </a:lnTo>
                  <a:lnTo>
                    <a:pt x="56" y="63"/>
                  </a:lnTo>
                  <a:lnTo>
                    <a:pt x="56" y="71"/>
                  </a:lnTo>
                  <a:lnTo>
                    <a:pt x="54" y="80"/>
                  </a:lnTo>
                  <a:lnTo>
                    <a:pt x="54" y="90"/>
                  </a:lnTo>
                  <a:lnTo>
                    <a:pt x="53" y="101"/>
                  </a:lnTo>
                  <a:lnTo>
                    <a:pt x="53" y="112"/>
                  </a:lnTo>
                  <a:lnTo>
                    <a:pt x="53" y="126"/>
                  </a:lnTo>
                  <a:lnTo>
                    <a:pt x="53" y="141"/>
                  </a:lnTo>
                  <a:lnTo>
                    <a:pt x="53" y="156"/>
                  </a:lnTo>
                  <a:lnTo>
                    <a:pt x="53" y="174"/>
                  </a:lnTo>
                  <a:lnTo>
                    <a:pt x="26" y="174"/>
                  </a:lnTo>
                  <a:lnTo>
                    <a:pt x="26" y="161"/>
                  </a:lnTo>
                  <a:lnTo>
                    <a:pt x="24" y="150"/>
                  </a:lnTo>
                  <a:lnTo>
                    <a:pt x="24" y="139"/>
                  </a:lnTo>
                  <a:lnTo>
                    <a:pt x="24" y="129"/>
                  </a:lnTo>
                  <a:lnTo>
                    <a:pt x="23" y="119"/>
                  </a:lnTo>
                  <a:lnTo>
                    <a:pt x="23" y="110"/>
                  </a:lnTo>
                  <a:lnTo>
                    <a:pt x="22" y="101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21" y="78"/>
                  </a:lnTo>
                  <a:lnTo>
                    <a:pt x="21" y="72"/>
                  </a:lnTo>
                  <a:lnTo>
                    <a:pt x="21" y="66"/>
                  </a:lnTo>
                  <a:lnTo>
                    <a:pt x="19" y="61"/>
                  </a:lnTo>
                  <a:lnTo>
                    <a:pt x="19" y="56"/>
                  </a:lnTo>
                  <a:lnTo>
                    <a:pt x="18" y="52"/>
                  </a:lnTo>
                  <a:lnTo>
                    <a:pt x="18" y="48"/>
                  </a:lnTo>
                  <a:lnTo>
                    <a:pt x="17" y="42"/>
                  </a:lnTo>
                  <a:lnTo>
                    <a:pt x="17" y="37"/>
                  </a:lnTo>
                  <a:lnTo>
                    <a:pt x="16" y="32"/>
                  </a:lnTo>
                  <a:lnTo>
                    <a:pt x="14" y="27"/>
                  </a:lnTo>
                  <a:lnTo>
                    <a:pt x="13" y="23"/>
                  </a:lnTo>
                  <a:lnTo>
                    <a:pt x="12" y="21"/>
                  </a:lnTo>
                  <a:lnTo>
                    <a:pt x="10" y="18"/>
                  </a:lnTo>
                  <a:lnTo>
                    <a:pt x="8" y="17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8" y="2"/>
                  </a:lnTo>
                  <a:lnTo>
                    <a:pt x="34" y="3"/>
                  </a:lnTo>
                  <a:lnTo>
                    <a:pt x="41" y="4"/>
                  </a:lnTo>
                  <a:lnTo>
                    <a:pt x="46" y="5"/>
                  </a:lnTo>
                  <a:lnTo>
                    <a:pt x="49" y="7"/>
                  </a:lnTo>
                  <a:lnTo>
                    <a:pt x="53" y="9"/>
                  </a:lnTo>
                  <a:lnTo>
                    <a:pt x="57" y="10"/>
                  </a:lnTo>
                  <a:lnTo>
                    <a:pt x="60" y="13"/>
                  </a:lnTo>
                  <a:lnTo>
                    <a:pt x="61" y="14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2" y="27"/>
                  </a:lnTo>
                  <a:lnTo>
                    <a:pt x="61" y="32"/>
                  </a:lnTo>
                  <a:lnTo>
                    <a:pt x="61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9"/>
            <p:cNvSpPr/>
            <p:nvPr/>
          </p:nvSpPr>
          <p:spPr bwMode="auto">
            <a:xfrm>
              <a:off x="4616450" y="3197226"/>
              <a:ext cx="542925" cy="101600"/>
            </a:xfrm>
            <a:custGeom>
              <a:avLst/>
              <a:gdLst>
                <a:gd name="T0" fmla="*/ 2 w 342"/>
                <a:gd name="T1" fmla="*/ 49 h 64"/>
                <a:gd name="T2" fmla="*/ 6 w 342"/>
                <a:gd name="T3" fmla="*/ 46 h 64"/>
                <a:gd name="T4" fmla="*/ 13 w 342"/>
                <a:gd name="T5" fmla="*/ 44 h 64"/>
                <a:gd name="T6" fmla="*/ 24 w 342"/>
                <a:gd name="T7" fmla="*/ 41 h 64"/>
                <a:gd name="T8" fmla="*/ 46 w 342"/>
                <a:gd name="T9" fmla="*/ 38 h 64"/>
                <a:gd name="T10" fmla="*/ 72 w 342"/>
                <a:gd name="T11" fmla="*/ 35 h 64"/>
                <a:gd name="T12" fmla="*/ 88 w 342"/>
                <a:gd name="T13" fmla="*/ 32 h 64"/>
                <a:gd name="T14" fmla="*/ 96 w 342"/>
                <a:gd name="T15" fmla="*/ 31 h 64"/>
                <a:gd name="T16" fmla="*/ 106 w 342"/>
                <a:gd name="T17" fmla="*/ 30 h 64"/>
                <a:gd name="T18" fmla="*/ 117 w 342"/>
                <a:gd name="T19" fmla="*/ 27 h 64"/>
                <a:gd name="T20" fmla="*/ 132 w 342"/>
                <a:gd name="T21" fmla="*/ 25 h 64"/>
                <a:gd name="T22" fmla="*/ 148 w 342"/>
                <a:gd name="T23" fmla="*/ 22 h 64"/>
                <a:gd name="T24" fmla="*/ 166 w 342"/>
                <a:gd name="T25" fmla="*/ 20 h 64"/>
                <a:gd name="T26" fmla="*/ 186 w 342"/>
                <a:gd name="T27" fmla="*/ 15 h 64"/>
                <a:gd name="T28" fmla="*/ 208 w 342"/>
                <a:gd name="T29" fmla="*/ 11 h 64"/>
                <a:gd name="T30" fmla="*/ 228 w 342"/>
                <a:gd name="T31" fmla="*/ 8 h 64"/>
                <a:gd name="T32" fmla="*/ 247 w 342"/>
                <a:gd name="T33" fmla="*/ 5 h 64"/>
                <a:gd name="T34" fmla="*/ 263 w 342"/>
                <a:gd name="T35" fmla="*/ 3 h 64"/>
                <a:gd name="T36" fmla="*/ 277 w 342"/>
                <a:gd name="T37" fmla="*/ 1 h 64"/>
                <a:gd name="T38" fmla="*/ 288 w 342"/>
                <a:gd name="T39" fmla="*/ 1 h 64"/>
                <a:gd name="T40" fmla="*/ 298 w 342"/>
                <a:gd name="T41" fmla="*/ 0 h 64"/>
                <a:gd name="T42" fmla="*/ 306 w 342"/>
                <a:gd name="T43" fmla="*/ 1 h 64"/>
                <a:gd name="T44" fmla="*/ 315 w 342"/>
                <a:gd name="T45" fmla="*/ 2 h 64"/>
                <a:gd name="T46" fmla="*/ 323 w 342"/>
                <a:gd name="T47" fmla="*/ 5 h 64"/>
                <a:gd name="T48" fmla="*/ 331 w 342"/>
                <a:gd name="T49" fmla="*/ 7 h 64"/>
                <a:gd name="T50" fmla="*/ 337 w 342"/>
                <a:gd name="T51" fmla="*/ 10 h 64"/>
                <a:gd name="T52" fmla="*/ 341 w 342"/>
                <a:gd name="T53" fmla="*/ 12 h 64"/>
                <a:gd name="T54" fmla="*/ 342 w 342"/>
                <a:gd name="T55" fmla="*/ 16 h 64"/>
                <a:gd name="T56" fmla="*/ 342 w 342"/>
                <a:gd name="T57" fmla="*/ 18 h 64"/>
                <a:gd name="T58" fmla="*/ 341 w 342"/>
                <a:gd name="T59" fmla="*/ 22 h 64"/>
                <a:gd name="T60" fmla="*/ 337 w 342"/>
                <a:gd name="T61" fmla="*/ 23 h 64"/>
                <a:gd name="T62" fmla="*/ 334 w 342"/>
                <a:gd name="T63" fmla="*/ 26 h 64"/>
                <a:gd name="T64" fmla="*/ 326 w 342"/>
                <a:gd name="T65" fmla="*/ 27 h 64"/>
                <a:gd name="T66" fmla="*/ 317 w 342"/>
                <a:gd name="T67" fmla="*/ 30 h 64"/>
                <a:gd name="T68" fmla="*/ 305 w 342"/>
                <a:gd name="T69" fmla="*/ 31 h 64"/>
                <a:gd name="T70" fmla="*/ 290 w 342"/>
                <a:gd name="T71" fmla="*/ 33 h 64"/>
                <a:gd name="T72" fmla="*/ 273 w 342"/>
                <a:gd name="T73" fmla="*/ 36 h 64"/>
                <a:gd name="T74" fmla="*/ 253 w 342"/>
                <a:gd name="T75" fmla="*/ 38 h 64"/>
                <a:gd name="T76" fmla="*/ 230 w 342"/>
                <a:gd name="T77" fmla="*/ 41 h 64"/>
                <a:gd name="T78" fmla="*/ 210 w 342"/>
                <a:gd name="T79" fmla="*/ 44 h 64"/>
                <a:gd name="T80" fmla="*/ 190 w 342"/>
                <a:gd name="T81" fmla="*/ 46 h 64"/>
                <a:gd name="T82" fmla="*/ 173 w 342"/>
                <a:gd name="T83" fmla="*/ 49 h 64"/>
                <a:gd name="T84" fmla="*/ 156 w 342"/>
                <a:gd name="T85" fmla="*/ 50 h 64"/>
                <a:gd name="T86" fmla="*/ 141 w 342"/>
                <a:gd name="T87" fmla="*/ 52 h 64"/>
                <a:gd name="T88" fmla="*/ 127 w 342"/>
                <a:gd name="T89" fmla="*/ 54 h 64"/>
                <a:gd name="T90" fmla="*/ 116 w 342"/>
                <a:gd name="T91" fmla="*/ 56 h 64"/>
                <a:gd name="T92" fmla="*/ 101 w 342"/>
                <a:gd name="T93" fmla="*/ 59 h 64"/>
                <a:gd name="T94" fmla="*/ 83 w 342"/>
                <a:gd name="T95" fmla="*/ 61 h 64"/>
                <a:gd name="T96" fmla="*/ 71 w 342"/>
                <a:gd name="T97" fmla="*/ 64 h 64"/>
                <a:gd name="T98" fmla="*/ 62 w 342"/>
                <a:gd name="T99" fmla="*/ 64 h 64"/>
                <a:gd name="T100" fmla="*/ 56 w 342"/>
                <a:gd name="T101" fmla="*/ 64 h 64"/>
                <a:gd name="T102" fmla="*/ 48 w 342"/>
                <a:gd name="T103" fmla="*/ 64 h 64"/>
                <a:gd name="T104" fmla="*/ 39 w 342"/>
                <a:gd name="T105" fmla="*/ 61 h 64"/>
                <a:gd name="T106" fmla="*/ 23 w 342"/>
                <a:gd name="T107" fmla="*/ 57 h 64"/>
                <a:gd name="T108" fmla="*/ 13 w 342"/>
                <a:gd name="T109" fmla="*/ 55 h 64"/>
                <a:gd name="T110" fmla="*/ 7 w 342"/>
                <a:gd name="T111" fmla="*/ 54 h 64"/>
                <a:gd name="T112" fmla="*/ 3 w 342"/>
                <a:gd name="T113" fmla="*/ 51 h 64"/>
                <a:gd name="T114" fmla="*/ 0 w 342"/>
                <a:gd name="T11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2" h="64">
                  <a:moveTo>
                    <a:pt x="0" y="50"/>
                  </a:moveTo>
                  <a:lnTo>
                    <a:pt x="2" y="49"/>
                  </a:lnTo>
                  <a:lnTo>
                    <a:pt x="3" y="47"/>
                  </a:lnTo>
                  <a:lnTo>
                    <a:pt x="6" y="46"/>
                  </a:lnTo>
                  <a:lnTo>
                    <a:pt x="8" y="45"/>
                  </a:lnTo>
                  <a:lnTo>
                    <a:pt x="13" y="44"/>
                  </a:lnTo>
                  <a:lnTo>
                    <a:pt x="18" y="42"/>
                  </a:lnTo>
                  <a:lnTo>
                    <a:pt x="24" y="41"/>
                  </a:lnTo>
                  <a:lnTo>
                    <a:pt x="31" y="40"/>
                  </a:lnTo>
                  <a:lnTo>
                    <a:pt x="46" y="38"/>
                  </a:lnTo>
                  <a:lnTo>
                    <a:pt x="60" y="36"/>
                  </a:lnTo>
                  <a:lnTo>
                    <a:pt x="72" y="35"/>
                  </a:lnTo>
                  <a:lnTo>
                    <a:pt x="86" y="32"/>
                  </a:lnTo>
                  <a:lnTo>
                    <a:pt x="88" y="32"/>
                  </a:lnTo>
                  <a:lnTo>
                    <a:pt x="92" y="31"/>
                  </a:lnTo>
                  <a:lnTo>
                    <a:pt x="96" y="31"/>
                  </a:lnTo>
                  <a:lnTo>
                    <a:pt x="101" y="30"/>
                  </a:lnTo>
                  <a:lnTo>
                    <a:pt x="106" y="30"/>
                  </a:lnTo>
                  <a:lnTo>
                    <a:pt x="112" y="28"/>
                  </a:lnTo>
                  <a:lnTo>
                    <a:pt x="117" y="27"/>
                  </a:lnTo>
                  <a:lnTo>
                    <a:pt x="125" y="26"/>
                  </a:lnTo>
                  <a:lnTo>
                    <a:pt x="132" y="25"/>
                  </a:lnTo>
                  <a:lnTo>
                    <a:pt x="140" y="23"/>
                  </a:lnTo>
                  <a:lnTo>
                    <a:pt x="148" y="22"/>
                  </a:lnTo>
                  <a:lnTo>
                    <a:pt x="156" y="21"/>
                  </a:lnTo>
                  <a:lnTo>
                    <a:pt x="166" y="20"/>
                  </a:lnTo>
                  <a:lnTo>
                    <a:pt x="176" y="17"/>
                  </a:lnTo>
                  <a:lnTo>
                    <a:pt x="186" y="15"/>
                  </a:lnTo>
                  <a:lnTo>
                    <a:pt x="198" y="13"/>
                  </a:lnTo>
                  <a:lnTo>
                    <a:pt x="208" y="11"/>
                  </a:lnTo>
                  <a:lnTo>
                    <a:pt x="219" y="10"/>
                  </a:lnTo>
                  <a:lnTo>
                    <a:pt x="228" y="8"/>
                  </a:lnTo>
                  <a:lnTo>
                    <a:pt x="238" y="6"/>
                  </a:lnTo>
                  <a:lnTo>
                    <a:pt x="247" y="5"/>
                  </a:lnTo>
                  <a:lnTo>
                    <a:pt x="254" y="3"/>
                  </a:lnTo>
                  <a:lnTo>
                    <a:pt x="263" y="3"/>
                  </a:lnTo>
                  <a:lnTo>
                    <a:pt x="269" y="2"/>
                  </a:lnTo>
                  <a:lnTo>
                    <a:pt x="277" y="1"/>
                  </a:lnTo>
                  <a:lnTo>
                    <a:pt x="283" y="1"/>
                  </a:lnTo>
                  <a:lnTo>
                    <a:pt x="288" y="1"/>
                  </a:lnTo>
                  <a:lnTo>
                    <a:pt x="293" y="0"/>
                  </a:lnTo>
                  <a:lnTo>
                    <a:pt x="298" y="0"/>
                  </a:lnTo>
                  <a:lnTo>
                    <a:pt x="302" y="0"/>
                  </a:lnTo>
                  <a:lnTo>
                    <a:pt x="306" y="1"/>
                  </a:lnTo>
                  <a:lnTo>
                    <a:pt x="310" y="1"/>
                  </a:lnTo>
                  <a:lnTo>
                    <a:pt x="315" y="2"/>
                  </a:lnTo>
                  <a:lnTo>
                    <a:pt x="320" y="3"/>
                  </a:lnTo>
                  <a:lnTo>
                    <a:pt x="323" y="5"/>
                  </a:lnTo>
                  <a:lnTo>
                    <a:pt x="327" y="6"/>
                  </a:lnTo>
                  <a:lnTo>
                    <a:pt x="331" y="7"/>
                  </a:lnTo>
                  <a:lnTo>
                    <a:pt x="335" y="8"/>
                  </a:lnTo>
                  <a:lnTo>
                    <a:pt x="337" y="10"/>
                  </a:lnTo>
                  <a:lnTo>
                    <a:pt x="339" y="11"/>
                  </a:lnTo>
                  <a:lnTo>
                    <a:pt x="341" y="12"/>
                  </a:lnTo>
                  <a:lnTo>
                    <a:pt x="341" y="15"/>
                  </a:lnTo>
                  <a:lnTo>
                    <a:pt x="342" y="16"/>
                  </a:lnTo>
                  <a:lnTo>
                    <a:pt x="342" y="17"/>
                  </a:lnTo>
                  <a:lnTo>
                    <a:pt x="342" y="18"/>
                  </a:lnTo>
                  <a:lnTo>
                    <a:pt x="341" y="21"/>
                  </a:lnTo>
                  <a:lnTo>
                    <a:pt x="341" y="22"/>
                  </a:lnTo>
                  <a:lnTo>
                    <a:pt x="339" y="22"/>
                  </a:lnTo>
                  <a:lnTo>
                    <a:pt x="337" y="23"/>
                  </a:lnTo>
                  <a:lnTo>
                    <a:pt x="336" y="25"/>
                  </a:lnTo>
                  <a:lnTo>
                    <a:pt x="334" y="26"/>
                  </a:lnTo>
                  <a:lnTo>
                    <a:pt x="330" y="26"/>
                  </a:lnTo>
                  <a:lnTo>
                    <a:pt x="326" y="27"/>
                  </a:lnTo>
                  <a:lnTo>
                    <a:pt x="322" y="28"/>
                  </a:lnTo>
                  <a:lnTo>
                    <a:pt x="317" y="30"/>
                  </a:lnTo>
                  <a:lnTo>
                    <a:pt x="311" y="30"/>
                  </a:lnTo>
                  <a:lnTo>
                    <a:pt x="305" y="31"/>
                  </a:lnTo>
                  <a:lnTo>
                    <a:pt x="297" y="32"/>
                  </a:lnTo>
                  <a:lnTo>
                    <a:pt x="290" y="33"/>
                  </a:lnTo>
                  <a:lnTo>
                    <a:pt x="282" y="35"/>
                  </a:lnTo>
                  <a:lnTo>
                    <a:pt x="273" y="36"/>
                  </a:lnTo>
                  <a:lnTo>
                    <a:pt x="263" y="37"/>
                  </a:lnTo>
                  <a:lnTo>
                    <a:pt x="253" y="38"/>
                  </a:lnTo>
                  <a:lnTo>
                    <a:pt x="242" y="40"/>
                  </a:lnTo>
                  <a:lnTo>
                    <a:pt x="230" y="41"/>
                  </a:lnTo>
                  <a:lnTo>
                    <a:pt x="220" y="42"/>
                  </a:lnTo>
                  <a:lnTo>
                    <a:pt x="210" y="44"/>
                  </a:lnTo>
                  <a:lnTo>
                    <a:pt x="200" y="45"/>
                  </a:lnTo>
                  <a:lnTo>
                    <a:pt x="190" y="46"/>
                  </a:lnTo>
                  <a:lnTo>
                    <a:pt x="181" y="47"/>
                  </a:lnTo>
                  <a:lnTo>
                    <a:pt x="173" y="49"/>
                  </a:lnTo>
                  <a:lnTo>
                    <a:pt x="164" y="50"/>
                  </a:lnTo>
                  <a:lnTo>
                    <a:pt x="156" y="50"/>
                  </a:lnTo>
                  <a:lnTo>
                    <a:pt x="149" y="51"/>
                  </a:lnTo>
                  <a:lnTo>
                    <a:pt x="141" y="52"/>
                  </a:lnTo>
                  <a:lnTo>
                    <a:pt x="134" y="54"/>
                  </a:lnTo>
                  <a:lnTo>
                    <a:pt x="127" y="54"/>
                  </a:lnTo>
                  <a:lnTo>
                    <a:pt x="121" y="55"/>
                  </a:lnTo>
                  <a:lnTo>
                    <a:pt x="116" y="56"/>
                  </a:lnTo>
                  <a:lnTo>
                    <a:pt x="110" y="57"/>
                  </a:lnTo>
                  <a:lnTo>
                    <a:pt x="101" y="59"/>
                  </a:lnTo>
                  <a:lnTo>
                    <a:pt x="92" y="60"/>
                  </a:lnTo>
                  <a:lnTo>
                    <a:pt x="83" y="61"/>
                  </a:lnTo>
                  <a:lnTo>
                    <a:pt x="77" y="62"/>
                  </a:lnTo>
                  <a:lnTo>
                    <a:pt x="71" y="64"/>
                  </a:lnTo>
                  <a:lnTo>
                    <a:pt x="66" y="64"/>
                  </a:lnTo>
                  <a:lnTo>
                    <a:pt x="62" y="64"/>
                  </a:lnTo>
                  <a:lnTo>
                    <a:pt x="58" y="64"/>
                  </a:lnTo>
                  <a:lnTo>
                    <a:pt x="56" y="64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43" y="62"/>
                  </a:lnTo>
                  <a:lnTo>
                    <a:pt x="39" y="61"/>
                  </a:lnTo>
                  <a:lnTo>
                    <a:pt x="34" y="60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0" y="5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20"/>
            <p:cNvSpPr/>
            <p:nvPr/>
          </p:nvSpPr>
          <p:spPr bwMode="auto">
            <a:xfrm>
              <a:off x="4660900" y="3835401"/>
              <a:ext cx="107950" cy="215900"/>
            </a:xfrm>
            <a:custGeom>
              <a:avLst/>
              <a:gdLst>
                <a:gd name="T0" fmla="*/ 0 w 68"/>
                <a:gd name="T1" fmla="*/ 6 h 136"/>
                <a:gd name="T2" fmla="*/ 3 w 68"/>
                <a:gd name="T3" fmla="*/ 4 h 136"/>
                <a:gd name="T4" fmla="*/ 6 w 68"/>
                <a:gd name="T5" fmla="*/ 1 h 136"/>
                <a:gd name="T6" fmla="*/ 11 w 68"/>
                <a:gd name="T7" fmla="*/ 0 h 136"/>
                <a:gd name="T8" fmla="*/ 21 w 68"/>
                <a:gd name="T9" fmla="*/ 0 h 136"/>
                <a:gd name="T10" fmla="*/ 32 w 68"/>
                <a:gd name="T11" fmla="*/ 1 h 136"/>
                <a:gd name="T12" fmla="*/ 39 w 68"/>
                <a:gd name="T13" fmla="*/ 4 h 136"/>
                <a:gd name="T14" fmla="*/ 42 w 68"/>
                <a:gd name="T15" fmla="*/ 6 h 136"/>
                <a:gd name="T16" fmla="*/ 44 w 68"/>
                <a:gd name="T17" fmla="*/ 9 h 136"/>
                <a:gd name="T18" fmla="*/ 47 w 68"/>
                <a:gd name="T19" fmla="*/ 14 h 136"/>
                <a:gd name="T20" fmla="*/ 49 w 68"/>
                <a:gd name="T21" fmla="*/ 20 h 136"/>
                <a:gd name="T22" fmla="*/ 53 w 68"/>
                <a:gd name="T23" fmla="*/ 33 h 136"/>
                <a:gd name="T24" fmla="*/ 58 w 68"/>
                <a:gd name="T25" fmla="*/ 51 h 136"/>
                <a:gd name="T26" fmla="*/ 62 w 68"/>
                <a:gd name="T27" fmla="*/ 73 h 136"/>
                <a:gd name="T28" fmla="*/ 65 w 68"/>
                <a:gd name="T29" fmla="*/ 90 h 136"/>
                <a:gd name="T30" fmla="*/ 67 w 68"/>
                <a:gd name="T31" fmla="*/ 104 h 136"/>
                <a:gd name="T32" fmla="*/ 68 w 68"/>
                <a:gd name="T33" fmla="*/ 116 h 136"/>
                <a:gd name="T34" fmla="*/ 67 w 68"/>
                <a:gd name="T35" fmla="*/ 126 h 136"/>
                <a:gd name="T36" fmla="*/ 67 w 68"/>
                <a:gd name="T37" fmla="*/ 131 h 136"/>
                <a:gd name="T38" fmla="*/ 65 w 68"/>
                <a:gd name="T39" fmla="*/ 134 h 136"/>
                <a:gd name="T40" fmla="*/ 64 w 68"/>
                <a:gd name="T41" fmla="*/ 136 h 136"/>
                <a:gd name="T42" fmla="*/ 62 w 68"/>
                <a:gd name="T43" fmla="*/ 134 h 136"/>
                <a:gd name="T44" fmla="*/ 58 w 68"/>
                <a:gd name="T45" fmla="*/ 132 h 136"/>
                <a:gd name="T46" fmla="*/ 53 w 68"/>
                <a:gd name="T47" fmla="*/ 126 h 136"/>
                <a:gd name="T48" fmla="*/ 48 w 68"/>
                <a:gd name="T49" fmla="*/ 118 h 136"/>
                <a:gd name="T50" fmla="*/ 43 w 68"/>
                <a:gd name="T51" fmla="*/ 107 h 136"/>
                <a:gd name="T52" fmla="*/ 38 w 68"/>
                <a:gd name="T53" fmla="*/ 94 h 136"/>
                <a:gd name="T54" fmla="*/ 34 w 68"/>
                <a:gd name="T55" fmla="*/ 79 h 136"/>
                <a:gd name="T56" fmla="*/ 30 w 68"/>
                <a:gd name="T57" fmla="*/ 63 h 136"/>
                <a:gd name="T58" fmla="*/ 25 w 68"/>
                <a:gd name="T59" fmla="*/ 46 h 136"/>
                <a:gd name="T60" fmla="*/ 20 w 68"/>
                <a:gd name="T61" fmla="*/ 35 h 136"/>
                <a:gd name="T62" fmla="*/ 15 w 68"/>
                <a:gd name="T63" fmla="*/ 25 h 136"/>
                <a:gd name="T64" fmla="*/ 8 w 68"/>
                <a:gd name="T65" fmla="*/ 17 h 136"/>
                <a:gd name="T66" fmla="*/ 4 w 68"/>
                <a:gd name="T67" fmla="*/ 14 h 136"/>
                <a:gd name="T68" fmla="*/ 1 w 68"/>
                <a:gd name="T69" fmla="*/ 10 h 136"/>
                <a:gd name="T70" fmla="*/ 0 w 68"/>
                <a:gd name="T71" fmla="*/ 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" h="136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1"/>
                  </a:lnTo>
                  <a:lnTo>
                    <a:pt x="32" y="1"/>
                  </a:lnTo>
                  <a:lnTo>
                    <a:pt x="38" y="2"/>
                  </a:lnTo>
                  <a:lnTo>
                    <a:pt x="39" y="4"/>
                  </a:lnTo>
                  <a:lnTo>
                    <a:pt x="40" y="5"/>
                  </a:lnTo>
                  <a:lnTo>
                    <a:pt x="42" y="6"/>
                  </a:lnTo>
                  <a:lnTo>
                    <a:pt x="43" y="7"/>
                  </a:lnTo>
                  <a:lnTo>
                    <a:pt x="44" y="9"/>
                  </a:lnTo>
                  <a:lnTo>
                    <a:pt x="45" y="11"/>
                  </a:lnTo>
                  <a:lnTo>
                    <a:pt x="47" y="14"/>
                  </a:lnTo>
                  <a:lnTo>
                    <a:pt x="48" y="17"/>
                  </a:lnTo>
                  <a:lnTo>
                    <a:pt x="49" y="20"/>
                  </a:lnTo>
                  <a:lnTo>
                    <a:pt x="50" y="24"/>
                  </a:lnTo>
                  <a:lnTo>
                    <a:pt x="53" y="33"/>
                  </a:lnTo>
                  <a:lnTo>
                    <a:pt x="55" y="41"/>
                  </a:lnTo>
                  <a:lnTo>
                    <a:pt x="58" y="51"/>
                  </a:lnTo>
                  <a:lnTo>
                    <a:pt x="60" y="63"/>
                  </a:lnTo>
                  <a:lnTo>
                    <a:pt x="62" y="73"/>
                  </a:lnTo>
                  <a:lnTo>
                    <a:pt x="64" y="83"/>
                  </a:lnTo>
                  <a:lnTo>
                    <a:pt x="65" y="90"/>
                  </a:lnTo>
                  <a:lnTo>
                    <a:pt x="67" y="98"/>
                  </a:lnTo>
                  <a:lnTo>
                    <a:pt x="67" y="104"/>
                  </a:lnTo>
                  <a:lnTo>
                    <a:pt x="68" y="110"/>
                  </a:lnTo>
                  <a:lnTo>
                    <a:pt x="68" y="116"/>
                  </a:lnTo>
                  <a:lnTo>
                    <a:pt x="68" y="122"/>
                  </a:lnTo>
                  <a:lnTo>
                    <a:pt x="67" y="126"/>
                  </a:lnTo>
                  <a:lnTo>
                    <a:pt x="67" y="128"/>
                  </a:lnTo>
                  <a:lnTo>
                    <a:pt x="67" y="131"/>
                  </a:lnTo>
                  <a:lnTo>
                    <a:pt x="67" y="132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4" y="136"/>
                  </a:lnTo>
                  <a:lnTo>
                    <a:pt x="63" y="136"/>
                  </a:lnTo>
                  <a:lnTo>
                    <a:pt x="62" y="134"/>
                  </a:lnTo>
                  <a:lnTo>
                    <a:pt x="59" y="133"/>
                  </a:lnTo>
                  <a:lnTo>
                    <a:pt x="58" y="132"/>
                  </a:lnTo>
                  <a:lnTo>
                    <a:pt x="55" y="129"/>
                  </a:lnTo>
                  <a:lnTo>
                    <a:pt x="53" y="126"/>
                  </a:lnTo>
                  <a:lnTo>
                    <a:pt x="50" y="123"/>
                  </a:lnTo>
                  <a:lnTo>
                    <a:pt x="48" y="118"/>
                  </a:lnTo>
                  <a:lnTo>
                    <a:pt x="45" y="113"/>
                  </a:lnTo>
                  <a:lnTo>
                    <a:pt x="43" y="107"/>
                  </a:lnTo>
                  <a:lnTo>
                    <a:pt x="40" y="100"/>
                  </a:lnTo>
                  <a:lnTo>
                    <a:pt x="38" y="94"/>
                  </a:lnTo>
                  <a:lnTo>
                    <a:pt x="37" y="87"/>
                  </a:lnTo>
                  <a:lnTo>
                    <a:pt x="34" y="79"/>
                  </a:lnTo>
                  <a:lnTo>
                    <a:pt x="33" y="72"/>
                  </a:lnTo>
                  <a:lnTo>
                    <a:pt x="30" y="63"/>
                  </a:lnTo>
                  <a:lnTo>
                    <a:pt x="28" y="54"/>
                  </a:lnTo>
                  <a:lnTo>
                    <a:pt x="25" y="46"/>
                  </a:lnTo>
                  <a:lnTo>
                    <a:pt x="23" y="40"/>
                  </a:lnTo>
                  <a:lnTo>
                    <a:pt x="20" y="35"/>
                  </a:lnTo>
                  <a:lnTo>
                    <a:pt x="18" y="30"/>
                  </a:lnTo>
                  <a:lnTo>
                    <a:pt x="15" y="25"/>
                  </a:lnTo>
                  <a:lnTo>
                    <a:pt x="13" y="22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4" y="14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21"/>
            <p:cNvSpPr/>
            <p:nvPr/>
          </p:nvSpPr>
          <p:spPr bwMode="auto">
            <a:xfrm>
              <a:off x="4700588" y="3800476"/>
              <a:ext cx="454025" cy="177800"/>
            </a:xfrm>
            <a:custGeom>
              <a:avLst/>
              <a:gdLst>
                <a:gd name="T0" fmla="*/ 218 w 286"/>
                <a:gd name="T1" fmla="*/ 2 h 112"/>
                <a:gd name="T2" fmla="*/ 231 w 286"/>
                <a:gd name="T3" fmla="*/ 2 h 112"/>
                <a:gd name="T4" fmla="*/ 243 w 286"/>
                <a:gd name="T5" fmla="*/ 5 h 112"/>
                <a:gd name="T6" fmla="*/ 258 w 286"/>
                <a:gd name="T7" fmla="*/ 14 h 112"/>
                <a:gd name="T8" fmla="*/ 273 w 286"/>
                <a:gd name="T9" fmla="*/ 26 h 112"/>
                <a:gd name="T10" fmla="*/ 283 w 286"/>
                <a:gd name="T11" fmla="*/ 36 h 112"/>
                <a:gd name="T12" fmla="*/ 286 w 286"/>
                <a:gd name="T13" fmla="*/ 42 h 112"/>
                <a:gd name="T14" fmla="*/ 284 w 286"/>
                <a:gd name="T15" fmla="*/ 46 h 112"/>
                <a:gd name="T16" fmla="*/ 278 w 286"/>
                <a:gd name="T17" fmla="*/ 48 h 112"/>
                <a:gd name="T18" fmla="*/ 269 w 286"/>
                <a:gd name="T19" fmla="*/ 50 h 112"/>
                <a:gd name="T20" fmla="*/ 262 w 286"/>
                <a:gd name="T21" fmla="*/ 55 h 112"/>
                <a:gd name="T22" fmla="*/ 250 w 286"/>
                <a:gd name="T23" fmla="*/ 62 h 112"/>
                <a:gd name="T24" fmla="*/ 238 w 286"/>
                <a:gd name="T25" fmla="*/ 75 h 112"/>
                <a:gd name="T26" fmla="*/ 223 w 286"/>
                <a:gd name="T27" fmla="*/ 91 h 112"/>
                <a:gd name="T28" fmla="*/ 206 w 286"/>
                <a:gd name="T29" fmla="*/ 112 h 112"/>
                <a:gd name="T30" fmla="*/ 193 w 286"/>
                <a:gd name="T31" fmla="*/ 96 h 112"/>
                <a:gd name="T32" fmla="*/ 199 w 286"/>
                <a:gd name="T33" fmla="*/ 75 h 112"/>
                <a:gd name="T34" fmla="*/ 204 w 286"/>
                <a:gd name="T35" fmla="*/ 58 h 112"/>
                <a:gd name="T36" fmla="*/ 206 w 286"/>
                <a:gd name="T37" fmla="*/ 46 h 112"/>
                <a:gd name="T38" fmla="*/ 206 w 286"/>
                <a:gd name="T39" fmla="*/ 37 h 112"/>
                <a:gd name="T40" fmla="*/ 206 w 286"/>
                <a:gd name="T41" fmla="*/ 34 h 112"/>
                <a:gd name="T42" fmla="*/ 201 w 286"/>
                <a:gd name="T43" fmla="*/ 34 h 112"/>
                <a:gd name="T44" fmla="*/ 194 w 286"/>
                <a:gd name="T45" fmla="*/ 34 h 112"/>
                <a:gd name="T46" fmla="*/ 182 w 286"/>
                <a:gd name="T47" fmla="*/ 34 h 112"/>
                <a:gd name="T48" fmla="*/ 169 w 286"/>
                <a:gd name="T49" fmla="*/ 36 h 112"/>
                <a:gd name="T50" fmla="*/ 151 w 286"/>
                <a:gd name="T51" fmla="*/ 36 h 112"/>
                <a:gd name="T52" fmla="*/ 130 w 286"/>
                <a:gd name="T53" fmla="*/ 38 h 112"/>
                <a:gd name="T54" fmla="*/ 106 w 286"/>
                <a:gd name="T55" fmla="*/ 39 h 112"/>
                <a:gd name="T56" fmla="*/ 78 w 286"/>
                <a:gd name="T57" fmla="*/ 42 h 112"/>
                <a:gd name="T58" fmla="*/ 47 w 286"/>
                <a:gd name="T59" fmla="*/ 44 h 112"/>
                <a:gd name="T60" fmla="*/ 13 w 286"/>
                <a:gd name="T61" fmla="*/ 48 h 112"/>
                <a:gd name="T62" fmla="*/ 4 w 286"/>
                <a:gd name="T63" fmla="*/ 29 h 112"/>
                <a:gd name="T64" fmla="*/ 20 w 286"/>
                <a:gd name="T65" fmla="*/ 29 h 112"/>
                <a:gd name="T66" fmla="*/ 38 w 286"/>
                <a:gd name="T67" fmla="*/ 28 h 112"/>
                <a:gd name="T68" fmla="*/ 61 w 286"/>
                <a:gd name="T69" fmla="*/ 26 h 112"/>
                <a:gd name="T70" fmla="*/ 87 w 286"/>
                <a:gd name="T71" fmla="*/ 23 h 112"/>
                <a:gd name="T72" fmla="*/ 117 w 286"/>
                <a:gd name="T73" fmla="*/ 19 h 112"/>
                <a:gd name="T74" fmla="*/ 145 w 286"/>
                <a:gd name="T75" fmla="*/ 16 h 112"/>
                <a:gd name="T76" fmla="*/ 167 w 286"/>
                <a:gd name="T77" fmla="*/ 13 h 112"/>
                <a:gd name="T78" fmla="*/ 185 w 286"/>
                <a:gd name="T79" fmla="*/ 9 h 112"/>
                <a:gd name="T80" fmla="*/ 198 w 286"/>
                <a:gd name="T81" fmla="*/ 8 h 112"/>
                <a:gd name="T82" fmla="*/ 205 w 286"/>
                <a:gd name="T83" fmla="*/ 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112">
                  <a:moveTo>
                    <a:pt x="206" y="5"/>
                  </a:moveTo>
                  <a:lnTo>
                    <a:pt x="211" y="3"/>
                  </a:lnTo>
                  <a:lnTo>
                    <a:pt x="218" y="2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1" y="2"/>
                  </a:lnTo>
                  <a:lnTo>
                    <a:pt x="235" y="3"/>
                  </a:lnTo>
                  <a:lnTo>
                    <a:pt x="239" y="4"/>
                  </a:lnTo>
                  <a:lnTo>
                    <a:pt x="243" y="5"/>
                  </a:lnTo>
                  <a:lnTo>
                    <a:pt x="247" y="8"/>
                  </a:lnTo>
                  <a:lnTo>
                    <a:pt x="252" y="11"/>
                  </a:lnTo>
                  <a:lnTo>
                    <a:pt x="258" y="14"/>
                  </a:lnTo>
                  <a:lnTo>
                    <a:pt x="263" y="17"/>
                  </a:lnTo>
                  <a:lnTo>
                    <a:pt x="269" y="22"/>
                  </a:lnTo>
                  <a:lnTo>
                    <a:pt x="273" y="26"/>
                  </a:lnTo>
                  <a:lnTo>
                    <a:pt x="277" y="29"/>
                  </a:lnTo>
                  <a:lnTo>
                    <a:pt x="281" y="32"/>
                  </a:lnTo>
                  <a:lnTo>
                    <a:pt x="283" y="36"/>
                  </a:lnTo>
                  <a:lnTo>
                    <a:pt x="284" y="38"/>
                  </a:lnTo>
                  <a:lnTo>
                    <a:pt x="286" y="39"/>
                  </a:lnTo>
                  <a:lnTo>
                    <a:pt x="286" y="42"/>
                  </a:lnTo>
                  <a:lnTo>
                    <a:pt x="286" y="43"/>
                  </a:lnTo>
                  <a:lnTo>
                    <a:pt x="286" y="44"/>
                  </a:lnTo>
                  <a:lnTo>
                    <a:pt x="284" y="46"/>
                  </a:lnTo>
                  <a:lnTo>
                    <a:pt x="282" y="47"/>
                  </a:lnTo>
                  <a:lnTo>
                    <a:pt x="281" y="48"/>
                  </a:lnTo>
                  <a:lnTo>
                    <a:pt x="278" y="48"/>
                  </a:lnTo>
                  <a:lnTo>
                    <a:pt x="274" y="50"/>
                  </a:lnTo>
                  <a:lnTo>
                    <a:pt x="270" y="50"/>
                  </a:lnTo>
                  <a:lnTo>
                    <a:pt x="269" y="50"/>
                  </a:lnTo>
                  <a:lnTo>
                    <a:pt x="267" y="51"/>
                  </a:lnTo>
                  <a:lnTo>
                    <a:pt x="264" y="52"/>
                  </a:lnTo>
                  <a:lnTo>
                    <a:pt x="262" y="55"/>
                  </a:lnTo>
                  <a:lnTo>
                    <a:pt x="258" y="57"/>
                  </a:lnTo>
                  <a:lnTo>
                    <a:pt x="254" y="60"/>
                  </a:lnTo>
                  <a:lnTo>
                    <a:pt x="250" y="62"/>
                  </a:lnTo>
                  <a:lnTo>
                    <a:pt x="247" y="66"/>
                  </a:lnTo>
                  <a:lnTo>
                    <a:pt x="243" y="71"/>
                  </a:lnTo>
                  <a:lnTo>
                    <a:pt x="238" y="75"/>
                  </a:lnTo>
                  <a:lnTo>
                    <a:pt x="234" y="80"/>
                  </a:lnTo>
                  <a:lnTo>
                    <a:pt x="229" y="86"/>
                  </a:lnTo>
                  <a:lnTo>
                    <a:pt x="223" y="91"/>
                  </a:lnTo>
                  <a:lnTo>
                    <a:pt x="218" y="99"/>
                  </a:lnTo>
                  <a:lnTo>
                    <a:pt x="213" y="105"/>
                  </a:lnTo>
                  <a:lnTo>
                    <a:pt x="206" y="112"/>
                  </a:lnTo>
                  <a:lnTo>
                    <a:pt x="186" y="112"/>
                  </a:lnTo>
                  <a:lnTo>
                    <a:pt x="190" y="105"/>
                  </a:lnTo>
                  <a:lnTo>
                    <a:pt x="193" y="96"/>
                  </a:lnTo>
                  <a:lnTo>
                    <a:pt x="195" y="88"/>
                  </a:lnTo>
                  <a:lnTo>
                    <a:pt x="198" y="82"/>
                  </a:lnTo>
                  <a:lnTo>
                    <a:pt x="199" y="75"/>
                  </a:lnTo>
                  <a:lnTo>
                    <a:pt x="201" y="68"/>
                  </a:lnTo>
                  <a:lnTo>
                    <a:pt x="203" y="63"/>
                  </a:lnTo>
                  <a:lnTo>
                    <a:pt x="204" y="58"/>
                  </a:lnTo>
                  <a:lnTo>
                    <a:pt x="205" y="53"/>
                  </a:lnTo>
                  <a:lnTo>
                    <a:pt x="205" y="50"/>
                  </a:lnTo>
                  <a:lnTo>
                    <a:pt x="206" y="46"/>
                  </a:lnTo>
                  <a:lnTo>
                    <a:pt x="206" y="42"/>
                  </a:lnTo>
                  <a:lnTo>
                    <a:pt x="206" y="39"/>
                  </a:lnTo>
                  <a:lnTo>
                    <a:pt x="206" y="37"/>
                  </a:lnTo>
                  <a:lnTo>
                    <a:pt x="206" y="36"/>
                  </a:lnTo>
                  <a:lnTo>
                    <a:pt x="206" y="34"/>
                  </a:lnTo>
                  <a:lnTo>
                    <a:pt x="206" y="34"/>
                  </a:lnTo>
                  <a:lnTo>
                    <a:pt x="205" y="34"/>
                  </a:lnTo>
                  <a:lnTo>
                    <a:pt x="204" y="34"/>
                  </a:lnTo>
                  <a:lnTo>
                    <a:pt x="201" y="34"/>
                  </a:lnTo>
                  <a:lnTo>
                    <a:pt x="199" y="34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0" y="34"/>
                  </a:lnTo>
                  <a:lnTo>
                    <a:pt x="188" y="34"/>
                  </a:lnTo>
                  <a:lnTo>
                    <a:pt x="182" y="34"/>
                  </a:lnTo>
                  <a:lnTo>
                    <a:pt x="179" y="34"/>
                  </a:lnTo>
                  <a:lnTo>
                    <a:pt x="174" y="34"/>
                  </a:lnTo>
                  <a:lnTo>
                    <a:pt x="169" y="36"/>
                  </a:lnTo>
                  <a:lnTo>
                    <a:pt x="164" y="36"/>
                  </a:lnTo>
                  <a:lnTo>
                    <a:pt x="157" y="36"/>
                  </a:lnTo>
                  <a:lnTo>
                    <a:pt x="151" y="36"/>
                  </a:lnTo>
                  <a:lnTo>
                    <a:pt x="145" y="37"/>
                  </a:lnTo>
                  <a:lnTo>
                    <a:pt x="137" y="37"/>
                  </a:lnTo>
                  <a:lnTo>
                    <a:pt x="130" y="38"/>
                  </a:lnTo>
                  <a:lnTo>
                    <a:pt x="122" y="38"/>
                  </a:lnTo>
                  <a:lnTo>
                    <a:pt x="113" y="39"/>
                  </a:lnTo>
                  <a:lnTo>
                    <a:pt x="106" y="39"/>
                  </a:lnTo>
                  <a:lnTo>
                    <a:pt x="97" y="41"/>
                  </a:lnTo>
                  <a:lnTo>
                    <a:pt x="87" y="41"/>
                  </a:lnTo>
                  <a:lnTo>
                    <a:pt x="78" y="42"/>
                  </a:lnTo>
                  <a:lnTo>
                    <a:pt x="68" y="43"/>
                  </a:lnTo>
                  <a:lnTo>
                    <a:pt x="57" y="44"/>
                  </a:lnTo>
                  <a:lnTo>
                    <a:pt x="47" y="44"/>
                  </a:lnTo>
                  <a:lnTo>
                    <a:pt x="35" y="46"/>
                  </a:lnTo>
                  <a:lnTo>
                    <a:pt x="24" y="47"/>
                  </a:lnTo>
                  <a:lnTo>
                    <a:pt x="13" y="48"/>
                  </a:lnTo>
                  <a:lnTo>
                    <a:pt x="0" y="50"/>
                  </a:lnTo>
                  <a:lnTo>
                    <a:pt x="0" y="29"/>
                  </a:lnTo>
                  <a:lnTo>
                    <a:pt x="4" y="29"/>
                  </a:lnTo>
                  <a:lnTo>
                    <a:pt x="9" y="29"/>
                  </a:lnTo>
                  <a:lnTo>
                    <a:pt x="14" y="29"/>
                  </a:lnTo>
                  <a:lnTo>
                    <a:pt x="20" y="29"/>
                  </a:lnTo>
                  <a:lnTo>
                    <a:pt x="25" y="29"/>
                  </a:lnTo>
                  <a:lnTo>
                    <a:pt x="32" y="28"/>
                  </a:lnTo>
                  <a:lnTo>
                    <a:pt x="38" y="28"/>
                  </a:lnTo>
                  <a:lnTo>
                    <a:pt x="46" y="27"/>
                  </a:lnTo>
                  <a:lnTo>
                    <a:pt x="53" y="27"/>
                  </a:lnTo>
                  <a:lnTo>
                    <a:pt x="61" y="26"/>
                  </a:lnTo>
                  <a:lnTo>
                    <a:pt x="69" y="26"/>
                  </a:lnTo>
                  <a:lnTo>
                    <a:pt x="78" y="24"/>
                  </a:lnTo>
                  <a:lnTo>
                    <a:pt x="87" y="23"/>
                  </a:lnTo>
                  <a:lnTo>
                    <a:pt x="97" y="22"/>
                  </a:lnTo>
                  <a:lnTo>
                    <a:pt x="107" y="21"/>
                  </a:lnTo>
                  <a:lnTo>
                    <a:pt x="117" y="19"/>
                  </a:lnTo>
                  <a:lnTo>
                    <a:pt x="127" y="18"/>
                  </a:lnTo>
                  <a:lnTo>
                    <a:pt x="136" y="17"/>
                  </a:lnTo>
                  <a:lnTo>
                    <a:pt x="145" y="16"/>
                  </a:lnTo>
                  <a:lnTo>
                    <a:pt x="154" y="14"/>
                  </a:lnTo>
                  <a:lnTo>
                    <a:pt x="161" y="13"/>
                  </a:lnTo>
                  <a:lnTo>
                    <a:pt x="167" y="13"/>
                  </a:lnTo>
                  <a:lnTo>
                    <a:pt x="175" y="12"/>
                  </a:lnTo>
                  <a:lnTo>
                    <a:pt x="180" y="11"/>
                  </a:lnTo>
                  <a:lnTo>
                    <a:pt x="185" y="9"/>
                  </a:lnTo>
                  <a:lnTo>
                    <a:pt x="190" y="9"/>
                  </a:lnTo>
                  <a:lnTo>
                    <a:pt x="195" y="8"/>
                  </a:lnTo>
                  <a:lnTo>
                    <a:pt x="198" y="8"/>
                  </a:lnTo>
                  <a:lnTo>
                    <a:pt x="201" y="7"/>
                  </a:lnTo>
                  <a:lnTo>
                    <a:pt x="204" y="7"/>
                  </a:lnTo>
                  <a:lnTo>
                    <a:pt x="205" y="5"/>
                  </a:lnTo>
                  <a:lnTo>
                    <a:pt x="206" y="5"/>
                  </a:lnTo>
                  <a:lnTo>
                    <a:pt x="206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22"/>
            <p:cNvSpPr/>
            <p:nvPr/>
          </p:nvSpPr>
          <p:spPr bwMode="auto">
            <a:xfrm>
              <a:off x="4745038" y="3960813"/>
              <a:ext cx="334963" cy="49213"/>
            </a:xfrm>
            <a:custGeom>
              <a:avLst/>
              <a:gdLst>
                <a:gd name="T0" fmla="*/ 210 w 211"/>
                <a:gd name="T1" fmla="*/ 24 h 31"/>
                <a:gd name="T2" fmla="*/ 209 w 211"/>
                <a:gd name="T3" fmla="*/ 25 h 31"/>
                <a:gd name="T4" fmla="*/ 206 w 211"/>
                <a:gd name="T5" fmla="*/ 26 h 31"/>
                <a:gd name="T6" fmla="*/ 201 w 211"/>
                <a:gd name="T7" fmla="*/ 26 h 31"/>
                <a:gd name="T8" fmla="*/ 198 w 211"/>
                <a:gd name="T9" fmla="*/ 26 h 31"/>
                <a:gd name="T10" fmla="*/ 195 w 211"/>
                <a:gd name="T11" fmla="*/ 26 h 31"/>
                <a:gd name="T12" fmla="*/ 190 w 211"/>
                <a:gd name="T13" fmla="*/ 26 h 31"/>
                <a:gd name="T14" fmla="*/ 183 w 211"/>
                <a:gd name="T15" fmla="*/ 26 h 31"/>
                <a:gd name="T16" fmla="*/ 176 w 211"/>
                <a:gd name="T17" fmla="*/ 28 h 31"/>
                <a:gd name="T18" fmla="*/ 167 w 211"/>
                <a:gd name="T19" fmla="*/ 28 h 31"/>
                <a:gd name="T20" fmla="*/ 157 w 211"/>
                <a:gd name="T21" fmla="*/ 28 h 31"/>
                <a:gd name="T22" fmla="*/ 144 w 211"/>
                <a:gd name="T23" fmla="*/ 28 h 31"/>
                <a:gd name="T24" fmla="*/ 132 w 211"/>
                <a:gd name="T25" fmla="*/ 29 h 31"/>
                <a:gd name="T26" fmla="*/ 117 w 211"/>
                <a:gd name="T27" fmla="*/ 29 h 31"/>
                <a:gd name="T28" fmla="*/ 100 w 211"/>
                <a:gd name="T29" fmla="*/ 29 h 31"/>
                <a:gd name="T30" fmla="*/ 83 w 211"/>
                <a:gd name="T31" fmla="*/ 30 h 31"/>
                <a:gd name="T32" fmla="*/ 64 w 211"/>
                <a:gd name="T33" fmla="*/ 30 h 31"/>
                <a:gd name="T34" fmla="*/ 44 w 211"/>
                <a:gd name="T35" fmla="*/ 30 h 31"/>
                <a:gd name="T36" fmla="*/ 23 w 211"/>
                <a:gd name="T37" fmla="*/ 31 h 31"/>
                <a:gd name="T38" fmla="*/ 0 w 211"/>
                <a:gd name="T39" fmla="*/ 31 h 31"/>
                <a:gd name="T40" fmla="*/ 16 w 211"/>
                <a:gd name="T41" fmla="*/ 11 h 31"/>
                <a:gd name="T42" fmla="*/ 48 w 211"/>
                <a:gd name="T43" fmla="*/ 9 h 31"/>
                <a:gd name="T44" fmla="*/ 78 w 211"/>
                <a:gd name="T45" fmla="*/ 8 h 31"/>
                <a:gd name="T46" fmla="*/ 105 w 211"/>
                <a:gd name="T47" fmla="*/ 5 h 31"/>
                <a:gd name="T48" fmla="*/ 126 w 211"/>
                <a:gd name="T49" fmla="*/ 4 h 31"/>
                <a:gd name="T50" fmla="*/ 137 w 211"/>
                <a:gd name="T51" fmla="*/ 3 h 31"/>
                <a:gd name="T52" fmla="*/ 147 w 211"/>
                <a:gd name="T53" fmla="*/ 3 h 31"/>
                <a:gd name="T54" fmla="*/ 156 w 211"/>
                <a:gd name="T55" fmla="*/ 1 h 31"/>
                <a:gd name="T56" fmla="*/ 163 w 211"/>
                <a:gd name="T57" fmla="*/ 1 h 31"/>
                <a:gd name="T58" fmla="*/ 173 w 211"/>
                <a:gd name="T59" fmla="*/ 0 h 31"/>
                <a:gd name="T60" fmla="*/ 181 w 211"/>
                <a:gd name="T61" fmla="*/ 0 h 31"/>
                <a:gd name="T62" fmla="*/ 191 w 211"/>
                <a:gd name="T63" fmla="*/ 1 h 31"/>
                <a:gd name="T64" fmla="*/ 201 w 211"/>
                <a:gd name="T65" fmla="*/ 8 h 31"/>
                <a:gd name="T66" fmla="*/ 206 w 211"/>
                <a:gd name="T67" fmla="*/ 10 h 31"/>
                <a:gd name="T68" fmla="*/ 209 w 211"/>
                <a:gd name="T69" fmla="*/ 14 h 31"/>
                <a:gd name="T70" fmla="*/ 210 w 211"/>
                <a:gd name="T71" fmla="*/ 18 h 31"/>
                <a:gd name="T72" fmla="*/ 211 w 211"/>
                <a:gd name="T73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1" h="31">
                  <a:moveTo>
                    <a:pt x="211" y="21"/>
                  </a:moveTo>
                  <a:lnTo>
                    <a:pt x="210" y="24"/>
                  </a:lnTo>
                  <a:lnTo>
                    <a:pt x="210" y="24"/>
                  </a:lnTo>
                  <a:lnTo>
                    <a:pt x="209" y="25"/>
                  </a:lnTo>
                  <a:lnTo>
                    <a:pt x="207" y="25"/>
                  </a:lnTo>
                  <a:lnTo>
                    <a:pt x="206" y="26"/>
                  </a:lnTo>
                  <a:lnTo>
                    <a:pt x="203" y="26"/>
                  </a:lnTo>
                  <a:lnTo>
                    <a:pt x="201" y="26"/>
                  </a:lnTo>
                  <a:lnTo>
                    <a:pt x="200" y="26"/>
                  </a:lnTo>
                  <a:lnTo>
                    <a:pt x="198" y="26"/>
                  </a:lnTo>
                  <a:lnTo>
                    <a:pt x="197" y="26"/>
                  </a:lnTo>
                  <a:lnTo>
                    <a:pt x="195" y="26"/>
                  </a:lnTo>
                  <a:lnTo>
                    <a:pt x="193" y="26"/>
                  </a:lnTo>
                  <a:lnTo>
                    <a:pt x="190" y="26"/>
                  </a:lnTo>
                  <a:lnTo>
                    <a:pt x="187" y="26"/>
                  </a:lnTo>
                  <a:lnTo>
                    <a:pt x="183" y="26"/>
                  </a:lnTo>
                  <a:lnTo>
                    <a:pt x="181" y="28"/>
                  </a:lnTo>
                  <a:lnTo>
                    <a:pt x="176" y="28"/>
                  </a:lnTo>
                  <a:lnTo>
                    <a:pt x="172" y="28"/>
                  </a:lnTo>
                  <a:lnTo>
                    <a:pt x="167" y="28"/>
                  </a:lnTo>
                  <a:lnTo>
                    <a:pt x="162" y="28"/>
                  </a:lnTo>
                  <a:lnTo>
                    <a:pt x="157" y="28"/>
                  </a:lnTo>
                  <a:lnTo>
                    <a:pt x="151" y="28"/>
                  </a:lnTo>
                  <a:lnTo>
                    <a:pt x="144" y="28"/>
                  </a:lnTo>
                  <a:lnTo>
                    <a:pt x="138" y="28"/>
                  </a:lnTo>
                  <a:lnTo>
                    <a:pt x="132" y="29"/>
                  </a:lnTo>
                  <a:lnTo>
                    <a:pt x="124" y="29"/>
                  </a:lnTo>
                  <a:lnTo>
                    <a:pt x="117" y="29"/>
                  </a:lnTo>
                  <a:lnTo>
                    <a:pt x="109" y="29"/>
                  </a:lnTo>
                  <a:lnTo>
                    <a:pt x="100" y="29"/>
                  </a:lnTo>
                  <a:lnTo>
                    <a:pt x="93" y="29"/>
                  </a:lnTo>
                  <a:lnTo>
                    <a:pt x="83" y="30"/>
                  </a:lnTo>
                  <a:lnTo>
                    <a:pt x="74" y="30"/>
                  </a:lnTo>
                  <a:lnTo>
                    <a:pt x="64" y="30"/>
                  </a:lnTo>
                  <a:lnTo>
                    <a:pt x="54" y="30"/>
                  </a:lnTo>
                  <a:lnTo>
                    <a:pt x="44" y="30"/>
                  </a:lnTo>
                  <a:lnTo>
                    <a:pt x="34" y="30"/>
                  </a:lnTo>
                  <a:lnTo>
                    <a:pt x="23" y="31"/>
                  </a:lnTo>
                  <a:lnTo>
                    <a:pt x="11" y="31"/>
                  </a:lnTo>
                  <a:lnTo>
                    <a:pt x="0" y="31"/>
                  </a:lnTo>
                  <a:lnTo>
                    <a:pt x="0" y="11"/>
                  </a:lnTo>
                  <a:lnTo>
                    <a:pt x="16" y="11"/>
                  </a:lnTo>
                  <a:lnTo>
                    <a:pt x="33" y="10"/>
                  </a:lnTo>
                  <a:lnTo>
                    <a:pt x="48" y="9"/>
                  </a:lnTo>
                  <a:lnTo>
                    <a:pt x="63" y="8"/>
                  </a:lnTo>
                  <a:lnTo>
                    <a:pt x="78" y="8"/>
                  </a:lnTo>
                  <a:lnTo>
                    <a:pt x="92" y="6"/>
                  </a:lnTo>
                  <a:lnTo>
                    <a:pt x="105" y="5"/>
                  </a:lnTo>
                  <a:lnTo>
                    <a:pt x="119" y="5"/>
                  </a:lnTo>
                  <a:lnTo>
                    <a:pt x="126" y="4"/>
                  </a:lnTo>
                  <a:lnTo>
                    <a:pt x="131" y="4"/>
                  </a:lnTo>
                  <a:lnTo>
                    <a:pt x="137" y="3"/>
                  </a:lnTo>
                  <a:lnTo>
                    <a:pt x="142" y="3"/>
                  </a:lnTo>
                  <a:lnTo>
                    <a:pt x="147" y="3"/>
                  </a:lnTo>
                  <a:lnTo>
                    <a:pt x="152" y="1"/>
                  </a:lnTo>
                  <a:lnTo>
                    <a:pt x="156" y="1"/>
                  </a:lnTo>
                  <a:lnTo>
                    <a:pt x="160" y="1"/>
                  </a:lnTo>
                  <a:lnTo>
                    <a:pt x="163" y="1"/>
                  </a:lnTo>
                  <a:lnTo>
                    <a:pt x="167" y="0"/>
                  </a:lnTo>
                  <a:lnTo>
                    <a:pt x="173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1" y="1"/>
                  </a:lnTo>
                  <a:lnTo>
                    <a:pt x="196" y="4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6" y="10"/>
                  </a:lnTo>
                  <a:lnTo>
                    <a:pt x="207" y="13"/>
                  </a:lnTo>
                  <a:lnTo>
                    <a:pt x="209" y="14"/>
                  </a:lnTo>
                  <a:lnTo>
                    <a:pt x="210" y="16"/>
                  </a:lnTo>
                  <a:lnTo>
                    <a:pt x="210" y="18"/>
                  </a:lnTo>
                  <a:lnTo>
                    <a:pt x="211" y="21"/>
                  </a:lnTo>
                  <a:lnTo>
                    <a:pt x="211" y="2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411"/>
          <p:cNvSpPr/>
          <p:nvPr/>
        </p:nvSpPr>
        <p:spPr bwMode="auto">
          <a:xfrm>
            <a:off x="1685181" y="3425756"/>
            <a:ext cx="1897965" cy="254135"/>
          </a:xfrm>
          <a:custGeom>
            <a:avLst/>
            <a:gdLst>
              <a:gd name="T0" fmla="*/ 407 w 590"/>
              <a:gd name="T1" fmla="*/ 9 h 79"/>
              <a:gd name="T2" fmla="*/ 432 w 590"/>
              <a:gd name="T3" fmla="*/ 6 h 79"/>
              <a:gd name="T4" fmla="*/ 456 w 590"/>
              <a:gd name="T5" fmla="*/ 5 h 79"/>
              <a:gd name="T6" fmla="*/ 481 w 590"/>
              <a:gd name="T7" fmla="*/ 2 h 79"/>
              <a:gd name="T8" fmla="*/ 510 w 590"/>
              <a:gd name="T9" fmla="*/ 0 h 79"/>
              <a:gd name="T10" fmla="*/ 532 w 590"/>
              <a:gd name="T11" fmla="*/ 0 h 79"/>
              <a:gd name="T12" fmla="*/ 550 w 590"/>
              <a:gd name="T13" fmla="*/ 2 h 79"/>
              <a:gd name="T14" fmla="*/ 571 w 590"/>
              <a:gd name="T15" fmla="*/ 12 h 79"/>
              <a:gd name="T16" fmla="*/ 586 w 590"/>
              <a:gd name="T17" fmla="*/ 29 h 79"/>
              <a:gd name="T18" fmla="*/ 590 w 590"/>
              <a:gd name="T19" fmla="*/ 36 h 79"/>
              <a:gd name="T20" fmla="*/ 588 w 590"/>
              <a:gd name="T21" fmla="*/ 41 h 79"/>
              <a:gd name="T22" fmla="*/ 581 w 590"/>
              <a:gd name="T23" fmla="*/ 44 h 79"/>
              <a:gd name="T24" fmla="*/ 571 w 590"/>
              <a:gd name="T25" fmla="*/ 44 h 79"/>
              <a:gd name="T26" fmla="*/ 556 w 590"/>
              <a:gd name="T27" fmla="*/ 43 h 79"/>
              <a:gd name="T28" fmla="*/ 520 w 590"/>
              <a:gd name="T29" fmla="*/ 36 h 79"/>
              <a:gd name="T30" fmla="*/ 500 w 590"/>
              <a:gd name="T31" fmla="*/ 34 h 79"/>
              <a:gd name="T32" fmla="*/ 486 w 590"/>
              <a:gd name="T33" fmla="*/ 32 h 79"/>
              <a:gd name="T34" fmla="*/ 468 w 590"/>
              <a:gd name="T35" fmla="*/ 32 h 79"/>
              <a:gd name="T36" fmla="*/ 448 w 590"/>
              <a:gd name="T37" fmla="*/ 32 h 79"/>
              <a:gd name="T38" fmla="*/ 424 w 590"/>
              <a:gd name="T39" fmla="*/ 34 h 79"/>
              <a:gd name="T40" fmla="*/ 335 w 590"/>
              <a:gd name="T41" fmla="*/ 40 h 79"/>
              <a:gd name="T42" fmla="*/ 247 w 590"/>
              <a:gd name="T43" fmla="*/ 49 h 79"/>
              <a:gd name="T44" fmla="*/ 202 w 590"/>
              <a:gd name="T45" fmla="*/ 54 h 79"/>
              <a:gd name="T46" fmla="*/ 165 w 590"/>
              <a:gd name="T47" fmla="*/ 58 h 79"/>
              <a:gd name="T48" fmla="*/ 135 w 590"/>
              <a:gd name="T49" fmla="*/ 63 h 79"/>
              <a:gd name="T50" fmla="*/ 109 w 590"/>
              <a:gd name="T51" fmla="*/ 68 h 79"/>
              <a:gd name="T52" fmla="*/ 77 w 590"/>
              <a:gd name="T53" fmla="*/ 73 h 79"/>
              <a:gd name="T54" fmla="*/ 61 w 590"/>
              <a:gd name="T55" fmla="*/ 76 h 79"/>
              <a:gd name="T56" fmla="*/ 50 w 590"/>
              <a:gd name="T57" fmla="*/ 79 h 79"/>
              <a:gd name="T58" fmla="*/ 39 w 590"/>
              <a:gd name="T59" fmla="*/ 78 h 79"/>
              <a:gd name="T60" fmla="*/ 30 w 590"/>
              <a:gd name="T61" fmla="*/ 74 h 79"/>
              <a:gd name="T62" fmla="*/ 18 w 590"/>
              <a:gd name="T63" fmla="*/ 66 h 79"/>
              <a:gd name="T64" fmla="*/ 8 w 590"/>
              <a:gd name="T65" fmla="*/ 61 h 79"/>
              <a:gd name="T66" fmla="*/ 2 w 590"/>
              <a:gd name="T67" fmla="*/ 58 h 79"/>
              <a:gd name="T68" fmla="*/ 1 w 590"/>
              <a:gd name="T69" fmla="*/ 55 h 79"/>
              <a:gd name="T70" fmla="*/ 7 w 590"/>
              <a:gd name="T71" fmla="*/ 53 h 79"/>
              <a:gd name="T72" fmla="*/ 22 w 590"/>
              <a:gd name="T73" fmla="*/ 49 h 79"/>
              <a:gd name="T74" fmla="*/ 47 w 590"/>
              <a:gd name="T75" fmla="*/ 46 h 79"/>
              <a:gd name="T76" fmla="*/ 65 w 590"/>
              <a:gd name="T77" fmla="*/ 45 h 79"/>
              <a:gd name="T78" fmla="*/ 84 w 590"/>
              <a:gd name="T79" fmla="*/ 43 h 79"/>
              <a:gd name="T80" fmla="*/ 106 w 590"/>
              <a:gd name="T81" fmla="*/ 40 h 79"/>
              <a:gd name="T82" fmla="*/ 248 w 590"/>
              <a:gd name="T83" fmla="*/ 25 h 79"/>
              <a:gd name="T84" fmla="*/ 299 w 590"/>
              <a:gd name="T85" fmla="*/ 19 h 79"/>
              <a:gd name="T86" fmla="*/ 351 w 590"/>
              <a:gd name="T87" fmla="*/ 1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0" h="79">
                <a:moveTo>
                  <a:pt x="388" y="10"/>
                </a:moveTo>
                <a:lnTo>
                  <a:pt x="398" y="10"/>
                </a:lnTo>
                <a:lnTo>
                  <a:pt x="407" y="9"/>
                </a:lnTo>
                <a:lnTo>
                  <a:pt x="416" y="7"/>
                </a:lnTo>
                <a:lnTo>
                  <a:pt x="424" y="7"/>
                </a:lnTo>
                <a:lnTo>
                  <a:pt x="432" y="6"/>
                </a:lnTo>
                <a:lnTo>
                  <a:pt x="441" y="6"/>
                </a:lnTo>
                <a:lnTo>
                  <a:pt x="448" y="5"/>
                </a:lnTo>
                <a:lnTo>
                  <a:pt x="456" y="5"/>
                </a:lnTo>
                <a:lnTo>
                  <a:pt x="462" y="4"/>
                </a:lnTo>
                <a:lnTo>
                  <a:pt x="468" y="4"/>
                </a:lnTo>
                <a:lnTo>
                  <a:pt x="481" y="2"/>
                </a:lnTo>
                <a:lnTo>
                  <a:pt x="492" y="1"/>
                </a:lnTo>
                <a:lnTo>
                  <a:pt x="502" y="0"/>
                </a:lnTo>
                <a:lnTo>
                  <a:pt x="510" y="0"/>
                </a:lnTo>
                <a:lnTo>
                  <a:pt x="519" y="0"/>
                </a:lnTo>
                <a:lnTo>
                  <a:pt x="525" y="0"/>
                </a:lnTo>
                <a:lnTo>
                  <a:pt x="532" y="0"/>
                </a:lnTo>
                <a:lnTo>
                  <a:pt x="539" y="0"/>
                </a:lnTo>
                <a:lnTo>
                  <a:pt x="544" y="1"/>
                </a:lnTo>
                <a:lnTo>
                  <a:pt x="550" y="2"/>
                </a:lnTo>
                <a:lnTo>
                  <a:pt x="554" y="2"/>
                </a:lnTo>
                <a:lnTo>
                  <a:pt x="563" y="7"/>
                </a:lnTo>
                <a:lnTo>
                  <a:pt x="571" y="12"/>
                </a:lnTo>
                <a:lnTo>
                  <a:pt x="578" y="17"/>
                </a:lnTo>
                <a:lnTo>
                  <a:pt x="584" y="25"/>
                </a:lnTo>
                <a:lnTo>
                  <a:pt x="586" y="29"/>
                </a:lnTo>
                <a:lnTo>
                  <a:pt x="588" y="31"/>
                </a:lnTo>
                <a:lnTo>
                  <a:pt x="589" y="34"/>
                </a:lnTo>
                <a:lnTo>
                  <a:pt x="590" y="36"/>
                </a:lnTo>
                <a:lnTo>
                  <a:pt x="590" y="37"/>
                </a:lnTo>
                <a:lnTo>
                  <a:pt x="589" y="40"/>
                </a:lnTo>
                <a:lnTo>
                  <a:pt x="588" y="41"/>
                </a:lnTo>
                <a:lnTo>
                  <a:pt x="586" y="43"/>
                </a:lnTo>
                <a:lnTo>
                  <a:pt x="584" y="43"/>
                </a:lnTo>
                <a:lnTo>
                  <a:pt x="581" y="44"/>
                </a:lnTo>
                <a:lnTo>
                  <a:pt x="579" y="44"/>
                </a:lnTo>
                <a:lnTo>
                  <a:pt x="575" y="44"/>
                </a:lnTo>
                <a:lnTo>
                  <a:pt x="571" y="44"/>
                </a:lnTo>
                <a:lnTo>
                  <a:pt x="568" y="44"/>
                </a:lnTo>
                <a:lnTo>
                  <a:pt x="563" y="43"/>
                </a:lnTo>
                <a:lnTo>
                  <a:pt x="556" y="43"/>
                </a:lnTo>
                <a:lnTo>
                  <a:pt x="544" y="40"/>
                </a:lnTo>
                <a:lnTo>
                  <a:pt x="532" y="39"/>
                </a:lnTo>
                <a:lnTo>
                  <a:pt x="520" y="36"/>
                </a:lnTo>
                <a:lnTo>
                  <a:pt x="507" y="35"/>
                </a:lnTo>
                <a:lnTo>
                  <a:pt x="503" y="34"/>
                </a:lnTo>
                <a:lnTo>
                  <a:pt x="500" y="34"/>
                </a:lnTo>
                <a:lnTo>
                  <a:pt x="496" y="34"/>
                </a:lnTo>
                <a:lnTo>
                  <a:pt x="491" y="34"/>
                </a:lnTo>
                <a:lnTo>
                  <a:pt x="486" y="32"/>
                </a:lnTo>
                <a:lnTo>
                  <a:pt x="481" y="32"/>
                </a:lnTo>
                <a:lnTo>
                  <a:pt x="475" y="32"/>
                </a:lnTo>
                <a:lnTo>
                  <a:pt x="468" y="32"/>
                </a:lnTo>
                <a:lnTo>
                  <a:pt x="462" y="32"/>
                </a:lnTo>
                <a:lnTo>
                  <a:pt x="456" y="32"/>
                </a:lnTo>
                <a:lnTo>
                  <a:pt x="448" y="32"/>
                </a:lnTo>
                <a:lnTo>
                  <a:pt x="441" y="34"/>
                </a:lnTo>
                <a:lnTo>
                  <a:pt x="433" y="34"/>
                </a:lnTo>
                <a:lnTo>
                  <a:pt x="424" y="34"/>
                </a:lnTo>
                <a:lnTo>
                  <a:pt x="408" y="35"/>
                </a:lnTo>
                <a:lnTo>
                  <a:pt x="372" y="36"/>
                </a:lnTo>
                <a:lnTo>
                  <a:pt x="335" y="40"/>
                </a:lnTo>
                <a:lnTo>
                  <a:pt x="299" y="44"/>
                </a:lnTo>
                <a:lnTo>
                  <a:pt x="263" y="46"/>
                </a:lnTo>
                <a:lnTo>
                  <a:pt x="247" y="49"/>
                </a:lnTo>
                <a:lnTo>
                  <a:pt x="231" y="50"/>
                </a:lnTo>
                <a:lnTo>
                  <a:pt x="216" y="53"/>
                </a:lnTo>
                <a:lnTo>
                  <a:pt x="202" y="54"/>
                </a:lnTo>
                <a:lnTo>
                  <a:pt x="188" y="55"/>
                </a:lnTo>
                <a:lnTo>
                  <a:pt x="177" y="56"/>
                </a:lnTo>
                <a:lnTo>
                  <a:pt x="165" y="58"/>
                </a:lnTo>
                <a:lnTo>
                  <a:pt x="154" y="59"/>
                </a:lnTo>
                <a:lnTo>
                  <a:pt x="144" y="61"/>
                </a:lnTo>
                <a:lnTo>
                  <a:pt x="135" y="63"/>
                </a:lnTo>
                <a:lnTo>
                  <a:pt x="125" y="64"/>
                </a:lnTo>
                <a:lnTo>
                  <a:pt x="116" y="66"/>
                </a:lnTo>
                <a:lnTo>
                  <a:pt x="109" y="68"/>
                </a:lnTo>
                <a:lnTo>
                  <a:pt x="100" y="69"/>
                </a:lnTo>
                <a:lnTo>
                  <a:pt x="85" y="71"/>
                </a:lnTo>
                <a:lnTo>
                  <a:pt x="77" y="73"/>
                </a:lnTo>
                <a:lnTo>
                  <a:pt x="71" y="74"/>
                </a:lnTo>
                <a:lnTo>
                  <a:pt x="66" y="75"/>
                </a:lnTo>
                <a:lnTo>
                  <a:pt x="61" y="76"/>
                </a:lnTo>
                <a:lnTo>
                  <a:pt x="56" y="78"/>
                </a:lnTo>
                <a:lnTo>
                  <a:pt x="52" y="78"/>
                </a:lnTo>
                <a:lnTo>
                  <a:pt x="50" y="79"/>
                </a:lnTo>
                <a:lnTo>
                  <a:pt x="47" y="79"/>
                </a:lnTo>
                <a:lnTo>
                  <a:pt x="42" y="78"/>
                </a:lnTo>
                <a:lnTo>
                  <a:pt x="39" y="78"/>
                </a:lnTo>
                <a:lnTo>
                  <a:pt x="36" y="76"/>
                </a:lnTo>
                <a:lnTo>
                  <a:pt x="33" y="75"/>
                </a:lnTo>
                <a:lnTo>
                  <a:pt x="30" y="74"/>
                </a:lnTo>
                <a:lnTo>
                  <a:pt x="26" y="71"/>
                </a:lnTo>
                <a:lnTo>
                  <a:pt x="22" y="69"/>
                </a:lnTo>
                <a:lnTo>
                  <a:pt x="18" y="66"/>
                </a:lnTo>
                <a:lnTo>
                  <a:pt x="15" y="65"/>
                </a:lnTo>
                <a:lnTo>
                  <a:pt x="11" y="64"/>
                </a:lnTo>
                <a:lnTo>
                  <a:pt x="8" y="61"/>
                </a:lnTo>
                <a:lnTo>
                  <a:pt x="6" y="60"/>
                </a:lnTo>
                <a:lnTo>
                  <a:pt x="3" y="59"/>
                </a:lnTo>
                <a:lnTo>
                  <a:pt x="2" y="58"/>
                </a:lnTo>
                <a:lnTo>
                  <a:pt x="1" y="56"/>
                </a:lnTo>
                <a:lnTo>
                  <a:pt x="0" y="55"/>
                </a:lnTo>
                <a:lnTo>
                  <a:pt x="1" y="55"/>
                </a:lnTo>
                <a:lnTo>
                  <a:pt x="2" y="54"/>
                </a:lnTo>
                <a:lnTo>
                  <a:pt x="5" y="53"/>
                </a:lnTo>
                <a:lnTo>
                  <a:pt x="7" y="53"/>
                </a:lnTo>
                <a:lnTo>
                  <a:pt x="12" y="51"/>
                </a:lnTo>
                <a:lnTo>
                  <a:pt x="17" y="50"/>
                </a:lnTo>
                <a:lnTo>
                  <a:pt x="22" y="49"/>
                </a:lnTo>
                <a:lnTo>
                  <a:pt x="30" y="49"/>
                </a:lnTo>
                <a:lnTo>
                  <a:pt x="39" y="48"/>
                </a:lnTo>
                <a:lnTo>
                  <a:pt x="47" y="46"/>
                </a:lnTo>
                <a:lnTo>
                  <a:pt x="52" y="46"/>
                </a:lnTo>
                <a:lnTo>
                  <a:pt x="59" y="45"/>
                </a:lnTo>
                <a:lnTo>
                  <a:pt x="65" y="45"/>
                </a:lnTo>
                <a:lnTo>
                  <a:pt x="70" y="44"/>
                </a:lnTo>
                <a:lnTo>
                  <a:pt x="77" y="44"/>
                </a:lnTo>
                <a:lnTo>
                  <a:pt x="84" y="43"/>
                </a:lnTo>
                <a:lnTo>
                  <a:pt x="91" y="43"/>
                </a:lnTo>
                <a:lnTo>
                  <a:pt x="99" y="41"/>
                </a:lnTo>
                <a:lnTo>
                  <a:pt x="106" y="40"/>
                </a:lnTo>
                <a:lnTo>
                  <a:pt x="115" y="40"/>
                </a:lnTo>
                <a:lnTo>
                  <a:pt x="182" y="32"/>
                </a:lnTo>
                <a:lnTo>
                  <a:pt x="248" y="25"/>
                </a:lnTo>
                <a:lnTo>
                  <a:pt x="265" y="22"/>
                </a:lnTo>
                <a:lnTo>
                  <a:pt x="281" y="21"/>
                </a:lnTo>
                <a:lnTo>
                  <a:pt x="299" y="19"/>
                </a:lnTo>
                <a:lnTo>
                  <a:pt x="315" y="17"/>
                </a:lnTo>
                <a:lnTo>
                  <a:pt x="333" y="16"/>
                </a:lnTo>
                <a:lnTo>
                  <a:pt x="351" y="14"/>
                </a:lnTo>
                <a:lnTo>
                  <a:pt x="388" y="10"/>
                </a:lnTo>
                <a:lnTo>
                  <a:pt x="388" y="1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12"/>
          <p:cNvSpPr/>
          <p:nvPr/>
        </p:nvSpPr>
        <p:spPr bwMode="auto">
          <a:xfrm>
            <a:off x="2299608" y="3300296"/>
            <a:ext cx="176930" cy="202665"/>
          </a:xfrm>
          <a:custGeom>
            <a:avLst/>
            <a:gdLst>
              <a:gd name="T0" fmla="*/ 52 w 55"/>
              <a:gd name="T1" fmla="*/ 59 h 63"/>
              <a:gd name="T2" fmla="*/ 51 w 55"/>
              <a:gd name="T3" fmla="*/ 61 h 63"/>
              <a:gd name="T4" fmla="*/ 50 w 55"/>
              <a:gd name="T5" fmla="*/ 63 h 63"/>
              <a:gd name="T6" fmla="*/ 47 w 55"/>
              <a:gd name="T7" fmla="*/ 63 h 63"/>
              <a:gd name="T8" fmla="*/ 44 w 55"/>
              <a:gd name="T9" fmla="*/ 63 h 63"/>
              <a:gd name="T10" fmla="*/ 40 w 55"/>
              <a:gd name="T11" fmla="*/ 60 h 63"/>
              <a:gd name="T12" fmla="*/ 36 w 55"/>
              <a:gd name="T13" fmla="*/ 58 h 63"/>
              <a:gd name="T14" fmla="*/ 31 w 55"/>
              <a:gd name="T15" fmla="*/ 54 h 63"/>
              <a:gd name="T16" fmla="*/ 26 w 55"/>
              <a:gd name="T17" fmla="*/ 49 h 63"/>
              <a:gd name="T18" fmla="*/ 21 w 55"/>
              <a:gd name="T19" fmla="*/ 44 h 63"/>
              <a:gd name="T20" fmla="*/ 16 w 55"/>
              <a:gd name="T21" fmla="*/ 39 h 63"/>
              <a:gd name="T22" fmla="*/ 12 w 55"/>
              <a:gd name="T23" fmla="*/ 34 h 63"/>
              <a:gd name="T24" fmla="*/ 8 w 55"/>
              <a:gd name="T25" fmla="*/ 29 h 63"/>
              <a:gd name="T26" fmla="*/ 6 w 55"/>
              <a:gd name="T27" fmla="*/ 25 h 63"/>
              <a:gd name="T28" fmla="*/ 3 w 55"/>
              <a:gd name="T29" fmla="*/ 20 h 63"/>
              <a:gd name="T30" fmla="*/ 2 w 55"/>
              <a:gd name="T31" fmla="*/ 16 h 63"/>
              <a:gd name="T32" fmla="*/ 1 w 55"/>
              <a:gd name="T33" fmla="*/ 12 h 63"/>
              <a:gd name="T34" fmla="*/ 0 w 55"/>
              <a:gd name="T35" fmla="*/ 7 h 63"/>
              <a:gd name="T36" fmla="*/ 0 w 55"/>
              <a:gd name="T37" fmla="*/ 5 h 63"/>
              <a:gd name="T38" fmla="*/ 0 w 55"/>
              <a:gd name="T39" fmla="*/ 4 h 63"/>
              <a:gd name="T40" fmla="*/ 0 w 55"/>
              <a:gd name="T41" fmla="*/ 2 h 63"/>
              <a:gd name="T42" fmla="*/ 1 w 55"/>
              <a:gd name="T43" fmla="*/ 1 h 63"/>
              <a:gd name="T44" fmla="*/ 2 w 55"/>
              <a:gd name="T45" fmla="*/ 0 h 63"/>
              <a:gd name="T46" fmla="*/ 3 w 55"/>
              <a:gd name="T47" fmla="*/ 0 h 63"/>
              <a:gd name="T48" fmla="*/ 5 w 55"/>
              <a:gd name="T49" fmla="*/ 0 h 63"/>
              <a:gd name="T50" fmla="*/ 6 w 55"/>
              <a:gd name="T51" fmla="*/ 1 h 63"/>
              <a:gd name="T52" fmla="*/ 8 w 55"/>
              <a:gd name="T53" fmla="*/ 1 h 63"/>
              <a:gd name="T54" fmla="*/ 12 w 55"/>
              <a:gd name="T55" fmla="*/ 2 h 63"/>
              <a:gd name="T56" fmla="*/ 16 w 55"/>
              <a:gd name="T57" fmla="*/ 4 h 63"/>
              <a:gd name="T58" fmla="*/ 20 w 55"/>
              <a:gd name="T59" fmla="*/ 5 h 63"/>
              <a:gd name="T60" fmla="*/ 23 w 55"/>
              <a:gd name="T61" fmla="*/ 7 h 63"/>
              <a:gd name="T62" fmla="*/ 28 w 55"/>
              <a:gd name="T63" fmla="*/ 10 h 63"/>
              <a:gd name="T64" fmla="*/ 32 w 55"/>
              <a:gd name="T65" fmla="*/ 12 h 63"/>
              <a:gd name="T66" fmla="*/ 37 w 55"/>
              <a:gd name="T67" fmla="*/ 15 h 63"/>
              <a:gd name="T68" fmla="*/ 41 w 55"/>
              <a:gd name="T69" fmla="*/ 19 h 63"/>
              <a:gd name="T70" fmla="*/ 44 w 55"/>
              <a:gd name="T71" fmla="*/ 21 h 63"/>
              <a:gd name="T72" fmla="*/ 47 w 55"/>
              <a:gd name="T73" fmla="*/ 24 h 63"/>
              <a:gd name="T74" fmla="*/ 50 w 55"/>
              <a:gd name="T75" fmla="*/ 26 h 63"/>
              <a:gd name="T76" fmla="*/ 51 w 55"/>
              <a:gd name="T77" fmla="*/ 29 h 63"/>
              <a:gd name="T78" fmla="*/ 52 w 55"/>
              <a:gd name="T79" fmla="*/ 32 h 63"/>
              <a:gd name="T80" fmla="*/ 54 w 55"/>
              <a:gd name="T81" fmla="*/ 39 h 63"/>
              <a:gd name="T82" fmla="*/ 55 w 55"/>
              <a:gd name="T83" fmla="*/ 46 h 63"/>
              <a:gd name="T84" fmla="*/ 54 w 55"/>
              <a:gd name="T85" fmla="*/ 53 h 63"/>
              <a:gd name="T86" fmla="*/ 52 w 55"/>
              <a:gd name="T87" fmla="*/ 59 h 63"/>
              <a:gd name="T88" fmla="*/ 52 w 55"/>
              <a:gd name="T89" fmla="*/ 5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5" h="63">
                <a:moveTo>
                  <a:pt x="52" y="59"/>
                </a:moveTo>
                <a:lnTo>
                  <a:pt x="51" y="61"/>
                </a:lnTo>
                <a:lnTo>
                  <a:pt x="50" y="63"/>
                </a:lnTo>
                <a:lnTo>
                  <a:pt x="47" y="63"/>
                </a:lnTo>
                <a:lnTo>
                  <a:pt x="44" y="63"/>
                </a:lnTo>
                <a:lnTo>
                  <a:pt x="40" y="60"/>
                </a:lnTo>
                <a:lnTo>
                  <a:pt x="36" y="58"/>
                </a:lnTo>
                <a:lnTo>
                  <a:pt x="31" y="54"/>
                </a:lnTo>
                <a:lnTo>
                  <a:pt x="26" y="49"/>
                </a:lnTo>
                <a:lnTo>
                  <a:pt x="21" y="44"/>
                </a:lnTo>
                <a:lnTo>
                  <a:pt x="16" y="39"/>
                </a:lnTo>
                <a:lnTo>
                  <a:pt x="12" y="34"/>
                </a:lnTo>
                <a:lnTo>
                  <a:pt x="8" y="29"/>
                </a:lnTo>
                <a:lnTo>
                  <a:pt x="6" y="25"/>
                </a:lnTo>
                <a:lnTo>
                  <a:pt x="3" y="20"/>
                </a:lnTo>
                <a:lnTo>
                  <a:pt x="2" y="16"/>
                </a:lnTo>
                <a:lnTo>
                  <a:pt x="1" y="12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3" y="0"/>
                </a:lnTo>
                <a:lnTo>
                  <a:pt x="5" y="0"/>
                </a:lnTo>
                <a:lnTo>
                  <a:pt x="6" y="1"/>
                </a:lnTo>
                <a:lnTo>
                  <a:pt x="8" y="1"/>
                </a:lnTo>
                <a:lnTo>
                  <a:pt x="12" y="2"/>
                </a:lnTo>
                <a:lnTo>
                  <a:pt x="16" y="4"/>
                </a:lnTo>
                <a:lnTo>
                  <a:pt x="20" y="5"/>
                </a:lnTo>
                <a:lnTo>
                  <a:pt x="23" y="7"/>
                </a:lnTo>
                <a:lnTo>
                  <a:pt x="28" y="10"/>
                </a:lnTo>
                <a:lnTo>
                  <a:pt x="32" y="12"/>
                </a:lnTo>
                <a:lnTo>
                  <a:pt x="37" y="15"/>
                </a:lnTo>
                <a:lnTo>
                  <a:pt x="41" y="19"/>
                </a:lnTo>
                <a:lnTo>
                  <a:pt x="44" y="21"/>
                </a:lnTo>
                <a:lnTo>
                  <a:pt x="47" y="24"/>
                </a:lnTo>
                <a:lnTo>
                  <a:pt x="50" y="26"/>
                </a:lnTo>
                <a:lnTo>
                  <a:pt x="51" y="29"/>
                </a:lnTo>
                <a:lnTo>
                  <a:pt x="52" y="32"/>
                </a:lnTo>
                <a:lnTo>
                  <a:pt x="54" y="39"/>
                </a:lnTo>
                <a:lnTo>
                  <a:pt x="55" y="46"/>
                </a:lnTo>
                <a:lnTo>
                  <a:pt x="54" y="53"/>
                </a:lnTo>
                <a:lnTo>
                  <a:pt x="52" y="59"/>
                </a:lnTo>
                <a:lnTo>
                  <a:pt x="52" y="5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13"/>
          <p:cNvSpPr/>
          <p:nvPr/>
        </p:nvSpPr>
        <p:spPr bwMode="auto">
          <a:xfrm>
            <a:off x="2733887" y="3219875"/>
            <a:ext cx="328123" cy="292738"/>
          </a:xfrm>
          <a:custGeom>
            <a:avLst/>
            <a:gdLst>
              <a:gd name="T0" fmla="*/ 52 w 102"/>
              <a:gd name="T1" fmla="*/ 15 h 91"/>
              <a:gd name="T2" fmla="*/ 51 w 102"/>
              <a:gd name="T3" fmla="*/ 11 h 91"/>
              <a:gd name="T4" fmla="*/ 49 w 102"/>
              <a:gd name="T5" fmla="*/ 8 h 91"/>
              <a:gd name="T6" fmla="*/ 48 w 102"/>
              <a:gd name="T7" fmla="*/ 6 h 91"/>
              <a:gd name="T8" fmla="*/ 48 w 102"/>
              <a:gd name="T9" fmla="*/ 5 h 91"/>
              <a:gd name="T10" fmla="*/ 49 w 102"/>
              <a:gd name="T11" fmla="*/ 2 h 91"/>
              <a:gd name="T12" fmla="*/ 49 w 102"/>
              <a:gd name="T13" fmla="*/ 1 h 91"/>
              <a:gd name="T14" fmla="*/ 51 w 102"/>
              <a:gd name="T15" fmla="*/ 0 h 91"/>
              <a:gd name="T16" fmla="*/ 53 w 102"/>
              <a:gd name="T17" fmla="*/ 0 h 91"/>
              <a:gd name="T18" fmla="*/ 56 w 102"/>
              <a:gd name="T19" fmla="*/ 0 h 91"/>
              <a:gd name="T20" fmla="*/ 59 w 102"/>
              <a:gd name="T21" fmla="*/ 0 h 91"/>
              <a:gd name="T22" fmla="*/ 63 w 102"/>
              <a:gd name="T23" fmla="*/ 0 h 91"/>
              <a:gd name="T24" fmla="*/ 68 w 102"/>
              <a:gd name="T25" fmla="*/ 1 h 91"/>
              <a:gd name="T26" fmla="*/ 73 w 102"/>
              <a:gd name="T27" fmla="*/ 3 h 91"/>
              <a:gd name="T28" fmla="*/ 79 w 102"/>
              <a:gd name="T29" fmla="*/ 6 h 91"/>
              <a:gd name="T30" fmla="*/ 86 w 102"/>
              <a:gd name="T31" fmla="*/ 8 h 91"/>
              <a:gd name="T32" fmla="*/ 91 w 102"/>
              <a:gd name="T33" fmla="*/ 11 h 91"/>
              <a:gd name="T34" fmla="*/ 95 w 102"/>
              <a:gd name="T35" fmla="*/ 13 h 91"/>
              <a:gd name="T36" fmla="*/ 98 w 102"/>
              <a:gd name="T37" fmla="*/ 16 h 91"/>
              <a:gd name="T38" fmla="*/ 100 w 102"/>
              <a:gd name="T39" fmla="*/ 20 h 91"/>
              <a:gd name="T40" fmla="*/ 102 w 102"/>
              <a:gd name="T41" fmla="*/ 22 h 91"/>
              <a:gd name="T42" fmla="*/ 102 w 102"/>
              <a:gd name="T43" fmla="*/ 25 h 91"/>
              <a:gd name="T44" fmla="*/ 102 w 102"/>
              <a:gd name="T45" fmla="*/ 27 h 91"/>
              <a:gd name="T46" fmla="*/ 101 w 102"/>
              <a:gd name="T47" fmla="*/ 30 h 91"/>
              <a:gd name="T48" fmla="*/ 98 w 102"/>
              <a:gd name="T49" fmla="*/ 34 h 91"/>
              <a:gd name="T50" fmla="*/ 96 w 102"/>
              <a:gd name="T51" fmla="*/ 36 h 91"/>
              <a:gd name="T52" fmla="*/ 92 w 102"/>
              <a:gd name="T53" fmla="*/ 39 h 91"/>
              <a:gd name="T54" fmla="*/ 88 w 102"/>
              <a:gd name="T55" fmla="*/ 42 h 91"/>
              <a:gd name="T56" fmla="*/ 83 w 102"/>
              <a:gd name="T57" fmla="*/ 46 h 91"/>
              <a:gd name="T58" fmla="*/ 78 w 102"/>
              <a:gd name="T59" fmla="*/ 50 h 91"/>
              <a:gd name="T60" fmla="*/ 72 w 102"/>
              <a:gd name="T61" fmla="*/ 55 h 91"/>
              <a:gd name="T62" fmla="*/ 59 w 102"/>
              <a:gd name="T63" fmla="*/ 64 h 91"/>
              <a:gd name="T64" fmla="*/ 46 w 102"/>
              <a:gd name="T65" fmla="*/ 73 h 91"/>
              <a:gd name="T66" fmla="*/ 32 w 102"/>
              <a:gd name="T67" fmla="*/ 81 h 91"/>
              <a:gd name="T68" fmla="*/ 17 w 102"/>
              <a:gd name="T69" fmla="*/ 91 h 91"/>
              <a:gd name="T70" fmla="*/ 0 w 102"/>
              <a:gd name="T71" fmla="*/ 91 h 91"/>
              <a:gd name="T72" fmla="*/ 7 w 102"/>
              <a:gd name="T73" fmla="*/ 83 h 91"/>
              <a:gd name="T74" fmla="*/ 13 w 102"/>
              <a:gd name="T75" fmla="*/ 75 h 91"/>
              <a:gd name="T76" fmla="*/ 18 w 102"/>
              <a:gd name="T77" fmla="*/ 68 h 91"/>
              <a:gd name="T78" fmla="*/ 24 w 102"/>
              <a:gd name="T79" fmla="*/ 60 h 91"/>
              <a:gd name="T80" fmla="*/ 29 w 102"/>
              <a:gd name="T81" fmla="*/ 54 h 91"/>
              <a:gd name="T82" fmla="*/ 33 w 102"/>
              <a:gd name="T83" fmla="*/ 47 h 91"/>
              <a:gd name="T84" fmla="*/ 37 w 102"/>
              <a:gd name="T85" fmla="*/ 42 h 91"/>
              <a:gd name="T86" fmla="*/ 41 w 102"/>
              <a:gd name="T87" fmla="*/ 37 h 91"/>
              <a:gd name="T88" fmla="*/ 43 w 102"/>
              <a:gd name="T89" fmla="*/ 34 h 91"/>
              <a:gd name="T90" fmla="*/ 47 w 102"/>
              <a:gd name="T91" fmla="*/ 29 h 91"/>
              <a:gd name="T92" fmla="*/ 48 w 102"/>
              <a:gd name="T93" fmla="*/ 26 h 91"/>
              <a:gd name="T94" fmla="*/ 51 w 102"/>
              <a:gd name="T95" fmla="*/ 22 h 91"/>
              <a:gd name="T96" fmla="*/ 51 w 102"/>
              <a:gd name="T97" fmla="*/ 20 h 91"/>
              <a:gd name="T98" fmla="*/ 52 w 102"/>
              <a:gd name="T99" fmla="*/ 19 h 91"/>
              <a:gd name="T100" fmla="*/ 52 w 102"/>
              <a:gd name="T101" fmla="*/ 16 h 91"/>
              <a:gd name="T102" fmla="*/ 52 w 102"/>
              <a:gd name="T103" fmla="*/ 15 h 91"/>
              <a:gd name="T104" fmla="*/ 52 w 102"/>
              <a:gd name="T105" fmla="*/ 1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" h="91">
                <a:moveTo>
                  <a:pt x="52" y="15"/>
                </a:moveTo>
                <a:lnTo>
                  <a:pt x="51" y="11"/>
                </a:lnTo>
                <a:lnTo>
                  <a:pt x="49" y="8"/>
                </a:lnTo>
                <a:lnTo>
                  <a:pt x="48" y="6"/>
                </a:lnTo>
                <a:lnTo>
                  <a:pt x="48" y="5"/>
                </a:lnTo>
                <a:lnTo>
                  <a:pt x="49" y="2"/>
                </a:lnTo>
                <a:lnTo>
                  <a:pt x="49" y="1"/>
                </a:lnTo>
                <a:lnTo>
                  <a:pt x="51" y="0"/>
                </a:lnTo>
                <a:lnTo>
                  <a:pt x="53" y="0"/>
                </a:lnTo>
                <a:lnTo>
                  <a:pt x="56" y="0"/>
                </a:lnTo>
                <a:lnTo>
                  <a:pt x="59" y="0"/>
                </a:lnTo>
                <a:lnTo>
                  <a:pt x="63" y="0"/>
                </a:lnTo>
                <a:lnTo>
                  <a:pt x="68" y="1"/>
                </a:lnTo>
                <a:lnTo>
                  <a:pt x="73" y="3"/>
                </a:lnTo>
                <a:lnTo>
                  <a:pt x="79" y="6"/>
                </a:lnTo>
                <a:lnTo>
                  <a:pt x="86" y="8"/>
                </a:lnTo>
                <a:lnTo>
                  <a:pt x="91" y="11"/>
                </a:lnTo>
                <a:lnTo>
                  <a:pt x="95" y="13"/>
                </a:lnTo>
                <a:lnTo>
                  <a:pt x="98" y="16"/>
                </a:lnTo>
                <a:lnTo>
                  <a:pt x="100" y="20"/>
                </a:lnTo>
                <a:lnTo>
                  <a:pt x="102" y="22"/>
                </a:lnTo>
                <a:lnTo>
                  <a:pt x="102" y="25"/>
                </a:lnTo>
                <a:lnTo>
                  <a:pt x="102" y="27"/>
                </a:lnTo>
                <a:lnTo>
                  <a:pt x="101" y="30"/>
                </a:lnTo>
                <a:lnTo>
                  <a:pt x="98" y="34"/>
                </a:lnTo>
                <a:lnTo>
                  <a:pt x="96" y="36"/>
                </a:lnTo>
                <a:lnTo>
                  <a:pt x="92" y="39"/>
                </a:lnTo>
                <a:lnTo>
                  <a:pt x="88" y="42"/>
                </a:lnTo>
                <a:lnTo>
                  <a:pt x="83" y="46"/>
                </a:lnTo>
                <a:lnTo>
                  <a:pt x="78" y="50"/>
                </a:lnTo>
                <a:lnTo>
                  <a:pt x="72" y="55"/>
                </a:lnTo>
                <a:lnTo>
                  <a:pt x="59" y="64"/>
                </a:lnTo>
                <a:lnTo>
                  <a:pt x="46" y="73"/>
                </a:lnTo>
                <a:lnTo>
                  <a:pt x="32" y="81"/>
                </a:lnTo>
                <a:lnTo>
                  <a:pt x="17" y="91"/>
                </a:lnTo>
                <a:lnTo>
                  <a:pt x="0" y="91"/>
                </a:lnTo>
                <a:lnTo>
                  <a:pt x="7" y="83"/>
                </a:lnTo>
                <a:lnTo>
                  <a:pt x="13" y="75"/>
                </a:lnTo>
                <a:lnTo>
                  <a:pt x="18" y="68"/>
                </a:lnTo>
                <a:lnTo>
                  <a:pt x="24" y="60"/>
                </a:lnTo>
                <a:lnTo>
                  <a:pt x="29" y="54"/>
                </a:lnTo>
                <a:lnTo>
                  <a:pt x="33" y="47"/>
                </a:lnTo>
                <a:lnTo>
                  <a:pt x="37" y="42"/>
                </a:lnTo>
                <a:lnTo>
                  <a:pt x="41" y="37"/>
                </a:lnTo>
                <a:lnTo>
                  <a:pt x="43" y="34"/>
                </a:lnTo>
                <a:lnTo>
                  <a:pt x="47" y="29"/>
                </a:lnTo>
                <a:lnTo>
                  <a:pt x="48" y="26"/>
                </a:lnTo>
                <a:lnTo>
                  <a:pt x="51" y="22"/>
                </a:lnTo>
                <a:lnTo>
                  <a:pt x="51" y="20"/>
                </a:lnTo>
                <a:lnTo>
                  <a:pt x="52" y="19"/>
                </a:lnTo>
                <a:lnTo>
                  <a:pt x="52" y="16"/>
                </a:lnTo>
                <a:lnTo>
                  <a:pt x="52" y="15"/>
                </a:lnTo>
                <a:lnTo>
                  <a:pt x="52" y="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14"/>
          <p:cNvSpPr/>
          <p:nvPr/>
        </p:nvSpPr>
        <p:spPr bwMode="auto">
          <a:xfrm>
            <a:off x="2193450" y="2988259"/>
            <a:ext cx="205881" cy="286304"/>
          </a:xfrm>
          <a:custGeom>
            <a:avLst/>
            <a:gdLst>
              <a:gd name="T0" fmla="*/ 11 w 64"/>
              <a:gd name="T1" fmla="*/ 21 h 89"/>
              <a:gd name="T2" fmla="*/ 7 w 64"/>
              <a:gd name="T3" fmla="*/ 18 h 89"/>
              <a:gd name="T4" fmla="*/ 5 w 64"/>
              <a:gd name="T5" fmla="*/ 14 h 89"/>
              <a:gd name="T6" fmla="*/ 4 w 64"/>
              <a:gd name="T7" fmla="*/ 11 h 89"/>
              <a:gd name="T8" fmla="*/ 1 w 64"/>
              <a:gd name="T9" fmla="*/ 9 h 89"/>
              <a:gd name="T10" fmla="*/ 1 w 64"/>
              <a:gd name="T11" fmla="*/ 6 h 89"/>
              <a:gd name="T12" fmla="*/ 0 w 64"/>
              <a:gd name="T13" fmla="*/ 4 h 89"/>
              <a:gd name="T14" fmla="*/ 1 w 64"/>
              <a:gd name="T15" fmla="*/ 3 h 89"/>
              <a:gd name="T16" fmla="*/ 1 w 64"/>
              <a:gd name="T17" fmla="*/ 1 h 89"/>
              <a:gd name="T18" fmla="*/ 2 w 64"/>
              <a:gd name="T19" fmla="*/ 1 h 89"/>
              <a:gd name="T20" fmla="*/ 5 w 64"/>
              <a:gd name="T21" fmla="*/ 0 h 89"/>
              <a:gd name="T22" fmla="*/ 9 w 64"/>
              <a:gd name="T23" fmla="*/ 1 h 89"/>
              <a:gd name="T24" fmla="*/ 14 w 64"/>
              <a:gd name="T25" fmla="*/ 1 h 89"/>
              <a:gd name="T26" fmla="*/ 19 w 64"/>
              <a:gd name="T27" fmla="*/ 3 h 89"/>
              <a:gd name="T28" fmla="*/ 23 w 64"/>
              <a:gd name="T29" fmla="*/ 3 h 89"/>
              <a:gd name="T30" fmla="*/ 26 w 64"/>
              <a:gd name="T31" fmla="*/ 4 h 89"/>
              <a:gd name="T32" fmla="*/ 30 w 64"/>
              <a:gd name="T33" fmla="*/ 4 h 89"/>
              <a:gd name="T34" fmla="*/ 34 w 64"/>
              <a:gd name="T35" fmla="*/ 5 h 89"/>
              <a:gd name="T36" fmla="*/ 39 w 64"/>
              <a:gd name="T37" fmla="*/ 5 h 89"/>
              <a:gd name="T38" fmla="*/ 44 w 64"/>
              <a:gd name="T39" fmla="*/ 6 h 89"/>
              <a:gd name="T40" fmla="*/ 48 w 64"/>
              <a:gd name="T41" fmla="*/ 19 h 89"/>
              <a:gd name="T42" fmla="*/ 51 w 64"/>
              <a:gd name="T43" fmla="*/ 30 h 89"/>
              <a:gd name="T44" fmla="*/ 55 w 64"/>
              <a:gd name="T45" fmla="*/ 40 h 89"/>
              <a:gd name="T46" fmla="*/ 58 w 64"/>
              <a:gd name="T47" fmla="*/ 49 h 89"/>
              <a:gd name="T48" fmla="*/ 60 w 64"/>
              <a:gd name="T49" fmla="*/ 57 h 89"/>
              <a:gd name="T50" fmla="*/ 61 w 64"/>
              <a:gd name="T51" fmla="*/ 63 h 89"/>
              <a:gd name="T52" fmla="*/ 63 w 64"/>
              <a:gd name="T53" fmla="*/ 68 h 89"/>
              <a:gd name="T54" fmla="*/ 64 w 64"/>
              <a:gd name="T55" fmla="*/ 73 h 89"/>
              <a:gd name="T56" fmla="*/ 64 w 64"/>
              <a:gd name="T57" fmla="*/ 77 h 89"/>
              <a:gd name="T58" fmla="*/ 64 w 64"/>
              <a:gd name="T59" fmla="*/ 80 h 89"/>
              <a:gd name="T60" fmla="*/ 63 w 64"/>
              <a:gd name="T61" fmla="*/ 83 h 89"/>
              <a:gd name="T62" fmla="*/ 63 w 64"/>
              <a:gd name="T63" fmla="*/ 85 h 89"/>
              <a:gd name="T64" fmla="*/ 63 w 64"/>
              <a:gd name="T65" fmla="*/ 88 h 89"/>
              <a:gd name="T66" fmla="*/ 63 w 64"/>
              <a:gd name="T67" fmla="*/ 89 h 89"/>
              <a:gd name="T68" fmla="*/ 61 w 64"/>
              <a:gd name="T69" fmla="*/ 89 h 89"/>
              <a:gd name="T70" fmla="*/ 61 w 64"/>
              <a:gd name="T71" fmla="*/ 89 h 89"/>
              <a:gd name="T72" fmla="*/ 59 w 64"/>
              <a:gd name="T73" fmla="*/ 89 h 89"/>
              <a:gd name="T74" fmla="*/ 56 w 64"/>
              <a:gd name="T75" fmla="*/ 88 h 89"/>
              <a:gd name="T76" fmla="*/ 53 w 64"/>
              <a:gd name="T77" fmla="*/ 85 h 89"/>
              <a:gd name="T78" fmla="*/ 51 w 64"/>
              <a:gd name="T79" fmla="*/ 83 h 89"/>
              <a:gd name="T80" fmla="*/ 49 w 64"/>
              <a:gd name="T81" fmla="*/ 82 h 89"/>
              <a:gd name="T82" fmla="*/ 48 w 64"/>
              <a:gd name="T83" fmla="*/ 79 h 89"/>
              <a:gd name="T84" fmla="*/ 45 w 64"/>
              <a:gd name="T85" fmla="*/ 77 h 89"/>
              <a:gd name="T86" fmla="*/ 44 w 64"/>
              <a:gd name="T87" fmla="*/ 73 h 89"/>
              <a:gd name="T88" fmla="*/ 41 w 64"/>
              <a:gd name="T89" fmla="*/ 69 h 89"/>
              <a:gd name="T90" fmla="*/ 40 w 64"/>
              <a:gd name="T91" fmla="*/ 65 h 89"/>
              <a:gd name="T92" fmla="*/ 38 w 64"/>
              <a:gd name="T93" fmla="*/ 60 h 89"/>
              <a:gd name="T94" fmla="*/ 36 w 64"/>
              <a:gd name="T95" fmla="*/ 55 h 89"/>
              <a:gd name="T96" fmla="*/ 30 w 64"/>
              <a:gd name="T97" fmla="*/ 45 h 89"/>
              <a:gd name="T98" fmla="*/ 28 w 64"/>
              <a:gd name="T99" fmla="*/ 40 h 89"/>
              <a:gd name="T100" fmla="*/ 25 w 64"/>
              <a:gd name="T101" fmla="*/ 35 h 89"/>
              <a:gd name="T102" fmla="*/ 21 w 64"/>
              <a:gd name="T103" fmla="*/ 31 h 89"/>
              <a:gd name="T104" fmla="*/ 19 w 64"/>
              <a:gd name="T105" fmla="*/ 28 h 89"/>
              <a:gd name="T106" fmla="*/ 15 w 64"/>
              <a:gd name="T107" fmla="*/ 24 h 89"/>
              <a:gd name="T108" fmla="*/ 11 w 64"/>
              <a:gd name="T109" fmla="*/ 21 h 89"/>
              <a:gd name="T110" fmla="*/ 11 w 64"/>
              <a:gd name="T111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" h="89">
                <a:moveTo>
                  <a:pt x="11" y="21"/>
                </a:moveTo>
                <a:lnTo>
                  <a:pt x="7" y="18"/>
                </a:lnTo>
                <a:lnTo>
                  <a:pt x="5" y="14"/>
                </a:lnTo>
                <a:lnTo>
                  <a:pt x="4" y="11"/>
                </a:lnTo>
                <a:lnTo>
                  <a:pt x="1" y="9"/>
                </a:lnTo>
                <a:lnTo>
                  <a:pt x="1" y="6"/>
                </a:lnTo>
                <a:lnTo>
                  <a:pt x="0" y="4"/>
                </a:lnTo>
                <a:lnTo>
                  <a:pt x="1" y="3"/>
                </a:lnTo>
                <a:lnTo>
                  <a:pt x="1" y="1"/>
                </a:lnTo>
                <a:lnTo>
                  <a:pt x="2" y="1"/>
                </a:lnTo>
                <a:lnTo>
                  <a:pt x="5" y="0"/>
                </a:lnTo>
                <a:lnTo>
                  <a:pt x="9" y="1"/>
                </a:lnTo>
                <a:lnTo>
                  <a:pt x="14" y="1"/>
                </a:lnTo>
                <a:lnTo>
                  <a:pt x="19" y="3"/>
                </a:lnTo>
                <a:lnTo>
                  <a:pt x="23" y="3"/>
                </a:lnTo>
                <a:lnTo>
                  <a:pt x="26" y="4"/>
                </a:lnTo>
                <a:lnTo>
                  <a:pt x="30" y="4"/>
                </a:lnTo>
                <a:lnTo>
                  <a:pt x="34" y="5"/>
                </a:lnTo>
                <a:lnTo>
                  <a:pt x="39" y="5"/>
                </a:lnTo>
                <a:lnTo>
                  <a:pt x="44" y="6"/>
                </a:lnTo>
                <a:lnTo>
                  <a:pt x="48" y="19"/>
                </a:lnTo>
                <a:lnTo>
                  <a:pt x="51" y="30"/>
                </a:lnTo>
                <a:lnTo>
                  <a:pt x="55" y="40"/>
                </a:lnTo>
                <a:lnTo>
                  <a:pt x="58" y="49"/>
                </a:lnTo>
                <a:lnTo>
                  <a:pt x="60" y="57"/>
                </a:lnTo>
                <a:lnTo>
                  <a:pt x="61" y="63"/>
                </a:lnTo>
                <a:lnTo>
                  <a:pt x="63" y="68"/>
                </a:lnTo>
                <a:lnTo>
                  <a:pt x="64" y="73"/>
                </a:lnTo>
                <a:lnTo>
                  <a:pt x="64" y="77"/>
                </a:lnTo>
                <a:lnTo>
                  <a:pt x="64" y="80"/>
                </a:lnTo>
                <a:lnTo>
                  <a:pt x="63" y="83"/>
                </a:lnTo>
                <a:lnTo>
                  <a:pt x="63" y="85"/>
                </a:lnTo>
                <a:lnTo>
                  <a:pt x="63" y="88"/>
                </a:lnTo>
                <a:lnTo>
                  <a:pt x="63" y="89"/>
                </a:lnTo>
                <a:lnTo>
                  <a:pt x="61" y="89"/>
                </a:lnTo>
                <a:lnTo>
                  <a:pt x="61" y="89"/>
                </a:lnTo>
                <a:lnTo>
                  <a:pt x="59" y="89"/>
                </a:lnTo>
                <a:lnTo>
                  <a:pt x="56" y="88"/>
                </a:lnTo>
                <a:lnTo>
                  <a:pt x="53" y="85"/>
                </a:lnTo>
                <a:lnTo>
                  <a:pt x="51" y="83"/>
                </a:lnTo>
                <a:lnTo>
                  <a:pt x="49" y="82"/>
                </a:lnTo>
                <a:lnTo>
                  <a:pt x="48" y="79"/>
                </a:lnTo>
                <a:lnTo>
                  <a:pt x="45" y="77"/>
                </a:lnTo>
                <a:lnTo>
                  <a:pt x="44" y="73"/>
                </a:lnTo>
                <a:lnTo>
                  <a:pt x="41" y="69"/>
                </a:lnTo>
                <a:lnTo>
                  <a:pt x="40" y="65"/>
                </a:lnTo>
                <a:lnTo>
                  <a:pt x="38" y="60"/>
                </a:lnTo>
                <a:lnTo>
                  <a:pt x="36" y="55"/>
                </a:lnTo>
                <a:lnTo>
                  <a:pt x="30" y="45"/>
                </a:lnTo>
                <a:lnTo>
                  <a:pt x="28" y="40"/>
                </a:lnTo>
                <a:lnTo>
                  <a:pt x="25" y="35"/>
                </a:lnTo>
                <a:lnTo>
                  <a:pt x="21" y="31"/>
                </a:lnTo>
                <a:lnTo>
                  <a:pt x="19" y="28"/>
                </a:lnTo>
                <a:lnTo>
                  <a:pt x="15" y="24"/>
                </a:lnTo>
                <a:lnTo>
                  <a:pt x="11" y="21"/>
                </a:lnTo>
                <a:lnTo>
                  <a:pt x="11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15"/>
          <p:cNvSpPr/>
          <p:nvPr/>
        </p:nvSpPr>
        <p:spPr bwMode="auto">
          <a:xfrm>
            <a:off x="2293174" y="2914269"/>
            <a:ext cx="820308" cy="260569"/>
          </a:xfrm>
          <a:custGeom>
            <a:avLst/>
            <a:gdLst>
              <a:gd name="T0" fmla="*/ 3 w 255"/>
              <a:gd name="T1" fmla="*/ 29 h 81"/>
              <a:gd name="T2" fmla="*/ 10 w 255"/>
              <a:gd name="T3" fmla="*/ 29 h 81"/>
              <a:gd name="T4" fmla="*/ 19 w 255"/>
              <a:gd name="T5" fmla="*/ 28 h 81"/>
              <a:gd name="T6" fmla="*/ 29 w 255"/>
              <a:gd name="T7" fmla="*/ 27 h 81"/>
              <a:gd name="T8" fmla="*/ 42 w 255"/>
              <a:gd name="T9" fmla="*/ 26 h 81"/>
              <a:gd name="T10" fmla="*/ 56 w 255"/>
              <a:gd name="T11" fmla="*/ 23 h 81"/>
              <a:gd name="T12" fmla="*/ 71 w 255"/>
              <a:gd name="T13" fmla="*/ 22 h 81"/>
              <a:gd name="T14" fmla="*/ 88 w 255"/>
              <a:gd name="T15" fmla="*/ 18 h 81"/>
              <a:gd name="T16" fmla="*/ 106 w 255"/>
              <a:gd name="T17" fmla="*/ 15 h 81"/>
              <a:gd name="T18" fmla="*/ 122 w 255"/>
              <a:gd name="T19" fmla="*/ 13 h 81"/>
              <a:gd name="T20" fmla="*/ 137 w 255"/>
              <a:gd name="T21" fmla="*/ 10 h 81"/>
              <a:gd name="T22" fmla="*/ 150 w 255"/>
              <a:gd name="T23" fmla="*/ 9 h 81"/>
              <a:gd name="T24" fmla="*/ 160 w 255"/>
              <a:gd name="T25" fmla="*/ 7 h 81"/>
              <a:gd name="T26" fmla="*/ 167 w 255"/>
              <a:gd name="T27" fmla="*/ 5 h 81"/>
              <a:gd name="T28" fmla="*/ 174 w 255"/>
              <a:gd name="T29" fmla="*/ 4 h 81"/>
              <a:gd name="T30" fmla="*/ 178 w 255"/>
              <a:gd name="T31" fmla="*/ 3 h 81"/>
              <a:gd name="T32" fmla="*/ 183 w 255"/>
              <a:gd name="T33" fmla="*/ 2 h 81"/>
              <a:gd name="T34" fmla="*/ 194 w 255"/>
              <a:gd name="T35" fmla="*/ 0 h 81"/>
              <a:gd name="T36" fmla="*/ 201 w 255"/>
              <a:gd name="T37" fmla="*/ 2 h 81"/>
              <a:gd name="T38" fmla="*/ 209 w 255"/>
              <a:gd name="T39" fmla="*/ 3 h 81"/>
              <a:gd name="T40" fmla="*/ 216 w 255"/>
              <a:gd name="T41" fmla="*/ 5 h 81"/>
              <a:gd name="T42" fmla="*/ 228 w 255"/>
              <a:gd name="T43" fmla="*/ 9 h 81"/>
              <a:gd name="T44" fmla="*/ 239 w 255"/>
              <a:gd name="T45" fmla="*/ 15 h 81"/>
              <a:gd name="T46" fmla="*/ 247 w 255"/>
              <a:gd name="T47" fmla="*/ 19 h 81"/>
              <a:gd name="T48" fmla="*/ 253 w 255"/>
              <a:gd name="T49" fmla="*/ 24 h 81"/>
              <a:gd name="T50" fmla="*/ 255 w 255"/>
              <a:gd name="T51" fmla="*/ 28 h 81"/>
              <a:gd name="T52" fmla="*/ 254 w 255"/>
              <a:gd name="T53" fmla="*/ 33 h 81"/>
              <a:gd name="T54" fmla="*/ 247 w 255"/>
              <a:gd name="T55" fmla="*/ 37 h 81"/>
              <a:gd name="T56" fmla="*/ 238 w 255"/>
              <a:gd name="T57" fmla="*/ 38 h 81"/>
              <a:gd name="T58" fmla="*/ 229 w 255"/>
              <a:gd name="T59" fmla="*/ 44 h 81"/>
              <a:gd name="T60" fmla="*/ 215 w 255"/>
              <a:gd name="T61" fmla="*/ 56 h 81"/>
              <a:gd name="T62" fmla="*/ 199 w 255"/>
              <a:gd name="T63" fmla="*/ 71 h 81"/>
              <a:gd name="T64" fmla="*/ 169 w 255"/>
              <a:gd name="T65" fmla="*/ 81 h 81"/>
              <a:gd name="T66" fmla="*/ 174 w 255"/>
              <a:gd name="T67" fmla="*/ 70 h 81"/>
              <a:gd name="T68" fmla="*/ 178 w 255"/>
              <a:gd name="T69" fmla="*/ 61 h 81"/>
              <a:gd name="T70" fmla="*/ 180 w 255"/>
              <a:gd name="T71" fmla="*/ 52 h 81"/>
              <a:gd name="T72" fmla="*/ 184 w 255"/>
              <a:gd name="T73" fmla="*/ 46 h 81"/>
              <a:gd name="T74" fmla="*/ 185 w 255"/>
              <a:gd name="T75" fmla="*/ 41 h 81"/>
              <a:gd name="T76" fmla="*/ 186 w 255"/>
              <a:gd name="T77" fmla="*/ 36 h 81"/>
              <a:gd name="T78" fmla="*/ 186 w 255"/>
              <a:gd name="T79" fmla="*/ 32 h 81"/>
              <a:gd name="T80" fmla="*/ 184 w 255"/>
              <a:gd name="T81" fmla="*/ 31 h 81"/>
              <a:gd name="T82" fmla="*/ 178 w 255"/>
              <a:gd name="T83" fmla="*/ 29 h 81"/>
              <a:gd name="T84" fmla="*/ 170 w 255"/>
              <a:gd name="T85" fmla="*/ 29 h 81"/>
              <a:gd name="T86" fmla="*/ 161 w 255"/>
              <a:gd name="T87" fmla="*/ 29 h 81"/>
              <a:gd name="T88" fmla="*/ 155 w 255"/>
              <a:gd name="T89" fmla="*/ 29 h 81"/>
              <a:gd name="T90" fmla="*/ 145 w 255"/>
              <a:gd name="T91" fmla="*/ 31 h 81"/>
              <a:gd name="T92" fmla="*/ 130 w 255"/>
              <a:gd name="T93" fmla="*/ 33 h 81"/>
              <a:gd name="T94" fmla="*/ 112 w 255"/>
              <a:gd name="T95" fmla="*/ 34 h 81"/>
              <a:gd name="T96" fmla="*/ 90 w 255"/>
              <a:gd name="T97" fmla="*/ 38 h 81"/>
              <a:gd name="T98" fmla="*/ 63 w 255"/>
              <a:gd name="T99" fmla="*/ 42 h 81"/>
              <a:gd name="T100" fmla="*/ 34 w 255"/>
              <a:gd name="T101" fmla="*/ 47 h 81"/>
              <a:gd name="T102" fmla="*/ 0 w 255"/>
              <a:gd name="T103" fmla="*/ 52 h 81"/>
              <a:gd name="T104" fmla="*/ 0 w 255"/>
              <a:gd name="T105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5" h="81">
                <a:moveTo>
                  <a:pt x="0" y="29"/>
                </a:moveTo>
                <a:lnTo>
                  <a:pt x="3" y="29"/>
                </a:lnTo>
                <a:lnTo>
                  <a:pt x="7" y="29"/>
                </a:lnTo>
                <a:lnTo>
                  <a:pt x="10" y="29"/>
                </a:lnTo>
                <a:lnTo>
                  <a:pt x="14" y="28"/>
                </a:lnTo>
                <a:lnTo>
                  <a:pt x="19" y="28"/>
                </a:lnTo>
                <a:lnTo>
                  <a:pt x="24" y="28"/>
                </a:lnTo>
                <a:lnTo>
                  <a:pt x="29" y="27"/>
                </a:lnTo>
                <a:lnTo>
                  <a:pt x="36" y="27"/>
                </a:lnTo>
                <a:lnTo>
                  <a:pt x="42" y="26"/>
                </a:lnTo>
                <a:lnTo>
                  <a:pt x="48" y="24"/>
                </a:lnTo>
                <a:lnTo>
                  <a:pt x="56" y="23"/>
                </a:lnTo>
                <a:lnTo>
                  <a:pt x="63" y="22"/>
                </a:lnTo>
                <a:lnTo>
                  <a:pt x="71" y="22"/>
                </a:lnTo>
                <a:lnTo>
                  <a:pt x="79" y="20"/>
                </a:lnTo>
                <a:lnTo>
                  <a:pt x="88" y="18"/>
                </a:lnTo>
                <a:lnTo>
                  <a:pt x="97" y="17"/>
                </a:lnTo>
                <a:lnTo>
                  <a:pt x="106" y="15"/>
                </a:lnTo>
                <a:lnTo>
                  <a:pt x="115" y="14"/>
                </a:lnTo>
                <a:lnTo>
                  <a:pt x="122" y="13"/>
                </a:lnTo>
                <a:lnTo>
                  <a:pt x="130" y="12"/>
                </a:lnTo>
                <a:lnTo>
                  <a:pt x="137" y="10"/>
                </a:lnTo>
                <a:lnTo>
                  <a:pt x="144" y="10"/>
                </a:lnTo>
                <a:lnTo>
                  <a:pt x="150" y="9"/>
                </a:lnTo>
                <a:lnTo>
                  <a:pt x="155" y="8"/>
                </a:lnTo>
                <a:lnTo>
                  <a:pt x="160" y="7"/>
                </a:lnTo>
                <a:lnTo>
                  <a:pt x="164" y="7"/>
                </a:lnTo>
                <a:lnTo>
                  <a:pt x="167" y="5"/>
                </a:lnTo>
                <a:lnTo>
                  <a:pt x="171" y="5"/>
                </a:lnTo>
                <a:lnTo>
                  <a:pt x="174" y="4"/>
                </a:lnTo>
                <a:lnTo>
                  <a:pt x="176" y="4"/>
                </a:lnTo>
                <a:lnTo>
                  <a:pt x="178" y="3"/>
                </a:lnTo>
                <a:lnTo>
                  <a:pt x="179" y="3"/>
                </a:lnTo>
                <a:lnTo>
                  <a:pt x="183" y="2"/>
                </a:lnTo>
                <a:lnTo>
                  <a:pt x="188" y="0"/>
                </a:lnTo>
                <a:lnTo>
                  <a:pt x="194" y="0"/>
                </a:lnTo>
                <a:lnTo>
                  <a:pt x="199" y="0"/>
                </a:lnTo>
                <a:lnTo>
                  <a:pt x="201" y="2"/>
                </a:lnTo>
                <a:lnTo>
                  <a:pt x="205" y="2"/>
                </a:lnTo>
                <a:lnTo>
                  <a:pt x="209" y="3"/>
                </a:lnTo>
                <a:lnTo>
                  <a:pt x="213" y="4"/>
                </a:lnTo>
                <a:lnTo>
                  <a:pt x="216" y="5"/>
                </a:lnTo>
                <a:lnTo>
                  <a:pt x="221" y="8"/>
                </a:lnTo>
                <a:lnTo>
                  <a:pt x="228" y="9"/>
                </a:lnTo>
                <a:lnTo>
                  <a:pt x="234" y="13"/>
                </a:lnTo>
                <a:lnTo>
                  <a:pt x="239" y="15"/>
                </a:lnTo>
                <a:lnTo>
                  <a:pt x="243" y="18"/>
                </a:lnTo>
                <a:lnTo>
                  <a:pt x="247" y="19"/>
                </a:lnTo>
                <a:lnTo>
                  <a:pt x="250" y="22"/>
                </a:lnTo>
                <a:lnTo>
                  <a:pt x="253" y="24"/>
                </a:lnTo>
                <a:lnTo>
                  <a:pt x="254" y="26"/>
                </a:lnTo>
                <a:lnTo>
                  <a:pt x="255" y="28"/>
                </a:lnTo>
                <a:lnTo>
                  <a:pt x="255" y="29"/>
                </a:lnTo>
                <a:lnTo>
                  <a:pt x="254" y="33"/>
                </a:lnTo>
                <a:lnTo>
                  <a:pt x="250" y="36"/>
                </a:lnTo>
                <a:lnTo>
                  <a:pt x="247" y="37"/>
                </a:lnTo>
                <a:lnTo>
                  <a:pt x="242" y="37"/>
                </a:lnTo>
                <a:lnTo>
                  <a:pt x="238" y="38"/>
                </a:lnTo>
                <a:lnTo>
                  <a:pt x="234" y="41"/>
                </a:lnTo>
                <a:lnTo>
                  <a:pt x="229" y="44"/>
                </a:lnTo>
                <a:lnTo>
                  <a:pt x="223" y="49"/>
                </a:lnTo>
                <a:lnTo>
                  <a:pt x="215" y="56"/>
                </a:lnTo>
                <a:lnTo>
                  <a:pt x="208" y="63"/>
                </a:lnTo>
                <a:lnTo>
                  <a:pt x="199" y="71"/>
                </a:lnTo>
                <a:lnTo>
                  <a:pt x="189" y="81"/>
                </a:lnTo>
                <a:lnTo>
                  <a:pt x="169" y="81"/>
                </a:lnTo>
                <a:lnTo>
                  <a:pt x="171" y="75"/>
                </a:lnTo>
                <a:lnTo>
                  <a:pt x="174" y="70"/>
                </a:lnTo>
                <a:lnTo>
                  <a:pt x="175" y="64"/>
                </a:lnTo>
                <a:lnTo>
                  <a:pt x="178" y="61"/>
                </a:lnTo>
                <a:lnTo>
                  <a:pt x="179" y="56"/>
                </a:lnTo>
                <a:lnTo>
                  <a:pt x="180" y="52"/>
                </a:lnTo>
                <a:lnTo>
                  <a:pt x="183" y="48"/>
                </a:lnTo>
                <a:lnTo>
                  <a:pt x="184" y="46"/>
                </a:lnTo>
                <a:lnTo>
                  <a:pt x="184" y="43"/>
                </a:lnTo>
                <a:lnTo>
                  <a:pt x="185" y="41"/>
                </a:lnTo>
                <a:lnTo>
                  <a:pt x="186" y="38"/>
                </a:lnTo>
                <a:lnTo>
                  <a:pt x="186" y="36"/>
                </a:lnTo>
                <a:lnTo>
                  <a:pt x="186" y="33"/>
                </a:lnTo>
                <a:lnTo>
                  <a:pt x="186" y="32"/>
                </a:lnTo>
                <a:lnTo>
                  <a:pt x="185" y="31"/>
                </a:lnTo>
                <a:lnTo>
                  <a:pt x="184" y="31"/>
                </a:lnTo>
                <a:lnTo>
                  <a:pt x="181" y="31"/>
                </a:lnTo>
                <a:lnTo>
                  <a:pt x="178" y="29"/>
                </a:lnTo>
                <a:lnTo>
                  <a:pt x="174" y="29"/>
                </a:lnTo>
                <a:lnTo>
                  <a:pt x="170" y="29"/>
                </a:lnTo>
                <a:lnTo>
                  <a:pt x="166" y="29"/>
                </a:lnTo>
                <a:lnTo>
                  <a:pt x="161" y="29"/>
                </a:lnTo>
                <a:lnTo>
                  <a:pt x="159" y="29"/>
                </a:lnTo>
                <a:lnTo>
                  <a:pt x="155" y="29"/>
                </a:lnTo>
                <a:lnTo>
                  <a:pt x="150" y="31"/>
                </a:lnTo>
                <a:lnTo>
                  <a:pt x="145" y="31"/>
                </a:lnTo>
                <a:lnTo>
                  <a:pt x="137" y="32"/>
                </a:lnTo>
                <a:lnTo>
                  <a:pt x="130" y="33"/>
                </a:lnTo>
                <a:lnTo>
                  <a:pt x="121" y="33"/>
                </a:lnTo>
                <a:lnTo>
                  <a:pt x="112" y="34"/>
                </a:lnTo>
                <a:lnTo>
                  <a:pt x="101" y="37"/>
                </a:lnTo>
                <a:lnTo>
                  <a:pt x="90" y="38"/>
                </a:lnTo>
                <a:lnTo>
                  <a:pt x="77" y="39"/>
                </a:lnTo>
                <a:lnTo>
                  <a:pt x="63" y="42"/>
                </a:lnTo>
                <a:lnTo>
                  <a:pt x="49" y="44"/>
                </a:lnTo>
                <a:lnTo>
                  <a:pt x="34" y="47"/>
                </a:lnTo>
                <a:lnTo>
                  <a:pt x="18" y="49"/>
                </a:lnTo>
                <a:lnTo>
                  <a:pt x="0" y="52"/>
                </a:lnTo>
                <a:lnTo>
                  <a:pt x="0" y="29"/>
                </a:lnTo>
                <a:lnTo>
                  <a:pt x="0" y="2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16"/>
          <p:cNvSpPr/>
          <p:nvPr/>
        </p:nvSpPr>
        <p:spPr bwMode="auto">
          <a:xfrm>
            <a:off x="2373595" y="3155537"/>
            <a:ext cx="598342" cy="102940"/>
          </a:xfrm>
          <a:custGeom>
            <a:avLst/>
            <a:gdLst>
              <a:gd name="T0" fmla="*/ 186 w 186"/>
              <a:gd name="T1" fmla="*/ 10 h 32"/>
              <a:gd name="T2" fmla="*/ 183 w 186"/>
              <a:gd name="T3" fmla="*/ 15 h 32"/>
              <a:gd name="T4" fmla="*/ 178 w 186"/>
              <a:gd name="T5" fmla="*/ 18 h 32"/>
              <a:gd name="T6" fmla="*/ 171 w 186"/>
              <a:gd name="T7" fmla="*/ 21 h 32"/>
              <a:gd name="T8" fmla="*/ 164 w 186"/>
              <a:gd name="T9" fmla="*/ 21 h 32"/>
              <a:gd name="T10" fmla="*/ 158 w 186"/>
              <a:gd name="T11" fmla="*/ 21 h 32"/>
              <a:gd name="T12" fmla="*/ 150 w 186"/>
              <a:gd name="T13" fmla="*/ 21 h 32"/>
              <a:gd name="T14" fmla="*/ 141 w 186"/>
              <a:gd name="T15" fmla="*/ 22 h 32"/>
              <a:gd name="T16" fmla="*/ 131 w 186"/>
              <a:gd name="T17" fmla="*/ 22 h 32"/>
              <a:gd name="T18" fmla="*/ 120 w 186"/>
              <a:gd name="T19" fmla="*/ 23 h 32"/>
              <a:gd name="T20" fmla="*/ 107 w 186"/>
              <a:gd name="T21" fmla="*/ 25 h 32"/>
              <a:gd name="T22" fmla="*/ 92 w 186"/>
              <a:gd name="T23" fmla="*/ 25 h 32"/>
              <a:gd name="T24" fmla="*/ 70 w 186"/>
              <a:gd name="T25" fmla="*/ 27 h 32"/>
              <a:gd name="T26" fmla="*/ 56 w 186"/>
              <a:gd name="T27" fmla="*/ 28 h 32"/>
              <a:gd name="T28" fmla="*/ 42 w 186"/>
              <a:gd name="T29" fmla="*/ 30 h 32"/>
              <a:gd name="T30" fmla="*/ 31 w 186"/>
              <a:gd name="T31" fmla="*/ 31 h 32"/>
              <a:gd name="T32" fmla="*/ 21 w 186"/>
              <a:gd name="T33" fmla="*/ 32 h 32"/>
              <a:gd name="T34" fmla="*/ 13 w 186"/>
              <a:gd name="T35" fmla="*/ 32 h 32"/>
              <a:gd name="T36" fmla="*/ 5 w 186"/>
              <a:gd name="T37" fmla="*/ 32 h 32"/>
              <a:gd name="T38" fmla="*/ 0 w 186"/>
              <a:gd name="T39" fmla="*/ 32 h 32"/>
              <a:gd name="T40" fmla="*/ 12 w 186"/>
              <a:gd name="T41" fmla="*/ 15 h 32"/>
              <a:gd name="T42" fmla="*/ 33 w 186"/>
              <a:gd name="T43" fmla="*/ 11 h 32"/>
              <a:gd name="T44" fmla="*/ 53 w 186"/>
              <a:gd name="T45" fmla="*/ 8 h 32"/>
              <a:gd name="T46" fmla="*/ 72 w 186"/>
              <a:gd name="T47" fmla="*/ 6 h 32"/>
              <a:gd name="T48" fmla="*/ 90 w 186"/>
              <a:gd name="T49" fmla="*/ 5 h 32"/>
              <a:gd name="T50" fmla="*/ 106 w 186"/>
              <a:gd name="T51" fmla="*/ 2 h 32"/>
              <a:gd name="T52" fmla="*/ 121 w 186"/>
              <a:gd name="T53" fmla="*/ 1 h 32"/>
              <a:gd name="T54" fmla="*/ 134 w 186"/>
              <a:gd name="T55" fmla="*/ 0 h 32"/>
              <a:gd name="T56" fmla="*/ 145 w 186"/>
              <a:gd name="T57" fmla="*/ 0 h 32"/>
              <a:gd name="T58" fmla="*/ 155 w 186"/>
              <a:gd name="T59" fmla="*/ 0 h 32"/>
              <a:gd name="T60" fmla="*/ 164 w 186"/>
              <a:gd name="T61" fmla="*/ 0 h 32"/>
              <a:gd name="T62" fmla="*/ 171 w 186"/>
              <a:gd name="T63" fmla="*/ 0 h 32"/>
              <a:gd name="T64" fmla="*/ 178 w 186"/>
              <a:gd name="T65" fmla="*/ 1 h 32"/>
              <a:gd name="T66" fmla="*/ 181 w 186"/>
              <a:gd name="T67" fmla="*/ 1 h 32"/>
              <a:gd name="T68" fmla="*/ 185 w 186"/>
              <a:gd name="T69" fmla="*/ 3 h 32"/>
              <a:gd name="T70" fmla="*/ 186 w 186"/>
              <a:gd name="T71" fmla="*/ 5 h 32"/>
              <a:gd name="T72" fmla="*/ 186 w 186"/>
              <a:gd name="T73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32">
                <a:moveTo>
                  <a:pt x="186" y="6"/>
                </a:moveTo>
                <a:lnTo>
                  <a:pt x="186" y="10"/>
                </a:lnTo>
                <a:lnTo>
                  <a:pt x="185" y="12"/>
                </a:lnTo>
                <a:lnTo>
                  <a:pt x="183" y="15"/>
                </a:lnTo>
                <a:lnTo>
                  <a:pt x="181" y="17"/>
                </a:lnTo>
                <a:lnTo>
                  <a:pt x="178" y="18"/>
                </a:lnTo>
                <a:lnTo>
                  <a:pt x="175" y="20"/>
                </a:lnTo>
                <a:lnTo>
                  <a:pt x="171" y="21"/>
                </a:lnTo>
                <a:lnTo>
                  <a:pt x="166" y="21"/>
                </a:lnTo>
                <a:lnTo>
                  <a:pt x="164" y="21"/>
                </a:lnTo>
                <a:lnTo>
                  <a:pt x="161" y="21"/>
                </a:lnTo>
                <a:lnTo>
                  <a:pt x="158" y="21"/>
                </a:lnTo>
                <a:lnTo>
                  <a:pt x="154" y="21"/>
                </a:lnTo>
                <a:lnTo>
                  <a:pt x="150" y="21"/>
                </a:lnTo>
                <a:lnTo>
                  <a:pt x="146" y="21"/>
                </a:lnTo>
                <a:lnTo>
                  <a:pt x="141" y="22"/>
                </a:lnTo>
                <a:lnTo>
                  <a:pt x="136" y="22"/>
                </a:lnTo>
                <a:lnTo>
                  <a:pt x="131" y="22"/>
                </a:lnTo>
                <a:lnTo>
                  <a:pt x="126" y="23"/>
                </a:lnTo>
                <a:lnTo>
                  <a:pt x="120" y="23"/>
                </a:lnTo>
                <a:lnTo>
                  <a:pt x="114" y="23"/>
                </a:lnTo>
                <a:lnTo>
                  <a:pt x="107" y="25"/>
                </a:lnTo>
                <a:lnTo>
                  <a:pt x="100" y="25"/>
                </a:lnTo>
                <a:lnTo>
                  <a:pt x="92" y="25"/>
                </a:lnTo>
                <a:lnTo>
                  <a:pt x="85" y="26"/>
                </a:lnTo>
                <a:lnTo>
                  <a:pt x="70" y="27"/>
                </a:lnTo>
                <a:lnTo>
                  <a:pt x="62" y="28"/>
                </a:lnTo>
                <a:lnTo>
                  <a:pt x="56" y="28"/>
                </a:lnTo>
                <a:lnTo>
                  <a:pt x="48" y="30"/>
                </a:lnTo>
                <a:lnTo>
                  <a:pt x="42" y="30"/>
                </a:lnTo>
                <a:lnTo>
                  <a:pt x="37" y="31"/>
                </a:lnTo>
                <a:lnTo>
                  <a:pt x="31" y="31"/>
                </a:lnTo>
                <a:lnTo>
                  <a:pt x="26" y="31"/>
                </a:lnTo>
                <a:lnTo>
                  <a:pt x="21" y="32"/>
                </a:lnTo>
                <a:lnTo>
                  <a:pt x="17" y="32"/>
                </a:lnTo>
                <a:lnTo>
                  <a:pt x="13" y="32"/>
                </a:lnTo>
                <a:lnTo>
                  <a:pt x="9" y="32"/>
                </a:lnTo>
                <a:lnTo>
                  <a:pt x="5" y="32"/>
                </a:lnTo>
                <a:lnTo>
                  <a:pt x="3" y="32"/>
                </a:lnTo>
                <a:lnTo>
                  <a:pt x="0" y="32"/>
                </a:lnTo>
                <a:lnTo>
                  <a:pt x="0" y="16"/>
                </a:lnTo>
                <a:lnTo>
                  <a:pt x="12" y="15"/>
                </a:lnTo>
                <a:lnTo>
                  <a:pt x="23" y="12"/>
                </a:lnTo>
                <a:lnTo>
                  <a:pt x="33" y="11"/>
                </a:lnTo>
                <a:lnTo>
                  <a:pt x="43" y="10"/>
                </a:lnTo>
                <a:lnTo>
                  <a:pt x="53" y="8"/>
                </a:lnTo>
                <a:lnTo>
                  <a:pt x="63" y="7"/>
                </a:lnTo>
                <a:lnTo>
                  <a:pt x="72" y="6"/>
                </a:lnTo>
                <a:lnTo>
                  <a:pt x="81" y="5"/>
                </a:lnTo>
                <a:lnTo>
                  <a:pt x="90" y="5"/>
                </a:lnTo>
                <a:lnTo>
                  <a:pt x="98" y="3"/>
                </a:lnTo>
                <a:lnTo>
                  <a:pt x="106" y="2"/>
                </a:lnTo>
                <a:lnTo>
                  <a:pt x="114" y="2"/>
                </a:lnTo>
                <a:lnTo>
                  <a:pt x="121" y="1"/>
                </a:lnTo>
                <a:lnTo>
                  <a:pt x="127" y="1"/>
                </a:lnTo>
                <a:lnTo>
                  <a:pt x="134" y="0"/>
                </a:lnTo>
                <a:lnTo>
                  <a:pt x="140" y="0"/>
                </a:lnTo>
                <a:lnTo>
                  <a:pt x="145" y="0"/>
                </a:lnTo>
                <a:lnTo>
                  <a:pt x="150" y="0"/>
                </a:lnTo>
                <a:lnTo>
                  <a:pt x="155" y="0"/>
                </a:lnTo>
                <a:lnTo>
                  <a:pt x="160" y="0"/>
                </a:lnTo>
                <a:lnTo>
                  <a:pt x="164" y="0"/>
                </a:lnTo>
                <a:lnTo>
                  <a:pt x="168" y="0"/>
                </a:lnTo>
                <a:lnTo>
                  <a:pt x="171" y="0"/>
                </a:lnTo>
                <a:lnTo>
                  <a:pt x="175" y="0"/>
                </a:lnTo>
                <a:lnTo>
                  <a:pt x="178" y="1"/>
                </a:lnTo>
                <a:lnTo>
                  <a:pt x="180" y="1"/>
                </a:lnTo>
                <a:lnTo>
                  <a:pt x="181" y="1"/>
                </a:lnTo>
                <a:lnTo>
                  <a:pt x="184" y="2"/>
                </a:lnTo>
                <a:lnTo>
                  <a:pt x="185" y="3"/>
                </a:lnTo>
                <a:lnTo>
                  <a:pt x="185" y="3"/>
                </a:lnTo>
                <a:lnTo>
                  <a:pt x="186" y="5"/>
                </a:lnTo>
                <a:lnTo>
                  <a:pt x="186" y="6"/>
                </a:lnTo>
                <a:lnTo>
                  <a:pt x="186" y="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17"/>
          <p:cNvSpPr/>
          <p:nvPr/>
        </p:nvSpPr>
        <p:spPr bwMode="auto">
          <a:xfrm>
            <a:off x="2261005" y="2734123"/>
            <a:ext cx="739885" cy="131894"/>
          </a:xfrm>
          <a:custGeom>
            <a:avLst/>
            <a:gdLst>
              <a:gd name="T0" fmla="*/ 28 w 230"/>
              <a:gd name="T1" fmla="*/ 41 h 41"/>
              <a:gd name="T2" fmla="*/ 18 w 230"/>
              <a:gd name="T3" fmla="*/ 39 h 41"/>
              <a:gd name="T4" fmla="*/ 8 w 230"/>
              <a:gd name="T5" fmla="*/ 34 h 41"/>
              <a:gd name="T6" fmla="*/ 4 w 230"/>
              <a:gd name="T7" fmla="*/ 31 h 41"/>
              <a:gd name="T8" fmla="*/ 2 w 230"/>
              <a:gd name="T9" fmla="*/ 29 h 41"/>
              <a:gd name="T10" fmla="*/ 0 w 230"/>
              <a:gd name="T11" fmla="*/ 26 h 41"/>
              <a:gd name="T12" fmla="*/ 2 w 230"/>
              <a:gd name="T13" fmla="*/ 26 h 41"/>
              <a:gd name="T14" fmla="*/ 5 w 230"/>
              <a:gd name="T15" fmla="*/ 24 h 41"/>
              <a:gd name="T16" fmla="*/ 12 w 230"/>
              <a:gd name="T17" fmla="*/ 22 h 41"/>
              <a:gd name="T18" fmla="*/ 20 w 230"/>
              <a:gd name="T19" fmla="*/ 20 h 41"/>
              <a:gd name="T20" fmla="*/ 32 w 230"/>
              <a:gd name="T21" fmla="*/ 17 h 41"/>
              <a:gd name="T22" fmla="*/ 46 w 230"/>
              <a:gd name="T23" fmla="*/ 15 h 41"/>
              <a:gd name="T24" fmla="*/ 62 w 230"/>
              <a:gd name="T25" fmla="*/ 12 h 41"/>
              <a:gd name="T26" fmla="*/ 79 w 230"/>
              <a:gd name="T27" fmla="*/ 10 h 41"/>
              <a:gd name="T28" fmla="*/ 98 w 230"/>
              <a:gd name="T29" fmla="*/ 7 h 41"/>
              <a:gd name="T30" fmla="*/ 116 w 230"/>
              <a:gd name="T31" fmla="*/ 5 h 41"/>
              <a:gd name="T32" fmla="*/ 132 w 230"/>
              <a:gd name="T33" fmla="*/ 4 h 41"/>
              <a:gd name="T34" fmla="*/ 146 w 230"/>
              <a:gd name="T35" fmla="*/ 2 h 41"/>
              <a:gd name="T36" fmla="*/ 159 w 230"/>
              <a:gd name="T37" fmla="*/ 1 h 41"/>
              <a:gd name="T38" fmla="*/ 170 w 230"/>
              <a:gd name="T39" fmla="*/ 0 h 41"/>
              <a:gd name="T40" fmla="*/ 179 w 230"/>
              <a:gd name="T41" fmla="*/ 0 h 41"/>
              <a:gd name="T42" fmla="*/ 186 w 230"/>
              <a:gd name="T43" fmla="*/ 0 h 41"/>
              <a:gd name="T44" fmla="*/ 199 w 230"/>
              <a:gd name="T45" fmla="*/ 0 h 41"/>
              <a:gd name="T46" fmla="*/ 208 w 230"/>
              <a:gd name="T47" fmla="*/ 2 h 41"/>
              <a:gd name="T48" fmla="*/ 215 w 230"/>
              <a:gd name="T49" fmla="*/ 5 h 41"/>
              <a:gd name="T50" fmla="*/ 221 w 230"/>
              <a:gd name="T51" fmla="*/ 10 h 41"/>
              <a:gd name="T52" fmla="*/ 226 w 230"/>
              <a:gd name="T53" fmla="*/ 14 h 41"/>
              <a:gd name="T54" fmla="*/ 229 w 230"/>
              <a:gd name="T55" fmla="*/ 17 h 41"/>
              <a:gd name="T56" fmla="*/ 230 w 230"/>
              <a:gd name="T57" fmla="*/ 20 h 41"/>
              <a:gd name="T58" fmla="*/ 229 w 230"/>
              <a:gd name="T59" fmla="*/ 21 h 41"/>
              <a:gd name="T60" fmla="*/ 226 w 230"/>
              <a:gd name="T61" fmla="*/ 24 h 41"/>
              <a:gd name="T62" fmla="*/ 221 w 230"/>
              <a:gd name="T63" fmla="*/ 25 h 41"/>
              <a:gd name="T64" fmla="*/ 215 w 230"/>
              <a:gd name="T65" fmla="*/ 26 h 41"/>
              <a:gd name="T66" fmla="*/ 206 w 230"/>
              <a:gd name="T67" fmla="*/ 26 h 41"/>
              <a:gd name="T68" fmla="*/ 201 w 230"/>
              <a:gd name="T69" fmla="*/ 26 h 41"/>
              <a:gd name="T70" fmla="*/ 194 w 230"/>
              <a:gd name="T71" fmla="*/ 27 h 41"/>
              <a:gd name="T72" fmla="*/ 184 w 230"/>
              <a:gd name="T73" fmla="*/ 27 h 41"/>
              <a:gd name="T74" fmla="*/ 174 w 230"/>
              <a:gd name="T75" fmla="*/ 29 h 41"/>
              <a:gd name="T76" fmla="*/ 161 w 230"/>
              <a:gd name="T77" fmla="*/ 30 h 41"/>
              <a:gd name="T78" fmla="*/ 147 w 230"/>
              <a:gd name="T79" fmla="*/ 31 h 41"/>
              <a:gd name="T80" fmla="*/ 131 w 230"/>
              <a:gd name="T81" fmla="*/ 32 h 41"/>
              <a:gd name="T82" fmla="*/ 115 w 230"/>
              <a:gd name="T83" fmla="*/ 34 h 41"/>
              <a:gd name="T84" fmla="*/ 98 w 230"/>
              <a:gd name="T85" fmla="*/ 36 h 41"/>
              <a:gd name="T86" fmla="*/ 83 w 230"/>
              <a:gd name="T87" fmla="*/ 38 h 41"/>
              <a:gd name="T88" fmla="*/ 69 w 230"/>
              <a:gd name="T89" fmla="*/ 39 h 41"/>
              <a:gd name="T90" fmla="*/ 58 w 230"/>
              <a:gd name="T91" fmla="*/ 40 h 41"/>
              <a:gd name="T92" fmla="*/ 49 w 230"/>
              <a:gd name="T93" fmla="*/ 40 h 41"/>
              <a:gd name="T94" fmla="*/ 42 w 230"/>
              <a:gd name="T95" fmla="*/ 41 h 41"/>
              <a:gd name="T96" fmla="*/ 37 w 230"/>
              <a:gd name="T97" fmla="*/ 41 h 41"/>
              <a:gd name="T98" fmla="*/ 33 w 230"/>
              <a:gd name="T9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0" h="41">
                <a:moveTo>
                  <a:pt x="33" y="41"/>
                </a:moveTo>
                <a:lnTo>
                  <a:pt x="28" y="41"/>
                </a:lnTo>
                <a:lnTo>
                  <a:pt x="24" y="40"/>
                </a:lnTo>
                <a:lnTo>
                  <a:pt x="18" y="39"/>
                </a:lnTo>
                <a:lnTo>
                  <a:pt x="13" y="36"/>
                </a:lnTo>
                <a:lnTo>
                  <a:pt x="8" y="34"/>
                </a:lnTo>
                <a:lnTo>
                  <a:pt x="5" y="32"/>
                </a:lnTo>
                <a:lnTo>
                  <a:pt x="4" y="31"/>
                </a:lnTo>
                <a:lnTo>
                  <a:pt x="3" y="30"/>
                </a:lnTo>
                <a:lnTo>
                  <a:pt x="2" y="29"/>
                </a:lnTo>
                <a:lnTo>
                  <a:pt x="0" y="27"/>
                </a:lnTo>
                <a:lnTo>
                  <a:pt x="0" y="26"/>
                </a:lnTo>
                <a:lnTo>
                  <a:pt x="0" y="26"/>
                </a:lnTo>
                <a:lnTo>
                  <a:pt x="2" y="26"/>
                </a:lnTo>
                <a:lnTo>
                  <a:pt x="3" y="25"/>
                </a:lnTo>
                <a:lnTo>
                  <a:pt x="5" y="24"/>
                </a:lnTo>
                <a:lnTo>
                  <a:pt x="8" y="24"/>
                </a:lnTo>
                <a:lnTo>
                  <a:pt x="12" y="22"/>
                </a:lnTo>
                <a:lnTo>
                  <a:pt x="15" y="21"/>
                </a:lnTo>
                <a:lnTo>
                  <a:pt x="20" y="20"/>
                </a:lnTo>
                <a:lnTo>
                  <a:pt x="25" y="19"/>
                </a:lnTo>
                <a:lnTo>
                  <a:pt x="32" y="17"/>
                </a:lnTo>
                <a:lnTo>
                  <a:pt x="38" y="16"/>
                </a:lnTo>
                <a:lnTo>
                  <a:pt x="46" y="15"/>
                </a:lnTo>
                <a:lnTo>
                  <a:pt x="53" y="14"/>
                </a:lnTo>
                <a:lnTo>
                  <a:pt x="62" y="12"/>
                </a:lnTo>
                <a:lnTo>
                  <a:pt x="71" y="11"/>
                </a:lnTo>
                <a:lnTo>
                  <a:pt x="79" y="10"/>
                </a:lnTo>
                <a:lnTo>
                  <a:pt x="89" y="9"/>
                </a:lnTo>
                <a:lnTo>
                  <a:pt x="98" y="7"/>
                </a:lnTo>
                <a:lnTo>
                  <a:pt x="107" y="6"/>
                </a:lnTo>
                <a:lnTo>
                  <a:pt x="116" y="5"/>
                </a:lnTo>
                <a:lnTo>
                  <a:pt x="125" y="4"/>
                </a:lnTo>
                <a:lnTo>
                  <a:pt x="132" y="4"/>
                </a:lnTo>
                <a:lnTo>
                  <a:pt x="140" y="2"/>
                </a:lnTo>
                <a:lnTo>
                  <a:pt x="146" y="2"/>
                </a:lnTo>
                <a:lnTo>
                  <a:pt x="152" y="1"/>
                </a:lnTo>
                <a:lnTo>
                  <a:pt x="159" y="1"/>
                </a:lnTo>
                <a:lnTo>
                  <a:pt x="165" y="1"/>
                </a:lnTo>
                <a:lnTo>
                  <a:pt x="170" y="0"/>
                </a:lnTo>
                <a:lnTo>
                  <a:pt x="175" y="0"/>
                </a:lnTo>
                <a:lnTo>
                  <a:pt x="179" y="0"/>
                </a:lnTo>
                <a:lnTo>
                  <a:pt x="182" y="0"/>
                </a:lnTo>
                <a:lnTo>
                  <a:pt x="186" y="0"/>
                </a:lnTo>
                <a:lnTo>
                  <a:pt x="193" y="0"/>
                </a:lnTo>
                <a:lnTo>
                  <a:pt x="199" y="0"/>
                </a:lnTo>
                <a:lnTo>
                  <a:pt x="203" y="1"/>
                </a:lnTo>
                <a:lnTo>
                  <a:pt x="208" y="2"/>
                </a:lnTo>
                <a:lnTo>
                  <a:pt x="211" y="4"/>
                </a:lnTo>
                <a:lnTo>
                  <a:pt x="215" y="5"/>
                </a:lnTo>
                <a:lnTo>
                  <a:pt x="219" y="7"/>
                </a:lnTo>
                <a:lnTo>
                  <a:pt x="221" y="10"/>
                </a:lnTo>
                <a:lnTo>
                  <a:pt x="224" y="12"/>
                </a:lnTo>
                <a:lnTo>
                  <a:pt x="226" y="14"/>
                </a:lnTo>
                <a:lnTo>
                  <a:pt x="228" y="16"/>
                </a:lnTo>
                <a:lnTo>
                  <a:pt x="229" y="17"/>
                </a:lnTo>
                <a:lnTo>
                  <a:pt x="229" y="19"/>
                </a:lnTo>
                <a:lnTo>
                  <a:pt x="230" y="20"/>
                </a:lnTo>
                <a:lnTo>
                  <a:pt x="229" y="21"/>
                </a:lnTo>
                <a:lnTo>
                  <a:pt x="229" y="21"/>
                </a:lnTo>
                <a:lnTo>
                  <a:pt x="228" y="22"/>
                </a:lnTo>
                <a:lnTo>
                  <a:pt x="226" y="24"/>
                </a:lnTo>
                <a:lnTo>
                  <a:pt x="224" y="25"/>
                </a:lnTo>
                <a:lnTo>
                  <a:pt x="221" y="25"/>
                </a:lnTo>
                <a:lnTo>
                  <a:pt x="218" y="26"/>
                </a:lnTo>
                <a:lnTo>
                  <a:pt x="215" y="26"/>
                </a:lnTo>
                <a:lnTo>
                  <a:pt x="211" y="26"/>
                </a:lnTo>
                <a:lnTo>
                  <a:pt x="206" y="26"/>
                </a:lnTo>
                <a:lnTo>
                  <a:pt x="204" y="26"/>
                </a:lnTo>
                <a:lnTo>
                  <a:pt x="201" y="26"/>
                </a:lnTo>
                <a:lnTo>
                  <a:pt x="198" y="27"/>
                </a:lnTo>
                <a:lnTo>
                  <a:pt x="194" y="27"/>
                </a:lnTo>
                <a:lnTo>
                  <a:pt x="189" y="27"/>
                </a:lnTo>
                <a:lnTo>
                  <a:pt x="184" y="27"/>
                </a:lnTo>
                <a:lnTo>
                  <a:pt x="179" y="27"/>
                </a:lnTo>
                <a:lnTo>
                  <a:pt x="174" y="29"/>
                </a:lnTo>
                <a:lnTo>
                  <a:pt x="167" y="29"/>
                </a:lnTo>
                <a:lnTo>
                  <a:pt x="161" y="30"/>
                </a:lnTo>
                <a:lnTo>
                  <a:pt x="155" y="30"/>
                </a:lnTo>
                <a:lnTo>
                  <a:pt x="147" y="31"/>
                </a:lnTo>
                <a:lnTo>
                  <a:pt x="140" y="31"/>
                </a:lnTo>
                <a:lnTo>
                  <a:pt x="131" y="32"/>
                </a:lnTo>
                <a:lnTo>
                  <a:pt x="123" y="34"/>
                </a:lnTo>
                <a:lnTo>
                  <a:pt x="115" y="34"/>
                </a:lnTo>
                <a:lnTo>
                  <a:pt x="106" y="35"/>
                </a:lnTo>
                <a:lnTo>
                  <a:pt x="98" y="36"/>
                </a:lnTo>
                <a:lnTo>
                  <a:pt x="89" y="36"/>
                </a:lnTo>
                <a:lnTo>
                  <a:pt x="83" y="38"/>
                </a:lnTo>
                <a:lnTo>
                  <a:pt x="76" y="38"/>
                </a:lnTo>
                <a:lnTo>
                  <a:pt x="69" y="39"/>
                </a:lnTo>
                <a:lnTo>
                  <a:pt x="64" y="39"/>
                </a:lnTo>
                <a:lnTo>
                  <a:pt x="58" y="40"/>
                </a:lnTo>
                <a:lnTo>
                  <a:pt x="54" y="40"/>
                </a:lnTo>
                <a:lnTo>
                  <a:pt x="49" y="40"/>
                </a:lnTo>
                <a:lnTo>
                  <a:pt x="46" y="41"/>
                </a:lnTo>
                <a:lnTo>
                  <a:pt x="42" y="41"/>
                </a:lnTo>
                <a:lnTo>
                  <a:pt x="39" y="41"/>
                </a:lnTo>
                <a:lnTo>
                  <a:pt x="37" y="41"/>
                </a:lnTo>
                <a:lnTo>
                  <a:pt x="34" y="41"/>
                </a:lnTo>
                <a:lnTo>
                  <a:pt x="33" y="41"/>
                </a:lnTo>
                <a:lnTo>
                  <a:pt x="33" y="4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18"/>
          <p:cNvSpPr/>
          <p:nvPr/>
        </p:nvSpPr>
        <p:spPr bwMode="auto">
          <a:xfrm>
            <a:off x="2515139" y="2238722"/>
            <a:ext cx="199447" cy="559739"/>
          </a:xfrm>
          <a:custGeom>
            <a:avLst/>
            <a:gdLst>
              <a:gd name="T0" fmla="*/ 60 w 62"/>
              <a:gd name="T1" fmla="*/ 34 h 174"/>
              <a:gd name="T2" fmla="*/ 58 w 62"/>
              <a:gd name="T3" fmla="*/ 42 h 174"/>
              <a:gd name="T4" fmla="*/ 56 w 62"/>
              <a:gd name="T5" fmla="*/ 52 h 174"/>
              <a:gd name="T6" fmla="*/ 56 w 62"/>
              <a:gd name="T7" fmla="*/ 63 h 174"/>
              <a:gd name="T8" fmla="*/ 54 w 62"/>
              <a:gd name="T9" fmla="*/ 80 h 174"/>
              <a:gd name="T10" fmla="*/ 53 w 62"/>
              <a:gd name="T11" fmla="*/ 101 h 174"/>
              <a:gd name="T12" fmla="*/ 53 w 62"/>
              <a:gd name="T13" fmla="*/ 126 h 174"/>
              <a:gd name="T14" fmla="*/ 53 w 62"/>
              <a:gd name="T15" fmla="*/ 156 h 174"/>
              <a:gd name="T16" fmla="*/ 26 w 62"/>
              <a:gd name="T17" fmla="*/ 174 h 174"/>
              <a:gd name="T18" fmla="*/ 24 w 62"/>
              <a:gd name="T19" fmla="*/ 150 h 174"/>
              <a:gd name="T20" fmla="*/ 24 w 62"/>
              <a:gd name="T21" fmla="*/ 129 h 174"/>
              <a:gd name="T22" fmla="*/ 23 w 62"/>
              <a:gd name="T23" fmla="*/ 110 h 174"/>
              <a:gd name="T24" fmla="*/ 22 w 62"/>
              <a:gd name="T25" fmla="*/ 92 h 174"/>
              <a:gd name="T26" fmla="*/ 21 w 62"/>
              <a:gd name="T27" fmla="*/ 78 h 174"/>
              <a:gd name="T28" fmla="*/ 21 w 62"/>
              <a:gd name="T29" fmla="*/ 66 h 174"/>
              <a:gd name="T30" fmla="*/ 19 w 62"/>
              <a:gd name="T31" fmla="*/ 56 h 174"/>
              <a:gd name="T32" fmla="*/ 18 w 62"/>
              <a:gd name="T33" fmla="*/ 48 h 174"/>
              <a:gd name="T34" fmla="*/ 17 w 62"/>
              <a:gd name="T35" fmla="*/ 37 h 174"/>
              <a:gd name="T36" fmla="*/ 14 w 62"/>
              <a:gd name="T37" fmla="*/ 27 h 174"/>
              <a:gd name="T38" fmla="*/ 12 w 62"/>
              <a:gd name="T39" fmla="*/ 21 h 174"/>
              <a:gd name="T40" fmla="*/ 8 w 62"/>
              <a:gd name="T41" fmla="*/ 17 h 174"/>
              <a:gd name="T42" fmla="*/ 3 w 62"/>
              <a:gd name="T43" fmla="*/ 12 h 174"/>
              <a:gd name="T44" fmla="*/ 0 w 62"/>
              <a:gd name="T45" fmla="*/ 4 h 174"/>
              <a:gd name="T46" fmla="*/ 3 w 62"/>
              <a:gd name="T47" fmla="*/ 2 h 174"/>
              <a:gd name="T48" fmla="*/ 8 w 62"/>
              <a:gd name="T49" fmla="*/ 0 h 174"/>
              <a:gd name="T50" fmla="*/ 17 w 62"/>
              <a:gd name="T51" fmla="*/ 0 h 174"/>
              <a:gd name="T52" fmla="*/ 28 w 62"/>
              <a:gd name="T53" fmla="*/ 2 h 174"/>
              <a:gd name="T54" fmla="*/ 41 w 62"/>
              <a:gd name="T55" fmla="*/ 4 h 174"/>
              <a:gd name="T56" fmla="*/ 49 w 62"/>
              <a:gd name="T57" fmla="*/ 7 h 174"/>
              <a:gd name="T58" fmla="*/ 57 w 62"/>
              <a:gd name="T59" fmla="*/ 10 h 174"/>
              <a:gd name="T60" fmla="*/ 61 w 62"/>
              <a:gd name="T61" fmla="*/ 14 h 174"/>
              <a:gd name="T62" fmla="*/ 62 w 62"/>
              <a:gd name="T63" fmla="*/ 22 h 174"/>
              <a:gd name="T64" fmla="*/ 61 w 62"/>
              <a:gd name="T65" fmla="*/ 3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" h="174">
                <a:moveTo>
                  <a:pt x="61" y="32"/>
                </a:moveTo>
                <a:lnTo>
                  <a:pt x="60" y="34"/>
                </a:lnTo>
                <a:lnTo>
                  <a:pt x="58" y="38"/>
                </a:lnTo>
                <a:lnTo>
                  <a:pt x="58" y="42"/>
                </a:lnTo>
                <a:lnTo>
                  <a:pt x="57" y="46"/>
                </a:lnTo>
                <a:lnTo>
                  <a:pt x="56" y="52"/>
                </a:lnTo>
                <a:lnTo>
                  <a:pt x="56" y="57"/>
                </a:lnTo>
                <a:lnTo>
                  <a:pt x="56" y="63"/>
                </a:lnTo>
                <a:lnTo>
                  <a:pt x="56" y="71"/>
                </a:lnTo>
                <a:lnTo>
                  <a:pt x="54" y="80"/>
                </a:lnTo>
                <a:lnTo>
                  <a:pt x="54" y="90"/>
                </a:lnTo>
                <a:lnTo>
                  <a:pt x="53" y="101"/>
                </a:lnTo>
                <a:lnTo>
                  <a:pt x="53" y="112"/>
                </a:lnTo>
                <a:lnTo>
                  <a:pt x="53" y="126"/>
                </a:lnTo>
                <a:lnTo>
                  <a:pt x="53" y="141"/>
                </a:lnTo>
                <a:lnTo>
                  <a:pt x="53" y="156"/>
                </a:lnTo>
                <a:lnTo>
                  <a:pt x="53" y="174"/>
                </a:lnTo>
                <a:lnTo>
                  <a:pt x="26" y="174"/>
                </a:lnTo>
                <a:lnTo>
                  <a:pt x="26" y="161"/>
                </a:lnTo>
                <a:lnTo>
                  <a:pt x="24" y="150"/>
                </a:lnTo>
                <a:lnTo>
                  <a:pt x="24" y="139"/>
                </a:lnTo>
                <a:lnTo>
                  <a:pt x="24" y="129"/>
                </a:lnTo>
                <a:lnTo>
                  <a:pt x="23" y="119"/>
                </a:lnTo>
                <a:lnTo>
                  <a:pt x="23" y="110"/>
                </a:lnTo>
                <a:lnTo>
                  <a:pt x="22" y="101"/>
                </a:lnTo>
                <a:lnTo>
                  <a:pt x="22" y="92"/>
                </a:lnTo>
                <a:lnTo>
                  <a:pt x="22" y="85"/>
                </a:lnTo>
                <a:lnTo>
                  <a:pt x="21" y="78"/>
                </a:lnTo>
                <a:lnTo>
                  <a:pt x="21" y="72"/>
                </a:lnTo>
                <a:lnTo>
                  <a:pt x="21" y="66"/>
                </a:lnTo>
                <a:lnTo>
                  <a:pt x="19" y="61"/>
                </a:lnTo>
                <a:lnTo>
                  <a:pt x="19" y="56"/>
                </a:lnTo>
                <a:lnTo>
                  <a:pt x="18" y="52"/>
                </a:lnTo>
                <a:lnTo>
                  <a:pt x="18" y="48"/>
                </a:lnTo>
                <a:lnTo>
                  <a:pt x="17" y="42"/>
                </a:lnTo>
                <a:lnTo>
                  <a:pt x="17" y="37"/>
                </a:lnTo>
                <a:lnTo>
                  <a:pt x="16" y="32"/>
                </a:lnTo>
                <a:lnTo>
                  <a:pt x="14" y="27"/>
                </a:lnTo>
                <a:lnTo>
                  <a:pt x="13" y="23"/>
                </a:lnTo>
                <a:lnTo>
                  <a:pt x="12" y="21"/>
                </a:lnTo>
                <a:lnTo>
                  <a:pt x="10" y="18"/>
                </a:lnTo>
                <a:lnTo>
                  <a:pt x="8" y="17"/>
                </a:lnTo>
                <a:lnTo>
                  <a:pt x="5" y="14"/>
                </a:lnTo>
                <a:lnTo>
                  <a:pt x="3" y="12"/>
                </a:lnTo>
                <a:lnTo>
                  <a:pt x="2" y="8"/>
                </a:lnTo>
                <a:lnTo>
                  <a:pt x="0" y="4"/>
                </a:lnTo>
                <a:lnTo>
                  <a:pt x="2" y="3"/>
                </a:lnTo>
                <a:lnTo>
                  <a:pt x="3" y="2"/>
                </a:lnTo>
                <a:lnTo>
                  <a:pt x="4" y="0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2" y="2"/>
                </a:lnTo>
                <a:lnTo>
                  <a:pt x="28" y="2"/>
                </a:lnTo>
                <a:lnTo>
                  <a:pt x="34" y="3"/>
                </a:lnTo>
                <a:lnTo>
                  <a:pt x="41" y="4"/>
                </a:lnTo>
                <a:lnTo>
                  <a:pt x="46" y="5"/>
                </a:lnTo>
                <a:lnTo>
                  <a:pt x="49" y="7"/>
                </a:lnTo>
                <a:lnTo>
                  <a:pt x="53" y="9"/>
                </a:lnTo>
                <a:lnTo>
                  <a:pt x="57" y="10"/>
                </a:lnTo>
                <a:lnTo>
                  <a:pt x="60" y="13"/>
                </a:lnTo>
                <a:lnTo>
                  <a:pt x="61" y="14"/>
                </a:lnTo>
                <a:lnTo>
                  <a:pt x="62" y="18"/>
                </a:lnTo>
                <a:lnTo>
                  <a:pt x="62" y="22"/>
                </a:lnTo>
                <a:lnTo>
                  <a:pt x="62" y="27"/>
                </a:lnTo>
                <a:lnTo>
                  <a:pt x="61" y="32"/>
                </a:lnTo>
                <a:lnTo>
                  <a:pt x="61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19"/>
          <p:cNvSpPr/>
          <p:nvPr/>
        </p:nvSpPr>
        <p:spPr bwMode="auto">
          <a:xfrm>
            <a:off x="2090509" y="2447821"/>
            <a:ext cx="1100176" cy="205881"/>
          </a:xfrm>
          <a:custGeom>
            <a:avLst/>
            <a:gdLst>
              <a:gd name="T0" fmla="*/ 2 w 342"/>
              <a:gd name="T1" fmla="*/ 49 h 64"/>
              <a:gd name="T2" fmla="*/ 6 w 342"/>
              <a:gd name="T3" fmla="*/ 46 h 64"/>
              <a:gd name="T4" fmla="*/ 13 w 342"/>
              <a:gd name="T5" fmla="*/ 44 h 64"/>
              <a:gd name="T6" fmla="*/ 24 w 342"/>
              <a:gd name="T7" fmla="*/ 41 h 64"/>
              <a:gd name="T8" fmla="*/ 46 w 342"/>
              <a:gd name="T9" fmla="*/ 38 h 64"/>
              <a:gd name="T10" fmla="*/ 72 w 342"/>
              <a:gd name="T11" fmla="*/ 35 h 64"/>
              <a:gd name="T12" fmla="*/ 88 w 342"/>
              <a:gd name="T13" fmla="*/ 32 h 64"/>
              <a:gd name="T14" fmla="*/ 96 w 342"/>
              <a:gd name="T15" fmla="*/ 31 h 64"/>
              <a:gd name="T16" fmla="*/ 106 w 342"/>
              <a:gd name="T17" fmla="*/ 30 h 64"/>
              <a:gd name="T18" fmla="*/ 117 w 342"/>
              <a:gd name="T19" fmla="*/ 27 h 64"/>
              <a:gd name="T20" fmla="*/ 132 w 342"/>
              <a:gd name="T21" fmla="*/ 25 h 64"/>
              <a:gd name="T22" fmla="*/ 148 w 342"/>
              <a:gd name="T23" fmla="*/ 22 h 64"/>
              <a:gd name="T24" fmla="*/ 166 w 342"/>
              <a:gd name="T25" fmla="*/ 20 h 64"/>
              <a:gd name="T26" fmla="*/ 186 w 342"/>
              <a:gd name="T27" fmla="*/ 15 h 64"/>
              <a:gd name="T28" fmla="*/ 208 w 342"/>
              <a:gd name="T29" fmla="*/ 11 h 64"/>
              <a:gd name="T30" fmla="*/ 228 w 342"/>
              <a:gd name="T31" fmla="*/ 8 h 64"/>
              <a:gd name="T32" fmla="*/ 247 w 342"/>
              <a:gd name="T33" fmla="*/ 5 h 64"/>
              <a:gd name="T34" fmla="*/ 263 w 342"/>
              <a:gd name="T35" fmla="*/ 3 h 64"/>
              <a:gd name="T36" fmla="*/ 277 w 342"/>
              <a:gd name="T37" fmla="*/ 1 h 64"/>
              <a:gd name="T38" fmla="*/ 288 w 342"/>
              <a:gd name="T39" fmla="*/ 1 h 64"/>
              <a:gd name="T40" fmla="*/ 298 w 342"/>
              <a:gd name="T41" fmla="*/ 0 h 64"/>
              <a:gd name="T42" fmla="*/ 306 w 342"/>
              <a:gd name="T43" fmla="*/ 1 h 64"/>
              <a:gd name="T44" fmla="*/ 315 w 342"/>
              <a:gd name="T45" fmla="*/ 2 h 64"/>
              <a:gd name="T46" fmla="*/ 323 w 342"/>
              <a:gd name="T47" fmla="*/ 5 h 64"/>
              <a:gd name="T48" fmla="*/ 331 w 342"/>
              <a:gd name="T49" fmla="*/ 7 h 64"/>
              <a:gd name="T50" fmla="*/ 337 w 342"/>
              <a:gd name="T51" fmla="*/ 10 h 64"/>
              <a:gd name="T52" fmla="*/ 341 w 342"/>
              <a:gd name="T53" fmla="*/ 12 h 64"/>
              <a:gd name="T54" fmla="*/ 342 w 342"/>
              <a:gd name="T55" fmla="*/ 16 h 64"/>
              <a:gd name="T56" fmla="*/ 342 w 342"/>
              <a:gd name="T57" fmla="*/ 18 h 64"/>
              <a:gd name="T58" fmla="*/ 341 w 342"/>
              <a:gd name="T59" fmla="*/ 22 h 64"/>
              <a:gd name="T60" fmla="*/ 337 w 342"/>
              <a:gd name="T61" fmla="*/ 23 h 64"/>
              <a:gd name="T62" fmla="*/ 334 w 342"/>
              <a:gd name="T63" fmla="*/ 26 h 64"/>
              <a:gd name="T64" fmla="*/ 326 w 342"/>
              <a:gd name="T65" fmla="*/ 27 h 64"/>
              <a:gd name="T66" fmla="*/ 317 w 342"/>
              <a:gd name="T67" fmla="*/ 30 h 64"/>
              <a:gd name="T68" fmla="*/ 305 w 342"/>
              <a:gd name="T69" fmla="*/ 31 h 64"/>
              <a:gd name="T70" fmla="*/ 290 w 342"/>
              <a:gd name="T71" fmla="*/ 33 h 64"/>
              <a:gd name="T72" fmla="*/ 273 w 342"/>
              <a:gd name="T73" fmla="*/ 36 h 64"/>
              <a:gd name="T74" fmla="*/ 253 w 342"/>
              <a:gd name="T75" fmla="*/ 38 h 64"/>
              <a:gd name="T76" fmla="*/ 230 w 342"/>
              <a:gd name="T77" fmla="*/ 41 h 64"/>
              <a:gd name="T78" fmla="*/ 210 w 342"/>
              <a:gd name="T79" fmla="*/ 44 h 64"/>
              <a:gd name="T80" fmla="*/ 190 w 342"/>
              <a:gd name="T81" fmla="*/ 46 h 64"/>
              <a:gd name="T82" fmla="*/ 173 w 342"/>
              <a:gd name="T83" fmla="*/ 49 h 64"/>
              <a:gd name="T84" fmla="*/ 156 w 342"/>
              <a:gd name="T85" fmla="*/ 50 h 64"/>
              <a:gd name="T86" fmla="*/ 141 w 342"/>
              <a:gd name="T87" fmla="*/ 52 h 64"/>
              <a:gd name="T88" fmla="*/ 127 w 342"/>
              <a:gd name="T89" fmla="*/ 54 h 64"/>
              <a:gd name="T90" fmla="*/ 116 w 342"/>
              <a:gd name="T91" fmla="*/ 56 h 64"/>
              <a:gd name="T92" fmla="*/ 101 w 342"/>
              <a:gd name="T93" fmla="*/ 59 h 64"/>
              <a:gd name="T94" fmla="*/ 83 w 342"/>
              <a:gd name="T95" fmla="*/ 61 h 64"/>
              <a:gd name="T96" fmla="*/ 71 w 342"/>
              <a:gd name="T97" fmla="*/ 64 h 64"/>
              <a:gd name="T98" fmla="*/ 62 w 342"/>
              <a:gd name="T99" fmla="*/ 64 h 64"/>
              <a:gd name="T100" fmla="*/ 56 w 342"/>
              <a:gd name="T101" fmla="*/ 64 h 64"/>
              <a:gd name="T102" fmla="*/ 48 w 342"/>
              <a:gd name="T103" fmla="*/ 64 h 64"/>
              <a:gd name="T104" fmla="*/ 39 w 342"/>
              <a:gd name="T105" fmla="*/ 61 h 64"/>
              <a:gd name="T106" fmla="*/ 23 w 342"/>
              <a:gd name="T107" fmla="*/ 57 h 64"/>
              <a:gd name="T108" fmla="*/ 13 w 342"/>
              <a:gd name="T109" fmla="*/ 55 h 64"/>
              <a:gd name="T110" fmla="*/ 7 w 342"/>
              <a:gd name="T111" fmla="*/ 54 h 64"/>
              <a:gd name="T112" fmla="*/ 3 w 342"/>
              <a:gd name="T113" fmla="*/ 51 h 64"/>
              <a:gd name="T114" fmla="*/ 0 w 342"/>
              <a:gd name="T115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2" h="64">
                <a:moveTo>
                  <a:pt x="0" y="50"/>
                </a:moveTo>
                <a:lnTo>
                  <a:pt x="2" y="49"/>
                </a:lnTo>
                <a:lnTo>
                  <a:pt x="3" y="47"/>
                </a:lnTo>
                <a:lnTo>
                  <a:pt x="6" y="46"/>
                </a:lnTo>
                <a:lnTo>
                  <a:pt x="8" y="45"/>
                </a:lnTo>
                <a:lnTo>
                  <a:pt x="13" y="44"/>
                </a:lnTo>
                <a:lnTo>
                  <a:pt x="18" y="42"/>
                </a:lnTo>
                <a:lnTo>
                  <a:pt x="24" y="41"/>
                </a:lnTo>
                <a:lnTo>
                  <a:pt x="31" y="40"/>
                </a:lnTo>
                <a:lnTo>
                  <a:pt x="46" y="38"/>
                </a:lnTo>
                <a:lnTo>
                  <a:pt x="60" y="36"/>
                </a:lnTo>
                <a:lnTo>
                  <a:pt x="72" y="35"/>
                </a:lnTo>
                <a:lnTo>
                  <a:pt x="86" y="32"/>
                </a:lnTo>
                <a:lnTo>
                  <a:pt x="88" y="32"/>
                </a:lnTo>
                <a:lnTo>
                  <a:pt x="92" y="31"/>
                </a:lnTo>
                <a:lnTo>
                  <a:pt x="96" y="31"/>
                </a:lnTo>
                <a:lnTo>
                  <a:pt x="101" y="30"/>
                </a:lnTo>
                <a:lnTo>
                  <a:pt x="106" y="30"/>
                </a:lnTo>
                <a:lnTo>
                  <a:pt x="112" y="28"/>
                </a:lnTo>
                <a:lnTo>
                  <a:pt x="117" y="27"/>
                </a:lnTo>
                <a:lnTo>
                  <a:pt x="125" y="26"/>
                </a:lnTo>
                <a:lnTo>
                  <a:pt x="132" y="25"/>
                </a:lnTo>
                <a:lnTo>
                  <a:pt x="140" y="23"/>
                </a:lnTo>
                <a:lnTo>
                  <a:pt x="148" y="22"/>
                </a:lnTo>
                <a:lnTo>
                  <a:pt x="156" y="21"/>
                </a:lnTo>
                <a:lnTo>
                  <a:pt x="166" y="20"/>
                </a:lnTo>
                <a:lnTo>
                  <a:pt x="176" y="17"/>
                </a:lnTo>
                <a:lnTo>
                  <a:pt x="186" y="15"/>
                </a:lnTo>
                <a:lnTo>
                  <a:pt x="198" y="13"/>
                </a:lnTo>
                <a:lnTo>
                  <a:pt x="208" y="11"/>
                </a:lnTo>
                <a:lnTo>
                  <a:pt x="219" y="10"/>
                </a:lnTo>
                <a:lnTo>
                  <a:pt x="228" y="8"/>
                </a:lnTo>
                <a:lnTo>
                  <a:pt x="238" y="6"/>
                </a:lnTo>
                <a:lnTo>
                  <a:pt x="247" y="5"/>
                </a:lnTo>
                <a:lnTo>
                  <a:pt x="254" y="3"/>
                </a:lnTo>
                <a:lnTo>
                  <a:pt x="263" y="3"/>
                </a:lnTo>
                <a:lnTo>
                  <a:pt x="269" y="2"/>
                </a:lnTo>
                <a:lnTo>
                  <a:pt x="277" y="1"/>
                </a:lnTo>
                <a:lnTo>
                  <a:pt x="283" y="1"/>
                </a:lnTo>
                <a:lnTo>
                  <a:pt x="288" y="1"/>
                </a:lnTo>
                <a:lnTo>
                  <a:pt x="293" y="0"/>
                </a:lnTo>
                <a:lnTo>
                  <a:pt x="298" y="0"/>
                </a:lnTo>
                <a:lnTo>
                  <a:pt x="302" y="0"/>
                </a:lnTo>
                <a:lnTo>
                  <a:pt x="306" y="1"/>
                </a:lnTo>
                <a:lnTo>
                  <a:pt x="310" y="1"/>
                </a:lnTo>
                <a:lnTo>
                  <a:pt x="315" y="2"/>
                </a:lnTo>
                <a:lnTo>
                  <a:pt x="320" y="3"/>
                </a:lnTo>
                <a:lnTo>
                  <a:pt x="323" y="5"/>
                </a:lnTo>
                <a:lnTo>
                  <a:pt x="327" y="6"/>
                </a:lnTo>
                <a:lnTo>
                  <a:pt x="331" y="7"/>
                </a:lnTo>
                <a:lnTo>
                  <a:pt x="335" y="8"/>
                </a:lnTo>
                <a:lnTo>
                  <a:pt x="337" y="10"/>
                </a:lnTo>
                <a:lnTo>
                  <a:pt x="339" y="11"/>
                </a:lnTo>
                <a:lnTo>
                  <a:pt x="341" y="12"/>
                </a:lnTo>
                <a:lnTo>
                  <a:pt x="341" y="15"/>
                </a:lnTo>
                <a:lnTo>
                  <a:pt x="342" y="16"/>
                </a:lnTo>
                <a:lnTo>
                  <a:pt x="342" y="17"/>
                </a:lnTo>
                <a:lnTo>
                  <a:pt x="342" y="18"/>
                </a:lnTo>
                <a:lnTo>
                  <a:pt x="341" y="21"/>
                </a:lnTo>
                <a:lnTo>
                  <a:pt x="341" y="22"/>
                </a:lnTo>
                <a:lnTo>
                  <a:pt x="339" y="22"/>
                </a:lnTo>
                <a:lnTo>
                  <a:pt x="337" y="23"/>
                </a:lnTo>
                <a:lnTo>
                  <a:pt x="336" y="25"/>
                </a:lnTo>
                <a:lnTo>
                  <a:pt x="334" y="26"/>
                </a:lnTo>
                <a:lnTo>
                  <a:pt x="330" y="26"/>
                </a:lnTo>
                <a:lnTo>
                  <a:pt x="326" y="27"/>
                </a:lnTo>
                <a:lnTo>
                  <a:pt x="322" y="28"/>
                </a:lnTo>
                <a:lnTo>
                  <a:pt x="317" y="30"/>
                </a:lnTo>
                <a:lnTo>
                  <a:pt x="311" y="30"/>
                </a:lnTo>
                <a:lnTo>
                  <a:pt x="305" y="31"/>
                </a:lnTo>
                <a:lnTo>
                  <a:pt x="297" y="32"/>
                </a:lnTo>
                <a:lnTo>
                  <a:pt x="290" y="33"/>
                </a:lnTo>
                <a:lnTo>
                  <a:pt x="282" y="35"/>
                </a:lnTo>
                <a:lnTo>
                  <a:pt x="273" y="36"/>
                </a:lnTo>
                <a:lnTo>
                  <a:pt x="263" y="37"/>
                </a:lnTo>
                <a:lnTo>
                  <a:pt x="253" y="38"/>
                </a:lnTo>
                <a:lnTo>
                  <a:pt x="242" y="40"/>
                </a:lnTo>
                <a:lnTo>
                  <a:pt x="230" y="41"/>
                </a:lnTo>
                <a:lnTo>
                  <a:pt x="220" y="42"/>
                </a:lnTo>
                <a:lnTo>
                  <a:pt x="210" y="44"/>
                </a:lnTo>
                <a:lnTo>
                  <a:pt x="200" y="45"/>
                </a:lnTo>
                <a:lnTo>
                  <a:pt x="190" y="46"/>
                </a:lnTo>
                <a:lnTo>
                  <a:pt x="181" y="47"/>
                </a:lnTo>
                <a:lnTo>
                  <a:pt x="173" y="49"/>
                </a:lnTo>
                <a:lnTo>
                  <a:pt x="164" y="50"/>
                </a:lnTo>
                <a:lnTo>
                  <a:pt x="156" y="50"/>
                </a:lnTo>
                <a:lnTo>
                  <a:pt x="149" y="51"/>
                </a:lnTo>
                <a:lnTo>
                  <a:pt x="141" y="52"/>
                </a:lnTo>
                <a:lnTo>
                  <a:pt x="134" y="54"/>
                </a:lnTo>
                <a:lnTo>
                  <a:pt x="127" y="54"/>
                </a:lnTo>
                <a:lnTo>
                  <a:pt x="121" y="55"/>
                </a:lnTo>
                <a:lnTo>
                  <a:pt x="116" y="56"/>
                </a:lnTo>
                <a:lnTo>
                  <a:pt x="110" y="57"/>
                </a:lnTo>
                <a:lnTo>
                  <a:pt x="101" y="59"/>
                </a:lnTo>
                <a:lnTo>
                  <a:pt x="92" y="60"/>
                </a:lnTo>
                <a:lnTo>
                  <a:pt x="83" y="61"/>
                </a:lnTo>
                <a:lnTo>
                  <a:pt x="77" y="62"/>
                </a:lnTo>
                <a:lnTo>
                  <a:pt x="71" y="64"/>
                </a:lnTo>
                <a:lnTo>
                  <a:pt x="66" y="64"/>
                </a:lnTo>
                <a:lnTo>
                  <a:pt x="62" y="64"/>
                </a:lnTo>
                <a:lnTo>
                  <a:pt x="58" y="64"/>
                </a:lnTo>
                <a:lnTo>
                  <a:pt x="56" y="64"/>
                </a:lnTo>
                <a:lnTo>
                  <a:pt x="52" y="64"/>
                </a:lnTo>
                <a:lnTo>
                  <a:pt x="48" y="64"/>
                </a:lnTo>
                <a:lnTo>
                  <a:pt x="43" y="62"/>
                </a:lnTo>
                <a:lnTo>
                  <a:pt x="39" y="61"/>
                </a:lnTo>
                <a:lnTo>
                  <a:pt x="34" y="60"/>
                </a:lnTo>
                <a:lnTo>
                  <a:pt x="23" y="57"/>
                </a:lnTo>
                <a:lnTo>
                  <a:pt x="18" y="56"/>
                </a:lnTo>
                <a:lnTo>
                  <a:pt x="13" y="55"/>
                </a:lnTo>
                <a:lnTo>
                  <a:pt x="9" y="54"/>
                </a:lnTo>
                <a:lnTo>
                  <a:pt x="7" y="54"/>
                </a:lnTo>
                <a:lnTo>
                  <a:pt x="4" y="52"/>
                </a:lnTo>
                <a:lnTo>
                  <a:pt x="3" y="51"/>
                </a:lnTo>
                <a:lnTo>
                  <a:pt x="2" y="51"/>
                </a:lnTo>
                <a:lnTo>
                  <a:pt x="0" y="50"/>
                </a:lnTo>
                <a:lnTo>
                  <a:pt x="0" y="5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20"/>
          <p:cNvSpPr/>
          <p:nvPr/>
        </p:nvSpPr>
        <p:spPr bwMode="auto">
          <a:xfrm>
            <a:off x="2180582" y="3741011"/>
            <a:ext cx="218749" cy="437497"/>
          </a:xfrm>
          <a:custGeom>
            <a:avLst/>
            <a:gdLst>
              <a:gd name="T0" fmla="*/ 0 w 68"/>
              <a:gd name="T1" fmla="*/ 6 h 136"/>
              <a:gd name="T2" fmla="*/ 3 w 68"/>
              <a:gd name="T3" fmla="*/ 4 h 136"/>
              <a:gd name="T4" fmla="*/ 6 w 68"/>
              <a:gd name="T5" fmla="*/ 1 h 136"/>
              <a:gd name="T6" fmla="*/ 11 w 68"/>
              <a:gd name="T7" fmla="*/ 0 h 136"/>
              <a:gd name="T8" fmla="*/ 21 w 68"/>
              <a:gd name="T9" fmla="*/ 0 h 136"/>
              <a:gd name="T10" fmla="*/ 32 w 68"/>
              <a:gd name="T11" fmla="*/ 1 h 136"/>
              <a:gd name="T12" fmla="*/ 39 w 68"/>
              <a:gd name="T13" fmla="*/ 4 h 136"/>
              <a:gd name="T14" fmla="*/ 42 w 68"/>
              <a:gd name="T15" fmla="*/ 6 h 136"/>
              <a:gd name="T16" fmla="*/ 44 w 68"/>
              <a:gd name="T17" fmla="*/ 9 h 136"/>
              <a:gd name="T18" fmla="*/ 47 w 68"/>
              <a:gd name="T19" fmla="*/ 14 h 136"/>
              <a:gd name="T20" fmla="*/ 49 w 68"/>
              <a:gd name="T21" fmla="*/ 20 h 136"/>
              <a:gd name="T22" fmla="*/ 53 w 68"/>
              <a:gd name="T23" fmla="*/ 33 h 136"/>
              <a:gd name="T24" fmla="*/ 58 w 68"/>
              <a:gd name="T25" fmla="*/ 51 h 136"/>
              <a:gd name="T26" fmla="*/ 62 w 68"/>
              <a:gd name="T27" fmla="*/ 73 h 136"/>
              <a:gd name="T28" fmla="*/ 65 w 68"/>
              <a:gd name="T29" fmla="*/ 90 h 136"/>
              <a:gd name="T30" fmla="*/ 67 w 68"/>
              <a:gd name="T31" fmla="*/ 104 h 136"/>
              <a:gd name="T32" fmla="*/ 68 w 68"/>
              <a:gd name="T33" fmla="*/ 116 h 136"/>
              <a:gd name="T34" fmla="*/ 67 w 68"/>
              <a:gd name="T35" fmla="*/ 126 h 136"/>
              <a:gd name="T36" fmla="*/ 67 w 68"/>
              <a:gd name="T37" fmla="*/ 131 h 136"/>
              <a:gd name="T38" fmla="*/ 65 w 68"/>
              <a:gd name="T39" fmla="*/ 134 h 136"/>
              <a:gd name="T40" fmla="*/ 64 w 68"/>
              <a:gd name="T41" fmla="*/ 136 h 136"/>
              <a:gd name="T42" fmla="*/ 62 w 68"/>
              <a:gd name="T43" fmla="*/ 134 h 136"/>
              <a:gd name="T44" fmla="*/ 58 w 68"/>
              <a:gd name="T45" fmla="*/ 132 h 136"/>
              <a:gd name="T46" fmla="*/ 53 w 68"/>
              <a:gd name="T47" fmla="*/ 126 h 136"/>
              <a:gd name="T48" fmla="*/ 48 w 68"/>
              <a:gd name="T49" fmla="*/ 118 h 136"/>
              <a:gd name="T50" fmla="*/ 43 w 68"/>
              <a:gd name="T51" fmla="*/ 107 h 136"/>
              <a:gd name="T52" fmla="*/ 38 w 68"/>
              <a:gd name="T53" fmla="*/ 94 h 136"/>
              <a:gd name="T54" fmla="*/ 34 w 68"/>
              <a:gd name="T55" fmla="*/ 79 h 136"/>
              <a:gd name="T56" fmla="*/ 30 w 68"/>
              <a:gd name="T57" fmla="*/ 63 h 136"/>
              <a:gd name="T58" fmla="*/ 25 w 68"/>
              <a:gd name="T59" fmla="*/ 46 h 136"/>
              <a:gd name="T60" fmla="*/ 20 w 68"/>
              <a:gd name="T61" fmla="*/ 35 h 136"/>
              <a:gd name="T62" fmla="*/ 15 w 68"/>
              <a:gd name="T63" fmla="*/ 25 h 136"/>
              <a:gd name="T64" fmla="*/ 8 w 68"/>
              <a:gd name="T65" fmla="*/ 17 h 136"/>
              <a:gd name="T66" fmla="*/ 4 w 68"/>
              <a:gd name="T67" fmla="*/ 14 h 136"/>
              <a:gd name="T68" fmla="*/ 1 w 68"/>
              <a:gd name="T69" fmla="*/ 10 h 136"/>
              <a:gd name="T70" fmla="*/ 0 w 68"/>
              <a:gd name="T71" fmla="*/ 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136">
                <a:moveTo>
                  <a:pt x="0" y="7"/>
                </a:moveTo>
                <a:lnTo>
                  <a:pt x="0" y="6"/>
                </a:lnTo>
                <a:lnTo>
                  <a:pt x="1" y="5"/>
                </a:lnTo>
                <a:lnTo>
                  <a:pt x="3" y="4"/>
                </a:lnTo>
                <a:lnTo>
                  <a:pt x="4" y="2"/>
                </a:lnTo>
                <a:lnTo>
                  <a:pt x="6" y="1"/>
                </a:lnTo>
                <a:lnTo>
                  <a:pt x="9" y="1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7" y="1"/>
                </a:lnTo>
                <a:lnTo>
                  <a:pt x="32" y="1"/>
                </a:lnTo>
                <a:lnTo>
                  <a:pt x="38" y="2"/>
                </a:lnTo>
                <a:lnTo>
                  <a:pt x="39" y="4"/>
                </a:lnTo>
                <a:lnTo>
                  <a:pt x="40" y="5"/>
                </a:lnTo>
                <a:lnTo>
                  <a:pt x="42" y="6"/>
                </a:lnTo>
                <a:lnTo>
                  <a:pt x="43" y="7"/>
                </a:lnTo>
                <a:lnTo>
                  <a:pt x="44" y="9"/>
                </a:lnTo>
                <a:lnTo>
                  <a:pt x="45" y="11"/>
                </a:lnTo>
                <a:lnTo>
                  <a:pt x="47" y="14"/>
                </a:lnTo>
                <a:lnTo>
                  <a:pt x="48" y="17"/>
                </a:lnTo>
                <a:lnTo>
                  <a:pt x="49" y="20"/>
                </a:lnTo>
                <a:lnTo>
                  <a:pt x="50" y="24"/>
                </a:lnTo>
                <a:lnTo>
                  <a:pt x="53" y="33"/>
                </a:lnTo>
                <a:lnTo>
                  <a:pt x="55" y="41"/>
                </a:lnTo>
                <a:lnTo>
                  <a:pt x="58" y="51"/>
                </a:lnTo>
                <a:lnTo>
                  <a:pt x="60" y="63"/>
                </a:lnTo>
                <a:lnTo>
                  <a:pt x="62" y="73"/>
                </a:lnTo>
                <a:lnTo>
                  <a:pt x="64" y="83"/>
                </a:lnTo>
                <a:lnTo>
                  <a:pt x="65" y="90"/>
                </a:lnTo>
                <a:lnTo>
                  <a:pt x="67" y="98"/>
                </a:lnTo>
                <a:lnTo>
                  <a:pt x="67" y="104"/>
                </a:lnTo>
                <a:lnTo>
                  <a:pt x="68" y="110"/>
                </a:lnTo>
                <a:lnTo>
                  <a:pt x="68" y="116"/>
                </a:lnTo>
                <a:lnTo>
                  <a:pt x="68" y="122"/>
                </a:lnTo>
                <a:lnTo>
                  <a:pt x="67" y="126"/>
                </a:lnTo>
                <a:lnTo>
                  <a:pt x="67" y="128"/>
                </a:lnTo>
                <a:lnTo>
                  <a:pt x="67" y="131"/>
                </a:lnTo>
                <a:lnTo>
                  <a:pt x="67" y="132"/>
                </a:lnTo>
                <a:lnTo>
                  <a:pt x="65" y="134"/>
                </a:lnTo>
                <a:lnTo>
                  <a:pt x="65" y="134"/>
                </a:lnTo>
                <a:lnTo>
                  <a:pt x="64" y="136"/>
                </a:lnTo>
                <a:lnTo>
                  <a:pt x="63" y="136"/>
                </a:lnTo>
                <a:lnTo>
                  <a:pt x="62" y="134"/>
                </a:lnTo>
                <a:lnTo>
                  <a:pt x="59" y="133"/>
                </a:lnTo>
                <a:lnTo>
                  <a:pt x="58" y="132"/>
                </a:lnTo>
                <a:lnTo>
                  <a:pt x="55" y="129"/>
                </a:lnTo>
                <a:lnTo>
                  <a:pt x="53" y="126"/>
                </a:lnTo>
                <a:lnTo>
                  <a:pt x="50" y="123"/>
                </a:lnTo>
                <a:lnTo>
                  <a:pt x="48" y="118"/>
                </a:lnTo>
                <a:lnTo>
                  <a:pt x="45" y="113"/>
                </a:lnTo>
                <a:lnTo>
                  <a:pt x="43" y="107"/>
                </a:lnTo>
                <a:lnTo>
                  <a:pt x="40" y="100"/>
                </a:lnTo>
                <a:lnTo>
                  <a:pt x="38" y="94"/>
                </a:lnTo>
                <a:lnTo>
                  <a:pt x="37" y="87"/>
                </a:lnTo>
                <a:lnTo>
                  <a:pt x="34" y="79"/>
                </a:lnTo>
                <a:lnTo>
                  <a:pt x="33" y="72"/>
                </a:lnTo>
                <a:lnTo>
                  <a:pt x="30" y="63"/>
                </a:lnTo>
                <a:lnTo>
                  <a:pt x="28" y="54"/>
                </a:lnTo>
                <a:lnTo>
                  <a:pt x="25" y="46"/>
                </a:lnTo>
                <a:lnTo>
                  <a:pt x="23" y="40"/>
                </a:lnTo>
                <a:lnTo>
                  <a:pt x="20" y="35"/>
                </a:lnTo>
                <a:lnTo>
                  <a:pt x="18" y="30"/>
                </a:lnTo>
                <a:lnTo>
                  <a:pt x="15" y="25"/>
                </a:lnTo>
                <a:lnTo>
                  <a:pt x="13" y="22"/>
                </a:lnTo>
                <a:lnTo>
                  <a:pt x="8" y="17"/>
                </a:lnTo>
                <a:lnTo>
                  <a:pt x="5" y="15"/>
                </a:lnTo>
                <a:lnTo>
                  <a:pt x="4" y="14"/>
                </a:lnTo>
                <a:lnTo>
                  <a:pt x="3" y="11"/>
                </a:lnTo>
                <a:lnTo>
                  <a:pt x="1" y="10"/>
                </a:lnTo>
                <a:lnTo>
                  <a:pt x="0" y="9"/>
                </a:lnTo>
                <a:lnTo>
                  <a:pt x="0" y="7"/>
                </a:lnTo>
                <a:lnTo>
                  <a:pt x="0" y="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21"/>
          <p:cNvSpPr/>
          <p:nvPr/>
        </p:nvSpPr>
        <p:spPr bwMode="auto">
          <a:xfrm>
            <a:off x="2261005" y="3670239"/>
            <a:ext cx="920030" cy="360292"/>
          </a:xfrm>
          <a:custGeom>
            <a:avLst/>
            <a:gdLst>
              <a:gd name="T0" fmla="*/ 218 w 286"/>
              <a:gd name="T1" fmla="*/ 2 h 112"/>
              <a:gd name="T2" fmla="*/ 231 w 286"/>
              <a:gd name="T3" fmla="*/ 2 h 112"/>
              <a:gd name="T4" fmla="*/ 243 w 286"/>
              <a:gd name="T5" fmla="*/ 5 h 112"/>
              <a:gd name="T6" fmla="*/ 258 w 286"/>
              <a:gd name="T7" fmla="*/ 14 h 112"/>
              <a:gd name="T8" fmla="*/ 273 w 286"/>
              <a:gd name="T9" fmla="*/ 26 h 112"/>
              <a:gd name="T10" fmla="*/ 283 w 286"/>
              <a:gd name="T11" fmla="*/ 36 h 112"/>
              <a:gd name="T12" fmla="*/ 286 w 286"/>
              <a:gd name="T13" fmla="*/ 42 h 112"/>
              <a:gd name="T14" fmla="*/ 284 w 286"/>
              <a:gd name="T15" fmla="*/ 46 h 112"/>
              <a:gd name="T16" fmla="*/ 278 w 286"/>
              <a:gd name="T17" fmla="*/ 48 h 112"/>
              <a:gd name="T18" fmla="*/ 269 w 286"/>
              <a:gd name="T19" fmla="*/ 50 h 112"/>
              <a:gd name="T20" fmla="*/ 262 w 286"/>
              <a:gd name="T21" fmla="*/ 55 h 112"/>
              <a:gd name="T22" fmla="*/ 250 w 286"/>
              <a:gd name="T23" fmla="*/ 62 h 112"/>
              <a:gd name="T24" fmla="*/ 238 w 286"/>
              <a:gd name="T25" fmla="*/ 75 h 112"/>
              <a:gd name="T26" fmla="*/ 223 w 286"/>
              <a:gd name="T27" fmla="*/ 91 h 112"/>
              <a:gd name="T28" fmla="*/ 206 w 286"/>
              <a:gd name="T29" fmla="*/ 112 h 112"/>
              <a:gd name="T30" fmla="*/ 193 w 286"/>
              <a:gd name="T31" fmla="*/ 96 h 112"/>
              <a:gd name="T32" fmla="*/ 199 w 286"/>
              <a:gd name="T33" fmla="*/ 75 h 112"/>
              <a:gd name="T34" fmla="*/ 204 w 286"/>
              <a:gd name="T35" fmla="*/ 58 h 112"/>
              <a:gd name="T36" fmla="*/ 206 w 286"/>
              <a:gd name="T37" fmla="*/ 46 h 112"/>
              <a:gd name="T38" fmla="*/ 206 w 286"/>
              <a:gd name="T39" fmla="*/ 37 h 112"/>
              <a:gd name="T40" fmla="*/ 206 w 286"/>
              <a:gd name="T41" fmla="*/ 34 h 112"/>
              <a:gd name="T42" fmla="*/ 201 w 286"/>
              <a:gd name="T43" fmla="*/ 34 h 112"/>
              <a:gd name="T44" fmla="*/ 194 w 286"/>
              <a:gd name="T45" fmla="*/ 34 h 112"/>
              <a:gd name="T46" fmla="*/ 182 w 286"/>
              <a:gd name="T47" fmla="*/ 34 h 112"/>
              <a:gd name="T48" fmla="*/ 169 w 286"/>
              <a:gd name="T49" fmla="*/ 36 h 112"/>
              <a:gd name="T50" fmla="*/ 151 w 286"/>
              <a:gd name="T51" fmla="*/ 36 h 112"/>
              <a:gd name="T52" fmla="*/ 130 w 286"/>
              <a:gd name="T53" fmla="*/ 38 h 112"/>
              <a:gd name="T54" fmla="*/ 106 w 286"/>
              <a:gd name="T55" fmla="*/ 39 h 112"/>
              <a:gd name="T56" fmla="*/ 78 w 286"/>
              <a:gd name="T57" fmla="*/ 42 h 112"/>
              <a:gd name="T58" fmla="*/ 47 w 286"/>
              <a:gd name="T59" fmla="*/ 44 h 112"/>
              <a:gd name="T60" fmla="*/ 13 w 286"/>
              <a:gd name="T61" fmla="*/ 48 h 112"/>
              <a:gd name="T62" fmla="*/ 4 w 286"/>
              <a:gd name="T63" fmla="*/ 29 h 112"/>
              <a:gd name="T64" fmla="*/ 20 w 286"/>
              <a:gd name="T65" fmla="*/ 29 h 112"/>
              <a:gd name="T66" fmla="*/ 38 w 286"/>
              <a:gd name="T67" fmla="*/ 28 h 112"/>
              <a:gd name="T68" fmla="*/ 61 w 286"/>
              <a:gd name="T69" fmla="*/ 26 h 112"/>
              <a:gd name="T70" fmla="*/ 87 w 286"/>
              <a:gd name="T71" fmla="*/ 23 h 112"/>
              <a:gd name="T72" fmla="*/ 117 w 286"/>
              <a:gd name="T73" fmla="*/ 19 h 112"/>
              <a:gd name="T74" fmla="*/ 145 w 286"/>
              <a:gd name="T75" fmla="*/ 16 h 112"/>
              <a:gd name="T76" fmla="*/ 167 w 286"/>
              <a:gd name="T77" fmla="*/ 13 h 112"/>
              <a:gd name="T78" fmla="*/ 185 w 286"/>
              <a:gd name="T79" fmla="*/ 9 h 112"/>
              <a:gd name="T80" fmla="*/ 198 w 286"/>
              <a:gd name="T81" fmla="*/ 8 h 112"/>
              <a:gd name="T82" fmla="*/ 205 w 286"/>
              <a:gd name="T83" fmla="*/ 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6" h="112">
                <a:moveTo>
                  <a:pt x="206" y="5"/>
                </a:moveTo>
                <a:lnTo>
                  <a:pt x="211" y="3"/>
                </a:lnTo>
                <a:lnTo>
                  <a:pt x="218" y="2"/>
                </a:lnTo>
                <a:lnTo>
                  <a:pt x="223" y="0"/>
                </a:lnTo>
                <a:lnTo>
                  <a:pt x="229" y="0"/>
                </a:lnTo>
                <a:lnTo>
                  <a:pt x="231" y="2"/>
                </a:lnTo>
                <a:lnTo>
                  <a:pt x="235" y="3"/>
                </a:lnTo>
                <a:lnTo>
                  <a:pt x="239" y="4"/>
                </a:lnTo>
                <a:lnTo>
                  <a:pt x="243" y="5"/>
                </a:lnTo>
                <a:lnTo>
                  <a:pt x="247" y="8"/>
                </a:lnTo>
                <a:lnTo>
                  <a:pt x="252" y="11"/>
                </a:lnTo>
                <a:lnTo>
                  <a:pt x="258" y="14"/>
                </a:lnTo>
                <a:lnTo>
                  <a:pt x="263" y="17"/>
                </a:lnTo>
                <a:lnTo>
                  <a:pt x="269" y="22"/>
                </a:lnTo>
                <a:lnTo>
                  <a:pt x="273" y="26"/>
                </a:lnTo>
                <a:lnTo>
                  <a:pt x="277" y="29"/>
                </a:lnTo>
                <a:lnTo>
                  <a:pt x="281" y="32"/>
                </a:lnTo>
                <a:lnTo>
                  <a:pt x="283" y="36"/>
                </a:lnTo>
                <a:lnTo>
                  <a:pt x="284" y="38"/>
                </a:lnTo>
                <a:lnTo>
                  <a:pt x="286" y="39"/>
                </a:lnTo>
                <a:lnTo>
                  <a:pt x="286" y="42"/>
                </a:lnTo>
                <a:lnTo>
                  <a:pt x="286" y="43"/>
                </a:lnTo>
                <a:lnTo>
                  <a:pt x="286" y="44"/>
                </a:lnTo>
                <a:lnTo>
                  <a:pt x="284" y="46"/>
                </a:lnTo>
                <a:lnTo>
                  <a:pt x="282" y="47"/>
                </a:lnTo>
                <a:lnTo>
                  <a:pt x="281" y="48"/>
                </a:lnTo>
                <a:lnTo>
                  <a:pt x="278" y="48"/>
                </a:lnTo>
                <a:lnTo>
                  <a:pt x="274" y="50"/>
                </a:lnTo>
                <a:lnTo>
                  <a:pt x="270" y="50"/>
                </a:lnTo>
                <a:lnTo>
                  <a:pt x="269" y="50"/>
                </a:lnTo>
                <a:lnTo>
                  <a:pt x="267" y="51"/>
                </a:lnTo>
                <a:lnTo>
                  <a:pt x="264" y="52"/>
                </a:lnTo>
                <a:lnTo>
                  <a:pt x="262" y="55"/>
                </a:lnTo>
                <a:lnTo>
                  <a:pt x="258" y="57"/>
                </a:lnTo>
                <a:lnTo>
                  <a:pt x="254" y="60"/>
                </a:lnTo>
                <a:lnTo>
                  <a:pt x="250" y="62"/>
                </a:lnTo>
                <a:lnTo>
                  <a:pt x="247" y="66"/>
                </a:lnTo>
                <a:lnTo>
                  <a:pt x="243" y="71"/>
                </a:lnTo>
                <a:lnTo>
                  <a:pt x="238" y="75"/>
                </a:lnTo>
                <a:lnTo>
                  <a:pt x="234" y="80"/>
                </a:lnTo>
                <a:lnTo>
                  <a:pt x="229" y="86"/>
                </a:lnTo>
                <a:lnTo>
                  <a:pt x="223" y="91"/>
                </a:lnTo>
                <a:lnTo>
                  <a:pt x="218" y="99"/>
                </a:lnTo>
                <a:lnTo>
                  <a:pt x="213" y="105"/>
                </a:lnTo>
                <a:lnTo>
                  <a:pt x="206" y="112"/>
                </a:lnTo>
                <a:lnTo>
                  <a:pt x="186" y="112"/>
                </a:lnTo>
                <a:lnTo>
                  <a:pt x="190" y="105"/>
                </a:lnTo>
                <a:lnTo>
                  <a:pt x="193" y="96"/>
                </a:lnTo>
                <a:lnTo>
                  <a:pt x="195" y="88"/>
                </a:lnTo>
                <a:lnTo>
                  <a:pt x="198" y="82"/>
                </a:lnTo>
                <a:lnTo>
                  <a:pt x="199" y="75"/>
                </a:lnTo>
                <a:lnTo>
                  <a:pt x="201" y="68"/>
                </a:lnTo>
                <a:lnTo>
                  <a:pt x="203" y="63"/>
                </a:lnTo>
                <a:lnTo>
                  <a:pt x="204" y="58"/>
                </a:lnTo>
                <a:lnTo>
                  <a:pt x="205" y="53"/>
                </a:lnTo>
                <a:lnTo>
                  <a:pt x="205" y="50"/>
                </a:lnTo>
                <a:lnTo>
                  <a:pt x="206" y="46"/>
                </a:lnTo>
                <a:lnTo>
                  <a:pt x="206" y="42"/>
                </a:lnTo>
                <a:lnTo>
                  <a:pt x="206" y="39"/>
                </a:lnTo>
                <a:lnTo>
                  <a:pt x="206" y="37"/>
                </a:lnTo>
                <a:lnTo>
                  <a:pt x="206" y="36"/>
                </a:lnTo>
                <a:lnTo>
                  <a:pt x="206" y="34"/>
                </a:lnTo>
                <a:lnTo>
                  <a:pt x="206" y="34"/>
                </a:lnTo>
                <a:lnTo>
                  <a:pt x="205" y="34"/>
                </a:lnTo>
                <a:lnTo>
                  <a:pt x="204" y="34"/>
                </a:lnTo>
                <a:lnTo>
                  <a:pt x="201" y="34"/>
                </a:lnTo>
                <a:lnTo>
                  <a:pt x="199" y="34"/>
                </a:lnTo>
                <a:lnTo>
                  <a:pt x="196" y="34"/>
                </a:lnTo>
                <a:lnTo>
                  <a:pt x="194" y="34"/>
                </a:lnTo>
                <a:lnTo>
                  <a:pt x="190" y="34"/>
                </a:lnTo>
                <a:lnTo>
                  <a:pt x="188" y="34"/>
                </a:lnTo>
                <a:lnTo>
                  <a:pt x="182" y="34"/>
                </a:lnTo>
                <a:lnTo>
                  <a:pt x="179" y="34"/>
                </a:lnTo>
                <a:lnTo>
                  <a:pt x="174" y="34"/>
                </a:lnTo>
                <a:lnTo>
                  <a:pt x="169" y="36"/>
                </a:lnTo>
                <a:lnTo>
                  <a:pt x="164" y="36"/>
                </a:lnTo>
                <a:lnTo>
                  <a:pt x="157" y="36"/>
                </a:lnTo>
                <a:lnTo>
                  <a:pt x="151" y="36"/>
                </a:lnTo>
                <a:lnTo>
                  <a:pt x="145" y="37"/>
                </a:lnTo>
                <a:lnTo>
                  <a:pt x="137" y="37"/>
                </a:lnTo>
                <a:lnTo>
                  <a:pt x="130" y="38"/>
                </a:lnTo>
                <a:lnTo>
                  <a:pt x="122" y="38"/>
                </a:lnTo>
                <a:lnTo>
                  <a:pt x="113" y="39"/>
                </a:lnTo>
                <a:lnTo>
                  <a:pt x="106" y="39"/>
                </a:lnTo>
                <a:lnTo>
                  <a:pt x="97" y="41"/>
                </a:lnTo>
                <a:lnTo>
                  <a:pt x="87" y="41"/>
                </a:lnTo>
                <a:lnTo>
                  <a:pt x="78" y="42"/>
                </a:lnTo>
                <a:lnTo>
                  <a:pt x="68" y="43"/>
                </a:lnTo>
                <a:lnTo>
                  <a:pt x="57" y="44"/>
                </a:lnTo>
                <a:lnTo>
                  <a:pt x="47" y="44"/>
                </a:lnTo>
                <a:lnTo>
                  <a:pt x="35" y="46"/>
                </a:lnTo>
                <a:lnTo>
                  <a:pt x="24" y="47"/>
                </a:lnTo>
                <a:lnTo>
                  <a:pt x="13" y="48"/>
                </a:lnTo>
                <a:lnTo>
                  <a:pt x="0" y="50"/>
                </a:lnTo>
                <a:lnTo>
                  <a:pt x="0" y="29"/>
                </a:lnTo>
                <a:lnTo>
                  <a:pt x="4" y="29"/>
                </a:lnTo>
                <a:lnTo>
                  <a:pt x="9" y="29"/>
                </a:lnTo>
                <a:lnTo>
                  <a:pt x="14" y="29"/>
                </a:lnTo>
                <a:lnTo>
                  <a:pt x="20" y="29"/>
                </a:lnTo>
                <a:lnTo>
                  <a:pt x="25" y="29"/>
                </a:lnTo>
                <a:lnTo>
                  <a:pt x="32" y="28"/>
                </a:lnTo>
                <a:lnTo>
                  <a:pt x="38" y="28"/>
                </a:lnTo>
                <a:lnTo>
                  <a:pt x="46" y="27"/>
                </a:lnTo>
                <a:lnTo>
                  <a:pt x="53" y="27"/>
                </a:lnTo>
                <a:lnTo>
                  <a:pt x="61" y="26"/>
                </a:lnTo>
                <a:lnTo>
                  <a:pt x="69" y="26"/>
                </a:lnTo>
                <a:lnTo>
                  <a:pt x="78" y="24"/>
                </a:lnTo>
                <a:lnTo>
                  <a:pt x="87" y="23"/>
                </a:lnTo>
                <a:lnTo>
                  <a:pt x="97" y="22"/>
                </a:lnTo>
                <a:lnTo>
                  <a:pt x="107" y="21"/>
                </a:lnTo>
                <a:lnTo>
                  <a:pt x="117" y="19"/>
                </a:lnTo>
                <a:lnTo>
                  <a:pt x="127" y="18"/>
                </a:lnTo>
                <a:lnTo>
                  <a:pt x="136" y="17"/>
                </a:lnTo>
                <a:lnTo>
                  <a:pt x="145" y="16"/>
                </a:lnTo>
                <a:lnTo>
                  <a:pt x="154" y="14"/>
                </a:lnTo>
                <a:lnTo>
                  <a:pt x="161" y="13"/>
                </a:lnTo>
                <a:lnTo>
                  <a:pt x="167" y="13"/>
                </a:lnTo>
                <a:lnTo>
                  <a:pt x="175" y="12"/>
                </a:lnTo>
                <a:lnTo>
                  <a:pt x="180" y="11"/>
                </a:lnTo>
                <a:lnTo>
                  <a:pt x="185" y="9"/>
                </a:lnTo>
                <a:lnTo>
                  <a:pt x="190" y="9"/>
                </a:lnTo>
                <a:lnTo>
                  <a:pt x="195" y="8"/>
                </a:lnTo>
                <a:lnTo>
                  <a:pt x="198" y="8"/>
                </a:lnTo>
                <a:lnTo>
                  <a:pt x="201" y="7"/>
                </a:lnTo>
                <a:lnTo>
                  <a:pt x="204" y="7"/>
                </a:lnTo>
                <a:lnTo>
                  <a:pt x="205" y="5"/>
                </a:lnTo>
                <a:lnTo>
                  <a:pt x="206" y="5"/>
                </a:lnTo>
                <a:lnTo>
                  <a:pt x="206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22"/>
          <p:cNvSpPr/>
          <p:nvPr/>
        </p:nvSpPr>
        <p:spPr bwMode="auto">
          <a:xfrm>
            <a:off x="2351078" y="3995144"/>
            <a:ext cx="678765" cy="99725"/>
          </a:xfrm>
          <a:custGeom>
            <a:avLst/>
            <a:gdLst>
              <a:gd name="T0" fmla="*/ 210 w 211"/>
              <a:gd name="T1" fmla="*/ 24 h 31"/>
              <a:gd name="T2" fmla="*/ 209 w 211"/>
              <a:gd name="T3" fmla="*/ 25 h 31"/>
              <a:gd name="T4" fmla="*/ 206 w 211"/>
              <a:gd name="T5" fmla="*/ 26 h 31"/>
              <a:gd name="T6" fmla="*/ 201 w 211"/>
              <a:gd name="T7" fmla="*/ 26 h 31"/>
              <a:gd name="T8" fmla="*/ 198 w 211"/>
              <a:gd name="T9" fmla="*/ 26 h 31"/>
              <a:gd name="T10" fmla="*/ 195 w 211"/>
              <a:gd name="T11" fmla="*/ 26 h 31"/>
              <a:gd name="T12" fmla="*/ 190 w 211"/>
              <a:gd name="T13" fmla="*/ 26 h 31"/>
              <a:gd name="T14" fmla="*/ 183 w 211"/>
              <a:gd name="T15" fmla="*/ 26 h 31"/>
              <a:gd name="T16" fmla="*/ 176 w 211"/>
              <a:gd name="T17" fmla="*/ 28 h 31"/>
              <a:gd name="T18" fmla="*/ 167 w 211"/>
              <a:gd name="T19" fmla="*/ 28 h 31"/>
              <a:gd name="T20" fmla="*/ 157 w 211"/>
              <a:gd name="T21" fmla="*/ 28 h 31"/>
              <a:gd name="T22" fmla="*/ 144 w 211"/>
              <a:gd name="T23" fmla="*/ 28 h 31"/>
              <a:gd name="T24" fmla="*/ 132 w 211"/>
              <a:gd name="T25" fmla="*/ 29 h 31"/>
              <a:gd name="T26" fmla="*/ 117 w 211"/>
              <a:gd name="T27" fmla="*/ 29 h 31"/>
              <a:gd name="T28" fmla="*/ 100 w 211"/>
              <a:gd name="T29" fmla="*/ 29 h 31"/>
              <a:gd name="T30" fmla="*/ 83 w 211"/>
              <a:gd name="T31" fmla="*/ 30 h 31"/>
              <a:gd name="T32" fmla="*/ 64 w 211"/>
              <a:gd name="T33" fmla="*/ 30 h 31"/>
              <a:gd name="T34" fmla="*/ 44 w 211"/>
              <a:gd name="T35" fmla="*/ 30 h 31"/>
              <a:gd name="T36" fmla="*/ 23 w 211"/>
              <a:gd name="T37" fmla="*/ 31 h 31"/>
              <a:gd name="T38" fmla="*/ 0 w 211"/>
              <a:gd name="T39" fmla="*/ 31 h 31"/>
              <a:gd name="T40" fmla="*/ 16 w 211"/>
              <a:gd name="T41" fmla="*/ 11 h 31"/>
              <a:gd name="T42" fmla="*/ 48 w 211"/>
              <a:gd name="T43" fmla="*/ 9 h 31"/>
              <a:gd name="T44" fmla="*/ 78 w 211"/>
              <a:gd name="T45" fmla="*/ 8 h 31"/>
              <a:gd name="T46" fmla="*/ 105 w 211"/>
              <a:gd name="T47" fmla="*/ 5 h 31"/>
              <a:gd name="T48" fmla="*/ 126 w 211"/>
              <a:gd name="T49" fmla="*/ 4 h 31"/>
              <a:gd name="T50" fmla="*/ 137 w 211"/>
              <a:gd name="T51" fmla="*/ 3 h 31"/>
              <a:gd name="T52" fmla="*/ 147 w 211"/>
              <a:gd name="T53" fmla="*/ 3 h 31"/>
              <a:gd name="T54" fmla="*/ 156 w 211"/>
              <a:gd name="T55" fmla="*/ 1 h 31"/>
              <a:gd name="T56" fmla="*/ 163 w 211"/>
              <a:gd name="T57" fmla="*/ 1 h 31"/>
              <a:gd name="T58" fmla="*/ 173 w 211"/>
              <a:gd name="T59" fmla="*/ 0 h 31"/>
              <a:gd name="T60" fmla="*/ 181 w 211"/>
              <a:gd name="T61" fmla="*/ 0 h 31"/>
              <a:gd name="T62" fmla="*/ 191 w 211"/>
              <a:gd name="T63" fmla="*/ 1 h 31"/>
              <a:gd name="T64" fmla="*/ 201 w 211"/>
              <a:gd name="T65" fmla="*/ 8 h 31"/>
              <a:gd name="T66" fmla="*/ 206 w 211"/>
              <a:gd name="T67" fmla="*/ 10 h 31"/>
              <a:gd name="T68" fmla="*/ 209 w 211"/>
              <a:gd name="T69" fmla="*/ 14 h 31"/>
              <a:gd name="T70" fmla="*/ 210 w 211"/>
              <a:gd name="T71" fmla="*/ 18 h 31"/>
              <a:gd name="T72" fmla="*/ 211 w 211"/>
              <a:gd name="T73" fmla="*/ 2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1" h="31">
                <a:moveTo>
                  <a:pt x="211" y="21"/>
                </a:moveTo>
                <a:lnTo>
                  <a:pt x="210" y="24"/>
                </a:lnTo>
                <a:lnTo>
                  <a:pt x="210" y="24"/>
                </a:lnTo>
                <a:lnTo>
                  <a:pt x="209" y="25"/>
                </a:lnTo>
                <a:lnTo>
                  <a:pt x="207" y="25"/>
                </a:lnTo>
                <a:lnTo>
                  <a:pt x="206" y="26"/>
                </a:lnTo>
                <a:lnTo>
                  <a:pt x="203" y="26"/>
                </a:lnTo>
                <a:lnTo>
                  <a:pt x="201" y="26"/>
                </a:lnTo>
                <a:lnTo>
                  <a:pt x="200" y="26"/>
                </a:lnTo>
                <a:lnTo>
                  <a:pt x="198" y="26"/>
                </a:lnTo>
                <a:lnTo>
                  <a:pt x="197" y="26"/>
                </a:lnTo>
                <a:lnTo>
                  <a:pt x="195" y="26"/>
                </a:lnTo>
                <a:lnTo>
                  <a:pt x="193" y="26"/>
                </a:lnTo>
                <a:lnTo>
                  <a:pt x="190" y="26"/>
                </a:lnTo>
                <a:lnTo>
                  <a:pt x="187" y="26"/>
                </a:lnTo>
                <a:lnTo>
                  <a:pt x="183" y="26"/>
                </a:lnTo>
                <a:lnTo>
                  <a:pt x="181" y="28"/>
                </a:lnTo>
                <a:lnTo>
                  <a:pt x="176" y="28"/>
                </a:lnTo>
                <a:lnTo>
                  <a:pt x="172" y="28"/>
                </a:lnTo>
                <a:lnTo>
                  <a:pt x="167" y="28"/>
                </a:lnTo>
                <a:lnTo>
                  <a:pt x="162" y="28"/>
                </a:lnTo>
                <a:lnTo>
                  <a:pt x="157" y="28"/>
                </a:lnTo>
                <a:lnTo>
                  <a:pt x="151" y="28"/>
                </a:lnTo>
                <a:lnTo>
                  <a:pt x="144" y="28"/>
                </a:lnTo>
                <a:lnTo>
                  <a:pt x="138" y="28"/>
                </a:lnTo>
                <a:lnTo>
                  <a:pt x="132" y="29"/>
                </a:lnTo>
                <a:lnTo>
                  <a:pt x="124" y="29"/>
                </a:lnTo>
                <a:lnTo>
                  <a:pt x="117" y="29"/>
                </a:lnTo>
                <a:lnTo>
                  <a:pt x="109" y="29"/>
                </a:lnTo>
                <a:lnTo>
                  <a:pt x="100" y="29"/>
                </a:lnTo>
                <a:lnTo>
                  <a:pt x="93" y="29"/>
                </a:lnTo>
                <a:lnTo>
                  <a:pt x="83" y="30"/>
                </a:lnTo>
                <a:lnTo>
                  <a:pt x="74" y="30"/>
                </a:lnTo>
                <a:lnTo>
                  <a:pt x="64" y="30"/>
                </a:lnTo>
                <a:lnTo>
                  <a:pt x="54" y="30"/>
                </a:lnTo>
                <a:lnTo>
                  <a:pt x="44" y="30"/>
                </a:lnTo>
                <a:lnTo>
                  <a:pt x="34" y="30"/>
                </a:lnTo>
                <a:lnTo>
                  <a:pt x="23" y="31"/>
                </a:lnTo>
                <a:lnTo>
                  <a:pt x="11" y="31"/>
                </a:lnTo>
                <a:lnTo>
                  <a:pt x="0" y="31"/>
                </a:lnTo>
                <a:lnTo>
                  <a:pt x="0" y="11"/>
                </a:lnTo>
                <a:lnTo>
                  <a:pt x="16" y="11"/>
                </a:lnTo>
                <a:lnTo>
                  <a:pt x="33" y="10"/>
                </a:lnTo>
                <a:lnTo>
                  <a:pt x="48" y="9"/>
                </a:lnTo>
                <a:lnTo>
                  <a:pt x="63" y="8"/>
                </a:lnTo>
                <a:lnTo>
                  <a:pt x="78" y="8"/>
                </a:lnTo>
                <a:lnTo>
                  <a:pt x="92" y="6"/>
                </a:lnTo>
                <a:lnTo>
                  <a:pt x="105" y="5"/>
                </a:lnTo>
                <a:lnTo>
                  <a:pt x="119" y="5"/>
                </a:lnTo>
                <a:lnTo>
                  <a:pt x="126" y="4"/>
                </a:lnTo>
                <a:lnTo>
                  <a:pt x="131" y="4"/>
                </a:lnTo>
                <a:lnTo>
                  <a:pt x="137" y="3"/>
                </a:lnTo>
                <a:lnTo>
                  <a:pt x="142" y="3"/>
                </a:lnTo>
                <a:lnTo>
                  <a:pt x="147" y="3"/>
                </a:lnTo>
                <a:lnTo>
                  <a:pt x="152" y="1"/>
                </a:lnTo>
                <a:lnTo>
                  <a:pt x="156" y="1"/>
                </a:lnTo>
                <a:lnTo>
                  <a:pt x="160" y="1"/>
                </a:lnTo>
                <a:lnTo>
                  <a:pt x="163" y="1"/>
                </a:lnTo>
                <a:lnTo>
                  <a:pt x="167" y="0"/>
                </a:lnTo>
                <a:lnTo>
                  <a:pt x="173" y="0"/>
                </a:lnTo>
                <a:lnTo>
                  <a:pt x="177" y="0"/>
                </a:lnTo>
                <a:lnTo>
                  <a:pt x="181" y="0"/>
                </a:lnTo>
                <a:lnTo>
                  <a:pt x="186" y="0"/>
                </a:lnTo>
                <a:lnTo>
                  <a:pt x="191" y="1"/>
                </a:lnTo>
                <a:lnTo>
                  <a:pt x="196" y="4"/>
                </a:lnTo>
                <a:lnTo>
                  <a:pt x="201" y="8"/>
                </a:lnTo>
                <a:lnTo>
                  <a:pt x="203" y="9"/>
                </a:lnTo>
                <a:lnTo>
                  <a:pt x="206" y="10"/>
                </a:lnTo>
                <a:lnTo>
                  <a:pt x="207" y="13"/>
                </a:lnTo>
                <a:lnTo>
                  <a:pt x="209" y="14"/>
                </a:lnTo>
                <a:lnTo>
                  <a:pt x="210" y="16"/>
                </a:lnTo>
                <a:lnTo>
                  <a:pt x="210" y="18"/>
                </a:lnTo>
                <a:lnTo>
                  <a:pt x="211" y="21"/>
                </a:lnTo>
                <a:lnTo>
                  <a:pt x="211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44008" y="2016641"/>
            <a:ext cx="3244676" cy="2380732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字上下窄中间宽，要把字写得紧凑些，下“口”要略宽于上“口”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3728" y="1973034"/>
            <a:ext cx="53955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）鱼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）篮子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 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）果子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柴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846017" y="1391336"/>
            <a:ext cx="8455025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、在括号里填入合适的动词。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87530" y="1973034"/>
            <a:ext cx="4572000" cy="295350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钓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捡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83518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43633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7351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1301551" y="1514439"/>
            <a:ext cx="8455025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仔细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升起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 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随意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喜爱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762839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、写出下面词语的反义词。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7824" y="1491356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合拢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粗心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丑陋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下降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刻意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厌恶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35696" y="1884383"/>
            <a:ext cx="4572000" cy="144077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57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有感情地朗读课文。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57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抄写本课词语。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197821" y="1707654"/>
            <a:ext cx="5885146" cy="1107996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accent3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en-US" altLang="zh-CN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</a:t>
            </a:r>
            <a:r>
              <a:rPr lang="zh-CN" altLang="en-US" sz="6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色的草地</a:t>
            </a:r>
            <a:endParaRPr lang="zh-CN" altLang="en-US" sz="6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69690"/>
            <a:ext cx="1113506" cy="1051524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330013" y="1813101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5"/>
          <p:cNvSpPr txBox="1"/>
          <p:nvPr/>
        </p:nvSpPr>
        <p:spPr>
          <a:xfrm>
            <a:off x="5634111" y="4085659"/>
            <a:ext cx="2106241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latin typeface="黑体" panose="02010609060101010101" charset="-122"/>
                <a:ea typeface="黑体" panose="02010609060101010101" charset="-122"/>
              </a:rPr>
              <a:t>三年</a:t>
            </a:r>
            <a:r>
              <a:rPr lang="zh-CN" altLang="en-US" sz="2200" b="1" dirty="0">
                <a:latin typeface="黑体" panose="02010609060101010101" charset="-122"/>
                <a:ea typeface="黑体" panose="02010609060101010101" charset="-122"/>
              </a:rPr>
              <a:t>级 上册</a:t>
            </a:r>
            <a:endParaRPr lang="zh-CN" altLang="en-US" sz="2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1619672" y="112918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18194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课文回顾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13657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987574"/>
            <a:ext cx="3510136" cy="3672408"/>
            <a:chOff x="467544" y="987574"/>
            <a:chExt cx="3510136" cy="3672408"/>
          </a:xfrm>
        </p:grpSpPr>
        <p:sp>
          <p:nvSpPr>
            <p:cNvPr id="2" name="矩形 1"/>
            <p:cNvSpPr/>
            <p:nvPr/>
          </p:nvSpPr>
          <p:spPr>
            <a:xfrm>
              <a:off x="971600" y="1131590"/>
              <a:ext cx="3006080" cy="3222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绿叶黄花青杆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，</a:t>
              </a:r>
              <a:endParaRPr lang="en-US" altLang="zh-CN" sz="2800" dirty="0" smtClean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每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人一把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小伞，</a:t>
              </a:r>
              <a:endParaRPr lang="en-US" altLang="zh-CN" sz="2800" dirty="0" smtClean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随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风传播各地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，</a:t>
              </a:r>
              <a:endParaRPr lang="en-US" altLang="zh-CN" sz="2800" dirty="0" smtClean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生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命之火永燃。 </a:t>
              </a:r>
              <a:endParaRPr lang="en-US" altLang="zh-CN" sz="2800" dirty="0" smtClean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（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打一植物）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>
              <a:off x="467544" y="987574"/>
              <a:ext cx="3096344" cy="3672408"/>
            </a:xfrm>
            <a:prstGeom prst="teardrop">
              <a:avLst>
                <a:gd name="adj" fmla="val 100000"/>
              </a:avLst>
            </a:prstGeom>
            <a:noFill/>
            <a:ln w="38100">
              <a:solidFill>
                <a:srgbClr val="FFC000"/>
              </a:solidFill>
              <a:prstDash val="lgDashDotDot"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 fontAlgn="auto">
                <a:lnSpc>
                  <a:spcPct val="120000"/>
                </a:lnSpc>
              </a:pP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314" y="1171324"/>
            <a:ext cx="3875514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572000" y="374375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蒲公英</a:t>
            </a:r>
            <a:endParaRPr lang="zh-CN" altLang="en-US" sz="5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298077" y="1954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697412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3163618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1563638"/>
            <a:ext cx="6074093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朗读课文第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自然段，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一边读一边想象课文描写的画面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，并</a:t>
            </a:r>
            <a:r>
              <a:rPr lang="zh-CN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画出“草地是怎样变化的？”</a:t>
            </a:r>
            <a:endParaRPr lang="zh-CN" altLang="zh-CN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19016" y="1356935"/>
            <a:ext cx="8255000" cy="1574855"/>
          </a:xfrm>
          <a:prstGeom prst="rect">
            <a:avLst/>
          </a:prstGeom>
          <a:solidFill>
            <a:schemeClr val="bg1">
              <a:alpha val="51000"/>
            </a:schemeClr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有一天，我起得很早去钓鱼，发现草地并不是金色的，而是绿色的。中午回家的时候，我看见草地是金色的。傍晚的时候，草地又变绿了。</a:t>
            </a:r>
            <a:endParaRPr lang="zh-CN" altLang="en-US" dirty="0"/>
          </a:p>
        </p:txBody>
      </p:sp>
      <p:cxnSp>
        <p:nvCxnSpPr>
          <p:cNvPr id="113" name="直接连接符 112"/>
          <p:cNvCxnSpPr/>
          <p:nvPr/>
        </p:nvCxnSpPr>
        <p:spPr>
          <a:xfrm>
            <a:off x="3131840" y="1797278"/>
            <a:ext cx="2520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430465" y="4593649"/>
            <a:ext cx="1961515" cy="583565"/>
          </a:xfrm>
          <a:prstGeom prst="rect">
            <a:avLst/>
          </a:prstGeom>
          <a:noFill/>
          <a:ln w="38100">
            <a:solidFill>
              <a:srgbClr val="92D050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时间顺序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59632" y="3140240"/>
            <a:ext cx="1443990" cy="6636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早上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02614" y="3160424"/>
            <a:ext cx="1487805" cy="69062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中午</a:t>
            </a:r>
            <a:endParaRPr lang="zh-CN" altLang="en-US" sz="3200" b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73094" y="3149264"/>
            <a:ext cx="1511300" cy="6459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傍晚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283968" y="2360386"/>
            <a:ext cx="1227040" cy="133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03622" y="2864071"/>
            <a:ext cx="863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32682" y="3921988"/>
            <a:ext cx="89789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绿色</a:t>
            </a:r>
            <a:endParaRPr kumimoji="1"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8980" y="3921988"/>
            <a:ext cx="89789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金色</a:t>
            </a:r>
            <a:endParaRPr kumimoji="1"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65285" y="3921988"/>
            <a:ext cx="89789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绿色</a:t>
            </a:r>
            <a:endParaRPr kumimoji="1"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703622" y="1928338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78495" y="2445350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73197" y="2425452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2843808" y="3356264"/>
            <a:ext cx="723414" cy="36004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5511008" y="3356264"/>
            <a:ext cx="723414" cy="36004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流程图: 资料带 27"/>
          <p:cNvSpPr/>
          <p:nvPr/>
        </p:nvSpPr>
        <p:spPr>
          <a:xfrm>
            <a:off x="611560" y="195486"/>
            <a:ext cx="2884150" cy="936104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草地的变化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4861771" y="359312"/>
            <a:ext cx="2745302" cy="805264"/>
          </a:xfrm>
          <a:prstGeom prst="cloudCallout">
            <a:avLst>
              <a:gd name="adj1" fmla="val -45316"/>
              <a:gd name="adj2" fmla="val 71679"/>
            </a:avLst>
          </a:prstGeom>
          <a:solidFill>
            <a:schemeClr val="bg1"/>
          </a:solidFill>
          <a:ln w="19050">
            <a:solidFill>
              <a:srgbClr val="92D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为什么会有这样的变化呢？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4" grpId="0" animBg="1"/>
      <p:bldP spid="24" grpId="0" animBg="1"/>
      <p:bldP spid="25" grpId="0" animBg="1"/>
      <p:bldP spid="17" grpId="0" animBg="1"/>
      <p:bldP spid="27" grpId="0" animBg="1"/>
      <p:bldP spid="28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0841" y="1058253"/>
            <a:ext cx="4270885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07504" y="1059582"/>
            <a:ext cx="8817496" cy="1643527"/>
          </a:xfrm>
          <a:prstGeom prst="rect">
            <a:avLst/>
          </a:prstGeom>
          <a:solidFill>
            <a:schemeClr val="bg1">
              <a:alpha val="51000"/>
            </a:schemeClr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zh-CN" altLang="en-US" dirty="0"/>
              <a:t>原来，蒲公英的花就像我们的手掌，可以张开、合上。花朵张开时，花瓣是金色的，草地也是金色的；花朵合拢时，金色的花瓣被包住了，草地就变成绿色的了。</a:t>
            </a:r>
            <a:endParaRPr lang="zh-CN" altLang="en-US" dirty="0"/>
          </a:p>
        </p:txBody>
      </p:sp>
      <p:pic>
        <p:nvPicPr>
          <p:cNvPr id="6" name="图片 5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11397"/>
            <a:ext cx="4419235" cy="24321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2200" y="3721890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</a:t>
            </a:r>
            <a:r>
              <a:rPr lang="zh-CN" altLang="en-US" sz="2000" b="1" dirty="0" smtClean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图片，播放视频</a:t>
            </a:r>
            <a:endParaRPr lang="zh-CN" altLang="en-US" sz="20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8131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矩形 2"/>
          <p:cNvSpPr>
            <a:spLocks noChangeArrowheads="1"/>
          </p:cNvSpPr>
          <p:nvPr/>
        </p:nvSpPr>
        <p:spPr bwMode="auto">
          <a:xfrm>
            <a:off x="4804321" y="3708654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花朵合拢时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4" name="矩形 6"/>
          <p:cNvSpPr>
            <a:spLocks noChangeArrowheads="1"/>
          </p:cNvSpPr>
          <p:nvPr/>
        </p:nvSpPr>
        <p:spPr bwMode="auto">
          <a:xfrm>
            <a:off x="837583" y="3638846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花朵张开时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872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7061" y="1737080"/>
            <a:ext cx="2448272" cy="1846636"/>
          </a:xfrm>
          <a:prstGeom prst="ellipse">
            <a:avLst/>
          </a:prstGeom>
          <a:ln>
            <a:solidFill>
              <a:srgbClr val="92D050"/>
            </a:solidFill>
          </a:ln>
          <a:effectLst>
            <a:softEdge rad="112500"/>
          </a:effectLst>
        </p:spPr>
      </p:pic>
      <p:pic>
        <p:nvPicPr>
          <p:cNvPr id="158723" name="Picture 3" descr="http://p0.so.qhimgs1.com/bdr/810__/t015d160507c843e7d4.jpg"/>
          <p:cNvPicPr>
            <a:picLocks noChangeAspect="1" noChangeArrowheads="1"/>
          </p:cNvPicPr>
          <p:nvPr/>
        </p:nvPicPr>
        <p:blipFill>
          <a:blip r:embed="rId2" cstate="print"/>
          <a:srcRect t="21899" b="17401"/>
          <a:stretch>
            <a:fillRect/>
          </a:stretch>
        </p:blipFill>
        <p:spPr bwMode="auto">
          <a:xfrm>
            <a:off x="4555386" y="1826003"/>
            <a:ext cx="2477900" cy="1668790"/>
          </a:xfrm>
          <a:prstGeom prst="ellipse">
            <a:avLst/>
          </a:prstGeom>
          <a:noFill/>
          <a:ln>
            <a:solidFill>
              <a:srgbClr val="92D050"/>
            </a:solidFill>
          </a:ln>
          <a:effectLst>
            <a:softEdge rad="101600"/>
          </a:effectLst>
        </p:spPr>
      </p:pic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3067311" y="3578081"/>
            <a:ext cx="1216658" cy="584775"/>
          </a:xfrm>
          <a:prstGeom prst="rect">
            <a:avLst/>
          </a:prstGeom>
          <a:solidFill>
            <a:schemeClr val="lt1">
              <a:alpha val="5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http://p2.so.qhimgs1.com/bdr/_240_/t01e1396ab149c3d55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7" b="80417" l="7988" r="85799"/>
                    </a14:imgEffect>
                  </a14:imgLayer>
                </a14:imgProps>
              </a:ext>
            </a:extLst>
          </a:blip>
          <a:srcRect r="14539" b="15750"/>
          <a:stretch>
            <a:fillRect/>
          </a:stretch>
        </p:blipFill>
        <p:spPr bwMode="auto">
          <a:xfrm rot="5400000">
            <a:off x="2912784" y="2127876"/>
            <a:ext cx="1613158" cy="112921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7377613" y="3622036"/>
            <a:ext cx="1117392" cy="584775"/>
          </a:xfrm>
          <a:prstGeom prst="rect">
            <a:avLst/>
          </a:prstGeom>
          <a:solidFill>
            <a:schemeClr val="lt1">
              <a:alpha val="5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拳头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4" descr="http://p2.so.qhmsg.com/bdr/_240_/t01262e3329fe4b302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17" b="84583" l="10000" r="90000"/>
                    </a14:imgEffect>
                  </a14:imgLayer>
                </a14:imgProps>
              </a:ext>
            </a:extLst>
          </a:blip>
          <a:srcRect b="18101"/>
          <a:stretch>
            <a:fillRect/>
          </a:stretch>
        </p:blipFill>
        <p:spPr bwMode="auto">
          <a:xfrm>
            <a:off x="7264082" y="1737080"/>
            <a:ext cx="1324201" cy="1626758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989487" y="789460"/>
            <a:ext cx="512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蒲公英的花就像我们的手掌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24201" y="4371950"/>
            <a:ext cx="2160240" cy="646986"/>
          </a:xfrm>
          <a:prstGeom prst="roundRect">
            <a:avLst/>
          </a:prstGeom>
          <a:noFill/>
          <a:ln w="38100">
            <a:solidFill>
              <a:srgbClr val="92D050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观察细致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4" grpId="0"/>
      <p:bldP spid="7" grpId="0" animBg="1"/>
      <p:bldP spid="10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2229461" y="2225798"/>
            <a:ext cx="151209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（张开）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2246437" y="4086079"/>
            <a:ext cx="151209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（合拢）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4176261" y="1505852"/>
            <a:ext cx="89979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金色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5586411" y="1321067"/>
            <a:ext cx="129659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草地也是金色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3974966" y="3165132"/>
            <a:ext cx="1198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宋体" panose="02010600030101010101" pitchFamily="2" charset="-122"/>
              </a:rPr>
              <a:t>金色的花瓣被包住</a:t>
            </a:r>
            <a:endParaRPr lang="en-US" altLang="zh-CN" sz="1800" b="1">
              <a:latin typeface="宋体" panose="02010600030101010101" pitchFamily="2" charset="-122"/>
            </a:endParaRP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5617565" y="3089566"/>
            <a:ext cx="1188244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草地就是绿色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23577" name="AutoShape 25"/>
          <p:cNvSpPr>
            <a:spLocks noChangeArrowheads="1"/>
          </p:cNvSpPr>
          <p:nvPr/>
        </p:nvSpPr>
        <p:spPr bwMode="auto">
          <a:xfrm>
            <a:off x="2129500" y="1672060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3578" name="AutoShape 26"/>
          <p:cNvSpPr>
            <a:spLocks noChangeArrowheads="1"/>
          </p:cNvSpPr>
          <p:nvPr/>
        </p:nvSpPr>
        <p:spPr bwMode="auto">
          <a:xfrm>
            <a:off x="3587461" y="1672060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3579" name="AutoShape 27"/>
          <p:cNvSpPr>
            <a:spLocks noChangeArrowheads="1"/>
          </p:cNvSpPr>
          <p:nvPr/>
        </p:nvSpPr>
        <p:spPr bwMode="auto">
          <a:xfrm>
            <a:off x="5097490" y="1672060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3580" name="AutoShape 28"/>
          <p:cNvSpPr>
            <a:spLocks noChangeArrowheads="1"/>
          </p:cNvSpPr>
          <p:nvPr/>
        </p:nvSpPr>
        <p:spPr bwMode="auto">
          <a:xfrm>
            <a:off x="2083935" y="3455060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3581" name="AutoShape 29"/>
          <p:cNvSpPr>
            <a:spLocks noChangeArrowheads="1"/>
          </p:cNvSpPr>
          <p:nvPr/>
        </p:nvSpPr>
        <p:spPr bwMode="auto">
          <a:xfrm>
            <a:off x="3542531" y="3455060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3582" name="AutoShape 30"/>
          <p:cNvSpPr>
            <a:spLocks noChangeArrowheads="1"/>
          </p:cNvSpPr>
          <p:nvPr/>
        </p:nvSpPr>
        <p:spPr bwMode="auto">
          <a:xfrm>
            <a:off x="5185565" y="3455059"/>
            <a:ext cx="432000" cy="18000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464" y="1215541"/>
            <a:ext cx="1999290" cy="1093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910" y="2851417"/>
            <a:ext cx="1825616" cy="15076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918" y="1068133"/>
            <a:ext cx="1840017" cy="1387853"/>
          </a:xfrm>
          <a:prstGeom prst="ellipse">
            <a:avLst/>
          </a:prstGeom>
          <a:ln>
            <a:solidFill>
              <a:srgbClr val="92D050"/>
            </a:solidFill>
          </a:ln>
          <a:effectLst>
            <a:softEdge rad="112500"/>
          </a:effectLst>
        </p:spPr>
      </p:pic>
      <p:pic>
        <p:nvPicPr>
          <p:cNvPr id="21" name="Picture 2" descr="http://p2.so.qhimgs1.com/bdr/_240_/t01e1396ab149c3d55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17" b="80417" l="7988" r="85799"/>
                    </a14:imgEffect>
                  </a14:imgLayer>
                </a14:imgProps>
              </a:ext>
            </a:extLst>
          </a:blip>
          <a:srcRect r="14539" b="15750"/>
          <a:stretch>
            <a:fillRect/>
          </a:stretch>
        </p:blipFill>
        <p:spPr bwMode="auto">
          <a:xfrm rot="5400000">
            <a:off x="2274905" y="952231"/>
            <a:ext cx="1613158" cy="112921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22" name="Picture 3" descr="http://p0.so.qhimgs1.com/bdr/810__/t015d160507c843e7d4.jpg"/>
          <p:cNvPicPr>
            <a:picLocks noChangeAspect="1" noChangeArrowheads="1"/>
          </p:cNvPicPr>
          <p:nvPr/>
        </p:nvPicPr>
        <p:blipFill>
          <a:blip r:embed="rId6" cstate="print"/>
          <a:srcRect t="21899" b="17401"/>
          <a:stretch>
            <a:fillRect/>
          </a:stretch>
        </p:blipFill>
        <p:spPr bwMode="auto">
          <a:xfrm>
            <a:off x="243917" y="2975412"/>
            <a:ext cx="1840017" cy="1239195"/>
          </a:xfrm>
          <a:prstGeom prst="ellipse">
            <a:avLst/>
          </a:prstGeom>
          <a:noFill/>
          <a:ln>
            <a:solidFill>
              <a:srgbClr val="92D050"/>
            </a:solidFill>
          </a:ln>
          <a:effectLst>
            <a:softEdge rad="101600"/>
          </a:effectLst>
        </p:spPr>
      </p:pic>
      <p:pic>
        <p:nvPicPr>
          <p:cNvPr id="23" name="Picture 4" descr="http://p2.so.qhmsg.com/bdr/_240_/t01262e3329fe4b302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917" b="84583" l="10000" r="90000"/>
                    </a14:imgEffect>
                  </a14:imgLayer>
                </a14:imgProps>
              </a:ext>
            </a:extLst>
          </a:blip>
          <a:srcRect b="18101"/>
          <a:stretch>
            <a:fillRect/>
          </a:stretch>
        </p:blipFill>
        <p:spPr bwMode="auto">
          <a:xfrm>
            <a:off x="2349603" y="2772812"/>
            <a:ext cx="1068591" cy="131274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0" grpId="0"/>
      <p:bldP spid="23572" grpId="0"/>
      <p:bldP spid="23573" grpId="0"/>
      <p:bldP spid="23574" grpId="0"/>
      <p:bldP spid="23575" grpId="0"/>
      <p:bldP spid="23576" grpId="0"/>
      <p:bldP spid="23577" grpId="0" animBg="1"/>
      <p:bldP spid="23578" grpId="0" animBg="1"/>
      <p:bldP spid="23579" grpId="0" animBg="1"/>
      <p:bldP spid="23580" grpId="0" animBg="1"/>
      <p:bldP spid="23581" grpId="0" animBg="1"/>
      <p:bldP spid="235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5536" y="1204595"/>
            <a:ext cx="95350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早上，草地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因为蒲公英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2211948"/>
            <a:ext cx="9001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中午，草地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，因为蒲公英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14575" y="2211948"/>
            <a:ext cx="15551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是金色的</a:t>
            </a:r>
            <a:endParaRPr lang="zh-CN" altLang="en-US" sz="2400" b="1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536" y="3292068"/>
            <a:ext cx="9001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傍晚，草地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，因为蒲公英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14575" y="3292068"/>
            <a:ext cx="15551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是绿色的</a:t>
            </a:r>
            <a:endParaRPr lang="zh-CN" altLang="en-US" sz="2400" b="1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84168" y="2210658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花朵</a:t>
            </a:r>
            <a:r>
              <a:rPr lang="zh-CN" altLang="en-US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是张开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09170" y="3290778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的花朵是合拢的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0245" y="1202615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色的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84168" y="1202616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花朵</a:t>
            </a:r>
            <a:r>
              <a:rPr 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合拢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1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8911" y="1059582"/>
            <a:ext cx="8333569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作者用文字把草地慢慢变化的过程清晰地展现在我们面前，对你有什么启发吗？</a:t>
            </a:r>
            <a:endParaRPr lang="zh-CN" altLang="en-US" sz="28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899592" y="2355726"/>
            <a:ext cx="6048672" cy="576064"/>
          </a:xfrm>
          <a:prstGeom prst="wedgeRoundRectCallout">
            <a:avLst>
              <a:gd name="adj1" fmla="val 53039"/>
              <a:gd name="adj2" fmla="val -33478"/>
              <a:gd name="adj3" fmla="val 16667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按照时间顺序来写，读起来觉得很清楚。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046198" y="3219822"/>
            <a:ext cx="6982185" cy="576064"/>
          </a:xfrm>
          <a:prstGeom prst="wedgeRoundRectCallout">
            <a:avLst>
              <a:gd name="adj1" fmla="val -53620"/>
              <a:gd name="adj2" fmla="val 8974"/>
              <a:gd name="adj3" fmla="val 16667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写清不同时间草地的样子，读起来觉得很明白。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046199" y="4083918"/>
            <a:ext cx="6768752" cy="576064"/>
          </a:xfrm>
          <a:prstGeom prst="wedgeRoundRectCallout">
            <a:avLst>
              <a:gd name="adj1" fmla="val 53039"/>
              <a:gd name="adj2" fmla="val -33478"/>
              <a:gd name="adj3" fmla="val 16667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为了写清楚草地的变化，需要长时间细致的观察。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总结提升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658306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我们只要稍加留意，就会发现事物是变化着的。如，向日葵会随着太阳转动，含羞草被触碰后会“害羞”地低下头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你留意过哪些事物的变化？和同学交流。（课后第三题）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195486"/>
            <a:ext cx="2359036" cy="2359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://img2.imgtn.bdimg.com/it/u=247377390,295210751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0" name="AutoShape 4" descr="http://img2.imgtn.bdimg.com/it/u=247377390,295210751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06" name="Picture 10" descr="http://img.pconline.com.cn/images/upload/upc/tx/itbbs/1610/10/c25/28166271_1476087266567_m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8185" y="1635646"/>
            <a:ext cx="2736304" cy="21043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"/>
          <p:cNvSpPr txBox="1"/>
          <p:nvPr/>
        </p:nvSpPr>
        <p:spPr>
          <a:xfrm>
            <a:off x="6444208" y="3939902"/>
            <a:ext cx="158417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牵牛花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835696" y="1272525"/>
            <a:ext cx="3600400" cy="2667377"/>
          </a:xfrm>
          <a:prstGeom prst="wedgeRoundRectCallout">
            <a:avLst>
              <a:gd name="adj1" fmla="val -47936"/>
              <a:gd name="adj2" fmla="val -10043"/>
              <a:gd name="adj3" fmla="val 16667"/>
            </a:avLst>
          </a:prstGeom>
          <a:noFill/>
          <a:ln>
            <a:solidFill>
              <a:srgbClr val="92D050"/>
            </a:solidFill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牵牛花清晨四点左右开放，而到了中午，牵牛花就会收拢花瓣，直到第二天清晨四点左右再开放。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797" y="754893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  默读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自然段，从第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自然段中你读懂了什么？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957" y="2304013"/>
            <a:ext cx="99060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4462" y="2304013"/>
            <a:ext cx="935355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176557" y="2423393"/>
            <a:ext cx="815975" cy="45656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478557" y="2423393"/>
            <a:ext cx="815975" cy="45656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/>
        </p:nvSpPr>
        <p:spPr bwMode="gray">
          <a:xfrm rot="2784032" flipH="1">
            <a:off x="2200760" y="3173727"/>
            <a:ext cx="828689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solidFill>
              <a:srgbClr val="00A06C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9"/>
          <p:cNvSpPr/>
          <p:nvPr/>
        </p:nvSpPr>
        <p:spPr bwMode="gray">
          <a:xfrm rot="8424889" flipH="1" flipV="1">
            <a:off x="5128234" y="3171133"/>
            <a:ext cx="1035685" cy="33845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solidFill>
              <a:srgbClr val="00A06C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2532" y="3561189"/>
            <a:ext cx="2111563" cy="666745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作者的感受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87822" y="2177012"/>
            <a:ext cx="748863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可爱的草地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的蒲公英！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7300" y="1333271"/>
            <a:ext cx="702756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朗读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课文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，读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准字音，读通句子。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760" y="2136568"/>
            <a:ext cx="5976664" cy="2593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蒲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玩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哈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合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拢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8024" y="2276356"/>
            <a:ext cx="108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shuǎ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5456" y="3587361"/>
            <a:ext cx="126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</a:rPr>
              <a:t>lǒnɡ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6372200" y="2249344"/>
            <a:ext cx="138266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</a:t>
            </a:r>
            <a:r>
              <a:rPr lang="zh-CN" alt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qiàn</a:t>
            </a:r>
            <a:endParaRPr lang="zh-CN" altLang="en-US" sz="28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2440754" y="3596305"/>
            <a:ext cx="130320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  <a:sym typeface="+mn-ea"/>
              </a:rPr>
              <a:t>diào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499766" y="2239424"/>
            <a:ext cx="2072233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charset="-122"/>
                <a:cs typeface="汉语拼音" panose="000B0604020202020204" pitchFamily="34" charset="0"/>
                <a:sym typeface="+mn-ea"/>
              </a:rPr>
              <a:t>pú   yīng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5" name="图文框 14"/>
          <p:cNvSpPr/>
          <p:nvPr/>
        </p:nvSpPr>
        <p:spPr>
          <a:xfrm>
            <a:off x="7017665" y="742625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7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3622501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656725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4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小练笔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03159" y="2588742"/>
            <a:ext cx="482453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家乡的老树是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挺拔，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苍翠啊。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5107" y="1347614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用“</a:t>
            </a:r>
            <a:r>
              <a:rPr lang="zh-CN" altLang="en-US" sz="2800" dirty="0" smtClean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多么</a:t>
            </a:r>
            <a:r>
              <a:rPr lang="en-US" altLang="zh-CN" sz="2800" dirty="0" smtClean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 smtClean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多么</a:t>
            </a:r>
            <a:r>
              <a:rPr lang="en-US" altLang="zh-CN" sz="2800" dirty="0" smtClean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”造句。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1493"/>
            <a:ext cx="576064" cy="561632"/>
          </a:xfrm>
          <a:prstGeom prst="rect">
            <a:avLst/>
          </a:prstGeom>
        </p:spPr>
      </p:pic>
      <p:pic>
        <p:nvPicPr>
          <p:cNvPr id="4098" name="Picture 2" descr="https://timgsa.baidu.com/timg?image&amp;quality=80&amp;size=b9999_10000&amp;sec=1599196632413&amp;di=82f7520a2425ee936ee29179d12478fe&amp;imgtype=0&amp;src=http%3A%2F%2Fss2.meipian.me%2Fusers%2F17724051%2F911d4f5b773944ac93725208dde7d2ba.jpg-mobi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95" y="1350097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1036" y="699542"/>
            <a:ext cx="19880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观察记录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单</a:t>
            </a:r>
            <a:endParaRPr lang="zh-CN" altLang="en-US" dirty="0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12764" y="1251589"/>
          <a:ext cx="6768751" cy="2101601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1933929"/>
                <a:gridCol w="1021251"/>
                <a:gridCol w="1224136"/>
                <a:gridCol w="1235685"/>
                <a:gridCol w="1353750"/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观察对象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观察地点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观察时间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4814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观察所得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760836" y="3466306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选择不同的时间对同一事物进行观察。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4570" y="3915885"/>
            <a:ext cx="6967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发现事物出现变化后，要进一步仔细观察，思考发生变化的原因，注意随时在观察记录单上记录观察所得。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学以致用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6256" y="1866186"/>
            <a:ext cx="1224136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可爱     有趣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953016" y="1451460"/>
            <a:ext cx="738664" cy="24006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lvl="0" algn="ctr"/>
            <a:r>
              <a:rPr lang="zh-CN" altLang="zh-CN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金色的草地</a:t>
            </a:r>
            <a:endParaRPr lang="zh-CN" altLang="zh-CN" sz="36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结构梳理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78824" y="1491630"/>
            <a:ext cx="4572000" cy="21929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早上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合拢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绿色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张开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金色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傍晚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合拢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绿色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927141" y="1778949"/>
            <a:ext cx="268595" cy="1803987"/>
          </a:xfrm>
          <a:prstGeom prst="leftBrace">
            <a:avLst>
              <a:gd name="adj1" fmla="val 44192"/>
              <a:gd name="adj2" fmla="val 50000"/>
            </a:avLst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478195" y="1762658"/>
            <a:ext cx="254045" cy="1803987"/>
          </a:xfrm>
          <a:prstGeom prst="leftBrace">
            <a:avLst>
              <a:gd name="adj1" fmla="val 44192"/>
              <a:gd name="adj2" fmla="val 50000"/>
            </a:avLst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5" grpId="0"/>
      <p:bldP spid="16" grpId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11560" y="1045146"/>
            <a:ext cx="7674280" cy="36148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课以儿童的视角，描写了生活在乡村的小男孩观察发现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寻找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过程。课文语言平实，意境优美，充满了童真童趣，让我们体会到了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勤于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乐趣，抒发了作者对大自然的热爱之情。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15880" y="164176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6217" y="22141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1528614" y="3369717"/>
            <a:ext cx="1315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主题概括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2488" y="1033416"/>
            <a:ext cx="5511800" cy="3842590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诗言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花语有感</a:t>
            </a:r>
            <a:b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张润江 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随风轻舞逸天涯，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时暮悠然伴彩霞。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胜景险峰皆过眼，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甘将春喜送千家。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拓展延伸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11560" y="1275606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一、下面对课文理解正确的是（    ）</a:t>
            </a: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664" y="2281422"/>
            <a:ext cx="7320915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A.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这篇文章中出现了两个人物。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B.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是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我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和弟弟一起发现的蒲公英的秘密。 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C.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蒲公英的花瓣一直是开着的。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7427" y="1277740"/>
            <a:ext cx="4394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en-US" altLang="zh-CN" sz="4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1" y="411510"/>
            <a:ext cx="849694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二、在生活中，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我们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只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要稍加留意，就会发现事物是变化着的。你留意过哪些事物的变化？和同学交流。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521" y="1960999"/>
            <a:ext cx="8819218" cy="113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牛花清晨四点左右开放，而到了中午，牵牛花就会收拢花瓣，直到第二天清晨四点左右再开放。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864" y="3633867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向日葵会随着太阳转动，含羞草被触碰后会“害羞”地低下头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468" y="3123119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Songti SC" panose="02010600040101010101" pitchFamily="2" charset="-122"/>
                <a:ea typeface="Songti SC" panose="02010600040101010101" pitchFamily="2" charset="-122"/>
              </a:rPr>
              <a:t>还可以介绍哪些？</a:t>
            </a:r>
            <a:endParaRPr lang="zh-CN" altLang="en-US" sz="28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606420" y="1419622"/>
            <a:ext cx="792088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选择自己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感兴趣的事物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，观察一段时间，完成自己的观察记录单。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完成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七彩课堂素养提升手册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本课练习。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1921" y="509940"/>
              <a:ext cx="9460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 smtClean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876791" y="215028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1043609" y="789703"/>
            <a:ext cx="1641913" cy="157543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3353678" y="1631931"/>
            <a:ext cx="1054525" cy="101182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1043609" y="2859782"/>
            <a:ext cx="1368152" cy="131275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5220072" y="1203599"/>
            <a:ext cx="1425887" cy="136815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3504516" y="3167982"/>
            <a:ext cx="1641913" cy="157543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t="3226" r="23489" b="43548"/>
          <a:stretch>
            <a:fillRect/>
          </a:stretch>
        </p:blipFill>
        <p:spPr bwMode="auto">
          <a:xfrm>
            <a:off x="6644129" y="2859782"/>
            <a:ext cx="1641913" cy="157543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5"/>
          <p:cNvSpPr txBox="1">
            <a:spLocks noChangeArrowheads="1"/>
          </p:cNvSpPr>
          <p:nvPr/>
        </p:nvSpPr>
        <p:spPr bwMode="auto">
          <a:xfrm>
            <a:off x="1449584" y="1180520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5"/>
          <p:cNvSpPr txBox="1">
            <a:spLocks noChangeArrowheads="1"/>
          </p:cNvSpPr>
          <p:nvPr/>
        </p:nvSpPr>
        <p:spPr bwMode="auto">
          <a:xfrm>
            <a:off x="1246596" y="3162216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5"/>
          <p:cNvSpPr txBox="1">
            <a:spLocks noChangeArrowheads="1"/>
          </p:cNvSpPr>
          <p:nvPr/>
        </p:nvSpPr>
        <p:spPr bwMode="auto">
          <a:xfrm>
            <a:off x="3468590" y="1783901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3790234" y="3516159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5"/>
          <p:cNvSpPr txBox="1">
            <a:spLocks noChangeArrowheads="1"/>
          </p:cNvSpPr>
          <p:nvPr/>
        </p:nvSpPr>
        <p:spPr bwMode="auto">
          <a:xfrm>
            <a:off x="5475320" y="1429958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7043433" y="3247811"/>
            <a:ext cx="12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0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1491630"/>
            <a:ext cx="64097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朗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读课文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，一边读一边想象课文描写的画面，读完想一想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：课文主要描写了哪几个场景？这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篇草地给你留下了怎样的印象？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2秋\3语定稿课本\IMG_20220725_103727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70" t="9770" r="9625" b="7763"/>
          <a:stretch>
            <a:fillRect/>
          </a:stretch>
        </p:blipFill>
        <p:spPr bwMode="auto">
          <a:xfrm>
            <a:off x="4729883" y="566557"/>
            <a:ext cx="3155754" cy="426623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290" y="566557"/>
            <a:ext cx="3190875" cy="425767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606298" y="1253353"/>
            <a:ext cx="3024336" cy="393324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5496" y="1253353"/>
            <a:ext cx="1498794" cy="393324"/>
          </a:xfrm>
          <a:prstGeom prst="roundRect">
            <a:avLst/>
          </a:prstGeom>
          <a:noFill/>
          <a:ln>
            <a:solidFill>
              <a:srgbClr val="FF6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</a:rPr>
              <a:t>蒲公英盛开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631011" y="1646677"/>
            <a:ext cx="2999623" cy="974828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4685" y="2118413"/>
            <a:ext cx="1440160" cy="503091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兄弟俩玩耍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27563" y="2679717"/>
            <a:ext cx="3003071" cy="7338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765160" y="555526"/>
            <a:ext cx="2999623" cy="6243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618459" y="1297971"/>
            <a:ext cx="1440159" cy="450308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草地的变化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12" name="云形 11"/>
          <p:cNvSpPr/>
          <p:nvPr/>
        </p:nvSpPr>
        <p:spPr>
          <a:xfrm rot="20768562">
            <a:off x="7269162" y="2674028"/>
            <a:ext cx="1427773" cy="477341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CC66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有趣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云形 12"/>
          <p:cNvSpPr/>
          <p:nvPr/>
        </p:nvSpPr>
        <p:spPr>
          <a:xfrm rot="20912764">
            <a:off x="7253365" y="1921053"/>
            <a:ext cx="1418903" cy="44890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CC66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可爱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419622"/>
            <a:ext cx="74178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再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读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课文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3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边</a:t>
            </a:r>
            <a:r>
              <a:rPr lang="zh-CN" altLang="zh-CN" sz="36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读边想象课文描写的场景。哪些场景让你觉得有趣？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3.so.qhmsg.com/bdr/1080__/t014e0cfa8a03b0a538.jpg"/>
          <p:cNvPicPr>
            <a:picLocks noChangeAspect="1" noChangeArrowheads="1"/>
          </p:cNvPicPr>
          <p:nvPr/>
        </p:nvPicPr>
        <p:blipFill>
          <a:blip r:embed="rId1" cstate="print"/>
          <a:srcRect b="957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流程图: 资料带 1"/>
          <p:cNvSpPr/>
          <p:nvPr/>
        </p:nvSpPr>
        <p:spPr>
          <a:xfrm>
            <a:off x="611560" y="411510"/>
            <a:ext cx="3312368" cy="936104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蒲公英盛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开的场景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9259" y="1462880"/>
            <a:ext cx="8118475" cy="1922065"/>
          </a:xfrm>
          <a:prstGeom prst="rect">
            <a:avLst/>
          </a:prstGeom>
          <a:solidFill>
            <a:schemeClr val="bg1">
              <a:alpha val="51000"/>
            </a:schemeClr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我们住在乡下，窗前是一大片草地。草地上长满了蒲公英。当蒲公英盛开的时候，这片草地就变成金色的了。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140"/>
          <p:cNvSpPr/>
          <p:nvPr/>
        </p:nvSpPr>
        <p:spPr>
          <a:xfrm>
            <a:off x="5580112" y="1549400"/>
            <a:ext cx="1302767" cy="503238"/>
          </a:xfrm>
          <a:prstGeom prst="roundRect">
            <a:avLst/>
          </a:prstGeom>
          <a:noFill/>
          <a:ln w="38100">
            <a:solidFill>
              <a:srgbClr val="E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" name="矩形: 圆角 141"/>
          <p:cNvSpPr/>
          <p:nvPr/>
        </p:nvSpPr>
        <p:spPr>
          <a:xfrm>
            <a:off x="1529557" y="2192079"/>
            <a:ext cx="882204" cy="503237"/>
          </a:xfrm>
          <a:prstGeom prst="roundRect">
            <a:avLst/>
          </a:prstGeom>
          <a:noFill/>
          <a:ln w="38100">
            <a:solidFill>
              <a:srgbClr val="E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" name="矩形: 圆角 142"/>
          <p:cNvSpPr/>
          <p:nvPr/>
        </p:nvSpPr>
        <p:spPr>
          <a:xfrm>
            <a:off x="6046788" y="2236438"/>
            <a:ext cx="836091" cy="455278"/>
          </a:xfrm>
          <a:prstGeom prst="roundRect">
            <a:avLst/>
          </a:prstGeom>
          <a:noFill/>
          <a:ln w="38100">
            <a:solidFill>
              <a:srgbClr val="E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矩形: 圆角 142"/>
          <p:cNvSpPr/>
          <p:nvPr/>
        </p:nvSpPr>
        <p:spPr>
          <a:xfrm>
            <a:off x="3563888" y="2913625"/>
            <a:ext cx="836091" cy="455278"/>
          </a:xfrm>
          <a:prstGeom prst="roundRect">
            <a:avLst/>
          </a:prstGeom>
          <a:noFill/>
          <a:ln w="38100">
            <a:solidFill>
              <a:srgbClr val="E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30718" y="2456002"/>
            <a:ext cx="1136015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3367" y="1441426"/>
            <a:ext cx="76962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616" y="2984063"/>
            <a:ext cx="65532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0402" y="1416901"/>
            <a:ext cx="531495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72200" y="1992093"/>
            <a:ext cx="42164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2987" y="2436141"/>
            <a:ext cx="403225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8950" y="3042975"/>
            <a:ext cx="115189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99703" y="3452661"/>
            <a:ext cx="367030" cy="575945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32"/>
          <p:cNvSpPr txBox="1">
            <a:spLocks noChangeArrowheads="1"/>
          </p:cNvSpPr>
          <p:nvPr/>
        </p:nvSpPr>
        <p:spPr bwMode="auto">
          <a:xfrm>
            <a:off x="640524" y="1419622"/>
            <a:ext cx="8281988" cy="2608984"/>
          </a:xfrm>
          <a:prstGeom prst="rect">
            <a:avLst/>
          </a:prstGeom>
          <a:solidFill>
            <a:schemeClr val="bg1">
              <a:alpha val="51000"/>
            </a:schemeClr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/>
              <a:t>    我和弟弟常常在草地上玩耍。有一次，弟弟跑在我前面，我装着一本正经的样子，喊：“谢廖沙！”他回过头来，我就使劲一吹，把蒲公英的绒毛吹到他的脸上。弟弟也假装打哈欠，把蒲公英的绒毛朝我脸上吹。</a:t>
            </a:r>
            <a:endParaRPr lang="zh-CN" altLang="en-US" sz="2800" dirty="0"/>
          </a:p>
        </p:txBody>
      </p:sp>
      <p:sp>
        <p:nvSpPr>
          <p:cNvPr id="2" name="流程图: 资料带 1"/>
          <p:cNvSpPr/>
          <p:nvPr/>
        </p:nvSpPr>
        <p:spPr>
          <a:xfrm>
            <a:off x="611560" y="411510"/>
            <a:ext cx="3312368" cy="936104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兄弟俩玩耍的场景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990821" y="4028606"/>
            <a:ext cx="4836073" cy="1124426"/>
          </a:xfrm>
          <a:prstGeom prst="cloudCallout">
            <a:avLst>
              <a:gd name="adj1" fmla="val 33266"/>
              <a:gd name="adj2" fmla="val -9919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n w="11430"/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天真、活泼、顽皮</a:t>
            </a:r>
            <a:endParaRPr lang="en-US" altLang="zh-CN" sz="2800" b="1" dirty="0">
              <a:ln w="11430"/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044375" y="3778458"/>
            <a:ext cx="1552575" cy="461665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动作描写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840" y="3481298"/>
            <a:ext cx="2247966" cy="1800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bldLvl="0" animBg="1"/>
      <p:bldP spid="12" grpId="0" bldLvl="0" animBg="1"/>
      <p:bldP spid="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DOC_GUID" val="{39f9b244-7ac2-4ead-806e-68998c2c8759}"/>
  <p:tag name="KSO_WPP_MARK_KEY" val="ac5e3e87-3e9b-445a-8df7-ca870066e835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l" fontAlgn="auto">
          <a:lnSpc>
            <a:spcPct val="120000"/>
          </a:lnSpc>
          <a:defRPr lang="zh-CN" altLang="en-US" sz="2400" b="1" dirty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Application>WPS 演示</Application>
  <PresentationFormat>全屏显示(16:9)</PresentationFormat>
  <Paragraphs>346</Paragraphs>
  <Slides>38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黑体</vt:lpstr>
      <vt:lpstr>楷体</vt:lpstr>
      <vt:lpstr>汉语拼音</vt:lpstr>
      <vt:lpstr>Kaiti SC</vt:lpstr>
      <vt:lpstr>Calibri</vt:lpstr>
      <vt:lpstr>Times New Roman</vt:lpstr>
      <vt:lpstr>微软雅黑</vt:lpstr>
      <vt:lpstr>Impact</vt:lpstr>
      <vt:lpstr>Arial Unicode MS</vt:lpstr>
      <vt:lpstr>GB Pinyinok-B</vt:lpstr>
      <vt:lpstr>仿宋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165</cp:revision>
  <dcterms:created xsi:type="dcterms:W3CDTF">2017-03-17T02:28:00Z</dcterms:created>
  <dcterms:modified xsi:type="dcterms:W3CDTF">2022-11-29T12:12:30Z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DF600AA0B8144D6F921089B2A9F6C592</vt:lpwstr>
  </property>
</Properties>
</file>