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63" r:id="rId3"/>
  </p:sldMasterIdLst>
  <p:notesMasterIdLst>
    <p:notesMasterId r:id="rId6"/>
  </p:notesMasterIdLst>
  <p:handoutMasterIdLst>
    <p:handoutMasterId r:id="rId44"/>
  </p:handoutMasterIdLst>
  <p:sldIdLst>
    <p:sldId id="1051" r:id="rId4"/>
    <p:sldId id="2069" r:id="rId5"/>
    <p:sldId id="2098" r:id="rId7"/>
    <p:sldId id="1844" r:id="rId8"/>
    <p:sldId id="1836" r:id="rId9"/>
    <p:sldId id="2064" r:id="rId10"/>
    <p:sldId id="1932" r:id="rId11"/>
    <p:sldId id="1935" r:id="rId12"/>
    <p:sldId id="1936" r:id="rId13"/>
    <p:sldId id="2097" r:id="rId14"/>
    <p:sldId id="2099" r:id="rId15"/>
    <p:sldId id="2100" r:id="rId16"/>
    <p:sldId id="2101" r:id="rId17"/>
    <p:sldId id="1456" r:id="rId18"/>
    <p:sldId id="2067" r:id="rId19"/>
    <p:sldId id="2068" r:id="rId20"/>
    <p:sldId id="1487" r:id="rId21"/>
    <p:sldId id="2103" r:id="rId22"/>
    <p:sldId id="2108" r:id="rId23"/>
    <p:sldId id="2109" r:id="rId24"/>
    <p:sldId id="2127" r:id="rId25"/>
    <p:sldId id="2106" r:id="rId26"/>
    <p:sldId id="2115" r:id="rId27"/>
    <p:sldId id="2116" r:id="rId28"/>
    <p:sldId id="2131" r:id="rId29"/>
    <p:sldId id="2132" r:id="rId30"/>
    <p:sldId id="2134" r:id="rId31"/>
    <p:sldId id="2135" r:id="rId32"/>
    <p:sldId id="2139" r:id="rId33"/>
    <p:sldId id="2146" r:id="rId34"/>
    <p:sldId id="2159" r:id="rId35"/>
    <p:sldId id="2160" r:id="rId36"/>
    <p:sldId id="2161" r:id="rId37"/>
    <p:sldId id="2162" r:id="rId38"/>
    <p:sldId id="2150" r:id="rId39"/>
    <p:sldId id="2153" r:id="rId40"/>
    <p:sldId id="2154" r:id="rId41"/>
    <p:sldId id="2155" r:id="rId42"/>
    <p:sldId id="2156" r:id="rId43"/>
  </p:sldIdLst>
  <p:sldSz cx="9144000" cy="5143500" type="screen16x9"/>
  <p:notesSz cx="6858000" cy="9144000"/>
  <p:embeddedFontLst>
    <p:embeddedFont>
      <p:font typeface="微软雅黑" panose="020B0503020204020204" charset="-122"/>
      <p:regular r:id="rId49"/>
    </p:embeddedFont>
    <p:embeddedFont>
      <p:font typeface="楷体" panose="02010609060101010101" pitchFamily="49" charset="-122"/>
      <p:regular r:id="rId50"/>
    </p:embeddedFont>
    <p:embeddedFont>
      <p:font typeface="黑体" panose="02010609060101010101" pitchFamily="49" charset="-122"/>
      <p:regular r:id="rId51"/>
    </p:embeddedFont>
    <p:embeddedFont>
      <p:font typeface="Calibri" panose="020F0502020204030204" charset="0"/>
      <p:regular r:id="rId52"/>
      <p:bold r:id="rId53"/>
      <p:italic r:id="rId54"/>
      <p:boldItalic r:id="rId55"/>
    </p:embeddedFont>
    <p:embeddedFont>
      <p:font typeface="汉语拼音" panose="000B0604020202020204" pitchFamily="34" charset="0"/>
      <p:regular r:id="rId56"/>
    </p:embeddedFont>
    <p:embeddedFont>
      <p:font typeface="GB Pinyinok-B" panose="02010600030101010101" pitchFamily="2" charset="-122"/>
      <p:regular r:id="rId57"/>
    </p:embeddedFont>
    <p:embeddedFont>
      <p:font typeface="幼圆" panose="02010509060101010101" pitchFamily="49" charset="-122"/>
      <p:regular r:id="rId58"/>
    </p:embeddedFont>
    <p:embeddedFont>
      <p:font typeface="Impact" panose="020B0806030902050204" charset="0"/>
      <p:regular r:id="rId59"/>
    </p:embeddedFont>
  </p:embeddedFontLst>
  <p:custDataLst>
    <p:tags r:id="rId6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5EFF7"/>
    <a:srgbClr val="0000FF"/>
    <a:srgbClr val="0066FF"/>
    <a:srgbClr val="F08E62"/>
    <a:srgbClr val="FF7C80"/>
    <a:srgbClr val="FF0000"/>
    <a:srgbClr val="A38302"/>
    <a:srgbClr val="FAEEDB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26" autoAdjust="0"/>
    <p:restoredTop sz="92050" autoAdjust="0"/>
  </p:normalViewPr>
  <p:slideViewPr>
    <p:cSldViewPr>
      <p:cViewPr varScale="1">
        <p:scale>
          <a:sx n="50" d="100"/>
          <a:sy n="50" d="100"/>
        </p:scale>
        <p:origin x="-108" y="-864"/>
      </p:cViewPr>
      <p:guideLst>
        <p:guide orient="horz" pos="2622"/>
        <p:guide pos="501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1872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51"/>
        <p:guide pos="22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0" Type="http://schemas.openxmlformats.org/officeDocument/2006/relationships/tags" Target="tags/tag11.xml"/><Relationship Id="rId6" Type="http://schemas.openxmlformats.org/officeDocument/2006/relationships/notesMaster" Target="notesMasters/notesMaster1.xml"/><Relationship Id="rId59" Type="http://schemas.openxmlformats.org/officeDocument/2006/relationships/font" Target="fonts/font11.fntdata"/><Relationship Id="rId58" Type="http://schemas.openxmlformats.org/officeDocument/2006/relationships/font" Target="fonts/font10.fntdata"/><Relationship Id="rId57" Type="http://schemas.openxmlformats.org/officeDocument/2006/relationships/font" Target="fonts/font9.fntdata"/><Relationship Id="rId56" Type="http://schemas.openxmlformats.org/officeDocument/2006/relationships/font" Target="fonts/font8.fntdata"/><Relationship Id="rId55" Type="http://schemas.openxmlformats.org/officeDocument/2006/relationships/font" Target="fonts/font7.fntdata"/><Relationship Id="rId54" Type="http://schemas.openxmlformats.org/officeDocument/2006/relationships/font" Target="fonts/font6.fntdata"/><Relationship Id="rId53" Type="http://schemas.openxmlformats.org/officeDocument/2006/relationships/font" Target="fonts/font5.fntdata"/><Relationship Id="rId52" Type="http://schemas.openxmlformats.org/officeDocument/2006/relationships/font" Target="fonts/font4.fntdata"/><Relationship Id="rId51" Type="http://schemas.openxmlformats.org/officeDocument/2006/relationships/font" Target="fonts/font3.fntdata"/><Relationship Id="rId50" Type="http://schemas.openxmlformats.org/officeDocument/2006/relationships/font" Target="fonts/font2.fntdata"/><Relationship Id="rId5" Type="http://schemas.openxmlformats.org/officeDocument/2006/relationships/slide" Target="slides/slide2.xml"/><Relationship Id="rId49" Type="http://schemas.openxmlformats.org/officeDocument/2006/relationships/font" Target="fonts/font1.fntdata"/><Relationship Id="rId48" Type="http://schemas.openxmlformats.org/officeDocument/2006/relationships/commentAuthors" Target="commentAuthors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588" y="0"/>
            <a:ext cx="0" cy="0"/>
          </a:xfrm>
        </p:spPr>
      </p:sp>
      <p:sp>
        <p:nvSpPr>
          <p:cNvPr id="16387" name="备注占位符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9EE0AC-5650-46F3-80CA-F9DB303097DA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幻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8778787-0600-4CFD-BA4F-0BB58B52FB67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E58396D4-B828-4740-86F0-87309279C8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B673F554-CAAA-4BF3-8883-3564B27EDC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E58396D4-B828-4740-86F0-87309279C8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B673F554-CAAA-4BF3-8883-3564B27EDC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E58396D4-B828-4740-86F0-87309279C8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B673F554-CAAA-4BF3-8883-3564B27EDC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E58396D4-B828-4740-86F0-87309279C8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B673F554-CAAA-4BF3-8883-3564B27EDC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E58396D4-B828-4740-86F0-87309279C8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B673F554-CAAA-4BF3-8883-3564B27EDC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E58396D4-B828-4740-86F0-87309279C8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B673F554-CAAA-4BF3-8883-3564B27EDC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E58396D4-B828-4740-86F0-87309279C8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B673F554-CAAA-4BF3-8883-3564B27EDC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E58396D4-B828-4740-86F0-87309279C8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B673F554-CAAA-4BF3-8883-3564B27EDC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E58396D4-B828-4740-86F0-87309279C8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B673F554-CAAA-4BF3-8883-3564B27EDC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E58396D4-B828-4740-86F0-87309279C8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B673F554-CAAA-4BF3-8883-3564B27EDC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E58396D4-B828-4740-86F0-87309279C8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B673F554-CAAA-4BF3-8883-3564B27EDC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2.png"/><Relationship Id="rId15" Type="http://schemas.openxmlformats.org/officeDocument/2006/relationships/image" Target="../media/image1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 userDrawn="1"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5380" y="87475"/>
            <a:ext cx="1215688" cy="579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图片 27"/>
          <p:cNvPicPr>
            <a:picLocks noChangeAspect="1"/>
          </p:cNvPicPr>
          <p:nvPr userDrawn="1"/>
        </p:nvPicPr>
        <p:blipFill rotWithShape="1">
          <a:blip r:embed="rId16" cstate="screen">
            <a:lum bright="70000" contrast="-70000"/>
          </a:blip>
          <a:srcRect l="1740" b="7954"/>
          <a:stretch>
            <a:fillRect/>
          </a:stretch>
        </p:blipFill>
        <p:spPr>
          <a:xfrm>
            <a:off x="-607" y="-99791"/>
            <a:ext cx="9159212" cy="524329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hyperlink" Target="&#36164;&#26009;&#38142;&#25509;/&#35270;&#39057;/&#33267;.mp4" TargetMode="External"/><Relationship Id="rId7" Type="http://schemas.openxmlformats.org/officeDocument/2006/relationships/hyperlink" Target="&#36164;&#26009;&#38142;&#25509;/&#35270;&#39057;/&#26970;.mp4" TargetMode="External"/><Relationship Id="rId6" Type="http://schemas.openxmlformats.org/officeDocument/2006/relationships/hyperlink" Target="&#36164;&#26009;&#38142;&#25509;/&#35270;&#39057;/&#29983;&#23383;&#35270;&#39057;&#65306;&#24070;.mp4" TargetMode="External"/><Relationship Id="rId5" Type="http://schemas.openxmlformats.org/officeDocument/2006/relationships/hyperlink" Target="&#36164;&#26009;&#38142;&#25509;/&#35270;&#39057;/&#29983;&#23383;&#35270;&#39057;&#65306;&#23396;.mp4" TargetMode="External"/><Relationship Id="rId4" Type="http://schemas.openxmlformats.org/officeDocument/2006/relationships/hyperlink" Target="&#36164;&#26009;&#38142;&#25509;/&#35270;&#39057;/&#29983;&#23383;&#35270;&#39057;&#65306;&#33267;.mp4" TargetMode="External"/><Relationship Id="rId3" Type="http://schemas.openxmlformats.org/officeDocument/2006/relationships/hyperlink" Target="&#36164;&#26009;&#38142;&#25509;/&#35270;&#39057;/&#29983;&#23383;&#35270;&#39057;&#65306;&#26970;.mp4" TargetMode="External"/><Relationship Id="rId2" Type="http://schemas.openxmlformats.org/officeDocument/2006/relationships/image" Target="../media/image16.png"/><Relationship Id="rId10" Type="http://schemas.openxmlformats.org/officeDocument/2006/relationships/slideLayout" Target="../slideLayouts/slideLayout9.xml"/><Relationship Id="rId1" Type="http://schemas.openxmlformats.org/officeDocument/2006/relationships/hyperlink" Target="&#36164;&#26009;&#38142;&#25509;/&#35270;&#39057;/&#29983;&#23383;&#35270;&#39057;&#65306;&#26029;.mp4" TargetMode="Externa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21.png"/><Relationship Id="rId4" Type="http://schemas.openxmlformats.org/officeDocument/2006/relationships/image" Target="../media/image20.emf"/><Relationship Id="rId3" Type="http://schemas.openxmlformats.org/officeDocument/2006/relationships/image" Target="../media/image14.png"/><Relationship Id="rId2" Type="http://schemas.openxmlformats.org/officeDocument/2006/relationships/image" Target="../media/image22.jpeg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7.GIF"/><Relationship Id="rId4" Type="http://schemas.openxmlformats.org/officeDocument/2006/relationships/image" Target="../media/image6.png"/><Relationship Id="rId3" Type="http://schemas.openxmlformats.org/officeDocument/2006/relationships/hyperlink" Target="&#36164;&#26009;&#38142;&#25509;/&#35270;&#39057;/&#35838;&#25991;&#26391;&#35835;%20%20&#19977;&#19978;-17-&#21476;&#35799;&#19977;&#39318;-&#26395;&#22825;&#38376;&#23665;.mp4" TargetMode="External"/><Relationship Id="rId2" Type="http://schemas.openxmlformats.org/officeDocument/2006/relationships/image" Target="../media/image5.emf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7.GIF"/><Relationship Id="rId4" Type="http://schemas.openxmlformats.org/officeDocument/2006/relationships/image" Target="../media/image26.png"/><Relationship Id="rId3" Type="http://schemas.openxmlformats.org/officeDocument/2006/relationships/hyperlink" Target="&#36164;&#26009;&#38142;&#25509;/&#35270;&#39057;/&#35838;&#25991;&#26391;&#35835;%20%20&#19977;&#19978;-17-&#21476;&#35799;&#19977;&#39318;-&#39278;&#28246;&#19978;&#21021;&#26228;&#21518;&#38632;.mp4" TargetMode="External"/><Relationship Id="rId2" Type="http://schemas.openxmlformats.org/officeDocument/2006/relationships/image" Target="../media/image25.emf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25.emf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9.GIF"/><Relationship Id="rId3" Type="http://schemas.openxmlformats.org/officeDocument/2006/relationships/slide" Target="slide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4.png"/><Relationship Id="rId1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7.GIF"/><Relationship Id="rId2" Type="http://schemas.openxmlformats.org/officeDocument/2006/relationships/image" Target="../media/image30.png"/><Relationship Id="rId1" Type="http://schemas.openxmlformats.org/officeDocument/2006/relationships/hyperlink" Target="&#36164;&#26009;&#38142;&#25509;/&#35270;&#39057;/&#35838;&#25991;&#26391;&#35835;%20%20&#19977;&#19978;-17-&#21476;&#35799;&#19977;&#39318;-&#26395;&#27934;&#24237;.mp4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7" Type="http://schemas.openxmlformats.org/officeDocument/2006/relationships/image" Target="../media/image6.png"/><Relationship Id="rId6" Type="http://schemas.openxmlformats.org/officeDocument/2006/relationships/image" Target="../media/image5.emf"/><Relationship Id="rId5" Type="http://schemas.openxmlformats.org/officeDocument/2006/relationships/slide" Target="slide4.xml"/><Relationship Id="rId4" Type="http://schemas.openxmlformats.org/officeDocument/2006/relationships/image" Target="../media/image9.GIF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8.png"/><Relationship Id="rId1" Type="http://schemas.openxmlformats.org/officeDocument/2006/relationships/image" Target="../media/image31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hyperlink" Target="&#36164;&#26009;&#38142;&#25509;/&#35270;&#39057;/&#29983;&#23383;&#35270;&#39057;&#65306;&#30424;.mp4" TargetMode="External"/><Relationship Id="rId8" Type="http://schemas.openxmlformats.org/officeDocument/2006/relationships/hyperlink" Target="&#36164;&#26009;&#38142;&#25509;/&#35270;&#39057;/&#29983;&#23383;&#35270;&#39057;&#65306;&#38134;.mp4" TargetMode="External"/><Relationship Id="rId7" Type="http://schemas.openxmlformats.org/officeDocument/2006/relationships/hyperlink" Target="&#36164;&#26009;&#38142;&#25509;/&#35270;&#39057;/&#29983;&#23383;&#35270;&#39057;&#65306;&#36965;.mp4" TargetMode="External"/><Relationship Id="rId6" Type="http://schemas.openxmlformats.org/officeDocument/2006/relationships/hyperlink" Target="&#36164;&#26009;&#38142;&#25509;/&#35270;&#39057;/&#29983;&#23383;&#35270;&#39057;&#65306;&#30952;.mp4" TargetMode="External"/><Relationship Id="rId5" Type="http://schemas.openxmlformats.org/officeDocument/2006/relationships/hyperlink" Target="&#36164;&#26009;&#38142;&#25509;/&#35270;&#39057;/&#29983;&#23383;&#35270;&#39057;&#65306;&#26410;.mp4" TargetMode="External"/><Relationship Id="rId4" Type="http://schemas.openxmlformats.org/officeDocument/2006/relationships/hyperlink" Target="&#36164;&#26009;&#38142;&#25509;/&#35270;&#39057;/&#29983;&#23383;&#35270;&#39057;&#65306;&#38236;.mp4" TargetMode="External"/><Relationship Id="rId3" Type="http://schemas.openxmlformats.org/officeDocument/2006/relationships/hyperlink" Target="&#36164;&#26009;&#38142;&#25509;/&#35270;&#39057;/&#29983;&#23383;&#35270;&#39057;&#65306;&#21021;.mp4" TargetMode="External"/><Relationship Id="rId2" Type="http://schemas.openxmlformats.org/officeDocument/2006/relationships/image" Target="../media/image16.png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17.png"/><Relationship Id="rId1" Type="http://schemas.openxmlformats.org/officeDocument/2006/relationships/hyperlink" Target="&#36164;&#26009;&#38142;&#25509;/&#35270;&#39057;/&#29983;&#23383;&#35270;&#39057;&#65306;&#39278;.mp4" TargetMode="Externa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4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739775"/>
            <a:ext cx="5544616" cy="370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 </a:t>
            </a:r>
            <a:r>
              <a:rPr lang="zh-CN" altLang="en-US" sz="28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字太白</a:t>
            </a:r>
            <a:r>
              <a:rPr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，号青莲居士，是唐代伟大的浪漫主义诗人，被后人誉为“诗仙”，与杜甫并称为“李杜”。</a:t>
            </a:r>
            <a:endParaRPr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20000"/>
              </a:lnSpc>
            </a:pPr>
            <a:r>
              <a:rPr 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代表作品</a:t>
            </a:r>
            <a:r>
              <a:rPr 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有《望庐山瀑布》《行路难》《蜀道难》《将进酒》《早发白帝城》</a:t>
            </a:r>
            <a:r>
              <a:rPr 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837895"/>
            <a:ext cx="2736304" cy="399500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509309" y="1347614"/>
            <a:ext cx="12161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汉语拼音" panose="000B0604020202020204" pitchFamily="34" charset="0"/>
                <a:cs typeface="汉语拼音" panose="000B0604020202020204" pitchFamily="34" charset="0"/>
              </a:rPr>
              <a:t> </a:t>
            </a:r>
            <a:r>
              <a:rPr lang="en-US" altLang="zh-CN" sz="2800" b="1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chǔ</a:t>
            </a:r>
            <a:endParaRPr lang="en-US" altLang="zh-CN" sz="2800" b="1" dirty="0" err="1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81552" y="1316946"/>
            <a:ext cx="12161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汉语拼音" panose="000B0604020202020204" pitchFamily="34" charset="0"/>
                <a:cs typeface="汉语拼音" panose="000B0604020202020204" pitchFamily="34" charset="0"/>
              </a:rPr>
              <a:t>  </a:t>
            </a:r>
            <a:r>
              <a:rPr lang="en-US" altLang="zh-CN" sz="2800" b="1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gū</a:t>
            </a:r>
            <a:endParaRPr lang="en-US" altLang="zh-CN" sz="2800" b="1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073811" y="1371374"/>
            <a:ext cx="12161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汉语拼音" panose="000B0604020202020204" pitchFamily="34" charset="0"/>
                <a:cs typeface="汉语拼音" panose="000B0604020202020204" pitchFamily="34" charset="0"/>
              </a:rPr>
              <a:t> </a:t>
            </a:r>
            <a:r>
              <a:rPr lang="en-US" altLang="zh-CN" sz="2800" b="1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fān</a:t>
            </a:r>
            <a:endParaRPr lang="en-US" altLang="zh-CN" sz="2800" b="1" dirty="0" err="1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pic>
        <p:nvPicPr>
          <p:cNvPr id="29" name="图片 28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067694"/>
            <a:ext cx="1146122" cy="1152128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1111274" y="2193702"/>
            <a:ext cx="866775" cy="900112"/>
            <a:chOff x="1546226" y="1062038"/>
            <a:chExt cx="866775" cy="900112"/>
          </a:xfrm>
        </p:grpSpPr>
        <p:sp>
          <p:nvSpPr>
            <p:cNvPr id="34" name="Freeform 453"/>
            <p:cNvSpPr/>
            <p:nvPr/>
          </p:nvSpPr>
          <p:spPr bwMode="auto">
            <a:xfrm>
              <a:off x="1862138" y="1216025"/>
              <a:ext cx="236538" cy="654050"/>
            </a:xfrm>
            <a:custGeom>
              <a:avLst/>
              <a:gdLst>
                <a:gd name="T0" fmla="*/ 107 w 149"/>
                <a:gd name="T1" fmla="*/ 14 h 412"/>
                <a:gd name="T2" fmla="*/ 106 w 149"/>
                <a:gd name="T3" fmla="*/ 9 h 412"/>
                <a:gd name="T4" fmla="*/ 106 w 149"/>
                <a:gd name="T5" fmla="*/ 5 h 412"/>
                <a:gd name="T6" fmla="*/ 108 w 149"/>
                <a:gd name="T7" fmla="*/ 3 h 412"/>
                <a:gd name="T8" fmla="*/ 113 w 149"/>
                <a:gd name="T9" fmla="*/ 1 h 412"/>
                <a:gd name="T10" fmla="*/ 120 w 149"/>
                <a:gd name="T11" fmla="*/ 0 h 412"/>
                <a:gd name="T12" fmla="*/ 130 w 149"/>
                <a:gd name="T13" fmla="*/ 3 h 412"/>
                <a:gd name="T14" fmla="*/ 142 w 149"/>
                <a:gd name="T15" fmla="*/ 6 h 412"/>
                <a:gd name="T16" fmla="*/ 149 w 149"/>
                <a:gd name="T17" fmla="*/ 23 h 412"/>
                <a:gd name="T18" fmla="*/ 149 w 149"/>
                <a:gd name="T19" fmla="*/ 49 h 412"/>
                <a:gd name="T20" fmla="*/ 149 w 149"/>
                <a:gd name="T21" fmla="*/ 73 h 412"/>
                <a:gd name="T22" fmla="*/ 149 w 149"/>
                <a:gd name="T23" fmla="*/ 95 h 412"/>
                <a:gd name="T24" fmla="*/ 149 w 149"/>
                <a:gd name="T25" fmla="*/ 114 h 412"/>
                <a:gd name="T26" fmla="*/ 149 w 149"/>
                <a:gd name="T27" fmla="*/ 132 h 412"/>
                <a:gd name="T28" fmla="*/ 148 w 149"/>
                <a:gd name="T29" fmla="*/ 145 h 412"/>
                <a:gd name="T30" fmla="*/ 148 w 149"/>
                <a:gd name="T31" fmla="*/ 158 h 412"/>
                <a:gd name="T32" fmla="*/ 145 w 149"/>
                <a:gd name="T33" fmla="*/ 183 h 412"/>
                <a:gd name="T34" fmla="*/ 137 w 149"/>
                <a:gd name="T35" fmla="*/ 225 h 412"/>
                <a:gd name="T36" fmla="*/ 129 w 149"/>
                <a:gd name="T37" fmla="*/ 258 h 412"/>
                <a:gd name="T38" fmla="*/ 121 w 149"/>
                <a:gd name="T39" fmla="*/ 279 h 412"/>
                <a:gd name="T40" fmla="*/ 111 w 149"/>
                <a:gd name="T41" fmla="*/ 300 h 412"/>
                <a:gd name="T42" fmla="*/ 99 w 149"/>
                <a:gd name="T43" fmla="*/ 320 h 412"/>
                <a:gd name="T44" fmla="*/ 87 w 149"/>
                <a:gd name="T45" fmla="*/ 340 h 412"/>
                <a:gd name="T46" fmla="*/ 73 w 149"/>
                <a:gd name="T47" fmla="*/ 359 h 412"/>
                <a:gd name="T48" fmla="*/ 58 w 149"/>
                <a:gd name="T49" fmla="*/ 374 h 412"/>
                <a:gd name="T50" fmla="*/ 43 w 149"/>
                <a:gd name="T51" fmla="*/ 388 h 412"/>
                <a:gd name="T52" fmla="*/ 27 w 149"/>
                <a:gd name="T53" fmla="*/ 399 h 412"/>
                <a:gd name="T54" fmla="*/ 15 w 149"/>
                <a:gd name="T55" fmla="*/ 407 h 412"/>
                <a:gd name="T56" fmla="*/ 6 w 149"/>
                <a:gd name="T57" fmla="*/ 411 h 412"/>
                <a:gd name="T58" fmla="*/ 1 w 149"/>
                <a:gd name="T59" fmla="*/ 412 h 412"/>
                <a:gd name="T60" fmla="*/ 0 w 149"/>
                <a:gd name="T61" fmla="*/ 410 h 412"/>
                <a:gd name="T62" fmla="*/ 2 w 149"/>
                <a:gd name="T63" fmla="*/ 405 h 412"/>
                <a:gd name="T64" fmla="*/ 10 w 149"/>
                <a:gd name="T65" fmla="*/ 394 h 412"/>
                <a:gd name="T66" fmla="*/ 22 w 149"/>
                <a:gd name="T67" fmla="*/ 380 h 412"/>
                <a:gd name="T68" fmla="*/ 39 w 149"/>
                <a:gd name="T69" fmla="*/ 364 h 412"/>
                <a:gd name="T70" fmla="*/ 54 w 149"/>
                <a:gd name="T71" fmla="*/ 345 h 412"/>
                <a:gd name="T72" fmla="*/ 67 w 149"/>
                <a:gd name="T73" fmla="*/ 326 h 412"/>
                <a:gd name="T74" fmla="*/ 78 w 149"/>
                <a:gd name="T75" fmla="*/ 305 h 412"/>
                <a:gd name="T76" fmla="*/ 88 w 149"/>
                <a:gd name="T77" fmla="*/ 283 h 412"/>
                <a:gd name="T78" fmla="*/ 96 w 149"/>
                <a:gd name="T79" fmla="*/ 262 h 412"/>
                <a:gd name="T80" fmla="*/ 103 w 149"/>
                <a:gd name="T81" fmla="*/ 241 h 412"/>
                <a:gd name="T82" fmla="*/ 107 w 149"/>
                <a:gd name="T83" fmla="*/ 224 h 412"/>
                <a:gd name="T84" fmla="*/ 110 w 149"/>
                <a:gd name="T85" fmla="*/ 206 h 412"/>
                <a:gd name="T86" fmla="*/ 112 w 149"/>
                <a:gd name="T87" fmla="*/ 188 h 412"/>
                <a:gd name="T88" fmla="*/ 113 w 149"/>
                <a:gd name="T89" fmla="*/ 168 h 412"/>
                <a:gd name="T90" fmla="*/ 116 w 149"/>
                <a:gd name="T91" fmla="*/ 137 h 412"/>
                <a:gd name="T92" fmla="*/ 118 w 149"/>
                <a:gd name="T93" fmla="*/ 115 h 412"/>
                <a:gd name="T94" fmla="*/ 118 w 149"/>
                <a:gd name="T95" fmla="*/ 96 h 412"/>
                <a:gd name="T96" fmla="*/ 118 w 149"/>
                <a:gd name="T97" fmla="*/ 77 h 412"/>
                <a:gd name="T98" fmla="*/ 118 w 149"/>
                <a:gd name="T99" fmla="*/ 52 h 412"/>
                <a:gd name="T100" fmla="*/ 116 w 149"/>
                <a:gd name="T101" fmla="*/ 39 h 412"/>
                <a:gd name="T102" fmla="*/ 113 w 149"/>
                <a:gd name="T103" fmla="*/ 28 h 412"/>
                <a:gd name="T104" fmla="*/ 111 w 149"/>
                <a:gd name="T105" fmla="*/ 19 h 412"/>
                <a:gd name="T106" fmla="*/ 108 w 149"/>
                <a:gd name="T107" fmla="*/ 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9" h="412">
                  <a:moveTo>
                    <a:pt x="108" y="17"/>
                  </a:moveTo>
                  <a:lnTo>
                    <a:pt x="107" y="14"/>
                  </a:lnTo>
                  <a:lnTo>
                    <a:pt x="106" y="11"/>
                  </a:lnTo>
                  <a:lnTo>
                    <a:pt x="106" y="9"/>
                  </a:lnTo>
                  <a:lnTo>
                    <a:pt x="106" y="6"/>
                  </a:lnTo>
                  <a:lnTo>
                    <a:pt x="106" y="5"/>
                  </a:lnTo>
                  <a:lnTo>
                    <a:pt x="107" y="4"/>
                  </a:lnTo>
                  <a:lnTo>
                    <a:pt x="108" y="3"/>
                  </a:lnTo>
                  <a:lnTo>
                    <a:pt x="111" y="1"/>
                  </a:lnTo>
                  <a:lnTo>
                    <a:pt x="113" y="1"/>
                  </a:lnTo>
                  <a:lnTo>
                    <a:pt x="116" y="0"/>
                  </a:lnTo>
                  <a:lnTo>
                    <a:pt x="120" y="0"/>
                  </a:lnTo>
                  <a:lnTo>
                    <a:pt x="125" y="1"/>
                  </a:lnTo>
                  <a:lnTo>
                    <a:pt x="130" y="3"/>
                  </a:lnTo>
                  <a:lnTo>
                    <a:pt x="136" y="4"/>
                  </a:lnTo>
                  <a:lnTo>
                    <a:pt x="142" y="6"/>
                  </a:lnTo>
                  <a:lnTo>
                    <a:pt x="149" y="9"/>
                  </a:lnTo>
                  <a:lnTo>
                    <a:pt x="149" y="23"/>
                  </a:lnTo>
                  <a:lnTo>
                    <a:pt x="149" y="37"/>
                  </a:lnTo>
                  <a:lnTo>
                    <a:pt x="149" y="49"/>
                  </a:lnTo>
                  <a:lnTo>
                    <a:pt x="149" y="61"/>
                  </a:lnTo>
                  <a:lnTo>
                    <a:pt x="149" y="73"/>
                  </a:lnTo>
                  <a:lnTo>
                    <a:pt x="149" y="83"/>
                  </a:lnTo>
                  <a:lnTo>
                    <a:pt x="149" y="95"/>
                  </a:lnTo>
                  <a:lnTo>
                    <a:pt x="149" y="105"/>
                  </a:lnTo>
                  <a:lnTo>
                    <a:pt x="149" y="114"/>
                  </a:lnTo>
                  <a:lnTo>
                    <a:pt x="149" y="123"/>
                  </a:lnTo>
                  <a:lnTo>
                    <a:pt x="149" y="132"/>
                  </a:lnTo>
                  <a:lnTo>
                    <a:pt x="149" y="139"/>
                  </a:lnTo>
                  <a:lnTo>
                    <a:pt x="148" y="145"/>
                  </a:lnTo>
                  <a:lnTo>
                    <a:pt x="148" y="152"/>
                  </a:lnTo>
                  <a:lnTo>
                    <a:pt x="148" y="158"/>
                  </a:lnTo>
                  <a:lnTo>
                    <a:pt x="146" y="163"/>
                  </a:lnTo>
                  <a:lnTo>
                    <a:pt x="145" y="183"/>
                  </a:lnTo>
                  <a:lnTo>
                    <a:pt x="141" y="205"/>
                  </a:lnTo>
                  <a:lnTo>
                    <a:pt x="137" y="225"/>
                  </a:lnTo>
                  <a:lnTo>
                    <a:pt x="131" y="247"/>
                  </a:lnTo>
                  <a:lnTo>
                    <a:pt x="129" y="258"/>
                  </a:lnTo>
                  <a:lnTo>
                    <a:pt x="125" y="269"/>
                  </a:lnTo>
                  <a:lnTo>
                    <a:pt x="121" y="279"/>
                  </a:lnTo>
                  <a:lnTo>
                    <a:pt x="116" y="290"/>
                  </a:lnTo>
                  <a:lnTo>
                    <a:pt x="111" y="300"/>
                  </a:lnTo>
                  <a:lnTo>
                    <a:pt x="106" y="310"/>
                  </a:lnTo>
                  <a:lnTo>
                    <a:pt x="99" y="320"/>
                  </a:lnTo>
                  <a:lnTo>
                    <a:pt x="93" y="330"/>
                  </a:lnTo>
                  <a:lnTo>
                    <a:pt x="87" y="340"/>
                  </a:lnTo>
                  <a:lnTo>
                    <a:pt x="81" y="350"/>
                  </a:lnTo>
                  <a:lnTo>
                    <a:pt x="73" y="359"/>
                  </a:lnTo>
                  <a:lnTo>
                    <a:pt x="65" y="367"/>
                  </a:lnTo>
                  <a:lnTo>
                    <a:pt x="58" y="374"/>
                  </a:lnTo>
                  <a:lnTo>
                    <a:pt x="50" y="382"/>
                  </a:lnTo>
                  <a:lnTo>
                    <a:pt x="43" y="388"/>
                  </a:lnTo>
                  <a:lnTo>
                    <a:pt x="35" y="394"/>
                  </a:lnTo>
                  <a:lnTo>
                    <a:pt x="27" y="399"/>
                  </a:lnTo>
                  <a:lnTo>
                    <a:pt x="20" y="403"/>
                  </a:lnTo>
                  <a:lnTo>
                    <a:pt x="15" y="407"/>
                  </a:lnTo>
                  <a:lnTo>
                    <a:pt x="10" y="410"/>
                  </a:lnTo>
                  <a:lnTo>
                    <a:pt x="6" y="411"/>
                  </a:lnTo>
                  <a:lnTo>
                    <a:pt x="3" y="412"/>
                  </a:lnTo>
                  <a:lnTo>
                    <a:pt x="1" y="412"/>
                  </a:lnTo>
                  <a:lnTo>
                    <a:pt x="0" y="412"/>
                  </a:lnTo>
                  <a:lnTo>
                    <a:pt x="0" y="410"/>
                  </a:lnTo>
                  <a:lnTo>
                    <a:pt x="1" y="407"/>
                  </a:lnTo>
                  <a:lnTo>
                    <a:pt x="2" y="405"/>
                  </a:lnTo>
                  <a:lnTo>
                    <a:pt x="6" y="399"/>
                  </a:lnTo>
                  <a:lnTo>
                    <a:pt x="10" y="394"/>
                  </a:lnTo>
                  <a:lnTo>
                    <a:pt x="16" y="388"/>
                  </a:lnTo>
                  <a:lnTo>
                    <a:pt x="22" y="380"/>
                  </a:lnTo>
                  <a:lnTo>
                    <a:pt x="30" y="372"/>
                  </a:lnTo>
                  <a:lnTo>
                    <a:pt x="39" y="364"/>
                  </a:lnTo>
                  <a:lnTo>
                    <a:pt x="46" y="355"/>
                  </a:lnTo>
                  <a:lnTo>
                    <a:pt x="54" y="345"/>
                  </a:lnTo>
                  <a:lnTo>
                    <a:pt x="60" y="336"/>
                  </a:lnTo>
                  <a:lnTo>
                    <a:pt x="67" y="326"/>
                  </a:lnTo>
                  <a:lnTo>
                    <a:pt x="73" y="315"/>
                  </a:lnTo>
                  <a:lnTo>
                    <a:pt x="78" y="305"/>
                  </a:lnTo>
                  <a:lnTo>
                    <a:pt x="83" y="293"/>
                  </a:lnTo>
                  <a:lnTo>
                    <a:pt x="88" y="283"/>
                  </a:lnTo>
                  <a:lnTo>
                    <a:pt x="92" y="272"/>
                  </a:lnTo>
                  <a:lnTo>
                    <a:pt x="96" y="262"/>
                  </a:lnTo>
                  <a:lnTo>
                    <a:pt x="99" y="252"/>
                  </a:lnTo>
                  <a:lnTo>
                    <a:pt x="103" y="241"/>
                  </a:lnTo>
                  <a:lnTo>
                    <a:pt x="106" y="233"/>
                  </a:lnTo>
                  <a:lnTo>
                    <a:pt x="107" y="224"/>
                  </a:lnTo>
                  <a:lnTo>
                    <a:pt x="108" y="215"/>
                  </a:lnTo>
                  <a:lnTo>
                    <a:pt x="110" y="206"/>
                  </a:lnTo>
                  <a:lnTo>
                    <a:pt x="111" y="197"/>
                  </a:lnTo>
                  <a:lnTo>
                    <a:pt x="112" y="188"/>
                  </a:lnTo>
                  <a:lnTo>
                    <a:pt x="112" y="178"/>
                  </a:lnTo>
                  <a:lnTo>
                    <a:pt x="113" y="168"/>
                  </a:lnTo>
                  <a:lnTo>
                    <a:pt x="115" y="158"/>
                  </a:lnTo>
                  <a:lnTo>
                    <a:pt x="116" y="137"/>
                  </a:lnTo>
                  <a:lnTo>
                    <a:pt x="117" y="125"/>
                  </a:lnTo>
                  <a:lnTo>
                    <a:pt x="118" y="115"/>
                  </a:lnTo>
                  <a:lnTo>
                    <a:pt x="118" y="105"/>
                  </a:lnTo>
                  <a:lnTo>
                    <a:pt x="118" y="96"/>
                  </a:lnTo>
                  <a:lnTo>
                    <a:pt x="118" y="86"/>
                  </a:lnTo>
                  <a:lnTo>
                    <a:pt x="118" y="77"/>
                  </a:lnTo>
                  <a:lnTo>
                    <a:pt x="118" y="61"/>
                  </a:lnTo>
                  <a:lnTo>
                    <a:pt x="118" y="52"/>
                  </a:lnTo>
                  <a:lnTo>
                    <a:pt x="117" y="46"/>
                  </a:lnTo>
                  <a:lnTo>
                    <a:pt x="116" y="39"/>
                  </a:lnTo>
                  <a:lnTo>
                    <a:pt x="115" y="33"/>
                  </a:lnTo>
                  <a:lnTo>
                    <a:pt x="113" y="28"/>
                  </a:lnTo>
                  <a:lnTo>
                    <a:pt x="112" y="23"/>
                  </a:lnTo>
                  <a:lnTo>
                    <a:pt x="111" y="19"/>
                  </a:lnTo>
                  <a:lnTo>
                    <a:pt x="108" y="17"/>
                  </a:lnTo>
                  <a:lnTo>
                    <a:pt x="108" y="17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454"/>
            <p:cNvSpPr/>
            <p:nvPr/>
          </p:nvSpPr>
          <p:spPr bwMode="auto">
            <a:xfrm>
              <a:off x="2074863" y="1114425"/>
              <a:ext cx="242888" cy="146050"/>
            </a:xfrm>
            <a:custGeom>
              <a:avLst/>
              <a:gdLst>
                <a:gd name="T0" fmla="*/ 151 w 153"/>
                <a:gd name="T1" fmla="*/ 36 h 92"/>
                <a:gd name="T2" fmla="*/ 147 w 153"/>
                <a:gd name="T3" fmla="*/ 41 h 92"/>
                <a:gd name="T4" fmla="*/ 140 w 153"/>
                <a:gd name="T5" fmla="*/ 48 h 92"/>
                <a:gd name="T6" fmla="*/ 127 w 153"/>
                <a:gd name="T7" fmla="*/ 54 h 92"/>
                <a:gd name="T8" fmla="*/ 115 w 153"/>
                <a:gd name="T9" fmla="*/ 60 h 92"/>
                <a:gd name="T10" fmla="*/ 105 w 153"/>
                <a:gd name="T11" fmla="*/ 64 h 92"/>
                <a:gd name="T12" fmla="*/ 93 w 153"/>
                <a:gd name="T13" fmla="*/ 68 h 92"/>
                <a:gd name="T14" fmla="*/ 80 w 153"/>
                <a:gd name="T15" fmla="*/ 72 h 92"/>
                <a:gd name="T16" fmla="*/ 67 w 153"/>
                <a:gd name="T17" fmla="*/ 77 h 92"/>
                <a:gd name="T18" fmla="*/ 50 w 153"/>
                <a:gd name="T19" fmla="*/ 81 h 92"/>
                <a:gd name="T20" fmla="*/ 34 w 153"/>
                <a:gd name="T21" fmla="*/ 86 h 92"/>
                <a:gd name="T22" fmla="*/ 15 w 153"/>
                <a:gd name="T23" fmla="*/ 91 h 92"/>
                <a:gd name="T24" fmla="*/ 0 w 153"/>
                <a:gd name="T25" fmla="*/ 78 h 92"/>
                <a:gd name="T26" fmla="*/ 22 w 153"/>
                <a:gd name="T27" fmla="*/ 69 h 92"/>
                <a:gd name="T28" fmla="*/ 43 w 153"/>
                <a:gd name="T29" fmla="*/ 62 h 92"/>
                <a:gd name="T30" fmla="*/ 58 w 153"/>
                <a:gd name="T31" fmla="*/ 54 h 92"/>
                <a:gd name="T32" fmla="*/ 69 w 153"/>
                <a:gd name="T33" fmla="*/ 48 h 92"/>
                <a:gd name="T34" fmla="*/ 77 w 153"/>
                <a:gd name="T35" fmla="*/ 43 h 92"/>
                <a:gd name="T36" fmla="*/ 84 w 153"/>
                <a:gd name="T37" fmla="*/ 39 h 92"/>
                <a:gd name="T38" fmla="*/ 89 w 153"/>
                <a:gd name="T39" fmla="*/ 34 h 92"/>
                <a:gd name="T40" fmla="*/ 97 w 153"/>
                <a:gd name="T41" fmla="*/ 25 h 92"/>
                <a:gd name="T42" fmla="*/ 101 w 153"/>
                <a:gd name="T43" fmla="*/ 16 h 92"/>
                <a:gd name="T44" fmla="*/ 101 w 153"/>
                <a:gd name="T45" fmla="*/ 8 h 92"/>
                <a:gd name="T46" fmla="*/ 101 w 153"/>
                <a:gd name="T47" fmla="*/ 5 h 92"/>
                <a:gd name="T48" fmla="*/ 102 w 153"/>
                <a:gd name="T49" fmla="*/ 2 h 92"/>
                <a:gd name="T50" fmla="*/ 107 w 153"/>
                <a:gd name="T51" fmla="*/ 0 h 92"/>
                <a:gd name="T52" fmla="*/ 110 w 153"/>
                <a:gd name="T53" fmla="*/ 0 h 92"/>
                <a:gd name="T54" fmla="*/ 116 w 153"/>
                <a:gd name="T55" fmla="*/ 2 h 92"/>
                <a:gd name="T56" fmla="*/ 123 w 153"/>
                <a:gd name="T57" fmla="*/ 6 h 92"/>
                <a:gd name="T58" fmla="*/ 132 w 153"/>
                <a:gd name="T59" fmla="*/ 11 h 92"/>
                <a:gd name="T60" fmla="*/ 140 w 153"/>
                <a:gd name="T61" fmla="*/ 17 h 92"/>
                <a:gd name="T62" fmla="*/ 147 w 153"/>
                <a:gd name="T63" fmla="*/ 22 h 92"/>
                <a:gd name="T64" fmla="*/ 151 w 153"/>
                <a:gd name="T65" fmla="*/ 27 h 92"/>
                <a:gd name="T66" fmla="*/ 153 w 153"/>
                <a:gd name="T67" fmla="*/ 3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3" h="92">
                  <a:moveTo>
                    <a:pt x="153" y="34"/>
                  </a:moveTo>
                  <a:lnTo>
                    <a:pt x="151" y="36"/>
                  </a:lnTo>
                  <a:lnTo>
                    <a:pt x="150" y="39"/>
                  </a:lnTo>
                  <a:lnTo>
                    <a:pt x="147" y="41"/>
                  </a:lnTo>
                  <a:lnTo>
                    <a:pt x="145" y="45"/>
                  </a:lnTo>
                  <a:lnTo>
                    <a:pt x="140" y="48"/>
                  </a:lnTo>
                  <a:lnTo>
                    <a:pt x="134" y="51"/>
                  </a:lnTo>
                  <a:lnTo>
                    <a:pt x="127" y="54"/>
                  </a:lnTo>
                  <a:lnTo>
                    <a:pt x="120" y="58"/>
                  </a:lnTo>
                  <a:lnTo>
                    <a:pt x="115" y="60"/>
                  </a:lnTo>
                  <a:lnTo>
                    <a:pt x="110" y="62"/>
                  </a:lnTo>
                  <a:lnTo>
                    <a:pt x="105" y="64"/>
                  </a:lnTo>
                  <a:lnTo>
                    <a:pt x="99" y="65"/>
                  </a:lnTo>
                  <a:lnTo>
                    <a:pt x="93" y="68"/>
                  </a:lnTo>
                  <a:lnTo>
                    <a:pt x="87" y="70"/>
                  </a:lnTo>
                  <a:lnTo>
                    <a:pt x="80" y="72"/>
                  </a:lnTo>
                  <a:lnTo>
                    <a:pt x="74" y="74"/>
                  </a:lnTo>
                  <a:lnTo>
                    <a:pt x="67" y="77"/>
                  </a:lnTo>
                  <a:lnTo>
                    <a:pt x="59" y="79"/>
                  </a:lnTo>
                  <a:lnTo>
                    <a:pt x="50" y="81"/>
                  </a:lnTo>
                  <a:lnTo>
                    <a:pt x="43" y="83"/>
                  </a:lnTo>
                  <a:lnTo>
                    <a:pt x="34" y="86"/>
                  </a:lnTo>
                  <a:lnTo>
                    <a:pt x="25" y="88"/>
                  </a:lnTo>
                  <a:lnTo>
                    <a:pt x="15" y="91"/>
                  </a:lnTo>
                  <a:lnTo>
                    <a:pt x="5" y="92"/>
                  </a:lnTo>
                  <a:lnTo>
                    <a:pt x="0" y="78"/>
                  </a:lnTo>
                  <a:lnTo>
                    <a:pt x="12" y="73"/>
                  </a:lnTo>
                  <a:lnTo>
                    <a:pt x="22" y="69"/>
                  </a:lnTo>
                  <a:lnTo>
                    <a:pt x="32" y="65"/>
                  </a:lnTo>
                  <a:lnTo>
                    <a:pt x="43" y="62"/>
                  </a:lnTo>
                  <a:lnTo>
                    <a:pt x="50" y="58"/>
                  </a:lnTo>
                  <a:lnTo>
                    <a:pt x="58" y="54"/>
                  </a:lnTo>
                  <a:lnTo>
                    <a:pt x="63" y="51"/>
                  </a:lnTo>
                  <a:lnTo>
                    <a:pt x="69" y="48"/>
                  </a:lnTo>
                  <a:lnTo>
                    <a:pt x="73" y="45"/>
                  </a:lnTo>
                  <a:lnTo>
                    <a:pt x="77" y="43"/>
                  </a:lnTo>
                  <a:lnTo>
                    <a:pt x="80" y="40"/>
                  </a:lnTo>
                  <a:lnTo>
                    <a:pt x="84" y="39"/>
                  </a:lnTo>
                  <a:lnTo>
                    <a:pt x="87" y="36"/>
                  </a:lnTo>
                  <a:lnTo>
                    <a:pt x="89" y="34"/>
                  </a:lnTo>
                  <a:lnTo>
                    <a:pt x="94" y="29"/>
                  </a:lnTo>
                  <a:lnTo>
                    <a:pt x="97" y="25"/>
                  </a:lnTo>
                  <a:lnTo>
                    <a:pt x="99" y="21"/>
                  </a:lnTo>
                  <a:lnTo>
                    <a:pt x="101" y="16"/>
                  </a:lnTo>
                  <a:lnTo>
                    <a:pt x="102" y="11"/>
                  </a:lnTo>
                  <a:lnTo>
                    <a:pt x="101" y="8"/>
                  </a:lnTo>
                  <a:lnTo>
                    <a:pt x="101" y="7"/>
                  </a:lnTo>
                  <a:lnTo>
                    <a:pt x="101" y="5"/>
                  </a:lnTo>
                  <a:lnTo>
                    <a:pt x="101" y="3"/>
                  </a:lnTo>
                  <a:lnTo>
                    <a:pt x="102" y="2"/>
                  </a:lnTo>
                  <a:lnTo>
                    <a:pt x="103" y="1"/>
                  </a:lnTo>
                  <a:lnTo>
                    <a:pt x="107" y="0"/>
                  </a:lnTo>
                  <a:lnTo>
                    <a:pt x="108" y="0"/>
                  </a:lnTo>
                  <a:lnTo>
                    <a:pt x="110" y="0"/>
                  </a:lnTo>
                  <a:lnTo>
                    <a:pt x="112" y="1"/>
                  </a:lnTo>
                  <a:lnTo>
                    <a:pt x="116" y="2"/>
                  </a:lnTo>
                  <a:lnTo>
                    <a:pt x="120" y="5"/>
                  </a:lnTo>
                  <a:lnTo>
                    <a:pt x="123" y="6"/>
                  </a:lnTo>
                  <a:lnTo>
                    <a:pt x="127" y="8"/>
                  </a:lnTo>
                  <a:lnTo>
                    <a:pt x="132" y="11"/>
                  </a:lnTo>
                  <a:lnTo>
                    <a:pt x="136" y="15"/>
                  </a:lnTo>
                  <a:lnTo>
                    <a:pt x="140" y="17"/>
                  </a:lnTo>
                  <a:lnTo>
                    <a:pt x="144" y="20"/>
                  </a:lnTo>
                  <a:lnTo>
                    <a:pt x="147" y="22"/>
                  </a:lnTo>
                  <a:lnTo>
                    <a:pt x="149" y="25"/>
                  </a:lnTo>
                  <a:lnTo>
                    <a:pt x="151" y="27"/>
                  </a:lnTo>
                  <a:lnTo>
                    <a:pt x="153" y="31"/>
                  </a:lnTo>
                  <a:lnTo>
                    <a:pt x="153" y="34"/>
                  </a:lnTo>
                  <a:lnTo>
                    <a:pt x="153" y="3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455"/>
            <p:cNvSpPr/>
            <p:nvPr/>
          </p:nvSpPr>
          <p:spPr bwMode="auto">
            <a:xfrm>
              <a:off x="2074863" y="1366838"/>
              <a:ext cx="338138" cy="74613"/>
            </a:xfrm>
            <a:custGeom>
              <a:avLst/>
              <a:gdLst>
                <a:gd name="T0" fmla="*/ 7 w 213"/>
                <a:gd name="T1" fmla="*/ 28 h 47"/>
                <a:gd name="T2" fmla="*/ 21 w 213"/>
                <a:gd name="T3" fmla="*/ 26 h 47"/>
                <a:gd name="T4" fmla="*/ 31 w 213"/>
                <a:gd name="T5" fmla="*/ 24 h 47"/>
                <a:gd name="T6" fmla="*/ 43 w 213"/>
                <a:gd name="T7" fmla="*/ 23 h 47"/>
                <a:gd name="T8" fmla="*/ 55 w 213"/>
                <a:gd name="T9" fmla="*/ 20 h 47"/>
                <a:gd name="T10" fmla="*/ 70 w 213"/>
                <a:gd name="T11" fmla="*/ 18 h 47"/>
                <a:gd name="T12" fmla="*/ 86 w 213"/>
                <a:gd name="T13" fmla="*/ 14 h 47"/>
                <a:gd name="T14" fmla="*/ 102 w 213"/>
                <a:gd name="T15" fmla="*/ 11 h 47"/>
                <a:gd name="T16" fmla="*/ 117 w 213"/>
                <a:gd name="T17" fmla="*/ 7 h 47"/>
                <a:gd name="T18" fmla="*/ 131 w 213"/>
                <a:gd name="T19" fmla="*/ 6 h 47"/>
                <a:gd name="T20" fmla="*/ 142 w 213"/>
                <a:gd name="T21" fmla="*/ 4 h 47"/>
                <a:gd name="T22" fmla="*/ 153 w 213"/>
                <a:gd name="T23" fmla="*/ 2 h 47"/>
                <a:gd name="T24" fmla="*/ 160 w 213"/>
                <a:gd name="T25" fmla="*/ 1 h 47"/>
                <a:gd name="T26" fmla="*/ 166 w 213"/>
                <a:gd name="T27" fmla="*/ 0 h 47"/>
                <a:gd name="T28" fmla="*/ 171 w 213"/>
                <a:gd name="T29" fmla="*/ 0 h 47"/>
                <a:gd name="T30" fmla="*/ 178 w 213"/>
                <a:gd name="T31" fmla="*/ 0 h 47"/>
                <a:gd name="T32" fmla="*/ 190 w 213"/>
                <a:gd name="T33" fmla="*/ 2 h 47"/>
                <a:gd name="T34" fmla="*/ 203 w 213"/>
                <a:gd name="T35" fmla="*/ 9 h 47"/>
                <a:gd name="T36" fmla="*/ 211 w 213"/>
                <a:gd name="T37" fmla="*/ 16 h 47"/>
                <a:gd name="T38" fmla="*/ 213 w 213"/>
                <a:gd name="T39" fmla="*/ 21 h 47"/>
                <a:gd name="T40" fmla="*/ 213 w 213"/>
                <a:gd name="T41" fmla="*/ 24 h 47"/>
                <a:gd name="T42" fmla="*/ 209 w 213"/>
                <a:gd name="T43" fmla="*/ 26 h 47"/>
                <a:gd name="T44" fmla="*/ 204 w 213"/>
                <a:gd name="T45" fmla="*/ 28 h 47"/>
                <a:gd name="T46" fmla="*/ 190 w 213"/>
                <a:gd name="T47" fmla="*/ 30 h 47"/>
                <a:gd name="T48" fmla="*/ 171 w 213"/>
                <a:gd name="T49" fmla="*/ 31 h 47"/>
                <a:gd name="T50" fmla="*/ 156 w 213"/>
                <a:gd name="T51" fmla="*/ 31 h 47"/>
                <a:gd name="T52" fmla="*/ 146 w 213"/>
                <a:gd name="T53" fmla="*/ 33 h 47"/>
                <a:gd name="T54" fmla="*/ 132 w 213"/>
                <a:gd name="T55" fmla="*/ 33 h 47"/>
                <a:gd name="T56" fmla="*/ 116 w 213"/>
                <a:gd name="T57" fmla="*/ 34 h 47"/>
                <a:gd name="T58" fmla="*/ 96 w 213"/>
                <a:gd name="T59" fmla="*/ 37 h 47"/>
                <a:gd name="T60" fmla="*/ 73 w 213"/>
                <a:gd name="T61" fmla="*/ 39 h 47"/>
                <a:gd name="T62" fmla="*/ 46 w 213"/>
                <a:gd name="T63" fmla="*/ 42 h 47"/>
                <a:gd name="T64" fmla="*/ 16 w 213"/>
                <a:gd name="T65" fmla="*/ 44 h 47"/>
                <a:gd name="T66" fmla="*/ 0 w 213"/>
                <a:gd name="T67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3" h="47">
                  <a:moveTo>
                    <a:pt x="0" y="29"/>
                  </a:moveTo>
                  <a:lnTo>
                    <a:pt x="7" y="28"/>
                  </a:lnTo>
                  <a:lnTo>
                    <a:pt x="16" y="26"/>
                  </a:lnTo>
                  <a:lnTo>
                    <a:pt x="21" y="26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6" y="24"/>
                  </a:lnTo>
                  <a:lnTo>
                    <a:pt x="43" y="23"/>
                  </a:lnTo>
                  <a:lnTo>
                    <a:pt x="49" y="21"/>
                  </a:lnTo>
                  <a:lnTo>
                    <a:pt x="55" y="20"/>
                  </a:lnTo>
                  <a:lnTo>
                    <a:pt x="63" y="19"/>
                  </a:lnTo>
                  <a:lnTo>
                    <a:pt x="70" y="18"/>
                  </a:lnTo>
                  <a:lnTo>
                    <a:pt x="78" y="15"/>
                  </a:lnTo>
                  <a:lnTo>
                    <a:pt x="86" y="14"/>
                  </a:lnTo>
                  <a:lnTo>
                    <a:pt x="94" y="13"/>
                  </a:lnTo>
                  <a:lnTo>
                    <a:pt x="102" y="11"/>
                  </a:lnTo>
                  <a:lnTo>
                    <a:pt x="110" y="9"/>
                  </a:lnTo>
                  <a:lnTo>
                    <a:pt x="117" y="7"/>
                  </a:lnTo>
                  <a:lnTo>
                    <a:pt x="125" y="7"/>
                  </a:lnTo>
                  <a:lnTo>
                    <a:pt x="131" y="6"/>
                  </a:lnTo>
                  <a:lnTo>
                    <a:pt x="137" y="5"/>
                  </a:lnTo>
                  <a:lnTo>
                    <a:pt x="142" y="4"/>
                  </a:lnTo>
                  <a:lnTo>
                    <a:pt x="147" y="4"/>
                  </a:lnTo>
                  <a:lnTo>
                    <a:pt x="153" y="2"/>
                  </a:lnTo>
                  <a:lnTo>
                    <a:pt x="156" y="1"/>
                  </a:lnTo>
                  <a:lnTo>
                    <a:pt x="160" y="1"/>
                  </a:lnTo>
                  <a:lnTo>
                    <a:pt x="164" y="1"/>
                  </a:lnTo>
                  <a:lnTo>
                    <a:pt x="166" y="0"/>
                  </a:lnTo>
                  <a:lnTo>
                    <a:pt x="169" y="0"/>
                  </a:lnTo>
                  <a:lnTo>
                    <a:pt x="171" y="0"/>
                  </a:lnTo>
                  <a:lnTo>
                    <a:pt x="173" y="0"/>
                  </a:lnTo>
                  <a:lnTo>
                    <a:pt x="178" y="0"/>
                  </a:lnTo>
                  <a:lnTo>
                    <a:pt x="184" y="1"/>
                  </a:lnTo>
                  <a:lnTo>
                    <a:pt x="190" y="2"/>
                  </a:lnTo>
                  <a:lnTo>
                    <a:pt x="198" y="5"/>
                  </a:lnTo>
                  <a:lnTo>
                    <a:pt x="203" y="9"/>
                  </a:lnTo>
                  <a:lnTo>
                    <a:pt x="207" y="13"/>
                  </a:lnTo>
                  <a:lnTo>
                    <a:pt x="211" y="16"/>
                  </a:lnTo>
                  <a:lnTo>
                    <a:pt x="213" y="19"/>
                  </a:lnTo>
                  <a:lnTo>
                    <a:pt x="213" y="21"/>
                  </a:lnTo>
                  <a:lnTo>
                    <a:pt x="213" y="23"/>
                  </a:lnTo>
                  <a:lnTo>
                    <a:pt x="213" y="24"/>
                  </a:lnTo>
                  <a:lnTo>
                    <a:pt x="212" y="25"/>
                  </a:lnTo>
                  <a:lnTo>
                    <a:pt x="209" y="26"/>
                  </a:lnTo>
                  <a:lnTo>
                    <a:pt x="207" y="28"/>
                  </a:lnTo>
                  <a:lnTo>
                    <a:pt x="204" y="28"/>
                  </a:lnTo>
                  <a:lnTo>
                    <a:pt x="201" y="29"/>
                  </a:lnTo>
                  <a:lnTo>
                    <a:pt x="190" y="30"/>
                  </a:lnTo>
                  <a:lnTo>
                    <a:pt x="182" y="31"/>
                  </a:lnTo>
                  <a:lnTo>
                    <a:pt x="171" y="31"/>
                  </a:lnTo>
                  <a:lnTo>
                    <a:pt x="160" y="31"/>
                  </a:lnTo>
                  <a:lnTo>
                    <a:pt x="156" y="31"/>
                  </a:lnTo>
                  <a:lnTo>
                    <a:pt x="151" y="31"/>
                  </a:lnTo>
                  <a:lnTo>
                    <a:pt x="146" y="33"/>
                  </a:lnTo>
                  <a:lnTo>
                    <a:pt x="140" y="33"/>
                  </a:lnTo>
                  <a:lnTo>
                    <a:pt x="132" y="33"/>
                  </a:lnTo>
                  <a:lnTo>
                    <a:pt x="125" y="34"/>
                  </a:lnTo>
                  <a:lnTo>
                    <a:pt x="116" y="34"/>
                  </a:lnTo>
                  <a:lnTo>
                    <a:pt x="107" y="35"/>
                  </a:lnTo>
                  <a:lnTo>
                    <a:pt x="96" y="37"/>
                  </a:lnTo>
                  <a:lnTo>
                    <a:pt x="86" y="38"/>
                  </a:lnTo>
                  <a:lnTo>
                    <a:pt x="73" y="39"/>
                  </a:lnTo>
                  <a:lnTo>
                    <a:pt x="60" y="40"/>
                  </a:lnTo>
                  <a:lnTo>
                    <a:pt x="46" y="42"/>
                  </a:lnTo>
                  <a:lnTo>
                    <a:pt x="31" y="43"/>
                  </a:lnTo>
                  <a:lnTo>
                    <a:pt x="16" y="44"/>
                  </a:lnTo>
                  <a:lnTo>
                    <a:pt x="0" y="47"/>
                  </a:lnTo>
                  <a:lnTo>
                    <a:pt x="0" y="29"/>
                  </a:lnTo>
                  <a:lnTo>
                    <a:pt x="0" y="29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456"/>
            <p:cNvSpPr/>
            <p:nvPr/>
          </p:nvSpPr>
          <p:spPr bwMode="auto">
            <a:xfrm>
              <a:off x="2197101" y="1416050"/>
              <a:ext cx="69850" cy="546100"/>
            </a:xfrm>
            <a:custGeom>
              <a:avLst/>
              <a:gdLst>
                <a:gd name="T0" fmla="*/ 9 w 44"/>
                <a:gd name="T1" fmla="*/ 4 h 344"/>
                <a:gd name="T2" fmla="*/ 24 w 44"/>
                <a:gd name="T3" fmla="*/ 11 h 344"/>
                <a:gd name="T4" fmla="*/ 34 w 44"/>
                <a:gd name="T5" fmla="*/ 16 h 344"/>
                <a:gd name="T6" fmla="*/ 41 w 44"/>
                <a:gd name="T7" fmla="*/ 21 h 344"/>
                <a:gd name="T8" fmla="*/ 43 w 44"/>
                <a:gd name="T9" fmla="*/ 24 h 344"/>
                <a:gd name="T10" fmla="*/ 44 w 44"/>
                <a:gd name="T11" fmla="*/ 31 h 344"/>
                <a:gd name="T12" fmla="*/ 44 w 44"/>
                <a:gd name="T13" fmla="*/ 37 h 344"/>
                <a:gd name="T14" fmla="*/ 43 w 44"/>
                <a:gd name="T15" fmla="*/ 47 h 344"/>
                <a:gd name="T16" fmla="*/ 41 w 44"/>
                <a:gd name="T17" fmla="*/ 55 h 344"/>
                <a:gd name="T18" fmla="*/ 41 w 44"/>
                <a:gd name="T19" fmla="*/ 64 h 344"/>
                <a:gd name="T20" fmla="*/ 40 w 44"/>
                <a:gd name="T21" fmla="*/ 74 h 344"/>
                <a:gd name="T22" fmla="*/ 39 w 44"/>
                <a:gd name="T23" fmla="*/ 86 h 344"/>
                <a:gd name="T24" fmla="*/ 39 w 44"/>
                <a:gd name="T25" fmla="*/ 103 h 344"/>
                <a:gd name="T26" fmla="*/ 38 w 44"/>
                <a:gd name="T27" fmla="*/ 121 h 344"/>
                <a:gd name="T28" fmla="*/ 38 w 44"/>
                <a:gd name="T29" fmla="*/ 141 h 344"/>
                <a:gd name="T30" fmla="*/ 38 w 44"/>
                <a:gd name="T31" fmla="*/ 162 h 344"/>
                <a:gd name="T32" fmla="*/ 38 w 44"/>
                <a:gd name="T33" fmla="*/ 188 h 344"/>
                <a:gd name="T34" fmla="*/ 38 w 44"/>
                <a:gd name="T35" fmla="*/ 210 h 344"/>
                <a:gd name="T36" fmla="*/ 36 w 44"/>
                <a:gd name="T37" fmla="*/ 232 h 344"/>
                <a:gd name="T38" fmla="*/ 36 w 44"/>
                <a:gd name="T39" fmla="*/ 251 h 344"/>
                <a:gd name="T40" fmla="*/ 35 w 44"/>
                <a:gd name="T41" fmla="*/ 267 h 344"/>
                <a:gd name="T42" fmla="*/ 35 w 44"/>
                <a:gd name="T43" fmla="*/ 282 h 344"/>
                <a:gd name="T44" fmla="*/ 34 w 44"/>
                <a:gd name="T45" fmla="*/ 295 h 344"/>
                <a:gd name="T46" fmla="*/ 33 w 44"/>
                <a:gd name="T47" fmla="*/ 305 h 344"/>
                <a:gd name="T48" fmla="*/ 31 w 44"/>
                <a:gd name="T49" fmla="*/ 318 h 344"/>
                <a:gd name="T50" fmla="*/ 29 w 44"/>
                <a:gd name="T51" fmla="*/ 330 h 344"/>
                <a:gd name="T52" fmla="*/ 26 w 44"/>
                <a:gd name="T53" fmla="*/ 338 h 344"/>
                <a:gd name="T54" fmla="*/ 22 w 44"/>
                <a:gd name="T55" fmla="*/ 343 h 344"/>
                <a:gd name="T56" fmla="*/ 21 w 44"/>
                <a:gd name="T57" fmla="*/ 344 h 344"/>
                <a:gd name="T58" fmla="*/ 19 w 44"/>
                <a:gd name="T59" fmla="*/ 342 h 344"/>
                <a:gd name="T60" fmla="*/ 16 w 44"/>
                <a:gd name="T61" fmla="*/ 335 h 344"/>
                <a:gd name="T62" fmla="*/ 12 w 44"/>
                <a:gd name="T63" fmla="*/ 328 h 344"/>
                <a:gd name="T64" fmla="*/ 11 w 44"/>
                <a:gd name="T65" fmla="*/ 319 h 344"/>
                <a:gd name="T66" fmla="*/ 11 w 44"/>
                <a:gd name="T67" fmla="*/ 310 h 344"/>
                <a:gd name="T68" fmla="*/ 10 w 44"/>
                <a:gd name="T69" fmla="*/ 297 h 344"/>
                <a:gd name="T70" fmla="*/ 9 w 44"/>
                <a:gd name="T71" fmla="*/ 282 h 344"/>
                <a:gd name="T72" fmla="*/ 9 w 44"/>
                <a:gd name="T73" fmla="*/ 265 h 344"/>
                <a:gd name="T74" fmla="*/ 7 w 44"/>
                <a:gd name="T75" fmla="*/ 243 h 344"/>
                <a:gd name="T76" fmla="*/ 7 w 44"/>
                <a:gd name="T77" fmla="*/ 219 h 344"/>
                <a:gd name="T78" fmla="*/ 7 w 44"/>
                <a:gd name="T79" fmla="*/ 193 h 344"/>
                <a:gd name="T80" fmla="*/ 7 w 44"/>
                <a:gd name="T81" fmla="*/ 164 h 344"/>
                <a:gd name="T82" fmla="*/ 6 w 44"/>
                <a:gd name="T83" fmla="*/ 136 h 344"/>
                <a:gd name="T84" fmla="*/ 6 w 44"/>
                <a:gd name="T85" fmla="*/ 109 h 344"/>
                <a:gd name="T86" fmla="*/ 5 w 44"/>
                <a:gd name="T87" fmla="*/ 85 h 344"/>
                <a:gd name="T88" fmla="*/ 5 w 44"/>
                <a:gd name="T89" fmla="*/ 64 h 344"/>
                <a:gd name="T90" fmla="*/ 3 w 44"/>
                <a:gd name="T91" fmla="*/ 43 h 344"/>
                <a:gd name="T92" fmla="*/ 2 w 44"/>
                <a:gd name="T93" fmla="*/ 24 h 344"/>
                <a:gd name="T94" fmla="*/ 0 w 44"/>
                <a:gd name="T95" fmla="*/ 8 h 344"/>
                <a:gd name="T96" fmla="*/ 0 w 44"/>
                <a:gd name="T97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4" h="344">
                  <a:moveTo>
                    <a:pt x="0" y="0"/>
                  </a:moveTo>
                  <a:lnTo>
                    <a:pt x="9" y="4"/>
                  </a:lnTo>
                  <a:lnTo>
                    <a:pt x="16" y="8"/>
                  </a:lnTo>
                  <a:lnTo>
                    <a:pt x="24" y="11"/>
                  </a:lnTo>
                  <a:lnTo>
                    <a:pt x="29" y="13"/>
                  </a:lnTo>
                  <a:lnTo>
                    <a:pt x="34" y="16"/>
                  </a:lnTo>
                  <a:lnTo>
                    <a:pt x="38" y="18"/>
                  </a:lnTo>
                  <a:lnTo>
                    <a:pt x="41" y="21"/>
                  </a:lnTo>
                  <a:lnTo>
                    <a:pt x="43" y="23"/>
                  </a:lnTo>
                  <a:lnTo>
                    <a:pt x="43" y="24"/>
                  </a:lnTo>
                  <a:lnTo>
                    <a:pt x="44" y="27"/>
                  </a:lnTo>
                  <a:lnTo>
                    <a:pt x="44" y="31"/>
                  </a:lnTo>
                  <a:lnTo>
                    <a:pt x="44" y="33"/>
                  </a:lnTo>
                  <a:lnTo>
                    <a:pt x="44" y="37"/>
                  </a:lnTo>
                  <a:lnTo>
                    <a:pt x="44" y="42"/>
                  </a:lnTo>
                  <a:lnTo>
                    <a:pt x="43" y="47"/>
                  </a:lnTo>
                  <a:lnTo>
                    <a:pt x="43" y="52"/>
                  </a:lnTo>
                  <a:lnTo>
                    <a:pt x="41" y="55"/>
                  </a:lnTo>
                  <a:lnTo>
                    <a:pt x="41" y="59"/>
                  </a:lnTo>
                  <a:lnTo>
                    <a:pt x="41" y="64"/>
                  </a:lnTo>
                  <a:lnTo>
                    <a:pt x="40" y="69"/>
                  </a:lnTo>
                  <a:lnTo>
                    <a:pt x="40" y="74"/>
                  </a:lnTo>
                  <a:lnTo>
                    <a:pt x="40" y="80"/>
                  </a:lnTo>
                  <a:lnTo>
                    <a:pt x="39" y="86"/>
                  </a:lnTo>
                  <a:lnTo>
                    <a:pt x="39" y="94"/>
                  </a:lnTo>
                  <a:lnTo>
                    <a:pt x="39" y="103"/>
                  </a:lnTo>
                  <a:lnTo>
                    <a:pt x="38" y="110"/>
                  </a:lnTo>
                  <a:lnTo>
                    <a:pt x="38" y="121"/>
                  </a:lnTo>
                  <a:lnTo>
                    <a:pt x="38" y="129"/>
                  </a:lnTo>
                  <a:lnTo>
                    <a:pt x="38" y="141"/>
                  </a:lnTo>
                  <a:lnTo>
                    <a:pt x="38" y="151"/>
                  </a:lnTo>
                  <a:lnTo>
                    <a:pt x="38" y="162"/>
                  </a:lnTo>
                  <a:lnTo>
                    <a:pt x="38" y="175"/>
                  </a:lnTo>
                  <a:lnTo>
                    <a:pt x="38" y="188"/>
                  </a:lnTo>
                  <a:lnTo>
                    <a:pt x="38" y="199"/>
                  </a:lnTo>
                  <a:lnTo>
                    <a:pt x="38" y="210"/>
                  </a:lnTo>
                  <a:lnTo>
                    <a:pt x="36" y="220"/>
                  </a:lnTo>
                  <a:lnTo>
                    <a:pt x="36" y="232"/>
                  </a:lnTo>
                  <a:lnTo>
                    <a:pt x="36" y="241"/>
                  </a:lnTo>
                  <a:lnTo>
                    <a:pt x="36" y="251"/>
                  </a:lnTo>
                  <a:lnTo>
                    <a:pt x="35" y="260"/>
                  </a:lnTo>
                  <a:lnTo>
                    <a:pt x="35" y="267"/>
                  </a:lnTo>
                  <a:lnTo>
                    <a:pt x="35" y="275"/>
                  </a:lnTo>
                  <a:lnTo>
                    <a:pt x="35" y="282"/>
                  </a:lnTo>
                  <a:lnTo>
                    <a:pt x="34" y="289"/>
                  </a:lnTo>
                  <a:lnTo>
                    <a:pt x="34" y="295"/>
                  </a:lnTo>
                  <a:lnTo>
                    <a:pt x="33" y="301"/>
                  </a:lnTo>
                  <a:lnTo>
                    <a:pt x="33" y="305"/>
                  </a:lnTo>
                  <a:lnTo>
                    <a:pt x="33" y="310"/>
                  </a:lnTo>
                  <a:lnTo>
                    <a:pt x="31" y="318"/>
                  </a:lnTo>
                  <a:lnTo>
                    <a:pt x="30" y="324"/>
                  </a:lnTo>
                  <a:lnTo>
                    <a:pt x="29" y="330"/>
                  </a:lnTo>
                  <a:lnTo>
                    <a:pt x="28" y="334"/>
                  </a:lnTo>
                  <a:lnTo>
                    <a:pt x="26" y="338"/>
                  </a:lnTo>
                  <a:lnTo>
                    <a:pt x="24" y="342"/>
                  </a:lnTo>
                  <a:lnTo>
                    <a:pt x="22" y="343"/>
                  </a:lnTo>
                  <a:lnTo>
                    <a:pt x="22" y="344"/>
                  </a:lnTo>
                  <a:lnTo>
                    <a:pt x="21" y="344"/>
                  </a:lnTo>
                  <a:lnTo>
                    <a:pt x="20" y="343"/>
                  </a:lnTo>
                  <a:lnTo>
                    <a:pt x="19" y="342"/>
                  </a:lnTo>
                  <a:lnTo>
                    <a:pt x="17" y="339"/>
                  </a:lnTo>
                  <a:lnTo>
                    <a:pt x="16" y="335"/>
                  </a:lnTo>
                  <a:lnTo>
                    <a:pt x="14" y="332"/>
                  </a:lnTo>
                  <a:lnTo>
                    <a:pt x="12" y="328"/>
                  </a:lnTo>
                  <a:lnTo>
                    <a:pt x="12" y="323"/>
                  </a:lnTo>
                  <a:lnTo>
                    <a:pt x="11" y="319"/>
                  </a:lnTo>
                  <a:lnTo>
                    <a:pt x="11" y="315"/>
                  </a:lnTo>
                  <a:lnTo>
                    <a:pt x="11" y="310"/>
                  </a:lnTo>
                  <a:lnTo>
                    <a:pt x="10" y="304"/>
                  </a:lnTo>
                  <a:lnTo>
                    <a:pt x="10" y="297"/>
                  </a:lnTo>
                  <a:lnTo>
                    <a:pt x="9" y="290"/>
                  </a:lnTo>
                  <a:lnTo>
                    <a:pt x="9" y="282"/>
                  </a:lnTo>
                  <a:lnTo>
                    <a:pt x="9" y="273"/>
                  </a:lnTo>
                  <a:lnTo>
                    <a:pt x="9" y="265"/>
                  </a:lnTo>
                  <a:lnTo>
                    <a:pt x="7" y="254"/>
                  </a:lnTo>
                  <a:lnTo>
                    <a:pt x="7" y="243"/>
                  </a:lnTo>
                  <a:lnTo>
                    <a:pt x="7" y="232"/>
                  </a:lnTo>
                  <a:lnTo>
                    <a:pt x="7" y="219"/>
                  </a:lnTo>
                  <a:lnTo>
                    <a:pt x="7" y="206"/>
                  </a:lnTo>
                  <a:lnTo>
                    <a:pt x="7" y="193"/>
                  </a:lnTo>
                  <a:lnTo>
                    <a:pt x="7" y="177"/>
                  </a:lnTo>
                  <a:lnTo>
                    <a:pt x="7" y="164"/>
                  </a:lnTo>
                  <a:lnTo>
                    <a:pt x="7" y="150"/>
                  </a:lnTo>
                  <a:lnTo>
                    <a:pt x="6" y="136"/>
                  </a:lnTo>
                  <a:lnTo>
                    <a:pt x="6" y="122"/>
                  </a:lnTo>
                  <a:lnTo>
                    <a:pt x="6" y="109"/>
                  </a:lnTo>
                  <a:lnTo>
                    <a:pt x="6" y="98"/>
                  </a:lnTo>
                  <a:lnTo>
                    <a:pt x="5" y="85"/>
                  </a:lnTo>
                  <a:lnTo>
                    <a:pt x="5" y="74"/>
                  </a:lnTo>
                  <a:lnTo>
                    <a:pt x="5" y="64"/>
                  </a:lnTo>
                  <a:lnTo>
                    <a:pt x="3" y="54"/>
                  </a:lnTo>
                  <a:lnTo>
                    <a:pt x="3" y="43"/>
                  </a:lnTo>
                  <a:lnTo>
                    <a:pt x="2" y="33"/>
                  </a:lnTo>
                  <a:lnTo>
                    <a:pt x="2" y="24"/>
                  </a:lnTo>
                  <a:lnTo>
                    <a:pt x="1" y="17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457"/>
            <p:cNvSpPr/>
            <p:nvPr/>
          </p:nvSpPr>
          <p:spPr bwMode="auto">
            <a:xfrm>
              <a:off x="1546226" y="1187450"/>
              <a:ext cx="431800" cy="596900"/>
            </a:xfrm>
            <a:custGeom>
              <a:avLst/>
              <a:gdLst>
                <a:gd name="T0" fmla="*/ 67 w 272"/>
                <a:gd name="T1" fmla="*/ 42 h 376"/>
                <a:gd name="T2" fmla="*/ 65 w 272"/>
                <a:gd name="T3" fmla="*/ 62 h 376"/>
                <a:gd name="T4" fmla="*/ 63 w 272"/>
                <a:gd name="T5" fmla="*/ 83 h 376"/>
                <a:gd name="T6" fmla="*/ 61 w 272"/>
                <a:gd name="T7" fmla="*/ 110 h 376"/>
                <a:gd name="T8" fmla="*/ 60 w 272"/>
                <a:gd name="T9" fmla="*/ 148 h 376"/>
                <a:gd name="T10" fmla="*/ 57 w 272"/>
                <a:gd name="T11" fmla="*/ 198 h 376"/>
                <a:gd name="T12" fmla="*/ 55 w 272"/>
                <a:gd name="T13" fmla="*/ 249 h 376"/>
                <a:gd name="T14" fmla="*/ 53 w 272"/>
                <a:gd name="T15" fmla="*/ 290 h 376"/>
                <a:gd name="T16" fmla="*/ 53 w 272"/>
                <a:gd name="T17" fmla="*/ 315 h 376"/>
                <a:gd name="T18" fmla="*/ 53 w 272"/>
                <a:gd name="T19" fmla="*/ 328 h 376"/>
                <a:gd name="T20" fmla="*/ 61 w 272"/>
                <a:gd name="T21" fmla="*/ 330 h 376"/>
                <a:gd name="T22" fmla="*/ 81 w 272"/>
                <a:gd name="T23" fmla="*/ 328 h 376"/>
                <a:gd name="T24" fmla="*/ 120 w 272"/>
                <a:gd name="T25" fmla="*/ 323 h 376"/>
                <a:gd name="T26" fmla="*/ 161 w 272"/>
                <a:gd name="T27" fmla="*/ 318 h 376"/>
                <a:gd name="T28" fmla="*/ 194 w 272"/>
                <a:gd name="T29" fmla="*/ 314 h 376"/>
                <a:gd name="T30" fmla="*/ 225 w 272"/>
                <a:gd name="T31" fmla="*/ 311 h 376"/>
                <a:gd name="T32" fmla="*/ 249 w 272"/>
                <a:gd name="T33" fmla="*/ 309 h 376"/>
                <a:gd name="T34" fmla="*/ 263 w 272"/>
                <a:gd name="T35" fmla="*/ 309 h 376"/>
                <a:gd name="T36" fmla="*/ 269 w 272"/>
                <a:gd name="T37" fmla="*/ 309 h 376"/>
                <a:gd name="T38" fmla="*/ 272 w 272"/>
                <a:gd name="T39" fmla="*/ 319 h 376"/>
                <a:gd name="T40" fmla="*/ 266 w 272"/>
                <a:gd name="T41" fmla="*/ 323 h 376"/>
                <a:gd name="T42" fmla="*/ 248 w 272"/>
                <a:gd name="T43" fmla="*/ 328 h 376"/>
                <a:gd name="T44" fmla="*/ 218 w 272"/>
                <a:gd name="T45" fmla="*/ 333 h 376"/>
                <a:gd name="T46" fmla="*/ 176 w 272"/>
                <a:gd name="T47" fmla="*/ 339 h 376"/>
                <a:gd name="T48" fmla="*/ 132 w 272"/>
                <a:gd name="T49" fmla="*/ 345 h 376"/>
                <a:gd name="T50" fmla="*/ 99 w 272"/>
                <a:gd name="T51" fmla="*/ 350 h 376"/>
                <a:gd name="T52" fmla="*/ 76 w 272"/>
                <a:gd name="T53" fmla="*/ 353 h 376"/>
                <a:gd name="T54" fmla="*/ 65 w 272"/>
                <a:gd name="T55" fmla="*/ 356 h 376"/>
                <a:gd name="T56" fmla="*/ 37 w 272"/>
                <a:gd name="T57" fmla="*/ 371 h 376"/>
                <a:gd name="T58" fmla="*/ 23 w 272"/>
                <a:gd name="T59" fmla="*/ 376 h 376"/>
                <a:gd name="T60" fmla="*/ 12 w 272"/>
                <a:gd name="T61" fmla="*/ 371 h 376"/>
                <a:gd name="T62" fmla="*/ 3 w 272"/>
                <a:gd name="T63" fmla="*/ 361 h 376"/>
                <a:gd name="T64" fmla="*/ 0 w 272"/>
                <a:gd name="T65" fmla="*/ 352 h 376"/>
                <a:gd name="T66" fmla="*/ 4 w 272"/>
                <a:gd name="T67" fmla="*/ 342 h 376"/>
                <a:gd name="T68" fmla="*/ 15 w 272"/>
                <a:gd name="T69" fmla="*/ 329 h 376"/>
                <a:gd name="T70" fmla="*/ 20 w 272"/>
                <a:gd name="T71" fmla="*/ 313 h 376"/>
                <a:gd name="T72" fmla="*/ 25 w 272"/>
                <a:gd name="T73" fmla="*/ 282 h 376"/>
                <a:gd name="T74" fmla="*/ 29 w 272"/>
                <a:gd name="T75" fmla="*/ 237 h 376"/>
                <a:gd name="T76" fmla="*/ 32 w 272"/>
                <a:gd name="T77" fmla="*/ 179 h 376"/>
                <a:gd name="T78" fmla="*/ 33 w 272"/>
                <a:gd name="T79" fmla="*/ 127 h 376"/>
                <a:gd name="T80" fmla="*/ 34 w 272"/>
                <a:gd name="T81" fmla="*/ 88 h 376"/>
                <a:gd name="T82" fmla="*/ 34 w 272"/>
                <a:gd name="T83" fmla="*/ 61 h 376"/>
                <a:gd name="T84" fmla="*/ 33 w 272"/>
                <a:gd name="T85" fmla="*/ 43 h 376"/>
                <a:gd name="T86" fmla="*/ 28 w 272"/>
                <a:gd name="T87" fmla="*/ 27 h 376"/>
                <a:gd name="T88" fmla="*/ 20 w 272"/>
                <a:gd name="T89" fmla="*/ 16 h 376"/>
                <a:gd name="T90" fmla="*/ 18 w 272"/>
                <a:gd name="T91" fmla="*/ 8 h 376"/>
                <a:gd name="T92" fmla="*/ 19 w 272"/>
                <a:gd name="T93" fmla="*/ 3 h 376"/>
                <a:gd name="T94" fmla="*/ 27 w 272"/>
                <a:gd name="T95" fmla="*/ 0 h 376"/>
                <a:gd name="T96" fmla="*/ 51 w 272"/>
                <a:gd name="T97" fmla="*/ 9 h 376"/>
                <a:gd name="T98" fmla="*/ 63 w 272"/>
                <a:gd name="T99" fmla="*/ 23 h 376"/>
                <a:gd name="T100" fmla="*/ 67 w 272"/>
                <a:gd name="T101" fmla="*/ 32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72" h="376">
                  <a:moveTo>
                    <a:pt x="67" y="35"/>
                  </a:moveTo>
                  <a:lnTo>
                    <a:pt x="67" y="36"/>
                  </a:lnTo>
                  <a:lnTo>
                    <a:pt x="67" y="40"/>
                  </a:lnTo>
                  <a:lnTo>
                    <a:pt x="67" y="42"/>
                  </a:lnTo>
                  <a:lnTo>
                    <a:pt x="67" y="47"/>
                  </a:lnTo>
                  <a:lnTo>
                    <a:pt x="66" y="51"/>
                  </a:lnTo>
                  <a:lnTo>
                    <a:pt x="66" y="56"/>
                  </a:lnTo>
                  <a:lnTo>
                    <a:pt x="65" y="62"/>
                  </a:lnTo>
                  <a:lnTo>
                    <a:pt x="65" y="69"/>
                  </a:lnTo>
                  <a:lnTo>
                    <a:pt x="63" y="72"/>
                  </a:lnTo>
                  <a:lnTo>
                    <a:pt x="63" y="77"/>
                  </a:lnTo>
                  <a:lnTo>
                    <a:pt x="63" y="83"/>
                  </a:lnTo>
                  <a:lnTo>
                    <a:pt x="62" y="89"/>
                  </a:lnTo>
                  <a:lnTo>
                    <a:pt x="62" y="95"/>
                  </a:lnTo>
                  <a:lnTo>
                    <a:pt x="61" y="103"/>
                  </a:lnTo>
                  <a:lnTo>
                    <a:pt x="61" y="110"/>
                  </a:lnTo>
                  <a:lnTo>
                    <a:pt x="61" y="119"/>
                  </a:lnTo>
                  <a:lnTo>
                    <a:pt x="60" y="128"/>
                  </a:lnTo>
                  <a:lnTo>
                    <a:pt x="60" y="138"/>
                  </a:lnTo>
                  <a:lnTo>
                    <a:pt x="60" y="148"/>
                  </a:lnTo>
                  <a:lnTo>
                    <a:pt x="58" y="160"/>
                  </a:lnTo>
                  <a:lnTo>
                    <a:pt x="58" y="171"/>
                  </a:lnTo>
                  <a:lnTo>
                    <a:pt x="57" y="184"/>
                  </a:lnTo>
                  <a:lnTo>
                    <a:pt x="57" y="198"/>
                  </a:lnTo>
                  <a:lnTo>
                    <a:pt x="57" y="211"/>
                  </a:lnTo>
                  <a:lnTo>
                    <a:pt x="56" y="225"/>
                  </a:lnTo>
                  <a:lnTo>
                    <a:pt x="55" y="238"/>
                  </a:lnTo>
                  <a:lnTo>
                    <a:pt x="55" y="249"/>
                  </a:lnTo>
                  <a:lnTo>
                    <a:pt x="53" y="261"/>
                  </a:lnTo>
                  <a:lnTo>
                    <a:pt x="53" y="272"/>
                  </a:lnTo>
                  <a:lnTo>
                    <a:pt x="53" y="281"/>
                  </a:lnTo>
                  <a:lnTo>
                    <a:pt x="53" y="290"/>
                  </a:lnTo>
                  <a:lnTo>
                    <a:pt x="52" y="297"/>
                  </a:lnTo>
                  <a:lnTo>
                    <a:pt x="52" y="305"/>
                  </a:lnTo>
                  <a:lnTo>
                    <a:pt x="52" y="310"/>
                  </a:lnTo>
                  <a:lnTo>
                    <a:pt x="53" y="315"/>
                  </a:lnTo>
                  <a:lnTo>
                    <a:pt x="53" y="320"/>
                  </a:lnTo>
                  <a:lnTo>
                    <a:pt x="53" y="324"/>
                  </a:lnTo>
                  <a:lnTo>
                    <a:pt x="53" y="326"/>
                  </a:lnTo>
                  <a:lnTo>
                    <a:pt x="53" y="328"/>
                  </a:lnTo>
                  <a:lnTo>
                    <a:pt x="55" y="329"/>
                  </a:lnTo>
                  <a:lnTo>
                    <a:pt x="56" y="330"/>
                  </a:lnTo>
                  <a:lnTo>
                    <a:pt x="57" y="330"/>
                  </a:lnTo>
                  <a:lnTo>
                    <a:pt x="61" y="330"/>
                  </a:lnTo>
                  <a:lnTo>
                    <a:pt x="65" y="330"/>
                  </a:lnTo>
                  <a:lnTo>
                    <a:pt x="70" y="330"/>
                  </a:lnTo>
                  <a:lnTo>
                    <a:pt x="75" y="329"/>
                  </a:lnTo>
                  <a:lnTo>
                    <a:pt x="81" y="328"/>
                  </a:lnTo>
                  <a:lnTo>
                    <a:pt x="90" y="326"/>
                  </a:lnTo>
                  <a:lnTo>
                    <a:pt x="99" y="325"/>
                  </a:lnTo>
                  <a:lnTo>
                    <a:pt x="109" y="324"/>
                  </a:lnTo>
                  <a:lnTo>
                    <a:pt x="120" y="323"/>
                  </a:lnTo>
                  <a:lnTo>
                    <a:pt x="132" y="321"/>
                  </a:lnTo>
                  <a:lnTo>
                    <a:pt x="146" y="320"/>
                  </a:lnTo>
                  <a:lnTo>
                    <a:pt x="153" y="319"/>
                  </a:lnTo>
                  <a:lnTo>
                    <a:pt x="161" y="318"/>
                  </a:lnTo>
                  <a:lnTo>
                    <a:pt x="168" y="316"/>
                  </a:lnTo>
                  <a:lnTo>
                    <a:pt x="176" y="316"/>
                  </a:lnTo>
                  <a:lnTo>
                    <a:pt x="185" y="315"/>
                  </a:lnTo>
                  <a:lnTo>
                    <a:pt x="194" y="314"/>
                  </a:lnTo>
                  <a:lnTo>
                    <a:pt x="202" y="314"/>
                  </a:lnTo>
                  <a:lnTo>
                    <a:pt x="211" y="313"/>
                  </a:lnTo>
                  <a:lnTo>
                    <a:pt x="219" y="311"/>
                  </a:lnTo>
                  <a:lnTo>
                    <a:pt x="225" y="311"/>
                  </a:lnTo>
                  <a:lnTo>
                    <a:pt x="233" y="310"/>
                  </a:lnTo>
                  <a:lnTo>
                    <a:pt x="238" y="310"/>
                  </a:lnTo>
                  <a:lnTo>
                    <a:pt x="244" y="309"/>
                  </a:lnTo>
                  <a:lnTo>
                    <a:pt x="249" y="309"/>
                  </a:lnTo>
                  <a:lnTo>
                    <a:pt x="253" y="309"/>
                  </a:lnTo>
                  <a:lnTo>
                    <a:pt x="257" y="309"/>
                  </a:lnTo>
                  <a:lnTo>
                    <a:pt x="261" y="309"/>
                  </a:lnTo>
                  <a:lnTo>
                    <a:pt x="263" y="309"/>
                  </a:lnTo>
                  <a:lnTo>
                    <a:pt x="266" y="309"/>
                  </a:lnTo>
                  <a:lnTo>
                    <a:pt x="268" y="309"/>
                  </a:lnTo>
                  <a:lnTo>
                    <a:pt x="269" y="309"/>
                  </a:lnTo>
                  <a:lnTo>
                    <a:pt x="269" y="309"/>
                  </a:lnTo>
                  <a:lnTo>
                    <a:pt x="271" y="311"/>
                  </a:lnTo>
                  <a:lnTo>
                    <a:pt x="272" y="314"/>
                  </a:lnTo>
                  <a:lnTo>
                    <a:pt x="272" y="316"/>
                  </a:lnTo>
                  <a:lnTo>
                    <a:pt x="272" y="319"/>
                  </a:lnTo>
                  <a:lnTo>
                    <a:pt x="272" y="320"/>
                  </a:lnTo>
                  <a:lnTo>
                    <a:pt x="271" y="321"/>
                  </a:lnTo>
                  <a:lnTo>
                    <a:pt x="269" y="321"/>
                  </a:lnTo>
                  <a:lnTo>
                    <a:pt x="266" y="323"/>
                  </a:lnTo>
                  <a:lnTo>
                    <a:pt x="263" y="324"/>
                  </a:lnTo>
                  <a:lnTo>
                    <a:pt x="258" y="325"/>
                  </a:lnTo>
                  <a:lnTo>
                    <a:pt x="253" y="326"/>
                  </a:lnTo>
                  <a:lnTo>
                    <a:pt x="248" y="328"/>
                  </a:lnTo>
                  <a:lnTo>
                    <a:pt x="242" y="329"/>
                  </a:lnTo>
                  <a:lnTo>
                    <a:pt x="234" y="330"/>
                  </a:lnTo>
                  <a:lnTo>
                    <a:pt x="226" y="332"/>
                  </a:lnTo>
                  <a:lnTo>
                    <a:pt x="218" y="333"/>
                  </a:lnTo>
                  <a:lnTo>
                    <a:pt x="209" y="334"/>
                  </a:lnTo>
                  <a:lnTo>
                    <a:pt x="199" y="335"/>
                  </a:lnTo>
                  <a:lnTo>
                    <a:pt x="187" y="338"/>
                  </a:lnTo>
                  <a:lnTo>
                    <a:pt x="176" y="339"/>
                  </a:lnTo>
                  <a:lnTo>
                    <a:pt x="165" y="340"/>
                  </a:lnTo>
                  <a:lnTo>
                    <a:pt x="153" y="342"/>
                  </a:lnTo>
                  <a:lnTo>
                    <a:pt x="142" y="344"/>
                  </a:lnTo>
                  <a:lnTo>
                    <a:pt x="132" y="345"/>
                  </a:lnTo>
                  <a:lnTo>
                    <a:pt x="123" y="347"/>
                  </a:lnTo>
                  <a:lnTo>
                    <a:pt x="114" y="348"/>
                  </a:lnTo>
                  <a:lnTo>
                    <a:pt x="105" y="349"/>
                  </a:lnTo>
                  <a:lnTo>
                    <a:pt x="99" y="350"/>
                  </a:lnTo>
                  <a:lnTo>
                    <a:pt x="91" y="350"/>
                  </a:lnTo>
                  <a:lnTo>
                    <a:pt x="86" y="352"/>
                  </a:lnTo>
                  <a:lnTo>
                    <a:pt x="80" y="353"/>
                  </a:lnTo>
                  <a:lnTo>
                    <a:pt x="76" y="353"/>
                  </a:lnTo>
                  <a:lnTo>
                    <a:pt x="72" y="354"/>
                  </a:lnTo>
                  <a:lnTo>
                    <a:pt x="68" y="354"/>
                  </a:lnTo>
                  <a:lnTo>
                    <a:pt x="66" y="356"/>
                  </a:lnTo>
                  <a:lnTo>
                    <a:pt x="65" y="356"/>
                  </a:lnTo>
                  <a:lnTo>
                    <a:pt x="58" y="358"/>
                  </a:lnTo>
                  <a:lnTo>
                    <a:pt x="51" y="362"/>
                  </a:lnTo>
                  <a:lnTo>
                    <a:pt x="44" y="366"/>
                  </a:lnTo>
                  <a:lnTo>
                    <a:pt x="37" y="371"/>
                  </a:lnTo>
                  <a:lnTo>
                    <a:pt x="33" y="373"/>
                  </a:lnTo>
                  <a:lnTo>
                    <a:pt x="29" y="374"/>
                  </a:lnTo>
                  <a:lnTo>
                    <a:pt x="25" y="376"/>
                  </a:lnTo>
                  <a:lnTo>
                    <a:pt x="23" y="376"/>
                  </a:lnTo>
                  <a:lnTo>
                    <a:pt x="19" y="376"/>
                  </a:lnTo>
                  <a:lnTo>
                    <a:pt x="17" y="374"/>
                  </a:lnTo>
                  <a:lnTo>
                    <a:pt x="14" y="373"/>
                  </a:lnTo>
                  <a:lnTo>
                    <a:pt x="12" y="371"/>
                  </a:lnTo>
                  <a:lnTo>
                    <a:pt x="9" y="368"/>
                  </a:lnTo>
                  <a:lnTo>
                    <a:pt x="7" y="366"/>
                  </a:lnTo>
                  <a:lnTo>
                    <a:pt x="4" y="363"/>
                  </a:lnTo>
                  <a:lnTo>
                    <a:pt x="3" y="361"/>
                  </a:lnTo>
                  <a:lnTo>
                    <a:pt x="3" y="359"/>
                  </a:lnTo>
                  <a:lnTo>
                    <a:pt x="1" y="357"/>
                  </a:lnTo>
                  <a:lnTo>
                    <a:pt x="1" y="353"/>
                  </a:lnTo>
                  <a:lnTo>
                    <a:pt x="0" y="352"/>
                  </a:lnTo>
                  <a:lnTo>
                    <a:pt x="0" y="349"/>
                  </a:lnTo>
                  <a:lnTo>
                    <a:pt x="1" y="347"/>
                  </a:lnTo>
                  <a:lnTo>
                    <a:pt x="3" y="344"/>
                  </a:lnTo>
                  <a:lnTo>
                    <a:pt x="4" y="342"/>
                  </a:lnTo>
                  <a:lnTo>
                    <a:pt x="7" y="338"/>
                  </a:lnTo>
                  <a:lnTo>
                    <a:pt x="10" y="335"/>
                  </a:lnTo>
                  <a:lnTo>
                    <a:pt x="14" y="332"/>
                  </a:lnTo>
                  <a:lnTo>
                    <a:pt x="15" y="329"/>
                  </a:lnTo>
                  <a:lnTo>
                    <a:pt x="17" y="326"/>
                  </a:lnTo>
                  <a:lnTo>
                    <a:pt x="18" y="323"/>
                  </a:lnTo>
                  <a:lnTo>
                    <a:pt x="19" y="319"/>
                  </a:lnTo>
                  <a:lnTo>
                    <a:pt x="20" y="313"/>
                  </a:lnTo>
                  <a:lnTo>
                    <a:pt x="22" y="306"/>
                  </a:lnTo>
                  <a:lnTo>
                    <a:pt x="23" y="299"/>
                  </a:lnTo>
                  <a:lnTo>
                    <a:pt x="24" y="291"/>
                  </a:lnTo>
                  <a:lnTo>
                    <a:pt x="25" y="282"/>
                  </a:lnTo>
                  <a:lnTo>
                    <a:pt x="27" y="272"/>
                  </a:lnTo>
                  <a:lnTo>
                    <a:pt x="28" y="261"/>
                  </a:lnTo>
                  <a:lnTo>
                    <a:pt x="28" y="249"/>
                  </a:lnTo>
                  <a:lnTo>
                    <a:pt x="29" y="237"/>
                  </a:lnTo>
                  <a:lnTo>
                    <a:pt x="31" y="223"/>
                  </a:lnTo>
                  <a:lnTo>
                    <a:pt x="31" y="209"/>
                  </a:lnTo>
                  <a:lnTo>
                    <a:pt x="32" y="194"/>
                  </a:lnTo>
                  <a:lnTo>
                    <a:pt x="32" y="179"/>
                  </a:lnTo>
                  <a:lnTo>
                    <a:pt x="32" y="165"/>
                  </a:lnTo>
                  <a:lnTo>
                    <a:pt x="33" y="152"/>
                  </a:lnTo>
                  <a:lnTo>
                    <a:pt x="33" y="139"/>
                  </a:lnTo>
                  <a:lnTo>
                    <a:pt x="33" y="127"/>
                  </a:lnTo>
                  <a:lnTo>
                    <a:pt x="34" y="117"/>
                  </a:lnTo>
                  <a:lnTo>
                    <a:pt x="34" y="107"/>
                  </a:lnTo>
                  <a:lnTo>
                    <a:pt x="34" y="96"/>
                  </a:lnTo>
                  <a:lnTo>
                    <a:pt x="34" y="88"/>
                  </a:lnTo>
                  <a:lnTo>
                    <a:pt x="34" y="80"/>
                  </a:lnTo>
                  <a:lnTo>
                    <a:pt x="34" y="72"/>
                  </a:lnTo>
                  <a:lnTo>
                    <a:pt x="34" y="66"/>
                  </a:lnTo>
                  <a:lnTo>
                    <a:pt x="34" y="61"/>
                  </a:lnTo>
                  <a:lnTo>
                    <a:pt x="34" y="56"/>
                  </a:lnTo>
                  <a:lnTo>
                    <a:pt x="34" y="52"/>
                  </a:lnTo>
                  <a:lnTo>
                    <a:pt x="34" y="48"/>
                  </a:lnTo>
                  <a:lnTo>
                    <a:pt x="33" y="43"/>
                  </a:lnTo>
                  <a:lnTo>
                    <a:pt x="32" y="38"/>
                  </a:lnTo>
                  <a:lnTo>
                    <a:pt x="31" y="35"/>
                  </a:lnTo>
                  <a:lnTo>
                    <a:pt x="29" y="31"/>
                  </a:lnTo>
                  <a:lnTo>
                    <a:pt x="28" y="27"/>
                  </a:lnTo>
                  <a:lnTo>
                    <a:pt x="25" y="24"/>
                  </a:lnTo>
                  <a:lnTo>
                    <a:pt x="24" y="22"/>
                  </a:lnTo>
                  <a:lnTo>
                    <a:pt x="24" y="19"/>
                  </a:lnTo>
                  <a:lnTo>
                    <a:pt x="20" y="16"/>
                  </a:lnTo>
                  <a:lnTo>
                    <a:pt x="19" y="14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8" y="7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9" y="3"/>
                  </a:lnTo>
                  <a:lnTo>
                    <a:pt x="20" y="2"/>
                  </a:lnTo>
                  <a:lnTo>
                    <a:pt x="22" y="2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7" y="2"/>
                  </a:lnTo>
                  <a:lnTo>
                    <a:pt x="44" y="5"/>
                  </a:lnTo>
                  <a:lnTo>
                    <a:pt x="51" y="9"/>
                  </a:lnTo>
                  <a:lnTo>
                    <a:pt x="57" y="14"/>
                  </a:lnTo>
                  <a:lnTo>
                    <a:pt x="60" y="17"/>
                  </a:lnTo>
                  <a:lnTo>
                    <a:pt x="62" y="21"/>
                  </a:lnTo>
                  <a:lnTo>
                    <a:pt x="63" y="23"/>
                  </a:lnTo>
                  <a:lnTo>
                    <a:pt x="66" y="26"/>
                  </a:lnTo>
                  <a:lnTo>
                    <a:pt x="67" y="28"/>
                  </a:lnTo>
                  <a:lnTo>
                    <a:pt x="67" y="29"/>
                  </a:lnTo>
                  <a:lnTo>
                    <a:pt x="67" y="32"/>
                  </a:lnTo>
                  <a:lnTo>
                    <a:pt x="67" y="35"/>
                  </a:lnTo>
                  <a:lnTo>
                    <a:pt x="67" y="3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458"/>
            <p:cNvSpPr/>
            <p:nvPr/>
          </p:nvSpPr>
          <p:spPr bwMode="auto">
            <a:xfrm>
              <a:off x="1690688" y="1246188"/>
              <a:ext cx="68263" cy="100013"/>
            </a:xfrm>
            <a:custGeom>
              <a:avLst/>
              <a:gdLst>
                <a:gd name="T0" fmla="*/ 1 w 43"/>
                <a:gd name="T1" fmla="*/ 3 h 63"/>
                <a:gd name="T2" fmla="*/ 3 w 43"/>
                <a:gd name="T3" fmla="*/ 1 h 63"/>
                <a:gd name="T4" fmla="*/ 4 w 43"/>
                <a:gd name="T5" fmla="*/ 0 h 63"/>
                <a:gd name="T6" fmla="*/ 5 w 43"/>
                <a:gd name="T7" fmla="*/ 0 h 63"/>
                <a:gd name="T8" fmla="*/ 8 w 43"/>
                <a:gd name="T9" fmla="*/ 0 h 63"/>
                <a:gd name="T10" fmla="*/ 10 w 43"/>
                <a:gd name="T11" fmla="*/ 0 h 63"/>
                <a:gd name="T12" fmla="*/ 13 w 43"/>
                <a:gd name="T13" fmla="*/ 0 h 63"/>
                <a:gd name="T14" fmla="*/ 17 w 43"/>
                <a:gd name="T15" fmla="*/ 1 h 63"/>
                <a:gd name="T16" fmla="*/ 22 w 43"/>
                <a:gd name="T17" fmla="*/ 3 h 63"/>
                <a:gd name="T18" fmla="*/ 28 w 43"/>
                <a:gd name="T19" fmla="*/ 6 h 63"/>
                <a:gd name="T20" fmla="*/ 32 w 43"/>
                <a:gd name="T21" fmla="*/ 9 h 63"/>
                <a:gd name="T22" fmla="*/ 34 w 43"/>
                <a:gd name="T23" fmla="*/ 11 h 63"/>
                <a:gd name="T24" fmla="*/ 37 w 43"/>
                <a:gd name="T25" fmla="*/ 14 h 63"/>
                <a:gd name="T26" fmla="*/ 39 w 43"/>
                <a:gd name="T27" fmla="*/ 16 h 63"/>
                <a:gd name="T28" fmla="*/ 41 w 43"/>
                <a:gd name="T29" fmla="*/ 19 h 63"/>
                <a:gd name="T30" fmla="*/ 42 w 43"/>
                <a:gd name="T31" fmla="*/ 22 h 63"/>
                <a:gd name="T32" fmla="*/ 43 w 43"/>
                <a:gd name="T33" fmla="*/ 29 h 63"/>
                <a:gd name="T34" fmla="*/ 43 w 43"/>
                <a:gd name="T35" fmla="*/ 37 h 63"/>
                <a:gd name="T36" fmla="*/ 43 w 43"/>
                <a:gd name="T37" fmla="*/ 43 h 63"/>
                <a:gd name="T38" fmla="*/ 42 w 43"/>
                <a:gd name="T39" fmla="*/ 49 h 63"/>
                <a:gd name="T40" fmla="*/ 41 w 43"/>
                <a:gd name="T41" fmla="*/ 52 h 63"/>
                <a:gd name="T42" fmla="*/ 39 w 43"/>
                <a:gd name="T43" fmla="*/ 56 h 63"/>
                <a:gd name="T44" fmla="*/ 38 w 43"/>
                <a:gd name="T45" fmla="*/ 58 h 63"/>
                <a:gd name="T46" fmla="*/ 37 w 43"/>
                <a:gd name="T47" fmla="*/ 59 h 63"/>
                <a:gd name="T48" fmla="*/ 34 w 43"/>
                <a:gd name="T49" fmla="*/ 62 h 63"/>
                <a:gd name="T50" fmla="*/ 33 w 43"/>
                <a:gd name="T51" fmla="*/ 62 h 63"/>
                <a:gd name="T52" fmla="*/ 31 w 43"/>
                <a:gd name="T53" fmla="*/ 63 h 63"/>
                <a:gd name="T54" fmla="*/ 29 w 43"/>
                <a:gd name="T55" fmla="*/ 63 h 63"/>
                <a:gd name="T56" fmla="*/ 27 w 43"/>
                <a:gd name="T57" fmla="*/ 63 h 63"/>
                <a:gd name="T58" fmla="*/ 24 w 43"/>
                <a:gd name="T59" fmla="*/ 62 h 63"/>
                <a:gd name="T60" fmla="*/ 22 w 43"/>
                <a:gd name="T61" fmla="*/ 59 h 63"/>
                <a:gd name="T62" fmla="*/ 19 w 43"/>
                <a:gd name="T63" fmla="*/ 56 h 63"/>
                <a:gd name="T64" fmla="*/ 17 w 43"/>
                <a:gd name="T65" fmla="*/ 52 h 63"/>
                <a:gd name="T66" fmla="*/ 14 w 43"/>
                <a:gd name="T67" fmla="*/ 47 h 63"/>
                <a:gd name="T68" fmla="*/ 12 w 43"/>
                <a:gd name="T69" fmla="*/ 40 h 63"/>
                <a:gd name="T70" fmla="*/ 9 w 43"/>
                <a:gd name="T71" fmla="*/ 34 h 63"/>
                <a:gd name="T72" fmla="*/ 7 w 43"/>
                <a:gd name="T73" fmla="*/ 27 h 63"/>
                <a:gd name="T74" fmla="*/ 4 w 43"/>
                <a:gd name="T75" fmla="*/ 22 h 63"/>
                <a:gd name="T76" fmla="*/ 3 w 43"/>
                <a:gd name="T77" fmla="*/ 16 h 63"/>
                <a:gd name="T78" fmla="*/ 1 w 43"/>
                <a:gd name="T79" fmla="*/ 11 h 63"/>
                <a:gd name="T80" fmla="*/ 0 w 43"/>
                <a:gd name="T81" fmla="*/ 8 h 63"/>
                <a:gd name="T82" fmla="*/ 0 w 43"/>
                <a:gd name="T83" fmla="*/ 5 h 63"/>
                <a:gd name="T84" fmla="*/ 0 w 43"/>
                <a:gd name="T85" fmla="*/ 4 h 63"/>
                <a:gd name="T86" fmla="*/ 1 w 43"/>
                <a:gd name="T87" fmla="*/ 3 h 63"/>
                <a:gd name="T88" fmla="*/ 1 w 43"/>
                <a:gd name="T89" fmla="*/ 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3" h="63">
                  <a:moveTo>
                    <a:pt x="1" y="3"/>
                  </a:moveTo>
                  <a:lnTo>
                    <a:pt x="3" y="1"/>
                  </a:lnTo>
                  <a:lnTo>
                    <a:pt x="4" y="0"/>
                  </a:lnTo>
                  <a:lnTo>
                    <a:pt x="5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3" y="0"/>
                  </a:lnTo>
                  <a:lnTo>
                    <a:pt x="17" y="1"/>
                  </a:lnTo>
                  <a:lnTo>
                    <a:pt x="22" y="3"/>
                  </a:lnTo>
                  <a:lnTo>
                    <a:pt x="28" y="6"/>
                  </a:lnTo>
                  <a:lnTo>
                    <a:pt x="32" y="9"/>
                  </a:lnTo>
                  <a:lnTo>
                    <a:pt x="34" y="11"/>
                  </a:lnTo>
                  <a:lnTo>
                    <a:pt x="37" y="14"/>
                  </a:lnTo>
                  <a:lnTo>
                    <a:pt x="39" y="16"/>
                  </a:lnTo>
                  <a:lnTo>
                    <a:pt x="41" y="19"/>
                  </a:lnTo>
                  <a:lnTo>
                    <a:pt x="42" y="22"/>
                  </a:lnTo>
                  <a:lnTo>
                    <a:pt x="43" y="29"/>
                  </a:lnTo>
                  <a:lnTo>
                    <a:pt x="43" y="37"/>
                  </a:lnTo>
                  <a:lnTo>
                    <a:pt x="43" y="43"/>
                  </a:lnTo>
                  <a:lnTo>
                    <a:pt x="42" y="49"/>
                  </a:lnTo>
                  <a:lnTo>
                    <a:pt x="41" y="52"/>
                  </a:lnTo>
                  <a:lnTo>
                    <a:pt x="39" y="56"/>
                  </a:lnTo>
                  <a:lnTo>
                    <a:pt x="38" y="58"/>
                  </a:lnTo>
                  <a:lnTo>
                    <a:pt x="37" y="59"/>
                  </a:lnTo>
                  <a:lnTo>
                    <a:pt x="34" y="62"/>
                  </a:lnTo>
                  <a:lnTo>
                    <a:pt x="33" y="62"/>
                  </a:lnTo>
                  <a:lnTo>
                    <a:pt x="31" y="63"/>
                  </a:lnTo>
                  <a:lnTo>
                    <a:pt x="29" y="63"/>
                  </a:lnTo>
                  <a:lnTo>
                    <a:pt x="27" y="63"/>
                  </a:lnTo>
                  <a:lnTo>
                    <a:pt x="24" y="62"/>
                  </a:lnTo>
                  <a:lnTo>
                    <a:pt x="22" y="59"/>
                  </a:lnTo>
                  <a:lnTo>
                    <a:pt x="19" y="56"/>
                  </a:lnTo>
                  <a:lnTo>
                    <a:pt x="17" y="52"/>
                  </a:lnTo>
                  <a:lnTo>
                    <a:pt x="14" y="47"/>
                  </a:lnTo>
                  <a:lnTo>
                    <a:pt x="12" y="40"/>
                  </a:lnTo>
                  <a:lnTo>
                    <a:pt x="9" y="34"/>
                  </a:lnTo>
                  <a:lnTo>
                    <a:pt x="7" y="27"/>
                  </a:lnTo>
                  <a:lnTo>
                    <a:pt x="4" y="22"/>
                  </a:lnTo>
                  <a:lnTo>
                    <a:pt x="3" y="16"/>
                  </a:lnTo>
                  <a:lnTo>
                    <a:pt x="1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3"/>
                  </a:lnTo>
                  <a:lnTo>
                    <a:pt x="1" y="3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59"/>
            <p:cNvSpPr/>
            <p:nvPr/>
          </p:nvSpPr>
          <p:spPr bwMode="auto">
            <a:xfrm>
              <a:off x="1870076" y="1468438"/>
              <a:ext cx="84138" cy="104775"/>
            </a:xfrm>
            <a:custGeom>
              <a:avLst/>
              <a:gdLst>
                <a:gd name="T0" fmla="*/ 38 w 53"/>
                <a:gd name="T1" fmla="*/ 17 h 66"/>
                <a:gd name="T2" fmla="*/ 41 w 53"/>
                <a:gd name="T3" fmla="*/ 19 h 66"/>
                <a:gd name="T4" fmla="*/ 44 w 53"/>
                <a:gd name="T5" fmla="*/ 23 h 66"/>
                <a:gd name="T6" fmla="*/ 46 w 53"/>
                <a:gd name="T7" fmla="*/ 26 h 66"/>
                <a:gd name="T8" fmla="*/ 49 w 53"/>
                <a:gd name="T9" fmla="*/ 29 h 66"/>
                <a:gd name="T10" fmla="*/ 52 w 53"/>
                <a:gd name="T11" fmla="*/ 33 h 66"/>
                <a:gd name="T12" fmla="*/ 52 w 53"/>
                <a:gd name="T13" fmla="*/ 37 h 66"/>
                <a:gd name="T14" fmla="*/ 53 w 53"/>
                <a:gd name="T15" fmla="*/ 42 h 66"/>
                <a:gd name="T16" fmla="*/ 53 w 53"/>
                <a:gd name="T17" fmla="*/ 46 h 66"/>
                <a:gd name="T18" fmla="*/ 53 w 53"/>
                <a:gd name="T19" fmla="*/ 51 h 66"/>
                <a:gd name="T20" fmla="*/ 53 w 53"/>
                <a:gd name="T21" fmla="*/ 55 h 66"/>
                <a:gd name="T22" fmla="*/ 52 w 53"/>
                <a:gd name="T23" fmla="*/ 58 h 66"/>
                <a:gd name="T24" fmla="*/ 52 w 53"/>
                <a:gd name="T25" fmla="*/ 61 h 66"/>
                <a:gd name="T26" fmla="*/ 50 w 53"/>
                <a:gd name="T27" fmla="*/ 64 h 66"/>
                <a:gd name="T28" fmla="*/ 49 w 53"/>
                <a:gd name="T29" fmla="*/ 65 h 66"/>
                <a:gd name="T30" fmla="*/ 48 w 53"/>
                <a:gd name="T31" fmla="*/ 66 h 66"/>
                <a:gd name="T32" fmla="*/ 45 w 53"/>
                <a:gd name="T33" fmla="*/ 66 h 66"/>
                <a:gd name="T34" fmla="*/ 43 w 53"/>
                <a:gd name="T35" fmla="*/ 66 h 66"/>
                <a:gd name="T36" fmla="*/ 40 w 53"/>
                <a:gd name="T37" fmla="*/ 64 h 66"/>
                <a:gd name="T38" fmla="*/ 36 w 53"/>
                <a:gd name="T39" fmla="*/ 62 h 66"/>
                <a:gd name="T40" fmla="*/ 34 w 53"/>
                <a:gd name="T41" fmla="*/ 58 h 66"/>
                <a:gd name="T42" fmla="*/ 30 w 53"/>
                <a:gd name="T43" fmla="*/ 53 h 66"/>
                <a:gd name="T44" fmla="*/ 26 w 53"/>
                <a:gd name="T45" fmla="*/ 48 h 66"/>
                <a:gd name="T46" fmla="*/ 22 w 53"/>
                <a:gd name="T47" fmla="*/ 42 h 66"/>
                <a:gd name="T48" fmla="*/ 17 w 53"/>
                <a:gd name="T49" fmla="*/ 34 h 66"/>
                <a:gd name="T50" fmla="*/ 14 w 53"/>
                <a:gd name="T51" fmla="*/ 27 h 66"/>
                <a:gd name="T52" fmla="*/ 9 w 53"/>
                <a:gd name="T53" fmla="*/ 21 h 66"/>
                <a:gd name="T54" fmla="*/ 6 w 53"/>
                <a:gd name="T55" fmla="*/ 15 h 66"/>
                <a:gd name="T56" fmla="*/ 3 w 53"/>
                <a:gd name="T57" fmla="*/ 12 h 66"/>
                <a:gd name="T58" fmla="*/ 1 w 53"/>
                <a:gd name="T59" fmla="*/ 8 h 66"/>
                <a:gd name="T60" fmla="*/ 0 w 53"/>
                <a:gd name="T61" fmla="*/ 5 h 66"/>
                <a:gd name="T62" fmla="*/ 0 w 53"/>
                <a:gd name="T63" fmla="*/ 3 h 66"/>
                <a:gd name="T64" fmla="*/ 0 w 53"/>
                <a:gd name="T65" fmla="*/ 2 h 66"/>
                <a:gd name="T66" fmla="*/ 0 w 53"/>
                <a:gd name="T67" fmla="*/ 2 h 66"/>
                <a:gd name="T68" fmla="*/ 1 w 53"/>
                <a:gd name="T69" fmla="*/ 0 h 66"/>
                <a:gd name="T70" fmla="*/ 2 w 53"/>
                <a:gd name="T71" fmla="*/ 0 h 66"/>
                <a:gd name="T72" fmla="*/ 3 w 53"/>
                <a:gd name="T73" fmla="*/ 0 h 66"/>
                <a:gd name="T74" fmla="*/ 5 w 53"/>
                <a:gd name="T75" fmla="*/ 0 h 66"/>
                <a:gd name="T76" fmla="*/ 7 w 53"/>
                <a:gd name="T77" fmla="*/ 0 h 66"/>
                <a:gd name="T78" fmla="*/ 12 w 53"/>
                <a:gd name="T79" fmla="*/ 2 h 66"/>
                <a:gd name="T80" fmla="*/ 19 w 53"/>
                <a:gd name="T81" fmla="*/ 4 h 66"/>
                <a:gd name="T82" fmla="*/ 25 w 53"/>
                <a:gd name="T83" fmla="*/ 8 h 66"/>
                <a:gd name="T84" fmla="*/ 31 w 53"/>
                <a:gd name="T85" fmla="*/ 12 h 66"/>
                <a:gd name="T86" fmla="*/ 38 w 53"/>
                <a:gd name="T87" fmla="*/ 17 h 66"/>
                <a:gd name="T88" fmla="*/ 38 w 53"/>
                <a:gd name="T89" fmla="*/ 1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3" h="66">
                  <a:moveTo>
                    <a:pt x="38" y="17"/>
                  </a:moveTo>
                  <a:lnTo>
                    <a:pt x="41" y="19"/>
                  </a:lnTo>
                  <a:lnTo>
                    <a:pt x="44" y="23"/>
                  </a:lnTo>
                  <a:lnTo>
                    <a:pt x="46" y="26"/>
                  </a:lnTo>
                  <a:lnTo>
                    <a:pt x="49" y="29"/>
                  </a:lnTo>
                  <a:lnTo>
                    <a:pt x="52" y="33"/>
                  </a:lnTo>
                  <a:lnTo>
                    <a:pt x="52" y="37"/>
                  </a:lnTo>
                  <a:lnTo>
                    <a:pt x="53" y="42"/>
                  </a:lnTo>
                  <a:lnTo>
                    <a:pt x="53" y="46"/>
                  </a:lnTo>
                  <a:lnTo>
                    <a:pt x="53" y="51"/>
                  </a:lnTo>
                  <a:lnTo>
                    <a:pt x="53" y="55"/>
                  </a:lnTo>
                  <a:lnTo>
                    <a:pt x="52" y="58"/>
                  </a:lnTo>
                  <a:lnTo>
                    <a:pt x="52" y="61"/>
                  </a:lnTo>
                  <a:lnTo>
                    <a:pt x="50" y="64"/>
                  </a:lnTo>
                  <a:lnTo>
                    <a:pt x="49" y="65"/>
                  </a:lnTo>
                  <a:lnTo>
                    <a:pt x="48" y="66"/>
                  </a:lnTo>
                  <a:lnTo>
                    <a:pt x="45" y="66"/>
                  </a:lnTo>
                  <a:lnTo>
                    <a:pt x="43" y="66"/>
                  </a:lnTo>
                  <a:lnTo>
                    <a:pt x="40" y="64"/>
                  </a:lnTo>
                  <a:lnTo>
                    <a:pt x="36" y="62"/>
                  </a:lnTo>
                  <a:lnTo>
                    <a:pt x="34" y="58"/>
                  </a:lnTo>
                  <a:lnTo>
                    <a:pt x="30" y="53"/>
                  </a:lnTo>
                  <a:lnTo>
                    <a:pt x="26" y="48"/>
                  </a:lnTo>
                  <a:lnTo>
                    <a:pt x="22" y="42"/>
                  </a:lnTo>
                  <a:lnTo>
                    <a:pt x="17" y="34"/>
                  </a:lnTo>
                  <a:lnTo>
                    <a:pt x="14" y="27"/>
                  </a:lnTo>
                  <a:lnTo>
                    <a:pt x="9" y="21"/>
                  </a:lnTo>
                  <a:lnTo>
                    <a:pt x="6" y="15"/>
                  </a:lnTo>
                  <a:lnTo>
                    <a:pt x="3" y="12"/>
                  </a:lnTo>
                  <a:lnTo>
                    <a:pt x="1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12" y="2"/>
                  </a:lnTo>
                  <a:lnTo>
                    <a:pt x="19" y="4"/>
                  </a:lnTo>
                  <a:lnTo>
                    <a:pt x="25" y="8"/>
                  </a:lnTo>
                  <a:lnTo>
                    <a:pt x="31" y="12"/>
                  </a:lnTo>
                  <a:lnTo>
                    <a:pt x="38" y="17"/>
                  </a:lnTo>
                  <a:lnTo>
                    <a:pt x="38" y="17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60"/>
            <p:cNvSpPr/>
            <p:nvPr/>
          </p:nvSpPr>
          <p:spPr bwMode="auto">
            <a:xfrm>
              <a:off x="1660526" y="1365250"/>
              <a:ext cx="312738" cy="69850"/>
            </a:xfrm>
            <a:custGeom>
              <a:avLst/>
              <a:gdLst>
                <a:gd name="T0" fmla="*/ 197 w 197"/>
                <a:gd name="T1" fmla="*/ 14 h 44"/>
                <a:gd name="T2" fmla="*/ 196 w 197"/>
                <a:gd name="T3" fmla="*/ 16 h 44"/>
                <a:gd name="T4" fmla="*/ 192 w 197"/>
                <a:gd name="T5" fmla="*/ 17 h 44"/>
                <a:gd name="T6" fmla="*/ 187 w 197"/>
                <a:gd name="T7" fmla="*/ 20 h 44"/>
                <a:gd name="T8" fmla="*/ 181 w 197"/>
                <a:gd name="T9" fmla="*/ 21 h 44"/>
                <a:gd name="T10" fmla="*/ 172 w 197"/>
                <a:gd name="T11" fmla="*/ 22 h 44"/>
                <a:gd name="T12" fmla="*/ 162 w 197"/>
                <a:gd name="T13" fmla="*/ 24 h 44"/>
                <a:gd name="T14" fmla="*/ 151 w 197"/>
                <a:gd name="T15" fmla="*/ 25 h 44"/>
                <a:gd name="T16" fmla="*/ 132 w 197"/>
                <a:gd name="T17" fmla="*/ 27 h 44"/>
                <a:gd name="T18" fmla="*/ 108 w 197"/>
                <a:gd name="T19" fmla="*/ 31 h 44"/>
                <a:gd name="T20" fmla="*/ 86 w 197"/>
                <a:gd name="T21" fmla="*/ 35 h 44"/>
                <a:gd name="T22" fmla="*/ 67 w 197"/>
                <a:gd name="T23" fmla="*/ 39 h 44"/>
                <a:gd name="T24" fmla="*/ 50 w 197"/>
                <a:gd name="T25" fmla="*/ 41 h 44"/>
                <a:gd name="T26" fmla="*/ 36 w 197"/>
                <a:gd name="T27" fmla="*/ 44 h 44"/>
                <a:gd name="T28" fmla="*/ 24 w 197"/>
                <a:gd name="T29" fmla="*/ 44 h 44"/>
                <a:gd name="T30" fmla="*/ 15 w 197"/>
                <a:gd name="T31" fmla="*/ 44 h 44"/>
                <a:gd name="T32" fmla="*/ 10 w 197"/>
                <a:gd name="T33" fmla="*/ 41 h 44"/>
                <a:gd name="T34" fmla="*/ 5 w 197"/>
                <a:gd name="T35" fmla="*/ 40 h 44"/>
                <a:gd name="T36" fmla="*/ 2 w 197"/>
                <a:gd name="T37" fmla="*/ 36 h 44"/>
                <a:gd name="T38" fmla="*/ 0 w 197"/>
                <a:gd name="T39" fmla="*/ 32 h 44"/>
                <a:gd name="T40" fmla="*/ 2 w 197"/>
                <a:gd name="T41" fmla="*/ 31 h 44"/>
                <a:gd name="T42" fmla="*/ 7 w 197"/>
                <a:gd name="T43" fmla="*/ 29 h 44"/>
                <a:gd name="T44" fmla="*/ 15 w 197"/>
                <a:gd name="T45" fmla="*/ 26 h 44"/>
                <a:gd name="T46" fmla="*/ 26 w 197"/>
                <a:gd name="T47" fmla="*/ 24 h 44"/>
                <a:gd name="T48" fmla="*/ 39 w 197"/>
                <a:gd name="T49" fmla="*/ 21 h 44"/>
                <a:gd name="T50" fmla="*/ 56 w 197"/>
                <a:gd name="T51" fmla="*/ 17 h 44"/>
                <a:gd name="T52" fmla="*/ 76 w 197"/>
                <a:gd name="T53" fmla="*/ 12 h 44"/>
                <a:gd name="T54" fmla="*/ 96 w 197"/>
                <a:gd name="T55" fmla="*/ 8 h 44"/>
                <a:gd name="T56" fmla="*/ 117 w 197"/>
                <a:gd name="T57" fmla="*/ 6 h 44"/>
                <a:gd name="T58" fmla="*/ 134 w 197"/>
                <a:gd name="T59" fmla="*/ 3 h 44"/>
                <a:gd name="T60" fmla="*/ 149 w 197"/>
                <a:gd name="T61" fmla="*/ 2 h 44"/>
                <a:gd name="T62" fmla="*/ 162 w 197"/>
                <a:gd name="T63" fmla="*/ 1 h 44"/>
                <a:gd name="T64" fmla="*/ 172 w 197"/>
                <a:gd name="T65" fmla="*/ 0 h 44"/>
                <a:gd name="T66" fmla="*/ 181 w 197"/>
                <a:gd name="T67" fmla="*/ 0 h 44"/>
                <a:gd name="T68" fmla="*/ 186 w 197"/>
                <a:gd name="T69" fmla="*/ 1 h 44"/>
                <a:gd name="T70" fmla="*/ 190 w 197"/>
                <a:gd name="T71" fmla="*/ 2 h 44"/>
                <a:gd name="T72" fmla="*/ 194 w 197"/>
                <a:gd name="T73" fmla="*/ 5 h 44"/>
                <a:gd name="T74" fmla="*/ 196 w 197"/>
                <a:gd name="T75" fmla="*/ 7 h 44"/>
                <a:gd name="T76" fmla="*/ 197 w 197"/>
                <a:gd name="T77" fmla="*/ 1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7" h="44">
                  <a:moveTo>
                    <a:pt x="197" y="14"/>
                  </a:moveTo>
                  <a:lnTo>
                    <a:pt x="197" y="14"/>
                  </a:lnTo>
                  <a:lnTo>
                    <a:pt x="197" y="15"/>
                  </a:lnTo>
                  <a:lnTo>
                    <a:pt x="196" y="16"/>
                  </a:lnTo>
                  <a:lnTo>
                    <a:pt x="195" y="16"/>
                  </a:lnTo>
                  <a:lnTo>
                    <a:pt x="192" y="17"/>
                  </a:lnTo>
                  <a:lnTo>
                    <a:pt x="190" y="19"/>
                  </a:lnTo>
                  <a:lnTo>
                    <a:pt x="187" y="20"/>
                  </a:lnTo>
                  <a:lnTo>
                    <a:pt x="185" y="20"/>
                  </a:lnTo>
                  <a:lnTo>
                    <a:pt x="181" y="21"/>
                  </a:lnTo>
                  <a:lnTo>
                    <a:pt x="177" y="21"/>
                  </a:lnTo>
                  <a:lnTo>
                    <a:pt x="172" y="22"/>
                  </a:lnTo>
                  <a:lnTo>
                    <a:pt x="168" y="24"/>
                  </a:lnTo>
                  <a:lnTo>
                    <a:pt x="162" y="24"/>
                  </a:lnTo>
                  <a:lnTo>
                    <a:pt x="157" y="25"/>
                  </a:lnTo>
                  <a:lnTo>
                    <a:pt x="151" y="25"/>
                  </a:lnTo>
                  <a:lnTo>
                    <a:pt x="144" y="25"/>
                  </a:lnTo>
                  <a:lnTo>
                    <a:pt x="132" y="27"/>
                  </a:lnTo>
                  <a:lnTo>
                    <a:pt x="119" y="29"/>
                  </a:lnTo>
                  <a:lnTo>
                    <a:pt x="108" y="31"/>
                  </a:lnTo>
                  <a:lnTo>
                    <a:pt x="96" y="32"/>
                  </a:lnTo>
                  <a:lnTo>
                    <a:pt x="86" y="35"/>
                  </a:lnTo>
                  <a:lnTo>
                    <a:pt x="76" y="36"/>
                  </a:lnTo>
                  <a:lnTo>
                    <a:pt x="67" y="39"/>
                  </a:lnTo>
                  <a:lnTo>
                    <a:pt x="58" y="40"/>
                  </a:lnTo>
                  <a:lnTo>
                    <a:pt x="50" y="41"/>
                  </a:lnTo>
                  <a:lnTo>
                    <a:pt x="42" y="43"/>
                  </a:lnTo>
                  <a:lnTo>
                    <a:pt x="36" y="44"/>
                  </a:lnTo>
                  <a:lnTo>
                    <a:pt x="29" y="44"/>
                  </a:lnTo>
                  <a:lnTo>
                    <a:pt x="24" y="44"/>
                  </a:lnTo>
                  <a:lnTo>
                    <a:pt x="19" y="44"/>
                  </a:lnTo>
                  <a:lnTo>
                    <a:pt x="15" y="44"/>
                  </a:lnTo>
                  <a:lnTo>
                    <a:pt x="13" y="43"/>
                  </a:lnTo>
                  <a:lnTo>
                    <a:pt x="10" y="41"/>
                  </a:lnTo>
                  <a:lnTo>
                    <a:pt x="8" y="40"/>
                  </a:lnTo>
                  <a:lnTo>
                    <a:pt x="5" y="40"/>
                  </a:lnTo>
                  <a:lnTo>
                    <a:pt x="4" y="39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1"/>
                  </a:lnTo>
                  <a:lnTo>
                    <a:pt x="2" y="31"/>
                  </a:lnTo>
                  <a:lnTo>
                    <a:pt x="4" y="30"/>
                  </a:lnTo>
                  <a:lnTo>
                    <a:pt x="7" y="29"/>
                  </a:lnTo>
                  <a:lnTo>
                    <a:pt x="10" y="27"/>
                  </a:lnTo>
                  <a:lnTo>
                    <a:pt x="15" y="26"/>
                  </a:lnTo>
                  <a:lnTo>
                    <a:pt x="20" y="25"/>
                  </a:lnTo>
                  <a:lnTo>
                    <a:pt x="26" y="24"/>
                  </a:lnTo>
                  <a:lnTo>
                    <a:pt x="33" y="22"/>
                  </a:lnTo>
                  <a:lnTo>
                    <a:pt x="39" y="21"/>
                  </a:lnTo>
                  <a:lnTo>
                    <a:pt x="48" y="19"/>
                  </a:lnTo>
                  <a:lnTo>
                    <a:pt x="56" y="17"/>
                  </a:lnTo>
                  <a:lnTo>
                    <a:pt x="66" y="15"/>
                  </a:lnTo>
                  <a:lnTo>
                    <a:pt x="76" y="12"/>
                  </a:lnTo>
                  <a:lnTo>
                    <a:pt x="86" y="11"/>
                  </a:lnTo>
                  <a:lnTo>
                    <a:pt x="96" y="8"/>
                  </a:lnTo>
                  <a:lnTo>
                    <a:pt x="106" y="7"/>
                  </a:lnTo>
                  <a:lnTo>
                    <a:pt x="117" y="6"/>
                  </a:lnTo>
                  <a:lnTo>
                    <a:pt x="125" y="5"/>
                  </a:lnTo>
                  <a:lnTo>
                    <a:pt x="134" y="3"/>
                  </a:lnTo>
                  <a:lnTo>
                    <a:pt x="142" y="2"/>
                  </a:lnTo>
                  <a:lnTo>
                    <a:pt x="149" y="2"/>
                  </a:lnTo>
                  <a:lnTo>
                    <a:pt x="156" y="1"/>
                  </a:lnTo>
                  <a:lnTo>
                    <a:pt x="162" y="1"/>
                  </a:lnTo>
                  <a:lnTo>
                    <a:pt x="167" y="0"/>
                  </a:lnTo>
                  <a:lnTo>
                    <a:pt x="172" y="0"/>
                  </a:lnTo>
                  <a:lnTo>
                    <a:pt x="177" y="0"/>
                  </a:lnTo>
                  <a:lnTo>
                    <a:pt x="181" y="0"/>
                  </a:lnTo>
                  <a:lnTo>
                    <a:pt x="184" y="0"/>
                  </a:lnTo>
                  <a:lnTo>
                    <a:pt x="186" y="1"/>
                  </a:lnTo>
                  <a:lnTo>
                    <a:pt x="187" y="1"/>
                  </a:lnTo>
                  <a:lnTo>
                    <a:pt x="190" y="2"/>
                  </a:lnTo>
                  <a:lnTo>
                    <a:pt x="192" y="3"/>
                  </a:lnTo>
                  <a:lnTo>
                    <a:pt x="194" y="5"/>
                  </a:lnTo>
                  <a:lnTo>
                    <a:pt x="196" y="6"/>
                  </a:lnTo>
                  <a:lnTo>
                    <a:pt x="196" y="7"/>
                  </a:lnTo>
                  <a:lnTo>
                    <a:pt x="197" y="10"/>
                  </a:lnTo>
                  <a:lnTo>
                    <a:pt x="197" y="14"/>
                  </a:lnTo>
                  <a:lnTo>
                    <a:pt x="197" y="1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61"/>
            <p:cNvSpPr/>
            <p:nvPr/>
          </p:nvSpPr>
          <p:spPr bwMode="auto">
            <a:xfrm>
              <a:off x="1651001" y="1404938"/>
              <a:ext cx="177800" cy="204788"/>
            </a:xfrm>
            <a:custGeom>
              <a:avLst/>
              <a:gdLst>
                <a:gd name="T0" fmla="*/ 16 w 112"/>
                <a:gd name="T1" fmla="*/ 106 h 129"/>
                <a:gd name="T2" fmla="*/ 19 w 112"/>
                <a:gd name="T3" fmla="*/ 104 h 129"/>
                <a:gd name="T4" fmla="*/ 21 w 112"/>
                <a:gd name="T5" fmla="*/ 100 h 129"/>
                <a:gd name="T6" fmla="*/ 25 w 112"/>
                <a:gd name="T7" fmla="*/ 96 h 129"/>
                <a:gd name="T8" fmla="*/ 29 w 112"/>
                <a:gd name="T9" fmla="*/ 92 h 129"/>
                <a:gd name="T10" fmla="*/ 33 w 112"/>
                <a:gd name="T11" fmla="*/ 87 h 129"/>
                <a:gd name="T12" fmla="*/ 37 w 112"/>
                <a:gd name="T13" fmla="*/ 82 h 129"/>
                <a:gd name="T14" fmla="*/ 42 w 112"/>
                <a:gd name="T15" fmla="*/ 76 h 129"/>
                <a:gd name="T16" fmla="*/ 47 w 112"/>
                <a:gd name="T17" fmla="*/ 69 h 129"/>
                <a:gd name="T18" fmla="*/ 52 w 112"/>
                <a:gd name="T19" fmla="*/ 63 h 129"/>
                <a:gd name="T20" fmla="*/ 57 w 112"/>
                <a:gd name="T21" fmla="*/ 55 h 129"/>
                <a:gd name="T22" fmla="*/ 63 w 112"/>
                <a:gd name="T23" fmla="*/ 48 h 129"/>
                <a:gd name="T24" fmla="*/ 69 w 112"/>
                <a:gd name="T25" fmla="*/ 39 h 129"/>
                <a:gd name="T26" fmla="*/ 76 w 112"/>
                <a:gd name="T27" fmla="*/ 30 h 129"/>
                <a:gd name="T28" fmla="*/ 83 w 112"/>
                <a:gd name="T29" fmla="*/ 20 h 129"/>
                <a:gd name="T30" fmla="*/ 90 w 112"/>
                <a:gd name="T31" fmla="*/ 11 h 129"/>
                <a:gd name="T32" fmla="*/ 97 w 112"/>
                <a:gd name="T33" fmla="*/ 0 h 129"/>
                <a:gd name="T34" fmla="*/ 105 w 112"/>
                <a:gd name="T35" fmla="*/ 11 h 129"/>
                <a:gd name="T36" fmla="*/ 112 w 112"/>
                <a:gd name="T37" fmla="*/ 23 h 129"/>
                <a:gd name="T38" fmla="*/ 107 w 112"/>
                <a:gd name="T39" fmla="*/ 30 h 129"/>
                <a:gd name="T40" fmla="*/ 101 w 112"/>
                <a:gd name="T41" fmla="*/ 38 h 129"/>
                <a:gd name="T42" fmla="*/ 96 w 112"/>
                <a:gd name="T43" fmla="*/ 45 h 129"/>
                <a:gd name="T44" fmla="*/ 91 w 112"/>
                <a:gd name="T45" fmla="*/ 53 h 129"/>
                <a:gd name="T46" fmla="*/ 86 w 112"/>
                <a:gd name="T47" fmla="*/ 59 h 129"/>
                <a:gd name="T48" fmla="*/ 81 w 112"/>
                <a:gd name="T49" fmla="*/ 66 h 129"/>
                <a:gd name="T50" fmla="*/ 76 w 112"/>
                <a:gd name="T51" fmla="*/ 72 h 129"/>
                <a:gd name="T52" fmla="*/ 71 w 112"/>
                <a:gd name="T53" fmla="*/ 78 h 129"/>
                <a:gd name="T54" fmla="*/ 66 w 112"/>
                <a:gd name="T55" fmla="*/ 83 h 129"/>
                <a:gd name="T56" fmla="*/ 62 w 112"/>
                <a:gd name="T57" fmla="*/ 88 h 129"/>
                <a:gd name="T58" fmla="*/ 57 w 112"/>
                <a:gd name="T59" fmla="*/ 92 h 129"/>
                <a:gd name="T60" fmla="*/ 53 w 112"/>
                <a:gd name="T61" fmla="*/ 97 h 129"/>
                <a:gd name="T62" fmla="*/ 48 w 112"/>
                <a:gd name="T63" fmla="*/ 101 h 129"/>
                <a:gd name="T64" fmla="*/ 44 w 112"/>
                <a:gd name="T65" fmla="*/ 105 h 129"/>
                <a:gd name="T66" fmla="*/ 40 w 112"/>
                <a:gd name="T67" fmla="*/ 107 h 129"/>
                <a:gd name="T68" fmla="*/ 37 w 112"/>
                <a:gd name="T69" fmla="*/ 111 h 129"/>
                <a:gd name="T70" fmla="*/ 29 w 112"/>
                <a:gd name="T71" fmla="*/ 116 h 129"/>
                <a:gd name="T72" fmla="*/ 21 w 112"/>
                <a:gd name="T73" fmla="*/ 120 h 129"/>
                <a:gd name="T74" fmla="*/ 16 w 112"/>
                <a:gd name="T75" fmla="*/ 124 h 129"/>
                <a:gd name="T76" fmla="*/ 11 w 112"/>
                <a:gd name="T77" fmla="*/ 126 h 129"/>
                <a:gd name="T78" fmla="*/ 8 w 112"/>
                <a:gd name="T79" fmla="*/ 128 h 129"/>
                <a:gd name="T80" fmla="*/ 4 w 112"/>
                <a:gd name="T81" fmla="*/ 129 h 129"/>
                <a:gd name="T82" fmla="*/ 2 w 112"/>
                <a:gd name="T83" fmla="*/ 129 h 129"/>
                <a:gd name="T84" fmla="*/ 1 w 112"/>
                <a:gd name="T85" fmla="*/ 128 h 129"/>
                <a:gd name="T86" fmla="*/ 0 w 112"/>
                <a:gd name="T87" fmla="*/ 126 h 129"/>
                <a:gd name="T88" fmla="*/ 0 w 112"/>
                <a:gd name="T89" fmla="*/ 125 h 129"/>
                <a:gd name="T90" fmla="*/ 1 w 112"/>
                <a:gd name="T91" fmla="*/ 124 h 129"/>
                <a:gd name="T92" fmla="*/ 2 w 112"/>
                <a:gd name="T93" fmla="*/ 121 h 129"/>
                <a:gd name="T94" fmla="*/ 5 w 112"/>
                <a:gd name="T95" fmla="*/ 117 h 129"/>
                <a:gd name="T96" fmla="*/ 8 w 112"/>
                <a:gd name="T97" fmla="*/ 114 h 129"/>
                <a:gd name="T98" fmla="*/ 11 w 112"/>
                <a:gd name="T99" fmla="*/ 110 h 129"/>
                <a:gd name="T100" fmla="*/ 16 w 112"/>
                <a:gd name="T101" fmla="*/ 106 h 129"/>
                <a:gd name="T102" fmla="*/ 16 w 112"/>
                <a:gd name="T103" fmla="*/ 10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2" h="129">
                  <a:moveTo>
                    <a:pt x="16" y="106"/>
                  </a:moveTo>
                  <a:lnTo>
                    <a:pt x="19" y="104"/>
                  </a:lnTo>
                  <a:lnTo>
                    <a:pt x="21" y="100"/>
                  </a:lnTo>
                  <a:lnTo>
                    <a:pt x="25" y="96"/>
                  </a:lnTo>
                  <a:lnTo>
                    <a:pt x="29" y="92"/>
                  </a:lnTo>
                  <a:lnTo>
                    <a:pt x="33" y="87"/>
                  </a:lnTo>
                  <a:lnTo>
                    <a:pt x="37" y="82"/>
                  </a:lnTo>
                  <a:lnTo>
                    <a:pt x="42" y="76"/>
                  </a:lnTo>
                  <a:lnTo>
                    <a:pt x="47" y="69"/>
                  </a:lnTo>
                  <a:lnTo>
                    <a:pt x="52" y="63"/>
                  </a:lnTo>
                  <a:lnTo>
                    <a:pt x="57" y="55"/>
                  </a:lnTo>
                  <a:lnTo>
                    <a:pt x="63" y="48"/>
                  </a:lnTo>
                  <a:lnTo>
                    <a:pt x="69" y="39"/>
                  </a:lnTo>
                  <a:lnTo>
                    <a:pt x="76" y="30"/>
                  </a:lnTo>
                  <a:lnTo>
                    <a:pt x="83" y="20"/>
                  </a:lnTo>
                  <a:lnTo>
                    <a:pt x="90" y="11"/>
                  </a:lnTo>
                  <a:lnTo>
                    <a:pt x="97" y="0"/>
                  </a:lnTo>
                  <a:lnTo>
                    <a:pt x="105" y="11"/>
                  </a:lnTo>
                  <a:lnTo>
                    <a:pt x="112" y="23"/>
                  </a:lnTo>
                  <a:lnTo>
                    <a:pt x="107" y="30"/>
                  </a:lnTo>
                  <a:lnTo>
                    <a:pt x="101" y="38"/>
                  </a:lnTo>
                  <a:lnTo>
                    <a:pt x="96" y="45"/>
                  </a:lnTo>
                  <a:lnTo>
                    <a:pt x="91" y="53"/>
                  </a:lnTo>
                  <a:lnTo>
                    <a:pt x="86" y="59"/>
                  </a:lnTo>
                  <a:lnTo>
                    <a:pt x="81" y="66"/>
                  </a:lnTo>
                  <a:lnTo>
                    <a:pt x="76" y="72"/>
                  </a:lnTo>
                  <a:lnTo>
                    <a:pt x="71" y="78"/>
                  </a:lnTo>
                  <a:lnTo>
                    <a:pt x="66" y="83"/>
                  </a:lnTo>
                  <a:lnTo>
                    <a:pt x="62" y="88"/>
                  </a:lnTo>
                  <a:lnTo>
                    <a:pt x="57" y="92"/>
                  </a:lnTo>
                  <a:lnTo>
                    <a:pt x="53" y="97"/>
                  </a:lnTo>
                  <a:lnTo>
                    <a:pt x="48" y="101"/>
                  </a:lnTo>
                  <a:lnTo>
                    <a:pt x="44" y="105"/>
                  </a:lnTo>
                  <a:lnTo>
                    <a:pt x="40" y="107"/>
                  </a:lnTo>
                  <a:lnTo>
                    <a:pt x="37" y="111"/>
                  </a:lnTo>
                  <a:lnTo>
                    <a:pt x="29" y="116"/>
                  </a:lnTo>
                  <a:lnTo>
                    <a:pt x="21" y="120"/>
                  </a:lnTo>
                  <a:lnTo>
                    <a:pt x="16" y="124"/>
                  </a:lnTo>
                  <a:lnTo>
                    <a:pt x="11" y="126"/>
                  </a:lnTo>
                  <a:lnTo>
                    <a:pt x="8" y="128"/>
                  </a:lnTo>
                  <a:lnTo>
                    <a:pt x="4" y="129"/>
                  </a:lnTo>
                  <a:lnTo>
                    <a:pt x="2" y="129"/>
                  </a:lnTo>
                  <a:lnTo>
                    <a:pt x="1" y="128"/>
                  </a:lnTo>
                  <a:lnTo>
                    <a:pt x="0" y="126"/>
                  </a:lnTo>
                  <a:lnTo>
                    <a:pt x="0" y="125"/>
                  </a:lnTo>
                  <a:lnTo>
                    <a:pt x="1" y="124"/>
                  </a:lnTo>
                  <a:lnTo>
                    <a:pt x="2" y="121"/>
                  </a:lnTo>
                  <a:lnTo>
                    <a:pt x="5" y="117"/>
                  </a:lnTo>
                  <a:lnTo>
                    <a:pt x="8" y="114"/>
                  </a:lnTo>
                  <a:lnTo>
                    <a:pt x="11" y="110"/>
                  </a:lnTo>
                  <a:lnTo>
                    <a:pt x="16" y="106"/>
                  </a:lnTo>
                  <a:lnTo>
                    <a:pt x="16" y="10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62"/>
            <p:cNvSpPr/>
            <p:nvPr/>
          </p:nvSpPr>
          <p:spPr bwMode="auto">
            <a:xfrm>
              <a:off x="1874838" y="1179513"/>
              <a:ext cx="111125" cy="141288"/>
            </a:xfrm>
            <a:custGeom>
              <a:avLst/>
              <a:gdLst>
                <a:gd name="T0" fmla="*/ 35 w 70"/>
                <a:gd name="T1" fmla="*/ 0 h 89"/>
                <a:gd name="T2" fmla="*/ 41 w 70"/>
                <a:gd name="T3" fmla="*/ 0 h 89"/>
                <a:gd name="T4" fmla="*/ 43 w 70"/>
                <a:gd name="T5" fmla="*/ 2 h 89"/>
                <a:gd name="T6" fmla="*/ 46 w 70"/>
                <a:gd name="T7" fmla="*/ 2 h 89"/>
                <a:gd name="T8" fmla="*/ 50 w 70"/>
                <a:gd name="T9" fmla="*/ 3 h 89"/>
                <a:gd name="T10" fmla="*/ 52 w 70"/>
                <a:gd name="T11" fmla="*/ 5 h 89"/>
                <a:gd name="T12" fmla="*/ 55 w 70"/>
                <a:gd name="T13" fmla="*/ 7 h 89"/>
                <a:gd name="T14" fmla="*/ 57 w 70"/>
                <a:gd name="T15" fmla="*/ 9 h 89"/>
                <a:gd name="T16" fmla="*/ 62 w 70"/>
                <a:gd name="T17" fmla="*/ 14 h 89"/>
                <a:gd name="T18" fmla="*/ 65 w 70"/>
                <a:gd name="T19" fmla="*/ 17 h 89"/>
                <a:gd name="T20" fmla="*/ 67 w 70"/>
                <a:gd name="T21" fmla="*/ 19 h 89"/>
                <a:gd name="T22" fmla="*/ 69 w 70"/>
                <a:gd name="T23" fmla="*/ 22 h 89"/>
                <a:gd name="T24" fmla="*/ 70 w 70"/>
                <a:gd name="T25" fmla="*/ 23 h 89"/>
                <a:gd name="T26" fmla="*/ 70 w 70"/>
                <a:gd name="T27" fmla="*/ 26 h 89"/>
                <a:gd name="T28" fmla="*/ 70 w 70"/>
                <a:gd name="T29" fmla="*/ 27 h 89"/>
                <a:gd name="T30" fmla="*/ 70 w 70"/>
                <a:gd name="T31" fmla="*/ 29 h 89"/>
                <a:gd name="T32" fmla="*/ 69 w 70"/>
                <a:gd name="T33" fmla="*/ 32 h 89"/>
                <a:gd name="T34" fmla="*/ 66 w 70"/>
                <a:gd name="T35" fmla="*/ 36 h 89"/>
                <a:gd name="T36" fmla="*/ 62 w 70"/>
                <a:gd name="T37" fmla="*/ 40 h 89"/>
                <a:gd name="T38" fmla="*/ 57 w 70"/>
                <a:gd name="T39" fmla="*/ 45 h 89"/>
                <a:gd name="T40" fmla="*/ 52 w 70"/>
                <a:gd name="T41" fmla="*/ 50 h 89"/>
                <a:gd name="T42" fmla="*/ 45 w 70"/>
                <a:gd name="T43" fmla="*/ 55 h 89"/>
                <a:gd name="T44" fmla="*/ 37 w 70"/>
                <a:gd name="T45" fmla="*/ 61 h 89"/>
                <a:gd name="T46" fmla="*/ 30 w 70"/>
                <a:gd name="T47" fmla="*/ 69 h 89"/>
                <a:gd name="T48" fmla="*/ 23 w 70"/>
                <a:gd name="T49" fmla="*/ 74 h 89"/>
                <a:gd name="T50" fmla="*/ 17 w 70"/>
                <a:gd name="T51" fmla="*/ 79 h 89"/>
                <a:gd name="T52" fmla="*/ 12 w 70"/>
                <a:gd name="T53" fmla="*/ 84 h 89"/>
                <a:gd name="T54" fmla="*/ 8 w 70"/>
                <a:gd name="T55" fmla="*/ 86 h 89"/>
                <a:gd name="T56" fmla="*/ 6 w 70"/>
                <a:gd name="T57" fmla="*/ 88 h 89"/>
                <a:gd name="T58" fmla="*/ 3 w 70"/>
                <a:gd name="T59" fmla="*/ 89 h 89"/>
                <a:gd name="T60" fmla="*/ 2 w 70"/>
                <a:gd name="T61" fmla="*/ 89 h 89"/>
                <a:gd name="T62" fmla="*/ 2 w 70"/>
                <a:gd name="T63" fmla="*/ 88 h 89"/>
                <a:gd name="T64" fmla="*/ 0 w 70"/>
                <a:gd name="T65" fmla="*/ 86 h 89"/>
                <a:gd name="T66" fmla="*/ 2 w 70"/>
                <a:gd name="T67" fmla="*/ 84 h 89"/>
                <a:gd name="T68" fmla="*/ 2 w 70"/>
                <a:gd name="T69" fmla="*/ 82 h 89"/>
                <a:gd name="T70" fmla="*/ 3 w 70"/>
                <a:gd name="T71" fmla="*/ 80 h 89"/>
                <a:gd name="T72" fmla="*/ 4 w 70"/>
                <a:gd name="T73" fmla="*/ 76 h 89"/>
                <a:gd name="T74" fmla="*/ 7 w 70"/>
                <a:gd name="T75" fmla="*/ 72 h 89"/>
                <a:gd name="T76" fmla="*/ 9 w 70"/>
                <a:gd name="T77" fmla="*/ 69 h 89"/>
                <a:gd name="T78" fmla="*/ 14 w 70"/>
                <a:gd name="T79" fmla="*/ 60 h 89"/>
                <a:gd name="T80" fmla="*/ 19 w 70"/>
                <a:gd name="T81" fmla="*/ 51 h 89"/>
                <a:gd name="T82" fmla="*/ 23 w 70"/>
                <a:gd name="T83" fmla="*/ 43 h 89"/>
                <a:gd name="T84" fmla="*/ 27 w 70"/>
                <a:gd name="T85" fmla="*/ 34 h 89"/>
                <a:gd name="T86" fmla="*/ 31 w 70"/>
                <a:gd name="T87" fmla="*/ 27 h 89"/>
                <a:gd name="T88" fmla="*/ 32 w 70"/>
                <a:gd name="T89" fmla="*/ 24 h 89"/>
                <a:gd name="T90" fmla="*/ 32 w 70"/>
                <a:gd name="T91" fmla="*/ 21 h 89"/>
                <a:gd name="T92" fmla="*/ 33 w 70"/>
                <a:gd name="T93" fmla="*/ 18 h 89"/>
                <a:gd name="T94" fmla="*/ 33 w 70"/>
                <a:gd name="T95" fmla="*/ 15 h 89"/>
                <a:gd name="T96" fmla="*/ 33 w 70"/>
                <a:gd name="T97" fmla="*/ 13 h 89"/>
                <a:gd name="T98" fmla="*/ 32 w 70"/>
                <a:gd name="T99" fmla="*/ 9 h 89"/>
                <a:gd name="T100" fmla="*/ 32 w 70"/>
                <a:gd name="T101" fmla="*/ 7 h 89"/>
                <a:gd name="T102" fmla="*/ 31 w 70"/>
                <a:gd name="T103" fmla="*/ 5 h 89"/>
                <a:gd name="T104" fmla="*/ 31 w 70"/>
                <a:gd name="T105" fmla="*/ 3 h 89"/>
                <a:gd name="T106" fmla="*/ 31 w 70"/>
                <a:gd name="T107" fmla="*/ 2 h 89"/>
                <a:gd name="T108" fmla="*/ 31 w 70"/>
                <a:gd name="T109" fmla="*/ 2 h 89"/>
                <a:gd name="T110" fmla="*/ 32 w 70"/>
                <a:gd name="T111" fmla="*/ 0 h 89"/>
                <a:gd name="T112" fmla="*/ 33 w 70"/>
                <a:gd name="T113" fmla="*/ 0 h 89"/>
                <a:gd name="T114" fmla="*/ 35 w 70"/>
                <a:gd name="T115" fmla="*/ 0 h 89"/>
                <a:gd name="T116" fmla="*/ 35 w 70"/>
                <a:gd name="T11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0" h="89">
                  <a:moveTo>
                    <a:pt x="35" y="0"/>
                  </a:moveTo>
                  <a:lnTo>
                    <a:pt x="41" y="0"/>
                  </a:lnTo>
                  <a:lnTo>
                    <a:pt x="43" y="2"/>
                  </a:lnTo>
                  <a:lnTo>
                    <a:pt x="46" y="2"/>
                  </a:lnTo>
                  <a:lnTo>
                    <a:pt x="50" y="3"/>
                  </a:lnTo>
                  <a:lnTo>
                    <a:pt x="52" y="5"/>
                  </a:lnTo>
                  <a:lnTo>
                    <a:pt x="55" y="7"/>
                  </a:lnTo>
                  <a:lnTo>
                    <a:pt x="57" y="9"/>
                  </a:lnTo>
                  <a:lnTo>
                    <a:pt x="62" y="14"/>
                  </a:lnTo>
                  <a:lnTo>
                    <a:pt x="65" y="17"/>
                  </a:lnTo>
                  <a:lnTo>
                    <a:pt x="67" y="19"/>
                  </a:lnTo>
                  <a:lnTo>
                    <a:pt x="69" y="22"/>
                  </a:lnTo>
                  <a:lnTo>
                    <a:pt x="70" y="23"/>
                  </a:lnTo>
                  <a:lnTo>
                    <a:pt x="70" y="26"/>
                  </a:lnTo>
                  <a:lnTo>
                    <a:pt x="70" y="27"/>
                  </a:lnTo>
                  <a:lnTo>
                    <a:pt x="70" y="29"/>
                  </a:lnTo>
                  <a:lnTo>
                    <a:pt x="69" y="32"/>
                  </a:lnTo>
                  <a:lnTo>
                    <a:pt x="66" y="36"/>
                  </a:lnTo>
                  <a:lnTo>
                    <a:pt x="62" y="40"/>
                  </a:lnTo>
                  <a:lnTo>
                    <a:pt x="57" y="45"/>
                  </a:lnTo>
                  <a:lnTo>
                    <a:pt x="52" y="50"/>
                  </a:lnTo>
                  <a:lnTo>
                    <a:pt x="45" y="55"/>
                  </a:lnTo>
                  <a:lnTo>
                    <a:pt x="37" y="61"/>
                  </a:lnTo>
                  <a:lnTo>
                    <a:pt x="30" y="69"/>
                  </a:lnTo>
                  <a:lnTo>
                    <a:pt x="23" y="74"/>
                  </a:lnTo>
                  <a:lnTo>
                    <a:pt x="17" y="79"/>
                  </a:lnTo>
                  <a:lnTo>
                    <a:pt x="12" y="84"/>
                  </a:lnTo>
                  <a:lnTo>
                    <a:pt x="8" y="86"/>
                  </a:lnTo>
                  <a:lnTo>
                    <a:pt x="6" y="88"/>
                  </a:lnTo>
                  <a:lnTo>
                    <a:pt x="3" y="89"/>
                  </a:lnTo>
                  <a:lnTo>
                    <a:pt x="2" y="89"/>
                  </a:lnTo>
                  <a:lnTo>
                    <a:pt x="2" y="88"/>
                  </a:lnTo>
                  <a:lnTo>
                    <a:pt x="0" y="86"/>
                  </a:lnTo>
                  <a:lnTo>
                    <a:pt x="2" y="84"/>
                  </a:lnTo>
                  <a:lnTo>
                    <a:pt x="2" y="82"/>
                  </a:lnTo>
                  <a:lnTo>
                    <a:pt x="3" y="80"/>
                  </a:lnTo>
                  <a:lnTo>
                    <a:pt x="4" y="76"/>
                  </a:lnTo>
                  <a:lnTo>
                    <a:pt x="7" y="72"/>
                  </a:lnTo>
                  <a:lnTo>
                    <a:pt x="9" y="69"/>
                  </a:lnTo>
                  <a:lnTo>
                    <a:pt x="14" y="60"/>
                  </a:lnTo>
                  <a:lnTo>
                    <a:pt x="19" y="51"/>
                  </a:lnTo>
                  <a:lnTo>
                    <a:pt x="23" y="43"/>
                  </a:lnTo>
                  <a:lnTo>
                    <a:pt x="27" y="34"/>
                  </a:lnTo>
                  <a:lnTo>
                    <a:pt x="31" y="27"/>
                  </a:lnTo>
                  <a:lnTo>
                    <a:pt x="32" y="24"/>
                  </a:lnTo>
                  <a:lnTo>
                    <a:pt x="32" y="21"/>
                  </a:lnTo>
                  <a:lnTo>
                    <a:pt x="33" y="18"/>
                  </a:lnTo>
                  <a:lnTo>
                    <a:pt x="33" y="15"/>
                  </a:lnTo>
                  <a:lnTo>
                    <a:pt x="33" y="13"/>
                  </a:lnTo>
                  <a:lnTo>
                    <a:pt x="32" y="9"/>
                  </a:lnTo>
                  <a:lnTo>
                    <a:pt x="32" y="7"/>
                  </a:lnTo>
                  <a:lnTo>
                    <a:pt x="31" y="5"/>
                  </a:lnTo>
                  <a:lnTo>
                    <a:pt x="31" y="3"/>
                  </a:lnTo>
                  <a:lnTo>
                    <a:pt x="31" y="2"/>
                  </a:lnTo>
                  <a:lnTo>
                    <a:pt x="31" y="2"/>
                  </a:lnTo>
                  <a:lnTo>
                    <a:pt x="32" y="0"/>
                  </a:lnTo>
                  <a:lnTo>
                    <a:pt x="33" y="0"/>
                  </a:lnTo>
                  <a:lnTo>
                    <a:pt x="35" y="0"/>
                  </a:lnTo>
                  <a:lnTo>
                    <a:pt x="35" y="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63"/>
            <p:cNvSpPr/>
            <p:nvPr/>
          </p:nvSpPr>
          <p:spPr bwMode="auto">
            <a:xfrm>
              <a:off x="1787526" y="1062038"/>
              <a:ext cx="79375" cy="604838"/>
            </a:xfrm>
            <a:custGeom>
              <a:avLst/>
              <a:gdLst>
                <a:gd name="T0" fmla="*/ 10 w 50"/>
                <a:gd name="T1" fmla="*/ 35 h 381"/>
                <a:gd name="T2" fmla="*/ 6 w 50"/>
                <a:gd name="T3" fmla="*/ 23 h 381"/>
                <a:gd name="T4" fmla="*/ 4 w 50"/>
                <a:gd name="T5" fmla="*/ 12 h 381"/>
                <a:gd name="T6" fmla="*/ 0 w 50"/>
                <a:gd name="T7" fmla="*/ 6 h 381"/>
                <a:gd name="T8" fmla="*/ 2 w 50"/>
                <a:gd name="T9" fmla="*/ 2 h 381"/>
                <a:gd name="T10" fmla="*/ 9 w 50"/>
                <a:gd name="T11" fmla="*/ 0 h 381"/>
                <a:gd name="T12" fmla="*/ 18 w 50"/>
                <a:gd name="T13" fmla="*/ 0 h 381"/>
                <a:gd name="T14" fmla="*/ 29 w 50"/>
                <a:gd name="T15" fmla="*/ 5 h 381"/>
                <a:gd name="T16" fmla="*/ 42 w 50"/>
                <a:gd name="T17" fmla="*/ 14 h 381"/>
                <a:gd name="T18" fmla="*/ 49 w 50"/>
                <a:gd name="T19" fmla="*/ 21 h 381"/>
                <a:gd name="T20" fmla="*/ 49 w 50"/>
                <a:gd name="T21" fmla="*/ 30 h 381"/>
                <a:gd name="T22" fmla="*/ 47 w 50"/>
                <a:gd name="T23" fmla="*/ 43 h 381"/>
                <a:gd name="T24" fmla="*/ 44 w 50"/>
                <a:gd name="T25" fmla="*/ 60 h 381"/>
                <a:gd name="T26" fmla="*/ 43 w 50"/>
                <a:gd name="T27" fmla="*/ 74 h 381"/>
                <a:gd name="T28" fmla="*/ 42 w 50"/>
                <a:gd name="T29" fmla="*/ 92 h 381"/>
                <a:gd name="T30" fmla="*/ 40 w 50"/>
                <a:gd name="T31" fmla="*/ 114 h 381"/>
                <a:gd name="T32" fmla="*/ 38 w 50"/>
                <a:gd name="T33" fmla="*/ 138 h 381"/>
                <a:gd name="T34" fmla="*/ 37 w 50"/>
                <a:gd name="T35" fmla="*/ 167 h 381"/>
                <a:gd name="T36" fmla="*/ 35 w 50"/>
                <a:gd name="T37" fmla="*/ 199 h 381"/>
                <a:gd name="T38" fmla="*/ 34 w 50"/>
                <a:gd name="T39" fmla="*/ 236 h 381"/>
                <a:gd name="T40" fmla="*/ 33 w 50"/>
                <a:gd name="T41" fmla="*/ 273 h 381"/>
                <a:gd name="T42" fmla="*/ 31 w 50"/>
                <a:gd name="T43" fmla="*/ 303 h 381"/>
                <a:gd name="T44" fmla="*/ 31 w 50"/>
                <a:gd name="T45" fmla="*/ 328 h 381"/>
                <a:gd name="T46" fmla="*/ 30 w 50"/>
                <a:gd name="T47" fmla="*/ 346 h 381"/>
                <a:gd name="T48" fmla="*/ 29 w 50"/>
                <a:gd name="T49" fmla="*/ 359 h 381"/>
                <a:gd name="T50" fmla="*/ 28 w 50"/>
                <a:gd name="T51" fmla="*/ 370 h 381"/>
                <a:gd name="T52" fmla="*/ 24 w 50"/>
                <a:gd name="T53" fmla="*/ 378 h 381"/>
                <a:gd name="T54" fmla="*/ 21 w 50"/>
                <a:gd name="T55" fmla="*/ 381 h 381"/>
                <a:gd name="T56" fmla="*/ 18 w 50"/>
                <a:gd name="T57" fmla="*/ 379 h 381"/>
                <a:gd name="T58" fmla="*/ 13 w 50"/>
                <a:gd name="T59" fmla="*/ 371 h 381"/>
                <a:gd name="T60" fmla="*/ 5 w 50"/>
                <a:gd name="T61" fmla="*/ 356 h 381"/>
                <a:gd name="T62" fmla="*/ 2 w 50"/>
                <a:gd name="T63" fmla="*/ 346 h 381"/>
                <a:gd name="T64" fmla="*/ 4 w 50"/>
                <a:gd name="T65" fmla="*/ 337 h 381"/>
                <a:gd name="T66" fmla="*/ 5 w 50"/>
                <a:gd name="T67" fmla="*/ 325 h 381"/>
                <a:gd name="T68" fmla="*/ 7 w 50"/>
                <a:gd name="T69" fmla="*/ 307 h 381"/>
                <a:gd name="T70" fmla="*/ 11 w 50"/>
                <a:gd name="T71" fmla="*/ 285 h 381"/>
                <a:gd name="T72" fmla="*/ 13 w 50"/>
                <a:gd name="T73" fmla="*/ 268 h 381"/>
                <a:gd name="T74" fmla="*/ 14 w 50"/>
                <a:gd name="T75" fmla="*/ 247 h 381"/>
                <a:gd name="T76" fmla="*/ 15 w 50"/>
                <a:gd name="T77" fmla="*/ 223 h 381"/>
                <a:gd name="T78" fmla="*/ 16 w 50"/>
                <a:gd name="T79" fmla="*/ 194 h 381"/>
                <a:gd name="T80" fmla="*/ 16 w 50"/>
                <a:gd name="T81" fmla="*/ 163 h 381"/>
                <a:gd name="T82" fmla="*/ 15 w 50"/>
                <a:gd name="T83" fmla="*/ 130 h 381"/>
                <a:gd name="T84" fmla="*/ 14 w 50"/>
                <a:gd name="T85" fmla="*/ 103 h 381"/>
                <a:gd name="T86" fmla="*/ 14 w 50"/>
                <a:gd name="T87" fmla="*/ 81 h 381"/>
                <a:gd name="T88" fmla="*/ 13 w 50"/>
                <a:gd name="T89" fmla="*/ 63 h 381"/>
                <a:gd name="T90" fmla="*/ 11 w 50"/>
                <a:gd name="T91" fmla="*/ 5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0" h="381">
                  <a:moveTo>
                    <a:pt x="11" y="47"/>
                  </a:moveTo>
                  <a:lnTo>
                    <a:pt x="10" y="40"/>
                  </a:lnTo>
                  <a:lnTo>
                    <a:pt x="10" y="35"/>
                  </a:lnTo>
                  <a:lnTo>
                    <a:pt x="9" y="30"/>
                  </a:lnTo>
                  <a:lnTo>
                    <a:pt x="7" y="26"/>
                  </a:lnTo>
                  <a:lnTo>
                    <a:pt x="6" y="23"/>
                  </a:lnTo>
                  <a:lnTo>
                    <a:pt x="5" y="19"/>
                  </a:lnTo>
                  <a:lnTo>
                    <a:pt x="5" y="15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1" y="7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2"/>
                  </a:lnTo>
                  <a:lnTo>
                    <a:pt x="4" y="1"/>
                  </a:lnTo>
                  <a:lnTo>
                    <a:pt x="6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25" y="2"/>
                  </a:lnTo>
                  <a:lnTo>
                    <a:pt x="29" y="5"/>
                  </a:lnTo>
                  <a:lnTo>
                    <a:pt x="34" y="7"/>
                  </a:lnTo>
                  <a:lnTo>
                    <a:pt x="38" y="10"/>
                  </a:lnTo>
                  <a:lnTo>
                    <a:pt x="42" y="14"/>
                  </a:lnTo>
                  <a:lnTo>
                    <a:pt x="45" y="16"/>
                  </a:lnTo>
                  <a:lnTo>
                    <a:pt x="48" y="19"/>
                  </a:lnTo>
                  <a:lnTo>
                    <a:pt x="49" y="21"/>
                  </a:lnTo>
                  <a:lnTo>
                    <a:pt x="49" y="24"/>
                  </a:lnTo>
                  <a:lnTo>
                    <a:pt x="50" y="26"/>
                  </a:lnTo>
                  <a:lnTo>
                    <a:pt x="49" y="30"/>
                  </a:lnTo>
                  <a:lnTo>
                    <a:pt x="48" y="33"/>
                  </a:lnTo>
                  <a:lnTo>
                    <a:pt x="48" y="38"/>
                  </a:lnTo>
                  <a:lnTo>
                    <a:pt x="47" y="43"/>
                  </a:lnTo>
                  <a:lnTo>
                    <a:pt x="45" y="49"/>
                  </a:lnTo>
                  <a:lnTo>
                    <a:pt x="44" y="57"/>
                  </a:lnTo>
                  <a:lnTo>
                    <a:pt x="44" y="60"/>
                  </a:lnTo>
                  <a:lnTo>
                    <a:pt x="44" y="65"/>
                  </a:lnTo>
                  <a:lnTo>
                    <a:pt x="43" y="69"/>
                  </a:lnTo>
                  <a:lnTo>
                    <a:pt x="43" y="74"/>
                  </a:lnTo>
                  <a:lnTo>
                    <a:pt x="42" y="81"/>
                  </a:lnTo>
                  <a:lnTo>
                    <a:pt x="42" y="86"/>
                  </a:lnTo>
                  <a:lnTo>
                    <a:pt x="42" y="92"/>
                  </a:lnTo>
                  <a:lnTo>
                    <a:pt x="40" y="98"/>
                  </a:lnTo>
                  <a:lnTo>
                    <a:pt x="40" y="106"/>
                  </a:lnTo>
                  <a:lnTo>
                    <a:pt x="40" y="114"/>
                  </a:lnTo>
                  <a:lnTo>
                    <a:pt x="39" y="121"/>
                  </a:lnTo>
                  <a:lnTo>
                    <a:pt x="39" y="130"/>
                  </a:lnTo>
                  <a:lnTo>
                    <a:pt x="38" y="138"/>
                  </a:lnTo>
                  <a:lnTo>
                    <a:pt x="38" y="148"/>
                  </a:lnTo>
                  <a:lnTo>
                    <a:pt x="38" y="156"/>
                  </a:lnTo>
                  <a:lnTo>
                    <a:pt x="37" y="167"/>
                  </a:lnTo>
                  <a:lnTo>
                    <a:pt x="37" y="177"/>
                  </a:lnTo>
                  <a:lnTo>
                    <a:pt x="37" y="188"/>
                  </a:lnTo>
                  <a:lnTo>
                    <a:pt x="35" y="199"/>
                  </a:lnTo>
                  <a:lnTo>
                    <a:pt x="35" y="211"/>
                  </a:lnTo>
                  <a:lnTo>
                    <a:pt x="34" y="223"/>
                  </a:lnTo>
                  <a:lnTo>
                    <a:pt x="34" y="236"/>
                  </a:lnTo>
                  <a:lnTo>
                    <a:pt x="34" y="249"/>
                  </a:lnTo>
                  <a:lnTo>
                    <a:pt x="33" y="261"/>
                  </a:lnTo>
                  <a:lnTo>
                    <a:pt x="33" y="273"/>
                  </a:lnTo>
                  <a:lnTo>
                    <a:pt x="33" y="284"/>
                  </a:lnTo>
                  <a:lnTo>
                    <a:pt x="33" y="294"/>
                  </a:lnTo>
                  <a:lnTo>
                    <a:pt x="31" y="303"/>
                  </a:lnTo>
                  <a:lnTo>
                    <a:pt x="31" y="312"/>
                  </a:lnTo>
                  <a:lnTo>
                    <a:pt x="31" y="321"/>
                  </a:lnTo>
                  <a:lnTo>
                    <a:pt x="31" y="328"/>
                  </a:lnTo>
                  <a:lnTo>
                    <a:pt x="31" y="335"/>
                  </a:lnTo>
                  <a:lnTo>
                    <a:pt x="30" y="341"/>
                  </a:lnTo>
                  <a:lnTo>
                    <a:pt x="30" y="346"/>
                  </a:lnTo>
                  <a:lnTo>
                    <a:pt x="30" y="351"/>
                  </a:lnTo>
                  <a:lnTo>
                    <a:pt x="30" y="355"/>
                  </a:lnTo>
                  <a:lnTo>
                    <a:pt x="29" y="359"/>
                  </a:lnTo>
                  <a:lnTo>
                    <a:pt x="29" y="361"/>
                  </a:lnTo>
                  <a:lnTo>
                    <a:pt x="28" y="365"/>
                  </a:lnTo>
                  <a:lnTo>
                    <a:pt x="28" y="370"/>
                  </a:lnTo>
                  <a:lnTo>
                    <a:pt x="26" y="373"/>
                  </a:lnTo>
                  <a:lnTo>
                    <a:pt x="25" y="375"/>
                  </a:lnTo>
                  <a:lnTo>
                    <a:pt x="24" y="378"/>
                  </a:lnTo>
                  <a:lnTo>
                    <a:pt x="24" y="379"/>
                  </a:lnTo>
                  <a:lnTo>
                    <a:pt x="23" y="380"/>
                  </a:lnTo>
                  <a:lnTo>
                    <a:pt x="21" y="381"/>
                  </a:lnTo>
                  <a:lnTo>
                    <a:pt x="20" y="380"/>
                  </a:lnTo>
                  <a:lnTo>
                    <a:pt x="19" y="380"/>
                  </a:lnTo>
                  <a:lnTo>
                    <a:pt x="18" y="379"/>
                  </a:lnTo>
                  <a:lnTo>
                    <a:pt x="16" y="376"/>
                  </a:lnTo>
                  <a:lnTo>
                    <a:pt x="14" y="374"/>
                  </a:lnTo>
                  <a:lnTo>
                    <a:pt x="13" y="371"/>
                  </a:lnTo>
                  <a:lnTo>
                    <a:pt x="10" y="368"/>
                  </a:lnTo>
                  <a:lnTo>
                    <a:pt x="9" y="364"/>
                  </a:lnTo>
                  <a:lnTo>
                    <a:pt x="5" y="356"/>
                  </a:lnTo>
                  <a:lnTo>
                    <a:pt x="4" y="352"/>
                  </a:lnTo>
                  <a:lnTo>
                    <a:pt x="4" y="349"/>
                  </a:lnTo>
                  <a:lnTo>
                    <a:pt x="2" y="346"/>
                  </a:lnTo>
                  <a:lnTo>
                    <a:pt x="2" y="342"/>
                  </a:lnTo>
                  <a:lnTo>
                    <a:pt x="2" y="340"/>
                  </a:lnTo>
                  <a:lnTo>
                    <a:pt x="4" y="337"/>
                  </a:lnTo>
                  <a:lnTo>
                    <a:pt x="4" y="333"/>
                  </a:lnTo>
                  <a:lnTo>
                    <a:pt x="4" y="330"/>
                  </a:lnTo>
                  <a:lnTo>
                    <a:pt x="5" y="325"/>
                  </a:lnTo>
                  <a:lnTo>
                    <a:pt x="6" y="320"/>
                  </a:lnTo>
                  <a:lnTo>
                    <a:pt x="6" y="313"/>
                  </a:lnTo>
                  <a:lnTo>
                    <a:pt x="7" y="307"/>
                  </a:lnTo>
                  <a:lnTo>
                    <a:pt x="10" y="299"/>
                  </a:lnTo>
                  <a:lnTo>
                    <a:pt x="11" y="290"/>
                  </a:lnTo>
                  <a:lnTo>
                    <a:pt x="11" y="285"/>
                  </a:lnTo>
                  <a:lnTo>
                    <a:pt x="13" y="280"/>
                  </a:lnTo>
                  <a:lnTo>
                    <a:pt x="13" y="274"/>
                  </a:lnTo>
                  <a:lnTo>
                    <a:pt x="13" y="268"/>
                  </a:lnTo>
                  <a:lnTo>
                    <a:pt x="14" y="261"/>
                  </a:lnTo>
                  <a:lnTo>
                    <a:pt x="14" y="255"/>
                  </a:lnTo>
                  <a:lnTo>
                    <a:pt x="14" y="247"/>
                  </a:lnTo>
                  <a:lnTo>
                    <a:pt x="15" y="240"/>
                  </a:lnTo>
                  <a:lnTo>
                    <a:pt x="15" y="232"/>
                  </a:lnTo>
                  <a:lnTo>
                    <a:pt x="15" y="223"/>
                  </a:lnTo>
                  <a:lnTo>
                    <a:pt x="15" y="215"/>
                  </a:lnTo>
                  <a:lnTo>
                    <a:pt x="16" y="205"/>
                  </a:lnTo>
                  <a:lnTo>
                    <a:pt x="16" y="194"/>
                  </a:lnTo>
                  <a:lnTo>
                    <a:pt x="16" y="184"/>
                  </a:lnTo>
                  <a:lnTo>
                    <a:pt x="16" y="174"/>
                  </a:lnTo>
                  <a:lnTo>
                    <a:pt x="16" y="163"/>
                  </a:lnTo>
                  <a:lnTo>
                    <a:pt x="16" y="151"/>
                  </a:lnTo>
                  <a:lnTo>
                    <a:pt x="15" y="140"/>
                  </a:lnTo>
                  <a:lnTo>
                    <a:pt x="15" y="130"/>
                  </a:lnTo>
                  <a:lnTo>
                    <a:pt x="15" y="121"/>
                  </a:lnTo>
                  <a:lnTo>
                    <a:pt x="15" y="112"/>
                  </a:lnTo>
                  <a:lnTo>
                    <a:pt x="14" y="103"/>
                  </a:lnTo>
                  <a:lnTo>
                    <a:pt x="14" y="96"/>
                  </a:lnTo>
                  <a:lnTo>
                    <a:pt x="14" y="88"/>
                  </a:lnTo>
                  <a:lnTo>
                    <a:pt x="14" y="81"/>
                  </a:lnTo>
                  <a:lnTo>
                    <a:pt x="14" y="74"/>
                  </a:lnTo>
                  <a:lnTo>
                    <a:pt x="13" y="69"/>
                  </a:lnTo>
                  <a:lnTo>
                    <a:pt x="13" y="63"/>
                  </a:lnTo>
                  <a:lnTo>
                    <a:pt x="13" y="59"/>
                  </a:lnTo>
                  <a:lnTo>
                    <a:pt x="13" y="54"/>
                  </a:lnTo>
                  <a:lnTo>
                    <a:pt x="11" y="50"/>
                  </a:lnTo>
                  <a:lnTo>
                    <a:pt x="11" y="47"/>
                  </a:lnTo>
                  <a:lnTo>
                    <a:pt x="11" y="47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45" name="图片 44">
            <a:hlinkClick r:id="rId3" action="ppaction://hlinkfil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995" y="2067694"/>
            <a:ext cx="1146122" cy="1152128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2662568" y="2176239"/>
            <a:ext cx="942976" cy="935038"/>
            <a:chOff x="2541588" y="993775"/>
            <a:chExt cx="942976" cy="935038"/>
          </a:xfrm>
        </p:grpSpPr>
        <p:sp>
          <p:nvSpPr>
            <p:cNvPr id="47" name="Freeform 464"/>
            <p:cNvSpPr/>
            <p:nvPr/>
          </p:nvSpPr>
          <p:spPr bwMode="auto">
            <a:xfrm>
              <a:off x="2641601" y="1179513"/>
              <a:ext cx="304800" cy="74613"/>
            </a:xfrm>
            <a:custGeom>
              <a:avLst/>
              <a:gdLst>
                <a:gd name="T0" fmla="*/ 98 w 192"/>
                <a:gd name="T1" fmla="*/ 13 h 47"/>
                <a:gd name="T2" fmla="*/ 111 w 192"/>
                <a:gd name="T3" fmla="*/ 9 h 47"/>
                <a:gd name="T4" fmla="*/ 125 w 192"/>
                <a:gd name="T5" fmla="*/ 7 h 47"/>
                <a:gd name="T6" fmla="*/ 137 w 192"/>
                <a:gd name="T7" fmla="*/ 4 h 47"/>
                <a:gd name="T8" fmla="*/ 147 w 192"/>
                <a:gd name="T9" fmla="*/ 3 h 47"/>
                <a:gd name="T10" fmla="*/ 156 w 192"/>
                <a:gd name="T11" fmla="*/ 2 h 47"/>
                <a:gd name="T12" fmla="*/ 163 w 192"/>
                <a:gd name="T13" fmla="*/ 0 h 47"/>
                <a:gd name="T14" fmla="*/ 168 w 192"/>
                <a:gd name="T15" fmla="*/ 0 h 47"/>
                <a:gd name="T16" fmla="*/ 176 w 192"/>
                <a:gd name="T17" fmla="*/ 0 h 47"/>
                <a:gd name="T18" fmla="*/ 186 w 192"/>
                <a:gd name="T19" fmla="*/ 3 h 47"/>
                <a:gd name="T20" fmla="*/ 192 w 192"/>
                <a:gd name="T21" fmla="*/ 8 h 47"/>
                <a:gd name="T22" fmla="*/ 192 w 192"/>
                <a:gd name="T23" fmla="*/ 15 h 47"/>
                <a:gd name="T24" fmla="*/ 189 w 192"/>
                <a:gd name="T25" fmla="*/ 22 h 47"/>
                <a:gd name="T26" fmla="*/ 184 w 192"/>
                <a:gd name="T27" fmla="*/ 24 h 47"/>
                <a:gd name="T28" fmla="*/ 176 w 192"/>
                <a:gd name="T29" fmla="*/ 27 h 47"/>
                <a:gd name="T30" fmla="*/ 163 w 192"/>
                <a:gd name="T31" fmla="*/ 29 h 47"/>
                <a:gd name="T32" fmla="*/ 151 w 192"/>
                <a:gd name="T33" fmla="*/ 32 h 47"/>
                <a:gd name="T34" fmla="*/ 134 w 192"/>
                <a:gd name="T35" fmla="*/ 33 h 47"/>
                <a:gd name="T36" fmla="*/ 114 w 192"/>
                <a:gd name="T37" fmla="*/ 37 h 47"/>
                <a:gd name="T38" fmla="*/ 90 w 192"/>
                <a:gd name="T39" fmla="*/ 42 h 47"/>
                <a:gd name="T40" fmla="*/ 76 w 192"/>
                <a:gd name="T41" fmla="*/ 45 h 47"/>
                <a:gd name="T42" fmla="*/ 63 w 192"/>
                <a:gd name="T43" fmla="*/ 46 h 47"/>
                <a:gd name="T44" fmla="*/ 53 w 192"/>
                <a:gd name="T45" fmla="*/ 47 h 47"/>
                <a:gd name="T46" fmla="*/ 43 w 192"/>
                <a:gd name="T47" fmla="*/ 47 h 47"/>
                <a:gd name="T48" fmla="*/ 36 w 192"/>
                <a:gd name="T49" fmla="*/ 47 h 47"/>
                <a:gd name="T50" fmla="*/ 28 w 192"/>
                <a:gd name="T51" fmla="*/ 47 h 47"/>
                <a:gd name="T52" fmla="*/ 18 w 192"/>
                <a:gd name="T53" fmla="*/ 45 h 47"/>
                <a:gd name="T54" fmla="*/ 10 w 192"/>
                <a:gd name="T55" fmla="*/ 42 h 47"/>
                <a:gd name="T56" fmla="*/ 5 w 192"/>
                <a:gd name="T57" fmla="*/ 40 h 47"/>
                <a:gd name="T58" fmla="*/ 2 w 192"/>
                <a:gd name="T59" fmla="*/ 37 h 47"/>
                <a:gd name="T60" fmla="*/ 0 w 192"/>
                <a:gd name="T61" fmla="*/ 34 h 47"/>
                <a:gd name="T62" fmla="*/ 2 w 192"/>
                <a:gd name="T63" fmla="*/ 32 h 47"/>
                <a:gd name="T64" fmla="*/ 4 w 192"/>
                <a:gd name="T65" fmla="*/ 31 h 47"/>
                <a:gd name="T66" fmla="*/ 8 w 192"/>
                <a:gd name="T67" fmla="*/ 29 h 47"/>
                <a:gd name="T68" fmla="*/ 15 w 192"/>
                <a:gd name="T69" fmla="*/ 27 h 47"/>
                <a:gd name="T70" fmla="*/ 19 w 192"/>
                <a:gd name="T71" fmla="*/ 27 h 47"/>
                <a:gd name="T72" fmla="*/ 26 w 192"/>
                <a:gd name="T73" fmla="*/ 26 h 47"/>
                <a:gd name="T74" fmla="*/ 33 w 192"/>
                <a:gd name="T75" fmla="*/ 24 h 47"/>
                <a:gd name="T76" fmla="*/ 43 w 192"/>
                <a:gd name="T77" fmla="*/ 23 h 47"/>
                <a:gd name="T78" fmla="*/ 55 w 192"/>
                <a:gd name="T79" fmla="*/ 21 h 47"/>
                <a:gd name="T80" fmla="*/ 67 w 192"/>
                <a:gd name="T81" fmla="*/ 18 h 47"/>
                <a:gd name="T82" fmla="*/ 81 w 192"/>
                <a:gd name="T83" fmla="*/ 15 h 47"/>
                <a:gd name="T84" fmla="*/ 90 w 192"/>
                <a:gd name="T85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2" h="47">
                  <a:moveTo>
                    <a:pt x="90" y="14"/>
                  </a:moveTo>
                  <a:lnTo>
                    <a:pt x="98" y="13"/>
                  </a:lnTo>
                  <a:lnTo>
                    <a:pt x="105" y="10"/>
                  </a:lnTo>
                  <a:lnTo>
                    <a:pt x="111" y="9"/>
                  </a:lnTo>
                  <a:lnTo>
                    <a:pt x="119" y="8"/>
                  </a:lnTo>
                  <a:lnTo>
                    <a:pt x="125" y="7"/>
                  </a:lnTo>
                  <a:lnTo>
                    <a:pt x="132" y="5"/>
                  </a:lnTo>
                  <a:lnTo>
                    <a:pt x="137" y="4"/>
                  </a:lnTo>
                  <a:lnTo>
                    <a:pt x="142" y="3"/>
                  </a:lnTo>
                  <a:lnTo>
                    <a:pt x="147" y="3"/>
                  </a:lnTo>
                  <a:lnTo>
                    <a:pt x="152" y="2"/>
                  </a:lnTo>
                  <a:lnTo>
                    <a:pt x="156" y="2"/>
                  </a:lnTo>
                  <a:lnTo>
                    <a:pt x="160" y="0"/>
                  </a:lnTo>
                  <a:lnTo>
                    <a:pt x="163" y="0"/>
                  </a:lnTo>
                  <a:lnTo>
                    <a:pt x="166" y="0"/>
                  </a:lnTo>
                  <a:lnTo>
                    <a:pt x="168" y="0"/>
                  </a:lnTo>
                  <a:lnTo>
                    <a:pt x="171" y="0"/>
                  </a:lnTo>
                  <a:lnTo>
                    <a:pt x="176" y="0"/>
                  </a:lnTo>
                  <a:lnTo>
                    <a:pt x="182" y="2"/>
                  </a:lnTo>
                  <a:lnTo>
                    <a:pt x="186" y="3"/>
                  </a:lnTo>
                  <a:lnTo>
                    <a:pt x="191" y="5"/>
                  </a:lnTo>
                  <a:lnTo>
                    <a:pt x="192" y="8"/>
                  </a:lnTo>
                  <a:lnTo>
                    <a:pt x="192" y="12"/>
                  </a:lnTo>
                  <a:lnTo>
                    <a:pt x="192" y="15"/>
                  </a:lnTo>
                  <a:lnTo>
                    <a:pt x="191" y="19"/>
                  </a:lnTo>
                  <a:lnTo>
                    <a:pt x="189" y="22"/>
                  </a:lnTo>
                  <a:lnTo>
                    <a:pt x="186" y="23"/>
                  </a:lnTo>
                  <a:lnTo>
                    <a:pt x="184" y="24"/>
                  </a:lnTo>
                  <a:lnTo>
                    <a:pt x="180" y="26"/>
                  </a:lnTo>
                  <a:lnTo>
                    <a:pt x="176" y="27"/>
                  </a:lnTo>
                  <a:lnTo>
                    <a:pt x="172" y="27"/>
                  </a:lnTo>
                  <a:lnTo>
                    <a:pt x="163" y="29"/>
                  </a:lnTo>
                  <a:lnTo>
                    <a:pt x="158" y="31"/>
                  </a:lnTo>
                  <a:lnTo>
                    <a:pt x="151" y="32"/>
                  </a:lnTo>
                  <a:lnTo>
                    <a:pt x="143" y="32"/>
                  </a:lnTo>
                  <a:lnTo>
                    <a:pt x="134" y="33"/>
                  </a:lnTo>
                  <a:lnTo>
                    <a:pt x="125" y="36"/>
                  </a:lnTo>
                  <a:lnTo>
                    <a:pt x="114" y="37"/>
                  </a:lnTo>
                  <a:lnTo>
                    <a:pt x="103" y="40"/>
                  </a:lnTo>
                  <a:lnTo>
                    <a:pt x="90" y="42"/>
                  </a:lnTo>
                  <a:lnTo>
                    <a:pt x="82" y="43"/>
                  </a:lnTo>
                  <a:lnTo>
                    <a:pt x="76" y="45"/>
                  </a:lnTo>
                  <a:lnTo>
                    <a:pt x="70" y="45"/>
                  </a:lnTo>
                  <a:lnTo>
                    <a:pt x="63" y="46"/>
                  </a:lnTo>
                  <a:lnTo>
                    <a:pt x="58" y="47"/>
                  </a:lnTo>
                  <a:lnTo>
                    <a:pt x="53" y="47"/>
                  </a:lnTo>
                  <a:lnTo>
                    <a:pt x="48" y="47"/>
                  </a:lnTo>
                  <a:lnTo>
                    <a:pt x="43" y="47"/>
                  </a:lnTo>
                  <a:lnTo>
                    <a:pt x="39" y="47"/>
                  </a:lnTo>
                  <a:lnTo>
                    <a:pt x="36" y="47"/>
                  </a:lnTo>
                  <a:lnTo>
                    <a:pt x="32" y="47"/>
                  </a:lnTo>
                  <a:lnTo>
                    <a:pt x="28" y="47"/>
                  </a:lnTo>
                  <a:lnTo>
                    <a:pt x="23" y="46"/>
                  </a:lnTo>
                  <a:lnTo>
                    <a:pt x="18" y="45"/>
                  </a:lnTo>
                  <a:lnTo>
                    <a:pt x="14" y="43"/>
                  </a:lnTo>
                  <a:lnTo>
                    <a:pt x="10" y="42"/>
                  </a:lnTo>
                  <a:lnTo>
                    <a:pt x="8" y="41"/>
                  </a:lnTo>
                  <a:lnTo>
                    <a:pt x="5" y="40"/>
                  </a:lnTo>
                  <a:lnTo>
                    <a:pt x="3" y="38"/>
                  </a:lnTo>
                  <a:lnTo>
                    <a:pt x="2" y="37"/>
                  </a:lnTo>
                  <a:lnTo>
                    <a:pt x="2" y="36"/>
                  </a:lnTo>
                  <a:lnTo>
                    <a:pt x="0" y="34"/>
                  </a:lnTo>
                  <a:lnTo>
                    <a:pt x="2" y="33"/>
                  </a:lnTo>
                  <a:lnTo>
                    <a:pt x="2" y="32"/>
                  </a:lnTo>
                  <a:lnTo>
                    <a:pt x="3" y="32"/>
                  </a:lnTo>
                  <a:lnTo>
                    <a:pt x="4" y="31"/>
                  </a:lnTo>
                  <a:lnTo>
                    <a:pt x="7" y="29"/>
                  </a:lnTo>
                  <a:lnTo>
                    <a:pt x="8" y="29"/>
                  </a:lnTo>
                  <a:lnTo>
                    <a:pt x="13" y="27"/>
                  </a:lnTo>
                  <a:lnTo>
                    <a:pt x="15" y="27"/>
                  </a:lnTo>
                  <a:lnTo>
                    <a:pt x="17" y="27"/>
                  </a:lnTo>
                  <a:lnTo>
                    <a:pt x="19" y="27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29" y="26"/>
                  </a:lnTo>
                  <a:lnTo>
                    <a:pt x="33" y="24"/>
                  </a:lnTo>
                  <a:lnTo>
                    <a:pt x="38" y="23"/>
                  </a:lnTo>
                  <a:lnTo>
                    <a:pt x="43" y="23"/>
                  </a:lnTo>
                  <a:lnTo>
                    <a:pt x="48" y="22"/>
                  </a:lnTo>
                  <a:lnTo>
                    <a:pt x="55" y="21"/>
                  </a:lnTo>
                  <a:lnTo>
                    <a:pt x="61" y="19"/>
                  </a:lnTo>
                  <a:lnTo>
                    <a:pt x="67" y="18"/>
                  </a:lnTo>
                  <a:lnTo>
                    <a:pt x="74" y="17"/>
                  </a:lnTo>
                  <a:lnTo>
                    <a:pt x="81" y="15"/>
                  </a:lnTo>
                  <a:lnTo>
                    <a:pt x="90" y="14"/>
                  </a:lnTo>
                  <a:lnTo>
                    <a:pt x="90" y="1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65"/>
            <p:cNvSpPr/>
            <p:nvPr/>
          </p:nvSpPr>
          <p:spPr bwMode="auto">
            <a:xfrm>
              <a:off x="2778126" y="1038225"/>
              <a:ext cx="87313" cy="433388"/>
            </a:xfrm>
            <a:custGeom>
              <a:avLst/>
              <a:gdLst>
                <a:gd name="T0" fmla="*/ 4 w 55"/>
                <a:gd name="T1" fmla="*/ 21 h 273"/>
                <a:gd name="T2" fmla="*/ 0 w 55"/>
                <a:gd name="T3" fmla="*/ 12 h 273"/>
                <a:gd name="T4" fmla="*/ 0 w 55"/>
                <a:gd name="T5" fmla="*/ 6 h 273"/>
                <a:gd name="T6" fmla="*/ 1 w 55"/>
                <a:gd name="T7" fmla="*/ 2 h 273"/>
                <a:gd name="T8" fmla="*/ 5 w 55"/>
                <a:gd name="T9" fmla="*/ 0 h 273"/>
                <a:gd name="T10" fmla="*/ 12 w 55"/>
                <a:gd name="T11" fmla="*/ 0 h 273"/>
                <a:gd name="T12" fmla="*/ 19 w 55"/>
                <a:gd name="T13" fmla="*/ 0 h 273"/>
                <a:gd name="T14" fmla="*/ 28 w 55"/>
                <a:gd name="T15" fmla="*/ 3 h 273"/>
                <a:gd name="T16" fmla="*/ 38 w 55"/>
                <a:gd name="T17" fmla="*/ 8 h 273"/>
                <a:gd name="T18" fmla="*/ 46 w 55"/>
                <a:gd name="T19" fmla="*/ 12 h 273"/>
                <a:gd name="T20" fmla="*/ 51 w 55"/>
                <a:gd name="T21" fmla="*/ 16 h 273"/>
                <a:gd name="T22" fmla="*/ 53 w 55"/>
                <a:gd name="T23" fmla="*/ 19 h 273"/>
                <a:gd name="T24" fmla="*/ 53 w 55"/>
                <a:gd name="T25" fmla="*/ 25 h 273"/>
                <a:gd name="T26" fmla="*/ 52 w 55"/>
                <a:gd name="T27" fmla="*/ 30 h 273"/>
                <a:gd name="T28" fmla="*/ 51 w 55"/>
                <a:gd name="T29" fmla="*/ 36 h 273"/>
                <a:gd name="T30" fmla="*/ 50 w 55"/>
                <a:gd name="T31" fmla="*/ 45 h 273"/>
                <a:gd name="T32" fmla="*/ 46 w 55"/>
                <a:gd name="T33" fmla="*/ 62 h 273"/>
                <a:gd name="T34" fmla="*/ 44 w 55"/>
                <a:gd name="T35" fmla="*/ 77 h 273"/>
                <a:gd name="T36" fmla="*/ 44 w 55"/>
                <a:gd name="T37" fmla="*/ 87 h 273"/>
                <a:gd name="T38" fmla="*/ 44 w 55"/>
                <a:gd name="T39" fmla="*/ 99 h 273"/>
                <a:gd name="T40" fmla="*/ 44 w 55"/>
                <a:gd name="T41" fmla="*/ 113 h 273"/>
                <a:gd name="T42" fmla="*/ 44 w 55"/>
                <a:gd name="T43" fmla="*/ 131 h 273"/>
                <a:gd name="T44" fmla="*/ 42 w 55"/>
                <a:gd name="T45" fmla="*/ 169 h 273"/>
                <a:gd name="T46" fmla="*/ 44 w 55"/>
                <a:gd name="T47" fmla="*/ 212 h 273"/>
                <a:gd name="T48" fmla="*/ 44 w 55"/>
                <a:gd name="T49" fmla="*/ 223 h 273"/>
                <a:gd name="T50" fmla="*/ 43 w 55"/>
                <a:gd name="T51" fmla="*/ 233 h 273"/>
                <a:gd name="T52" fmla="*/ 43 w 55"/>
                <a:gd name="T53" fmla="*/ 241 h 273"/>
                <a:gd name="T54" fmla="*/ 41 w 55"/>
                <a:gd name="T55" fmla="*/ 255 h 273"/>
                <a:gd name="T56" fmla="*/ 38 w 55"/>
                <a:gd name="T57" fmla="*/ 265 h 273"/>
                <a:gd name="T58" fmla="*/ 33 w 55"/>
                <a:gd name="T59" fmla="*/ 270 h 273"/>
                <a:gd name="T60" fmla="*/ 29 w 55"/>
                <a:gd name="T61" fmla="*/ 273 h 273"/>
                <a:gd name="T62" fmla="*/ 24 w 55"/>
                <a:gd name="T63" fmla="*/ 270 h 273"/>
                <a:gd name="T64" fmla="*/ 20 w 55"/>
                <a:gd name="T65" fmla="*/ 265 h 273"/>
                <a:gd name="T66" fmla="*/ 17 w 55"/>
                <a:gd name="T67" fmla="*/ 257 h 273"/>
                <a:gd name="T68" fmla="*/ 13 w 55"/>
                <a:gd name="T69" fmla="*/ 251 h 273"/>
                <a:gd name="T70" fmla="*/ 10 w 55"/>
                <a:gd name="T71" fmla="*/ 245 h 273"/>
                <a:gd name="T72" fmla="*/ 10 w 55"/>
                <a:gd name="T73" fmla="*/ 241 h 273"/>
                <a:gd name="T74" fmla="*/ 12 w 55"/>
                <a:gd name="T75" fmla="*/ 236 h 273"/>
                <a:gd name="T76" fmla="*/ 12 w 55"/>
                <a:gd name="T77" fmla="*/ 230 h 273"/>
                <a:gd name="T78" fmla="*/ 13 w 55"/>
                <a:gd name="T79" fmla="*/ 221 h 273"/>
                <a:gd name="T80" fmla="*/ 15 w 55"/>
                <a:gd name="T81" fmla="*/ 209 h 273"/>
                <a:gd name="T82" fmla="*/ 17 w 55"/>
                <a:gd name="T83" fmla="*/ 194 h 273"/>
                <a:gd name="T84" fmla="*/ 18 w 55"/>
                <a:gd name="T85" fmla="*/ 175 h 273"/>
                <a:gd name="T86" fmla="*/ 18 w 55"/>
                <a:gd name="T87" fmla="*/ 151 h 273"/>
                <a:gd name="T88" fmla="*/ 19 w 55"/>
                <a:gd name="T89" fmla="*/ 123 h 273"/>
                <a:gd name="T90" fmla="*/ 18 w 55"/>
                <a:gd name="T91" fmla="*/ 93 h 273"/>
                <a:gd name="T92" fmla="*/ 18 w 55"/>
                <a:gd name="T93" fmla="*/ 79 h 273"/>
                <a:gd name="T94" fmla="*/ 17 w 55"/>
                <a:gd name="T95" fmla="*/ 67 h 273"/>
                <a:gd name="T96" fmla="*/ 15 w 55"/>
                <a:gd name="T97" fmla="*/ 55 h 273"/>
                <a:gd name="T98" fmla="*/ 13 w 55"/>
                <a:gd name="T99" fmla="*/ 46 h 273"/>
                <a:gd name="T100" fmla="*/ 12 w 55"/>
                <a:gd name="T101" fmla="*/ 38 h 273"/>
                <a:gd name="T102" fmla="*/ 9 w 55"/>
                <a:gd name="T103" fmla="*/ 30 h 273"/>
                <a:gd name="T104" fmla="*/ 7 w 55"/>
                <a:gd name="T105" fmla="*/ 2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5" h="273">
                  <a:moveTo>
                    <a:pt x="7" y="25"/>
                  </a:moveTo>
                  <a:lnTo>
                    <a:pt x="4" y="21"/>
                  </a:lnTo>
                  <a:lnTo>
                    <a:pt x="1" y="16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1" y="2"/>
                  </a:lnTo>
                  <a:lnTo>
                    <a:pt x="4" y="1"/>
                  </a:lnTo>
                  <a:lnTo>
                    <a:pt x="5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3" y="1"/>
                  </a:lnTo>
                  <a:lnTo>
                    <a:pt x="28" y="3"/>
                  </a:lnTo>
                  <a:lnTo>
                    <a:pt x="34" y="6"/>
                  </a:lnTo>
                  <a:lnTo>
                    <a:pt x="38" y="8"/>
                  </a:lnTo>
                  <a:lnTo>
                    <a:pt x="42" y="11"/>
                  </a:lnTo>
                  <a:lnTo>
                    <a:pt x="46" y="12"/>
                  </a:lnTo>
                  <a:lnTo>
                    <a:pt x="48" y="15"/>
                  </a:lnTo>
                  <a:lnTo>
                    <a:pt x="51" y="16"/>
                  </a:lnTo>
                  <a:lnTo>
                    <a:pt x="53" y="17"/>
                  </a:lnTo>
                  <a:lnTo>
                    <a:pt x="53" y="19"/>
                  </a:lnTo>
                  <a:lnTo>
                    <a:pt x="55" y="20"/>
                  </a:lnTo>
                  <a:lnTo>
                    <a:pt x="53" y="25"/>
                  </a:lnTo>
                  <a:lnTo>
                    <a:pt x="53" y="27"/>
                  </a:lnTo>
                  <a:lnTo>
                    <a:pt x="52" y="30"/>
                  </a:lnTo>
                  <a:lnTo>
                    <a:pt x="52" y="32"/>
                  </a:lnTo>
                  <a:lnTo>
                    <a:pt x="51" y="36"/>
                  </a:lnTo>
                  <a:lnTo>
                    <a:pt x="50" y="40"/>
                  </a:lnTo>
                  <a:lnTo>
                    <a:pt x="50" y="45"/>
                  </a:lnTo>
                  <a:lnTo>
                    <a:pt x="47" y="54"/>
                  </a:lnTo>
                  <a:lnTo>
                    <a:pt x="46" y="62"/>
                  </a:lnTo>
                  <a:lnTo>
                    <a:pt x="44" y="69"/>
                  </a:lnTo>
                  <a:lnTo>
                    <a:pt x="44" y="77"/>
                  </a:lnTo>
                  <a:lnTo>
                    <a:pt x="44" y="82"/>
                  </a:lnTo>
                  <a:lnTo>
                    <a:pt x="44" y="87"/>
                  </a:lnTo>
                  <a:lnTo>
                    <a:pt x="44" y="93"/>
                  </a:lnTo>
                  <a:lnTo>
                    <a:pt x="44" y="99"/>
                  </a:lnTo>
                  <a:lnTo>
                    <a:pt x="44" y="106"/>
                  </a:lnTo>
                  <a:lnTo>
                    <a:pt x="44" y="113"/>
                  </a:lnTo>
                  <a:lnTo>
                    <a:pt x="44" y="122"/>
                  </a:lnTo>
                  <a:lnTo>
                    <a:pt x="44" y="131"/>
                  </a:lnTo>
                  <a:lnTo>
                    <a:pt x="43" y="150"/>
                  </a:lnTo>
                  <a:lnTo>
                    <a:pt x="42" y="169"/>
                  </a:lnTo>
                  <a:lnTo>
                    <a:pt x="43" y="190"/>
                  </a:lnTo>
                  <a:lnTo>
                    <a:pt x="44" y="212"/>
                  </a:lnTo>
                  <a:lnTo>
                    <a:pt x="44" y="217"/>
                  </a:lnTo>
                  <a:lnTo>
                    <a:pt x="44" y="223"/>
                  </a:lnTo>
                  <a:lnTo>
                    <a:pt x="43" y="228"/>
                  </a:lnTo>
                  <a:lnTo>
                    <a:pt x="43" y="233"/>
                  </a:lnTo>
                  <a:lnTo>
                    <a:pt x="43" y="237"/>
                  </a:lnTo>
                  <a:lnTo>
                    <a:pt x="43" y="241"/>
                  </a:lnTo>
                  <a:lnTo>
                    <a:pt x="42" y="249"/>
                  </a:lnTo>
                  <a:lnTo>
                    <a:pt x="41" y="255"/>
                  </a:lnTo>
                  <a:lnTo>
                    <a:pt x="39" y="261"/>
                  </a:lnTo>
                  <a:lnTo>
                    <a:pt x="38" y="265"/>
                  </a:lnTo>
                  <a:lnTo>
                    <a:pt x="37" y="268"/>
                  </a:lnTo>
                  <a:lnTo>
                    <a:pt x="33" y="270"/>
                  </a:lnTo>
                  <a:lnTo>
                    <a:pt x="31" y="271"/>
                  </a:lnTo>
                  <a:lnTo>
                    <a:pt x="29" y="273"/>
                  </a:lnTo>
                  <a:lnTo>
                    <a:pt x="27" y="271"/>
                  </a:lnTo>
                  <a:lnTo>
                    <a:pt x="24" y="270"/>
                  </a:lnTo>
                  <a:lnTo>
                    <a:pt x="23" y="268"/>
                  </a:lnTo>
                  <a:lnTo>
                    <a:pt x="20" y="265"/>
                  </a:lnTo>
                  <a:lnTo>
                    <a:pt x="19" y="261"/>
                  </a:lnTo>
                  <a:lnTo>
                    <a:pt x="17" y="257"/>
                  </a:lnTo>
                  <a:lnTo>
                    <a:pt x="14" y="254"/>
                  </a:lnTo>
                  <a:lnTo>
                    <a:pt x="13" y="251"/>
                  </a:lnTo>
                  <a:lnTo>
                    <a:pt x="12" y="247"/>
                  </a:lnTo>
                  <a:lnTo>
                    <a:pt x="10" y="245"/>
                  </a:lnTo>
                  <a:lnTo>
                    <a:pt x="10" y="242"/>
                  </a:lnTo>
                  <a:lnTo>
                    <a:pt x="10" y="241"/>
                  </a:lnTo>
                  <a:lnTo>
                    <a:pt x="12" y="238"/>
                  </a:lnTo>
                  <a:lnTo>
                    <a:pt x="12" y="236"/>
                  </a:lnTo>
                  <a:lnTo>
                    <a:pt x="12" y="233"/>
                  </a:lnTo>
                  <a:lnTo>
                    <a:pt x="12" y="230"/>
                  </a:lnTo>
                  <a:lnTo>
                    <a:pt x="13" y="226"/>
                  </a:lnTo>
                  <a:lnTo>
                    <a:pt x="13" y="221"/>
                  </a:lnTo>
                  <a:lnTo>
                    <a:pt x="14" y="216"/>
                  </a:lnTo>
                  <a:lnTo>
                    <a:pt x="15" y="209"/>
                  </a:lnTo>
                  <a:lnTo>
                    <a:pt x="17" y="202"/>
                  </a:lnTo>
                  <a:lnTo>
                    <a:pt x="17" y="194"/>
                  </a:lnTo>
                  <a:lnTo>
                    <a:pt x="18" y="185"/>
                  </a:lnTo>
                  <a:lnTo>
                    <a:pt x="18" y="175"/>
                  </a:lnTo>
                  <a:lnTo>
                    <a:pt x="18" y="164"/>
                  </a:lnTo>
                  <a:lnTo>
                    <a:pt x="18" y="151"/>
                  </a:lnTo>
                  <a:lnTo>
                    <a:pt x="19" y="137"/>
                  </a:lnTo>
                  <a:lnTo>
                    <a:pt x="19" y="123"/>
                  </a:lnTo>
                  <a:lnTo>
                    <a:pt x="19" y="108"/>
                  </a:lnTo>
                  <a:lnTo>
                    <a:pt x="18" y="93"/>
                  </a:lnTo>
                  <a:lnTo>
                    <a:pt x="18" y="87"/>
                  </a:lnTo>
                  <a:lnTo>
                    <a:pt x="18" y="79"/>
                  </a:lnTo>
                  <a:lnTo>
                    <a:pt x="17" y="73"/>
                  </a:lnTo>
                  <a:lnTo>
                    <a:pt x="17" y="67"/>
                  </a:lnTo>
                  <a:lnTo>
                    <a:pt x="15" y="62"/>
                  </a:lnTo>
                  <a:lnTo>
                    <a:pt x="15" y="55"/>
                  </a:lnTo>
                  <a:lnTo>
                    <a:pt x="14" y="50"/>
                  </a:lnTo>
                  <a:lnTo>
                    <a:pt x="13" y="46"/>
                  </a:lnTo>
                  <a:lnTo>
                    <a:pt x="12" y="41"/>
                  </a:lnTo>
                  <a:lnTo>
                    <a:pt x="12" y="38"/>
                  </a:lnTo>
                  <a:lnTo>
                    <a:pt x="10" y="34"/>
                  </a:lnTo>
                  <a:lnTo>
                    <a:pt x="9" y="30"/>
                  </a:lnTo>
                  <a:lnTo>
                    <a:pt x="8" y="27"/>
                  </a:lnTo>
                  <a:lnTo>
                    <a:pt x="7" y="25"/>
                  </a:lnTo>
                  <a:lnTo>
                    <a:pt x="7" y="2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66"/>
            <p:cNvSpPr/>
            <p:nvPr/>
          </p:nvSpPr>
          <p:spPr bwMode="auto">
            <a:xfrm>
              <a:off x="2593976" y="1217613"/>
              <a:ext cx="242888" cy="242888"/>
            </a:xfrm>
            <a:custGeom>
              <a:avLst/>
              <a:gdLst>
                <a:gd name="T0" fmla="*/ 23 w 153"/>
                <a:gd name="T1" fmla="*/ 128 h 153"/>
                <a:gd name="T2" fmla="*/ 29 w 153"/>
                <a:gd name="T3" fmla="*/ 123 h 153"/>
                <a:gd name="T4" fmla="*/ 35 w 153"/>
                <a:gd name="T5" fmla="*/ 118 h 153"/>
                <a:gd name="T6" fmla="*/ 42 w 153"/>
                <a:gd name="T7" fmla="*/ 113 h 153"/>
                <a:gd name="T8" fmla="*/ 48 w 153"/>
                <a:gd name="T9" fmla="*/ 107 h 153"/>
                <a:gd name="T10" fmla="*/ 61 w 153"/>
                <a:gd name="T11" fmla="*/ 94 h 153"/>
                <a:gd name="T12" fmla="*/ 73 w 153"/>
                <a:gd name="T13" fmla="*/ 81 h 153"/>
                <a:gd name="T14" fmla="*/ 80 w 153"/>
                <a:gd name="T15" fmla="*/ 75 h 153"/>
                <a:gd name="T16" fmla="*/ 86 w 153"/>
                <a:gd name="T17" fmla="*/ 67 h 153"/>
                <a:gd name="T18" fmla="*/ 92 w 153"/>
                <a:gd name="T19" fmla="*/ 58 h 153"/>
                <a:gd name="T20" fmla="*/ 99 w 153"/>
                <a:gd name="T21" fmla="*/ 48 h 153"/>
                <a:gd name="T22" fmla="*/ 105 w 153"/>
                <a:gd name="T23" fmla="*/ 38 h 153"/>
                <a:gd name="T24" fmla="*/ 111 w 153"/>
                <a:gd name="T25" fmla="*/ 27 h 153"/>
                <a:gd name="T26" fmla="*/ 117 w 153"/>
                <a:gd name="T27" fmla="*/ 14 h 153"/>
                <a:gd name="T28" fmla="*/ 125 w 153"/>
                <a:gd name="T29" fmla="*/ 0 h 153"/>
                <a:gd name="T30" fmla="*/ 153 w 153"/>
                <a:gd name="T31" fmla="*/ 3 h 153"/>
                <a:gd name="T32" fmla="*/ 145 w 153"/>
                <a:gd name="T33" fmla="*/ 18 h 153"/>
                <a:gd name="T34" fmla="*/ 139 w 153"/>
                <a:gd name="T35" fmla="*/ 32 h 153"/>
                <a:gd name="T36" fmla="*/ 133 w 153"/>
                <a:gd name="T37" fmla="*/ 45 h 153"/>
                <a:gd name="T38" fmla="*/ 126 w 153"/>
                <a:gd name="T39" fmla="*/ 56 h 153"/>
                <a:gd name="T40" fmla="*/ 119 w 153"/>
                <a:gd name="T41" fmla="*/ 67 h 153"/>
                <a:gd name="T42" fmla="*/ 112 w 153"/>
                <a:gd name="T43" fmla="*/ 76 h 153"/>
                <a:gd name="T44" fmla="*/ 106 w 153"/>
                <a:gd name="T45" fmla="*/ 84 h 153"/>
                <a:gd name="T46" fmla="*/ 100 w 153"/>
                <a:gd name="T47" fmla="*/ 91 h 153"/>
                <a:gd name="T48" fmla="*/ 86 w 153"/>
                <a:gd name="T49" fmla="*/ 104 h 153"/>
                <a:gd name="T50" fmla="*/ 71 w 153"/>
                <a:gd name="T51" fmla="*/ 115 h 153"/>
                <a:gd name="T52" fmla="*/ 56 w 153"/>
                <a:gd name="T53" fmla="*/ 125 h 153"/>
                <a:gd name="T54" fmla="*/ 38 w 153"/>
                <a:gd name="T55" fmla="*/ 136 h 153"/>
                <a:gd name="T56" fmla="*/ 30 w 153"/>
                <a:gd name="T57" fmla="*/ 141 h 153"/>
                <a:gd name="T58" fmla="*/ 23 w 153"/>
                <a:gd name="T59" fmla="*/ 144 h 153"/>
                <a:gd name="T60" fmla="*/ 16 w 153"/>
                <a:gd name="T61" fmla="*/ 148 h 153"/>
                <a:gd name="T62" fmla="*/ 11 w 153"/>
                <a:gd name="T63" fmla="*/ 151 h 153"/>
                <a:gd name="T64" fmla="*/ 8 w 153"/>
                <a:gd name="T65" fmla="*/ 152 h 153"/>
                <a:gd name="T66" fmla="*/ 4 w 153"/>
                <a:gd name="T67" fmla="*/ 153 h 153"/>
                <a:gd name="T68" fmla="*/ 1 w 153"/>
                <a:gd name="T69" fmla="*/ 153 h 153"/>
                <a:gd name="T70" fmla="*/ 0 w 153"/>
                <a:gd name="T71" fmla="*/ 153 h 153"/>
                <a:gd name="T72" fmla="*/ 0 w 153"/>
                <a:gd name="T73" fmla="*/ 152 h 153"/>
                <a:gd name="T74" fmla="*/ 0 w 153"/>
                <a:gd name="T75" fmla="*/ 149 h 153"/>
                <a:gd name="T76" fmla="*/ 1 w 153"/>
                <a:gd name="T77" fmla="*/ 147 h 153"/>
                <a:gd name="T78" fmla="*/ 4 w 153"/>
                <a:gd name="T79" fmla="*/ 144 h 153"/>
                <a:gd name="T80" fmla="*/ 8 w 153"/>
                <a:gd name="T81" fmla="*/ 141 h 153"/>
                <a:gd name="T82" fmla="*/ 11 w 153"/>
                <a:gd name="T83" fmla="*/ 137 h 153"/>
                <a:gd name="T84" fmla="*/ 16 w 153"/>
                <a:gd name="T85" fmla="*/ 133 h 153"/>
                <a:gd name="T86" fmla="*/ 23 w 153"/>
                <a:gd name="T87" fmla="*/ 128 h 153"/>
                <a:gd name="T88" fmla="*/ 23 w 153"/>
                <a:gd name="T89" fmla="*/ 12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3" h="153">
                  <a:moveTo>
                    <a:pt x="23" y="128"/>
                  </a:moveTo>
                  <a:lnTo>
                    <a:pt x="29" y="123"/>
                  </a:lnTo>
                  <a:lnTo>
                    <a:pt x="35" y="118"/>
                  </a:lnTo>
                  <a:lnTo>
                    <a:pt x="42" y="113"/>
                  </a:lnTo>
                  <a:lnTo>
                    <a:pt x="48" y="107"/>
                  </a:lnTo>
                  <a:lnTo>
                    <a:pt x="61" y="94"/>
                  </a:lnTo>
                  <a:lnTo>
                    <a:pt x="73" y="81"/>
                  </a:lnTo>
                  <a:lnTo>
                    <a:pt x="80" y="75"/>
                  </a:lnTo>
                  <a:lnTo>
                    <a:pt x="86" y="67"/>
                  </a:lnTo>
                  <a:lnTo>
                    <a:pt x="92" y="58"/>
                  </a:lnTo>
                  <a:lnTo>
                    <a:pt x="99" y="48"/>
                  </a:lnTo>
                  <a:lnTo>
                    <a:pt x="105" y="38"/>
                  </a:lnTo>
                  <a:lnTo>
                    <a:pt x="111" y="27"/>
                  </a:lnTo>
                  <a:lnTo>
                    <a:pt x="117" y="14"/>
                  </a:lnTo>
                  <a:lnTo>
                    <a:pt x="125" y="0"/>
                  </a:lnTo>
                  <a:lnTo>
                    <a:pt x="153" y="3"/>
                  </a:lnTo>
                  <a:lnTo>
                    <a:pt x="145" y="18"/>
                  </a:lnTo>
                  <a:lnTo>
                    <a:pt x="139" y="32"/>
                  </a:lnTo>
                  <a:lnTo>
                    <a:pt x="133" y="45"/>
                  </a:lnTo>
                  <a:lnTo>
                    <a:pt x="126" y="56"/>
                  </a:lnTo>
                  <a:lnTo>
                    <a:pt x="119" y="67"/>
                  </a:lnTo>
                  <a:lnTo>
                    <a:pt x="112" y="76"/>
                  </a:lnTo>
                  <a:lnTo>
                    <a:pt x="106" y="84"/>
                  </a:lnTo>
                  <a:lnTo>
                    <a:pt x="100" y="91"/>
                  </a:lnTo>
                  <a:lnTo>
                    <a:pt x="86" y="104"/>
                  </a:lnTo>
                  <a:lnTo>
                    <a:pt x="71" y="115"/>
                  </a:lnTo>
                  <a:lnTo>
                    <a:pt x="56" y="125"/>
                  </a:lnTo>
                  <a:lnTo>
                    <a:pt x="38" y="136"/>
                  </a:lnTo>
                  <a:lnTo>
                    <a:pt x="30" y="141"/>
                  </a:lnTo>
                  <a:lnTo>
                    <a:pt x="23" y="144"/>
                  </a:lnTo>
                  <a:lnTo>
                    <a:pt x="16" y="148"/>
                  </a:lnTo>
                  <a:lnTo>
                    <a:pt x="11" y="151"/>
                  </a:lnTo>
                  <a:lnTo>
                    <a:pt x="8" y="152"/>
                  </a:lnTo>
                  <a:lnTo>
                    <a:pt x="4" y="153"/>
                  </a:lnTo>
                  <a:lnTo>
                    <a:pt x="1" y="153"/>
                  </a:lnTo>
                  <a:lnTo>
                    <a:pt x="0" y="153"/>
                  </a:lnTo>
                  <a:lnTo>
                    <a:pt x="0" y="152"/>
                  </a:lnTo>
                  <a:lnTo>
                    <a:pt x="0" y="149"/>
                  </a:lnTo>
                  <a:lnTo>
                    <a:pt x="1" y="147"/>
                  </a:lnTo>
                  <a:lnTo>
                    <a:pt x="4" y="144"/>
                  </a:lnTo>
                  <a:lnTo>
                    <a:pt x="8" y="141"/>
                  </a:lnTo>
                  <a:lnTo>
                    <a:pt x="11" y="137"/>
                  </a:lnTo>
                  <a:lnTo>
                    <a:pt x="16" y="133"/>
                  </a:lnTo>
                  <a:lnTo>
                    <a:pt x="23" y="128"/>
                  </a:lnTo>
                  <a:lnTo>
                    <a:pt x="23" y="12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67"/>
            <p:cNvSpPr/>
            <p:nvPr/>
          </p:nvSpPr>
          <p:spPr bwMode="auto">
            <a:xfrm>
              <a:off x="2824163" y="1281113"/>
              <a:ext cx="117475" cy="63500"/>
            </a:xfrm>
            <a:custGeom>
              <a:avLst/>
              <a:gdLst>
                <a:gd name="T0" fmla="*/ 0 w 74"/>
                <a:gd name="T1" fmla="*/ 0 h 40"/>
                <a:gd name="T2" fmla="*/ 12 w 74"/>
                <a:gd name="T3" fmla="*/ 0 h 40"/>
                <a:gd name="T4" fmla="*/ 22 w 74"/>
                <a:gd name="T5" fmla="*/ 1 h 40"/>
                <a:gd name="T6" fmla="*/ 32 w 74"/>
                <a:gd name="T7" fmla="*/ 1 h 40"/>
                <a:gd name="T8" fmla="*/ 39 w 74"/>
                <a:gd name="T9" fmla="*/ 2 h 40"/>
                <a:gd name="T10" fmla="*/ 47 w 74"/>
                <a:gd name="T11" fmla="*/ 3 h 40"/>
                <a:gd name="T12" fmla="*/ 52 w 74"/>
                <a:gd name="T13" fmla="*/ 5 h 40"/>
                <a:gd name="T14" fmla="*/ 57 w 74"/>
                <a:gd name="T15" fmla="*/ 7 h 40"/>
                <a:gd name="T16" fmla="*/ 61 w 74"/>
                <a:gd name="T17" fmla="*/ 10 h 40"/>
                <a:gd name="T18" fmla="*/ 66 w 74"/>
                <a:gd name="T19" fmla="*/ 15 h 40"/>
                <a:gd name="T20" fmla="*/ 69 w 74"/>
                <a:gd name="T21" fmla="*/ 17 h 40"/>
                <a:gd name="T22" fmla="*/ 70 w 74"/>
                <a:gd name="T23" fmla="*/ 18 h 40"/>
                <a:gd name="T24" fmla="*/ 71 w 74"/>
                <a:gd name="T25" fmla="*/ 21 h 40"/>
                <a:gd name="T26" fmla="*/ 72 w 74"/>
                <a:gd name="T27" fmla="*/ 22 h 40"/>
                <a:gd name="T28" fmla="*/ 74 w 74"/>
                <a:gd name="T29" fmla="*/ 24 h 40"/>
                <a:gd name="T30" fmla="*/ 74 w 74"/>
                <a:gd name="T31" fmla="*/ 25 h 40"/>
                <a:gd name="T32" fmla="*/ 72 w 74"/>
                <a:gd name="T33" fmla="*/ 29 h 40"/>
                <a:gd name="T34" fmla="*/ 72 w 74"/>
                <a:gd name="T35" fmla="*/ 31 h 40"/>
                <a:gd name="T36" fmla="*/ 70 w 74"/>
                <a:gd name="T37" fmla="*/ 35 h 40"/>
                <a:gd name="T38" fmla="*/ 69 w 74"/>
                <a:gd name="T39" fmla="*/ 39 h 40"/>
                <a:gd name="T40" fmla="*/ 67 w 74"/>
                <a:gd name="T41" fmla="*/ 40 h 40"/>
                <a:gd name="T42" fmla="*/ 66 w 74"/>
                <a:gd name="T43" fmla="*/ 40 h 40"/>
                <a:gd name="T44" fmla="*/ 63 w 74"/>
                <a:gd name="T45" fmla="*/ 40 h 40"/>
                <a:gd name="T46" fmla="*/ 61 w 74"/>
                <a:gd name="T47" fmla="*/ 40 h 40"/>
                <a:gd name="T48" fmla="*/ 58 w 74"/>
                <a:gd name="T49" fmla="*/ 39 h 40"/>
                <a:gd name="T50" fmla="*/ 55 w 74"/>
                <a:gd name="T51" fmla="*/ 37 h 40"/>
                <a:gd name="T52" fmla="*/ 51 w 74"/>
                <a:gd name="T53" fmla="*/ 35 h 40"/>
                <a:gd name="T54" fmla="*/ 47 w 74"/>
                <a:gd name="T55" fmla="*/ 34 h 40"/>
                <a:gd name="T56" fmla="*/ 43 w 74"/>
                <a:gd name="T57" fmla="*/ 31 h 40"/>
                <a:gd name="T58" fmla="*/ 38 w 74"/>
                <a:gd name="T59" fmla="*/ 27 h 40"/>
                <a:gd name="T60" fmla="*/ 33 w 74"/>
                <a:gd name="T61" fmla="*/ 24 h 40"/>
                <a:gd name="T62" fmla="*/ 27 w 74"/>
                <a:gd name="T63" fmla="*/ 20 h 40"/>
                <a:gd name="T64" fmla="*/ 21 w 74"/>
                <a:gd name="T65" fmla="*/ 16 h 40"/>
                <a:gd name="T66" fmla="*/ 14 w 74"/>
                <a:gd name="T67" fmla="*/ 11 h 40"/>
                <a:gd name="T68" fmla="*/ 7 w 74"/>
                <a:gd name="T69" fmla="*/ 6 h 40"/>
                <a:gd name="T70" fmla="*/ 0 w 74"/>
                <a:gd name="T71" fmla="*/ 0 h 40"/>
                <a:gd name="T72" fmla="*/ 0 w 74"/>
                <a:gd name="T7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4" h="40">
                  <a:moveTo>
                    <a:pt x="0" y="0"/>
                  </a:moveTo>
                  <a:lnTo>
                    <a:pt x="12" y="0"/>
                  </a:lnTo>
                  <a:lnTo>
                    <a:pt x="22" y="1"/>
                  </a:lnTo>
                  <a:lnTo>
                    <a:pt x="32" y="1"/>
                  </a:lnTo>
                  <a:lnTo>
                    <a:pt x="39" y="2"/>
                  </a:lnTo>
                  <a:lnTo>
                    <a:pt x="47" y="3"/>
                  </a:lnTo>
                  <a:lnTo>
                    <a:pt x="52" y="5"/>
                  </a:lnTo>
                  <a:lnTo>
                    <a:pt x="57" y="7"/>
                  </a:lnTo>
                  <a:lnTo>
                    <a:pt x="61" y="10"/>
                  </a:lnTo>
                  <a:lnTo>
                    <a:pt x="66" y="15"/>
                  </a:lnTo>
                  <a:lnTo>
                    <a:pt x="69" y="17"/>
                  </a:lnTo>
                  <a:lnTo>
                    <a:pt x="70" y="18"/>
                  </a:lnTo>
                  <a:lnTo>
                    <a:pt x="71" y="21"/>
                  </a:lnTo>
                  <a:lnTo>
                    <a:pt x="72" y="22"/>
                  </a:lnTo>
                  <a:lnTo>
                    <a:pt x="74" y="24"/>
                  </a:lnTo>
                  <a:lnTo>
                    <a:pt x="74" y="25"/>
                  </a:lnTo>
                  <a:lnTo>
                    <a:pt x="72" y="29"/>
                  </a:lnTo>
                  <a:lnTo>
                    <a:pt x="72" y="31"/>
                  </a:lnTo>
                  <a:lnTo>
                    <a:pt x="70" y="35"/>
                  </a:lnTo>
                  <a:lnTo>
                    <a:pt x="69" y="39"/>
                  </a:lnTo>
                  <a:lnTo>
                    <a:pt x="67" y="40"/>
                  </a:lnTo>
                  <a:lnTo>
                    <a:pt x="66" y="40"/>
                  </a:lnTo>
                  <a:lnTo>
                    <a:pt x="63" y="40"/>
                  </a:lnTo>
                  <a:lnTo>
                    <a:pt x="61" y="40"/>
                  </a:lnTo>
                  <a:lnTo>
                    <a:pt x="58" y="39"/>
                  </a:lnTo>
                  <a:lnTo>
                    <a:pt x="55" y="37"/>
                  </a:lnTo>
                  <a:lnTo>
                    <a:pt x="51" y="35"/>
                  </a:lnTo>
                  <a:lnTo>
                    <a:pt x="47" y="34"/>
                  </a:lnTo>
                  <a:lnTo>
                    <a:pt x="43" y="31"/>
                  </a:lnTo>
                  <a:lnTo>
                    <a:pt x="38" y="27"/>
                  </a:lnTo>
                  <a:lnTo>
                    <a:pt x="33" y="24"/>
                  </a:lnTo>
                  <a:lnTo>
                    <a:pt x="27" y="20"/>
                  </a:lnTo>
                  <a:lnTo>
                    <a:pt x="21" y="16"/>
                  </a:lnTo>
                  <a:lnTo>
                    <a:pt x="14" y="11"/>
                  </a:lnTo>
                  <a:lnTo>
                    <a:pt x="7" y="6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68"/>
            <p:cNvSpPr/>
            <p:nvPr/>
          </p:nvSpPr>
          <p:spPr bwMode="auto">
            <a:xfrm>
              <a:off x="2984501" y="1123950"/>
              <a:ext cx="322263" cy="71438"/>
            </a:xfrm>
            <a:custGeom>
              <a:avLst/>
              <a:gdLst>
                <a:gd name="T0" fmla="*/ 0 w 203"/>
                <a:gd name="T1" fmla="*/ 34 h 45"/>
                <a:gd name="T2" fmla="*/ 2 w 203"/>
                <a:gd name="T3" fmla="*/ 32 h 45"/>
                <a:gd name="T4" fmla="*/ 5 w 203"/>
                <a:gd name="T5" fmla="*/ 30 h 45"/>
                <a:gd name="T6" fmla="*/ 13 w 203"/>
                <a:gd name="T7" fmla="*/ 28 h 45"/>
                <a:gd name="T8" fmla="*/ 17 w 203"/>
                <a:gd name="T9" fmla="*/ 28 h 45"/>
                <a:gd name="T10" fmla="*/ 22 w 203"/>
                <a:gd name="T11" fmla="*/ 26 h 45"/>
                <a:gd name="T12" fmla="*/ 31 w 203"/>
                <a:gd name="T13" fmla="*/ 25 h 45"/>
                <a:gd name="T14" fmla="*/ 40 w 203"/>
                <a:gd name="T15" fmla="*/ 24 h 45"/>
                <a:gd name="T16" fmla="*/ 51 w 203"/>
                <a:gd name="T17" fmla="*/ 21 h 45"/>
                <a:gd name="T18" fmla="*/ 65 w 203"/>
                <a:gd name="T19" fmla="*/ 19 h 45"/>
                <a:gd name="T20" fmla="*/ 81 w 203"/>
                <a:gd name="T21" fmla="*/ 15 h 45"/>
                <a:gd name="T22" fmla="*/ 99 w 203"/>
                <a:gd name="T23" fmla="*/ 10 h 45"/>
                <a:gd name="T24" fmla="*/ 117 w 203"/>
                <a:gd name="T25" fmla="*/ 8 h 45"/>
                <a:gd name="T26" fmla="*/ 133 w 203"/>
                <a:gd name="T27" fmla="*/ 4 h 45"/>
                <a:gd name="T28" fmla="*/ 147 w 203"/>
                <a:gd name="T29" fmla="*/ 2 h 45"/>
                <a:gd name="T30" fmla="*/ 160 w 203"/>
                <a:gd name="T31" fmla="*/ 1 h 45"/>
                <a:gd name="T32" fmla="*/ 171 w 203"/>
                <a:gd name="T33" fmla="*/ 0 h 45"/>
                <a:gd name="T34" fmla="*/ 179 w 203"/>
                <a:gd name="T35" fmla="*/ 0 h 45"/>
                <a:gd name="T36" fmla="*/ 186 w 203"/>
                <a:gd name="T37" fmla="*/ 0 h 45"/>
                <a:gd name="T38" fmla="*/ 190 w 203"/>
                <a:gd name="T39" fmla="*/ 0 h 45"/>
                <a:gd name="T40" fmla="*/ 198 w 203"/>
                <a:gd name="T41" fmla="*/ 5 h 45"/>
                <a:gd name="T42" fmla="*/ 201 w 203"/>
                <a:gd name="T43" fmla="*/ 8 h 45"/>
                <a:gd name="T44" fmla="*/ 203 w 203"/>
                <a:gd name="T45" fmla="*/ 9 h 45"/>
                <a:gd name="T46" fmla="*/ 203 w 203"/>
                <a:gd name="T47" fmla="*/ 13 h 45"/>
                <a:gd name="T48" fmla="*/ 200 w 203"/>
                <a:gd name="T49" fmla="*/ 18 h 45"/>
                <a:gd name="T50" fmla="*/ 196 w 203"/>
                <a:gd name="T51" fmla="*/ 21 h 45"/>
                <a:gd name="T52" fmla="*/ 192 w 203"/>
                <a:gd name="T53" fmla="*/ 23 h 45"/>
                <a:gd name="T54" fmla="*/ 186 w 203"/>
                <a:gd name="T55" fmla="*/ 25 h 45"/>
                <a:gd name="T56" fmla="*/ 176 w 203"/>
                <a:gd name="T57" fmla="*/ 26 h 45"/>
                <a:gd name="T58" fmla="*/ 165 w 203"/>
                <a:gd name="T59" fmla="*/ 29 h 45"/>
                <a:gd name="T60" fmla="*/ 151 w 203"/>
                <a:gd name="T61" fmla="*/ 32 h 45"/>
                <a:gd name="T62" fmla="*/ 134 w 203"/>
                <a:gd name="T63" fmla="*/ 33 h 45"/>
                <a:gd name="T64" fmla="*/ 115 w 203"/>
                <a:gd name="T65" fmla="*/ 37 h 45"/>
                <a:gd name="T66" fmla="*/ 94 w 203"/>
                <a:gd name="T67" fmla="*/ 39 h 45"/>
                <a:gd name="T68" fmla="*/ 74 w 203"/>
                <a:gd name="T69" fmla="*/ 40 h 45"/>
                <a:gd name="T70" fmla="*/ 57 w 203"/>
                <a:gd name="T71" fmla="*/ 43 h 45"/>
                <a:gd name="T72" fmla="*/ 42 w 203"/>
                <a:gd name="T73" fmla="*/ 44 h 45"/>
                <a:gd name="T74" fmla="*/ 31 w 203"/>
                <a:gd name="T75" fmla="*/ 44 h 45"/>
                <a:gd name="T76" fmla="*/ 22 w 203"/>
                <a:gd name="T77" fmla="*/ 44 h 45"/>
                <a:gd name="T78" fmla="*/ 16 w 203"/>
                <a:gd name="T79" fmla="*/ 44 h 45"/>
                <a:gd name="T80" fmla="*/ 12 w 203"/>
                <a:gd name="T81" fmla="*/ 43 h 45"/>
                <a:gd name="T82" fmla="*/ 7 w 203"/>
                <a:gd name="T83" fmla="*/ 40 h 45"/>
                <a:gd name="T84" fmla="*/ 2 w 203"/>
                <a:gd name="T85" fmla="*/ 37 h 45"/>
                <a:gd name="T86" fmla="*/ 0 w 203"/>
                <a:gd name="T87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3" h="45">
                  <a:moveTo>
                    <a:pt x="0" y="35"/>
                  </a:moveTo>
                  <a:lnTo>
                    <a:pt x="0" y="34"/>
                  </a:lnTo>
                  <a:lnTo>
                    <a:pt x="2" y="33"/>
                  </a:lnTo>
                  <a:lnTo>
                    <a:pt x="2" y="32"/>
                  </a:lnTo>
                  <a:lnTo>
                    <a:pt x="4" y="32"/>
                  </a:lnTo>
                  <a:lnTo>
                    <a:pt x="5" y="30"/>
                  </a:lnTo>
                  <a:lnTo>
                    <a:pt x="8" y="29"/>
                  </a:lnTo>
                  <a:lnTo>
                    <a:pt x="13" y="28"/>
                  </a:lnTo>
                  <a:lnTo>
                    <a:pt x="14" y="28"/>
                  </a:lnTo>
                  <a:lnTo>
                    <a:pt x="17" y="28"/>
                  </a:lnTo>
                  <a:lnTo>
                    <a:pt x="19" y="26"/>
                  </a:lnTo>
                  <a:lnTo>
                    <a:pt x="22" y="26"/>
                  </a:lnTo>
                  <a:lnTo>
                    <a:pt x="26" y="26"/>
                  </a:lnTo>
                  <a:lnTo>
                    <a:pt x="31" y="25"/>
                  </a:lnTo>
                  <a:lnTo>
                    <a:pt x="35" y="25"/>
                  </a:lnTo>
                  <a:lnTo>
                    <a:pt x="40" y="24"/>
                  </a:lnTo>
                  <a:lnTo>
                    <a:pt x="46" y="23"/>
                  </a:lnTo>
                  <a:lnTo>
                    <a:pt x="51" y="21"/>
                  </a:lnTo>
                  <a:lnTo>
                    <a:pt x="59" y="20"/>
                  </a:lnTo>
                  <a:lnTo>
                    <a:pt x="65" y="19"/>
                  </a:lnTo>
                  <a:lnTo>
                    <a:pt x="72" y="16"/>
                  </a:lnTo>
                  <a:lnTo>
                    <a:pt x="81" y="15"/>
                  </a:lnTo>
                  <a:lnTo>
                    <a:pt x="90" y="13"/>
                  </a:lnTo>
                  <a:lnTo>
                    <a:pt x="99" y="10"/>
                  </a:lnTo>
                  <a:lnTo>
                    <a:pt x="108" y="9"/>
                  </a:lnTo>
                  <a:lnTo>
                    <a:pt x="117" y="8"/>
                  </a:lnTo>
                  <a:lnTo>
                    <a:pt x="126" y="5"/>
                  </a:lnTo>
                  <a:lnTo>
                    <a:pt x="133" y="4"/>
                  </a:lnTo>
                  <a:lnTo>
                    <a:pt x="141" y="2"/>
                  </a:lnTo>
                  <a:lnTo>
                    <a:pt x="147" y="2"/>
                  </a:lnTo>
                  <a:lnTo>
                    <a:pt x="155" y="1"/>
                  </a:lnTo>
                  <a:lnTo>
                    <a:pt x="160" y="1"/>
                  </a:lnTo>
                  <a:lnTo>
                    <a:pt x="166" y="0"/>
                  </a:lnTo>
                  <a:lnTo>
                    <a:pt x="171" y="0"/>
                  </a:lnTo>
                  <a:lnTo>
                    <a:pt x="175" y="0"/>
                  </a:lnTo>
                  <a:lnTo>
                    <a:pt x="179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89" y="0"/>
                  </a:lnTo>
                  <a:lnTo>
                    <a:pt x="190" y="0"/>
                  </a:lnTo>
                  <a:lnTo>
                    <a:pt x="195" y="4"/>
                  </a:lnTo>
                  <a:lnTo>
                    <a:pt x="198" y="5"/>
                  </a:lnTo>
                  <a:lnTo>
                    <a:pt x="200" y="6"/>
                  </a:lnTo>
                  <a:lnTo>
                    <a:pt x="201" y="8"/>
                  </a:lnTo>
                  <a:lnTo>
                    <a:pt x="203" y="9"/>
                  </a:lnTo>
                  <a:lnTo>
                    <a:pt x="203" y="9"/>
                  </a:lnTo>
                  <a:lnTo>
                    <a:pt x="203" y="10"/>
                  </a:lnTo>
                  <a:lnTo>
                    <a:pt x="203" y="13"/>
                  </a:lnTo>
                  <a:lnTo>
                    <a:pt x="201" y="15"/>
                  </a:lnTo>
                  <a:lnTo>
                    <a:pt x="200" y="18"/>
                  </a:lnTo>
                  <a:lnTo>
                    <a:pt x="198" y="20"/>
                  </a:lnTo>
                  <a:lnTo>
                    <a:pt x="196" y="21"/>
                  </a:lnTo>
                  <a:lnTo>
                    <a:pt x="195" y="21"/>
                  </a:lnTo>
                  <a:lnTo>
                    <a:pt x="192" y="23"/>
                  </a:lnTo>
                  <a:lnTo>
                    <a:pt x="190" y="24"/>
                  </a:lnTo>
                  <a:lnTo>
                    <a:pt x="186" y="25"/>
                  </a:lnTo>
                  <a:lnTo>
                    <a:pt x="181" y="25"/>
                  </a:lnTo>
                  <a:lnTo>
                    <a:pt x="176" y="26"/>
                  </a:lnTo>
                  <a:lnTo>
                    <a:pt x="171" y="28"/>
                  </a:lnTo>
                  <a:lnTo>
                    <a:pt x="165" y="29"/>
                  </a:lnTo>
                  <a:lnTo>
                    <a:pt x="158" y="30"/>
                  </a:lnTo>
                  <a:lnTo>
                    <a:pt x="151" y="32"/>
                  </a:lnTo>
                  <a:lnTo>
                    <a:pt x="143" y="32"/>
                  </a:lnTo>
                  <a:lnTo>
                    <a:pt x="134" y="33"/>
                  </a:lnTo>
                  <a:lnTo>
                    <a:pt x="124" y="34"/>
                  </a:lnTo>
                  <a:lnTo>
                    <a:pt x="115" y="37"/>
                  </a:lnTo>
                  <a:lnTo>
                    <a:pt x="104" y="38"/>
                  </a:lnTo>
                  <a:lnTo>
                    <a:pt x="94" y="39"/>
                  </a:lnTo>
                  <a:lnTo>
                    <a:pt x="84" y="40"/>
                  </a:lnTo>
                  <a:lnTo>
                    <a:pt x="74" y="40"/>
                  </a:lnTo>
                  <a:lnTo>
                    <a:pt x="65" y="42"/>
                  </a:lnTo>
                  <a:lnTo>
                    <a:pt x="57" y="43"/>
                  </a:lnTo>
                  <a:lnTo>
                    <a:pt x="50" y="43"/>
                  </a:lnTo>
                  <a:lnTo>
                    <a:pt x="42" y="44"/>
                  </a:lnTo>
                  <a:lnTo>
                    <a:pt x="36" y="44"/>
                  </a:lnTo>
                  <a:lnTo>
                    <a:pt x="31" y="44"/>
                  </a:lnTo>
                  <a:lnTo>
                    <a:pt x="26" y="45"/>
                  </a:lnTo>
                  <a:lnTo>
                    <a:pt x="22" y="44"/>
                  </a:lnTo>
                  <a:lnTo>
                    <a:pt x="18" y="44"/>
                  </a:lnTo>
                  <a:lnTo>
                    <a:pt x="16" y="44"/>
                  </a:lnTo>
                  <a:lnTo>
                    <a:pt x="13" y="44"/>
                  </a:lnTo>
                  <a:lnTo>
                    <a:pt x="12" y="43"/>
                  </a:lnTo>
                  <a:lnTo>
                    <a:pt x="10" y="42"/>
                  </a:lnTo>
                  <a:lnTo>
                    <a:pt x="7" y="40"/>
                  </a:lnTo>
                  <a:lnTo>
                    <a:pt x="4" y="39"/>
                  </a:lnTo>
                  <a:lnTo>
                    <a:pt x="2" y="37"/>
                  </a:lnTo>
                  <a:lnTo>
                    <a:pt x="0" y="35"/>
                  </a:lnTo>
                  <a:lnTo>
                    <a:pt x="0" y="3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69"/>
            <p:cNvSpPr/>
            <p:nvPr/>
          </p:nvSpPr>
          <p:spPr bwMode="auto">
            <a:xfrm>
              <a:off x="3087688" y="993775"/>
              <a:ext cx="82550" cy="422275"/>
            </a:xfrm>
            <a:custGeom>
              <a:avLst/>
              <a:gdLst>
                <a:gd name="T0" fmla="*/ 4 w 52"/>
                <a:gd name="T1" fmla="*/ 16 h 266"/>
                <a:gd name="T2" fmla="*/ 1 w 52"/>
                <a:gd name="T3" fmla="*/ 11 h 266"/>
                <a:gd name="T4" fmla="*/ 0 w 52"/>
                <a:gd name="T5" fmla="*/ 7 h 266"/>
                <a:gd name="T6" fmla="*/ 0 w 52"/>
                <a:gd name="T7" fmla="*/ 5 h 266"/>
                <a:gd name="T8" fmla="*/ 2 w 52"/>
                <a:gd name="T9" fmla="*/ 4 h 266"/>
                <a:gd name="T10" fmla="*/ 6 w 52"/>
                <a:gd name="T11" fmla="*/ 1 h 266"/>
                <a:gd name="T12" fmla="*/ 12 w 52"/>
                <a:gd name="T13" fmla="*/ 1 h 266"/>
                <a:gd name="T14" fmla="*/ 20 w 52"/>
                <a:gd name="T15" fmla="*/ 1 h 266"/>
                <a:gd name="T16" fmla="*/ 29 w 52"/>
                <a:gd name="T17" fmla="*/ 2 h 266"/>
                <a:gd name="T18" fmla="*/ 36 w 52"/>
                <a:gd name="T19" fmla="*/ 5 h 266"/>
                <a:gd name="T20" fmla="*/ 43 w 52"/>
                <a:gd name="T21" fmla="*/ 7 h 266"/>
                <a:gd name="T22" fmla="*/ 49 w 52"/>
                <a:gd name="T23" fmla="*/ 11 h 266"/>
                <a:gd name="T24" fmla="*/ 50 w 52"/>
                <a:gd name="T25" fmla="*/ 14 h 266"/>
                <a:gd name="T26" fmla="*/ 50 w 52"/>
                <a:gd name="T27" fmla="*/ 20 h 266"/>
                <a:gd name="T28" fmla="*/ 52 w 52"/>
                <a:gd name="T29" fmla="*/ 28 h 266"/>
                <a:gd name="T30" fmla="*/ 52 w 52"/>
                <a:gd name="T31" fmla="*/ 36 h 266"/>
                <a:gd name="T32" fmla="*/ 52 w 52"/>
                <a:gd name="T33" fmla="*/ 49 h 266"/>
                <a:gd name="T34" fmla="*/ 50 w 52"/>
                <a:gd name="T35" fmla="*/ 64 h 266"/>
                <a:gd name="T36" fmla="*/ 50 w 52"/>
                <a:gd name="T37" fmla="*/ 81 h 266"/>
                <a:gd name="T38" fmla="*/ 49 w 52"/>
                <a:gd name="T39" fmla="*/ 100 h 266"/>
                <a:gd name="T40" fmla="*/ 48 w 52"/>
                <a:gd name="T41" fmla="*/ 120 h 266"/>
                <a:gd name="T42" fmla="*/ 47 w 52"/>
                <a:gd name="T43" fmla="*/ 139 h 266"/>
                <a:gd name="T44" fmla="*/ 44 w 52"/>
                <a:gd name="T45" fmla="*/ 155 h 266"/>
                <a:gd name="T46" fmla="*/ 43 w 52"/>
                <a:gd name="T47" fmla="*/ 170 h 266"/>
                <a:gd name="T48" fmla="*/ 43 w 52"/>
                <a:gd name="T49" fmla="*/ 184 h 266"/>
                <a:gd name="T50" fmla="*/ 42 w 52"/>
                <a:gd name="T51" fmla="*/ 196 h 266"/>
                <a:gd name="T52" fmla="*/ 40 w 52"/>
                <a:gd name="T53" fmla="*/ 206 h 266"/>
                <a:gd name="T54" fmla="*/ 39 w 52"/>
                <a:gd name="T55" fmla="*/ 215 h 266"/>
                <a:gd name="T56" fmla="*/ 38 w 52"/>
                <a:gd name="T57" fmla="*/ 230 h 266"/>
                <a:gd name="T58" fmla="*/ 36 w 52"/>
                <a:gd name="T59" fmla="*/ 241 h 266"/>
                <a:gd name="T60" fmla="*/ 35 w 52"/>
                <a:gd name="T61" fmla="*/ 250 h 266"/>
                <a:gd name="T62" fmla="*/ 34 w 52"/>
                <a:gd name="T63" fmla="*/ 256 h 266"/>
                <a:gd name="T64" fmla="*/ 33 w 52"/>
                <a:gd name="T65" fmla="*/ 261 h 266"/>
                <a:gd name="T66" fmla="*/ 31 w 52"/>
                <a:gd name="T67" fmla="*/ 264 h 266"/>
                <a:gd name="T68" fmla="*/ 30 w 52"/>
                <a:gd name="T69" fmla="*/ 266 h 266"/>
                <a:gd name="T70" fmla="*/ 28 w 52"/>
                <a:gd name="T71" fmla="*/ 266 h 266"/>
                <a:gd name="T72" fmla="*/ 25 w 52"/>
                <a:gd name="T73" fmla="*/ 264 h 266"/>
                <a:gd name="T74" fmla="*/ 23 w 52"/>
                <a:gd name="T75" fmla="*/ 260 h 266"/>
                <a:gd name="T76" fmla="*/ 20 w 52"/>
                <a:gd name="T77" fmla="*/ 254 h 266"/>
                <a:gd name="T78" fmla="*/ 18 w 52"/>
                <a:gd name="T79" fmla="*/ 245 h 266"/>
                <a:gd name="T80" fmla="*/ 14 w 52"/>
                <a:gd name="T81" fmla="*/ 237 h 266"/>
                <a:gd name="T82" fmla="*/ 12 w 52"/>
                <a:gd name="T83" fmla="*/ 232 h 266"/>
                <a:gd name="T84" fmla="*/ 11 w 52"/>
                <a:gd name="T85" fmla="*/ 229 h 266"/>
                <a:gd name="T86" fmla="*/ 11 w 52"/>
                <a:gd name="T87" fmla="*/ 226 h 266"/>
                <a:gd name="T88" fmla="*/ 12 w 52"/>
                <a:gd name="T89" fmla="*/ 220 h 266"/>
                <a:gd name="T90" fmla="*/ 14 w 52"/>
                <a:gd name="T91" fmla="*/ 210 h 266"/>
                <a:gd name="T92" fmla="*/ 15 w 52"/>
                <a:gd name="T93" fmla="*/ 203 h 266"/>
                <a:gd name="T94" fmla="*/ 15 w 52"/>
                <a:gd name="T95" fmla="*/ 194 h 266"/>
                <a:gd name="T96" fmla="*/ 16 w 52"/>
                <a:gd name="T97" fmla="*/ 186 h 266"/>
                <a:gd name="T98" fmla="*/ 19 w 52"/>
                <a:gd name="T99" fmla="*/ 150 h 266"/>
                <a:gd name="T100" fmla="*/ 21 w 52"/>
                <a:gd name="T101" fmla="*/ 117 h 266"/>
                <a:gd name="T102" fmla="*/ 24 w 52"/>
                <a:gd name="T103" fmla="*/ 86 h 266"/>
                <a:gd name="T104" fmla="*/ 21 w 52"/>
                <a:gd name="T105" fmla="*/ 55 h 266"/>
                <a:gd name="T106" fmla="*/ 19 w 52"/>
                <a:gd name="T107" fmla="*/ 44 h 266"/>
                <a:gd name="T108" fmla="*/ 16 w 52"/>
                <a:gd name="T109" fmla="*/ 34 h 266"/>
                <a:gd name="T110" fmla="*/ 11 w 52"/>
                <a:gd name="T111" fmla="*/ 25 h 266"/>
                <a:gd name="T112" fmla="*/ 6 w 52"/>
                <a:gd name="T113" fmla="*/ 19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2" h="266">
                  <a:moveTo>
                    <a:pt x="6" y="19"/>
                  </a:moveTo>
                  <a:lnTo>
                    <a:pt x="4" y="16"/>
                  </a:lnTo>
                  <a:lnTo>
                    <a:pt x="2" y="14"/>
                  </a:lnTo>
                  <a:lnTo>
                    <a:pt x="1" y="11"/>
                  </a:lnTo>
                  <a:lnTo>
                    <a:pt x="0" y="10"/>
                  </a:lnTo>
                  <a:lnTo>
                    <a:pt x="0" y="7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6" y="1"/>
                  </a:lnTo>
                  <a:lnTo>
                    <a:pt x="9" y="1"/>
                  </a:lnTo>
                  <a:lnTo>
                    <a:pt x="12" y="1"/>
                  </a:lnTo>
                  <a:lnTo>
                    <a:pt x="15" y="0"/>
                  </a:lnTo>
                  <a:lnTo>
                    <a:pt x="20" y="1"/>
                  </a:lnTo>
                  <a:lnTo>
                    <a:pt x="24" y="1"/>
                  </a:lnTo>
                  <a:lnTo>
                    <a:pt x="29" y="2"/>
                  </a:lnTo>
                  <a:lnTo>
                    <a:pt x="33" y="4"/>
                  </a:lnTo>
                  <a:lnTo>
                    <a:pt x="36" y="5"/>
                  </a:lnTo>
                  <a:lnTo>
                    <a:pt x="39" y="6"/>
                  </a:lnTo>
                  <a:lnTo>
                    <a:pt x="43" y="7"/>
                  </a:lnTo>
                  <a:lnTo>
                    <a:pt x="45" y="9"/>
                  </a:lnTo>
                  <a:lnTo>
                    <a:pt x="49" y="11"/>
                  </a:lnTo>
                  <a:lnTo>
                    <a:pt x="49" y="12"/>
                  </a:lnTo>
                  <a:lnTo>
                    <a:pt x="50" y="14"/>
                  </a:lnTo>
                  <a:lnTo>
                    <a:pt x="50" y="16"/>
                  </a:lnTo>
                  <a:lnTo>
                    <a:pt x="50" y="20"/>
                  </a:lnTo>
                  <a:lnTo>
                    <a:pt x="50" y="23"/>
                  </a:lnTo>
                  <a:lnTo>
                    <a:pt x="52" y="28"/>
                  </a:lnTo>
                  <a:lnTo>
                    <a:pt x="52" y="31"/>
                  </a:lnTo>
                  <a:lnTo>
                    <a:pt x="52" y="36"/>
                  </a:lnTo>
                  <a:lnTo>
                    <a:pt x="52" y="43"/>
                  </a:lnTo>
                  <a:lnTo>
                    <a:pt x="52" y="49"/>
                  </a:lnTo>
                  <a:lnTo>
                    <a:pt x="50" y="57"/>
                  </a:lnTo>
                  <a:lnTo>
                    <a:pt x="50" y="64"/>
                  </a:lnTo>
                  <a:lnTo>
                    <a:pt x="50" y="72"/>
                  </a:lnTo>
                  <a:lnTo>
                    <a:pt x="50" y="81"/>
                  </a:lnTo>
                  <a:lnTo>
                    <a:pt x="49" y="90"/>
                  </a:lnTo>
                  <a:lnTo>
                    <a:pt x="49" y="100"/>
                  </a:lnTo>
                  <a:lnTo>
                    <a:pt x="48" y="110"/>
                  </a:lnTo>
                  <a:lnTo>
                    <a:pt x="48" y="120"/>
                  </a:lnTo>
                  <a:lnTo>
                    <a:pt x="47" y="130"/>
                  </a:lnTo>
                  <a:lnTo>
                    <a:pt x="47" y="139"/>
                  </a:lnTo>
                  <a:lnTo>
                    <a:pt x="45" y="148"/>
                  </a:lnTo>
                  <a:lnTo>
                    <a:pt x="44" y="155"/>
                  </a:lnTo>
                  <a:lnTo>
                    <a:pt x="44" y="163"/>
                  </a:lnTo>
                  <a:lnTo>
                    <a:pt x="43" y="170"/>
                  </a:lnTo>
                  <a:lnTo>
                    <a:pt x="43" y="177"/>
                  </a:lnTo>
                  <a:lnTo>
                    <a:pt x="43" y="184"/>
                  </a:lnTo>
                  <a:lnTo>
                    <a:pt x="42" y="189"/>
                  </a:lnTo>
                  <a:lnTo>
                    <a:pt x="42" y="196"/>
                  </a:lnTo>
                  <a:lnTo>
                    <a:pt x="40" y="201"/>
                  </a:lnTo>
                  <a:lnTo>
                    <a:pt x="40" y="206"/>
                  </a:lnTo>
                  <a:lnTo>
                    <a:pt x="40" y="211"/>
                  </a:lnTo>
                  <a:lnTo>
                    <a:pt x="39" y="215"/>
                  </a:lnTo>
                  <a:lnTo>
                    <a:pt x="39" y="223"/>
                  </a:lnTo>
                  <a:lnTo>
                    <a:pt x="38" y="230"/>
                  </a:lnTo>
                  <a:lnTo>
                    <a:pt x="38" y="236"/>
                  </a:lnTo>
                  <a:lnTo>
                    <a:pt x="36" y="241"/>
                  </a:lnTo>
                  <a:lnTo>
                    <a:pt x="36" y="246"/>
                  </a:lnTo>
                  <a:lnTo>
                    <a:pt x="35" y="250"/>
                  </a:lnTo>
                  <a:lnTo>
                    <a:pt x="35" y="254"/>
                  </a:lnTo>
                  <a:lnTo>
                    <a:pt x="34" y="256"/>
                  </a:lnTo>
                  <a:lnTo>
                    <a:pt x="33" y="259"/>
                  </a:lnTo>
                  <a:lnTo>
                    <a:pt x="33" y="261"/>
                  </a:lnTo>
                  <a:lnTo>
                    <a:pt x="33" y="263"/>
                  </a:lnTo>
                  <a:lnTo>
                    <a:pt x="31" y="264"/>
                  </a:lnTo>
                  <a:lnTo>
                    <a:pt x="31" y="265"/>
                  </a:lnTo>
                  <a:lnTo>
                    <a:pt x="30" y="266"/>
                  </a:lnTo>
                  <a:lnTo>
                    <a:pt x="29" y="266"/>
                  </a:lnTo>
                  <a:lnTo>
                    <a:pt x="28" y="266"/>
                  </a:lnTo>
                  <a:lnTo>
                    <a:pt x="26" y="265"/>
                  </a:lnTo>
                  <a:lnTo>
                    <a:pt x="25" y="264"/>
                  </a:lnTo>
                  <a:lnTo>
                    <a:pt x="24" y="263"/>
                  </a:lnTo>
                  <a:lnTo>
                    <a:pt x="23" y="260"/>
                  </a:lnTo>
                  <a:lnTo>
                    <a:pt x="21" y="258"/>
                  </a:lnTo>
                  <a:lnTo>
                    <a:pt x="20" y="254"/>
                  </a:lnTo>
                  <a:lnTo>
                    <a:pt x="19" y="250"/>
                  </a:lnTo>
                  <a:lnTo>
                    <a:pt x="18" y="245"/>
                  </a:lnTo>
                  <a:lnTo>
                    <a:pt x="15" y="241"/>
                  </a:lnTo>
                  <a:lnTo>
                    <a:pt x="14" y="237"/>
                  </a:lnTo>
                  <a:lnTo>
                    <a:pt x="14" y="235"/>
                  </a:lnTo>
                  <a:lnTo>
                    <a:pt x="12" y="232"/>
                  </a:lnTo>
                  <a:lnTo>
                    <a:pt x="11" y="230"/>
                  </a:lnTo>
                  <a:lnTo>
                    <a:pt x="11" y="229"/>
                  </a:lnTo>
                  <a:lnTo>
                    <a:pt x="11" y="227"/>
                  </a:lnTo>
                  <a:lnTo>
                    <a:pt x="11" y="226"/>
                  </a:lnTo>
                  <a:lnTo>
                    <a:pt x="11" y="223"/>
                  </a:lnTo>
                  <a:lnTo>
                    <a:pt x="12" y="220"/>
                  </a:lnTo>
                  <a:lnTo>
                    <a:pt x="12" y="216"/>
                  </a:lnTo>
                  <a:lnTo>
                    <a:pt x="14" y="210"/>
                  </a:lnTo>
                  <a:lnTo>
                    <a:pt x="14" y="207"/>
                  </a:lnTo>
                  <a:lnTo>
                    <a:pt x="15" y="203"/>
                  </a:lnTo>
                  <a:lnTo>
                    <a:pt x="15" y="199"/>
                  </a:lnTo>
                  <a:lnTo>
                    <a:pt x="15" y="194"/>
                  </a:lnTo>
                  <a:lnTo>
                    <a:pt x="16" y="191"/>
                  </a:lnTo>
                  <a:lnTo>
                    <a:pt x="16" y="186"/>
                  </a:lnTo>
                  <a:lnTo>
                    <a:pt x="18" y="168"/>
                  </a:lnTo>
                  <a:lnTo>
                    <a:pt x="19" y="150"/>
                  </a:lnTo>
                  <a:lnTo>
                    <a:pt x="20" y="134"/>
                  </a:lnTo>
                  <a:lnTo>
                    <a:pt x="21" y="117"/>
                  </a:lnTo>
                  <a:lnTo>
                    <a:pt x="23" y="101"/>
                  </a:lnTo>
                  <a:lnTo>
                    <a:pt x="24" y="86"/>
                  </a:lnTo>
                  <a:lnTo>
                    <a:pt x="23" y="71"/>
                  </a:lnTo>
                  <a:lnTo>
                    <a:pt x="21" y="55"/>
                  </a:lnTo>
                  <a:lnTo>
                    <a:pt x="20" y="49"/>
                  </a:lnTo>
                  <a:lnTo>
                    <a:pt x="19" y="44"/>
                  </a:lnTo>
                  <a:lnTo>
                    <a:pt x="18" y="38"/>
                  </a:lnTo>
                  <a:lnTo>
                    <a:pt x="16" y="34"/>
                  </a:lnTo>
                  <a:lnTo>
                    <a:pt x="14" y="29"/>
                  </a:lnTo>
                  <a:lnTo>
                    <a:pt x="11" y="25"/>
                  </a:lnTo>
                  <a:lnTo>
                    <a:pt x="9" y="21"/>
                  </a:lnTo>
                  <a:lnTo>
                    <a:pt x="6" y="19"/>
                  </a:lnTo>
                  <a:lnTo>
                    <a:pt x="6" y="19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70"/>
            <p:cNvSpPr/>
            <p:nvPr/>
          </p:nvSpPr>
          <p:spPr bwMode="auto">
            <a:xfrm>
              <a:off x="2927351" y="1176338"/>
              <a:ext cx="217488" cy="222250"/>
            </a:xfrm>
            <a:custGeom>
              <a:avLst/>
              <a:gdLst>
                <a:gd name="T0" fmla="*/ 117 w 137"/>
                <a:gd name="T1" fmla="*/ 0 h 140"/>
                <a:gd name="T2" fmla="*/ 127 w 137"/>
                <a:gd name="T3" fmla="*/ 11 h 140"/>
                <a:gd name="T4" fmla="*/ 137 w 137"/>
                <a:gd name="T5" fmla="*/ 24 h 140"/>
                <a:gd name="T6" fmla="*/ 131 w 137"/>
                <a:gd name="T7" fmla="*/ 33 h 140"/>
                <a:gd name="T8" fmla="*/ 124 w 137"/>
                <a:gd name="T9" fmla="*/ 40 h 140"/>
                <a:gd name="T10" fmla="*/ 117 w 137"/>
                <a:gd name="T11" fmla="*/ 49 h 140"/>
                <a:gd name="T12" fmla="*/ 111 w 137"/>
                <a:gd name="T13" fmla="*/ 55 h 140"/>
                <a:gd name="T14" fmla="*/ 105 w 137"/>
                <a:gd name="T15" fmla="*/ 63 h 140"/>
                <a:gd name="T16" fmla="*/ 98 w 137"/>
                <a:gd name="T17" fmla="*/ 69 h 140"/>
                <a:gd name="T18" fmla="*/ 92 w 137"/>
                <a:gd name="T19" fmla="*/ 76 h 140"/>
                <a:gd name="T20" fmla="*/ 86 w 137"/>
                <a:gd name="T21" fmla="*/ 82 h 140"/>
                <a:gd name="T22" fmla="*/ 81 w 137"/>
                <a:gd name="T23" fmla="*/ 87 h 140"/>
                <a:gd name="T24" fmla="*/ 74 w 137"/>
                <a:gd name="T25" fmla="*/ 92 h 140"/>
                <a:gd name="T26" fmla="*/ 69 w 137"/>
                <a:gd name="T27" fmla="*/ 97 h 140"/>
                <a:gd name="T28" fmla="*/ 64 w 137"/>
                <a:gd name="T29" fmla="*/ 102 h 140"/>
                <a:gd name="T30" fmla="*/ 54 w 137"/>
                <a:gd name="T31" fmla="*/ 110 h 140"/>
                <a:gd name="T32" fmla="*/ 44 w 137"/>
                <a:gd name="T33" fmla="*/ 117 h 140"/>
                <a:gd name="T34" fmla="*/ 39 w 137"/>
                <a:gd name="T35" fmla="*/ 120 h 140"/>
                <a:gd name="T36" fmla="*/ 34 w 137"/>
                <a:gd name="T37" fmla="*/ 124 h 140"/>
                <a:gd name="T38" fmla="*/ 30 w 137"/>
                <a:gd name="T39" fmla="*/ 126 h 140"/>
                <a:gd name="T40" fmla="*/ 26 w 137"/>
                <a:gd name="T41" fmla="*/ 129 h 140"/>
                <a:gd name="T42" fmla="*/ 22 w 137"/>
                <a:gd name="T43" fmla="*/ 131 h 140"/>
                <a:gd name="T44" fmla="*/ 19 w 137"/>
                <a:gd name="T45" fmla="*/ 133 h 140"/>
                <a:gd name="T46" fmla="*/ 12 w 137"/>
                <a:gd name="T47" fmla="*/ 136 h 140"/>
                <a:gd name="T48" fmla="*/ 9 w 137"/>
                <a:gd name="T49" fmla="*/ 138 h 140"/>
                <a:gd name="T50" fmla="*/ 5 w 137"/>
                <a:gd name="T51" fmla="*/ 139 h 140"/>
                <a:gd name="T52" fmla="*/ 2 w 137"/>
                <a:gd name="T53" fmla="*/ 140 h 140"/>
                <a:gd name="T54" fmla="*/ 1 w 137"/>
                <a:gd name="T55" fmla="*/ 139 h 140"/>
                <a:gd name="T56" fmla="*/ 0 w 137"/>
                <a:gd name="T57" fmla="*/ 138 h 140"/>
                <a:gd name="T58" fmla="*/ 1 w 137"/>
                <a:gd name="T59" fmla="*/ 136 h 140"/>
                <a:gd name="T60" fmla="*/ 4 w 137"/>
                <a:gd name="T61" fmla="*/ 134 h 140"/>
                <a:gd name="T62" fmla="*/ 6 w 137"/>
                <a:gd name="T63" fmla="*/ 130 h 140"/>
                <a:gd name="T64" fmla="*/ 11 w 137"/>
                <a:gd name="T65" fmla="*/ 125 h 140"/>
                <a:gd name="T66" fmla="*/ 16 w 137"/>
                <a:gd name="T67" fmla="*/ 120 h 140"/>
                <a:gd name="T68" fmla="*/ 24 w 137"/>
                <a:gd name="T69" fmla="*/ 112 h 140"/>
                <a:gd name="T70" fmla="*/ 31 w 137"/>
                <a:gd name="T71" fmla="*/ 105 h 140"/>
                <a:gd name="T72" fmla="*/ 35 w 137"/>
                <a:gd name="T73" fmla="*/ 101 h 140"/>
                <a:gd name="T74" fmla="*/ 40 w 137"/>
                <a:gd name="T75" fmla="*/ 97 h 140"/>
                <a:gd name="T76" fmla="*/ 44 w 137"/>
                <a:gd name="T77" fmla="*/ 92 h 140"/>
                <a:gd name="T78" fmla="*/ 49 w 137"/>
                <a:gd name="T79" fmla="*/ 87 h 140"/>
                <a:gd name="T80" fmla="*/ 54 w 137"/>
                <a:gd name="T81" fmla="*/ 82 h 140"/>
                <a:gd name="T82" fmla="*/ 59 w 137"/>
                <a:gd name="T83" fmla="*/ 77 h 140"/>
                <a:gd name="T84" fmla="*/ 64 w 137"/>
                <a:gd name="T85" fmla="*/ 71 h 140"/>
                <a:gd name="T86" fmla="*/ 69 w 137"/>
                <a:gd name="T87" fmla="*/ 64 h 140"/>
                <a:gd name="T88" fmla="*/ 76 w 137"/>
                <a:gd name="T89" fmla="*/ 58 h 140"/>
                <a:gd name="T90" fmla="*/ 81 w 137"/>
                <a:gd name="T91" fmla="*/ 50 h 140"/>
                <a:gd name="T92" fmla="*/ 87 w 137"/>
                <a:gd name="T93" fmla="*/ 43 h 140"/>
                <a:gd name="T94" fmla="*/ 92 w 137"/>
                <a:gd name="T95" fmla="*/ 35 h 140"/>
                <a:gd name="T96" fmla="*/ 98 w 137"/>
                <a:gd name="T97" fmla="*/ 26 h 140"/>
                <a:gd name="T98" fmla="*/ 105 w 137"/>
                <a:gd name="T99" fmla="*/ 17 h 140"/>
                <a:gd name="T100" fmla="*/ 111 w 137"/>
                <a:gd name="T101" fmla="*/ 9 h 140"/>
                <a:gd name="T102" fmla="*/ 117 w 137"/>
                <a:gd name="T103" fmla="*/ 0 h 140"/>
                <a:gd name="T104" fmla="*/ 117 w 137"/>
                <a:gd name="T10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7" h="140">
                  <a:moveTo>
                    <a:pt x="117" y="0"/>
                  </a:moveTo>
                  <a:lnTo>
                    <a:pt x="127" y="11"/>
                  </a:lnTo>
                  <a:lnTo>
                    <a:pt x="137" y="24"/>
                  </a:lnTo>
                  <a:lnTo>
                    <a:pt x="131" y="33"/>
                  </a:lnTo>
                  <a:lnTo>
                    <a:pt x="124" y="40"/>
                  </a:lnTo>
                  <a:lnTo>
                    <a:pt x="117" y="49"/>
                  </a:lnTo>
                  <a:lnTo>
                    <a:pt x="111" y="55"/>
                  </a:lnTo>
                  <a:lnTo>
                    <a:pt x="105" y="63"/>
                  </a:lnTo>
                  <a:lnTo>
                    <a:pt x="98" y="69"/>
                  </a:lnTo>
                  <a:lnTo>
                    <a:pt x="92" y="76"/>
                  </a:lnTo>
                  <a:lnTo>
                    <a:pt x="86" y="82"/>
                  </a:lnTo>
                  <a:lnTo>
                    <a:pt x="81" y="87"/>
                  </a:lnTo>
                  <a:lnTo>
                    <a:pt x="74" y="92"/>
                  </a:lnTo>
                  <a:lnTo>
                    <a:pt x="69" y="97"/>
                  </a:lnTo>
                  <a:lnTo>
                    <a:pt x="64" y="102"/>
                  </a:lnTo>
                  <a:lnTo>
                    <a:pt x="54" y="110"/>
                  </a:lnTo>
                  <a:lnTo>
                    <a:pt x="44" y="117"/>
                  </a:lnTo>
                  <a:lnTo>
                    <a:pt x="39" y="120"/>
                  </a:lnTo>
                  <a:lnTo>
                    <a:pt x="34" y="124"/>
                  </a:lnTo>
                  <a:lnTo>
                    <a:pt x="30" y="126"/>
                  </a:lnTo>
                  <a:lnTo>
                    <a:pt x="26" y="129"/>
                  </a:lnTo>
                  <a:lnTo>
                    <a:pt x="22" y="131"/>
                  </a:lnTo>
                  <a:lnTo>
                    <a:pt x="19" y="133"/>
                  </a:lnTo>
                  <a:lnTo>
                    <a:pt x="12" y="136"/>
                  </a:lnTo>
                  <a:lnTo>
                    <a:pt x="9" y="138"/>
                  </a:lnTo>
                  <a:lnTo>
                    <a:pt x="5" y="139"/>
                  </a:lnTo>
                  <a:lnTo>
                    <a:pt x="2" y="140"/>
                  </a:lnTo>
                  <a:lnTo>
                    <a:pt x="1" y="139"/>
                  </a:lnTo>
                  <a:lnTo>
                    <a:pt x="0" y="138"/>
                  </a:lnTo>
                  <a:lnTo>
                    <a:pt x="1" y="136"/>
                  </a:lnTo>
                  <a:lnTo>
                    <a:pt x="4" y="134"/>
                  </a:lnTo>
                  <a:lnTo>
                    <a:pt x="6" y="130"/>
                  </a:lnTo>
                  <a:lnTo>
                    <a:pt x="11" y="125"/>
                  </a:lnTo>
                  <a:lnTo>
                    <a:pt x="16" y="120"/>
                  </a:lnTo>
                  <a:lnTo>
                    <a:pt x="24" y="112"/>
                  </a:lnTo>
                  <a:lnTo>
                    <a:pt x="31" y="105"/>
                  </a:lnTo>
                  <a:lnTo>
                    <a:pt x="35" y="101"/>
                  </a:lnTo>
                  <a:lnTo>
                    <a:pt x="40" y="97"/>
                  </a:lnTo>
                  <a:lnTo>
                    <a:pt x="44" y="92"/>
                  </a:lnTo>
                  <a:lnTo>
                    <a:pt x="49" y="87"/>
                  </a:lnTo>
                  <a:lnTo>
                    <a:pt x="54" y="82"/>
                  </a:lnTo>
                  <a:lnTo>
                    <a:pt x="59" y="77"/>
                  </a:lnTo>
                  <a:lnTo>
                    <a:pt x="64" y="71"/>
                  </a:lnTo>
                  <a:lnTo>
                    <a:pt x="69" y="64"/>
                  </a:lnTo>
                  <a:lnTo>
                    <a:pt x="76" y="58"/>
                  </a:lnTo>
                  <a:lnTo>
                    <a:pt x="81" y="50"/>
                  </a:lnTo>
                  <a:lnTo>
                    <a:pt x="87" y="43"/>
                  </a:lnTo>
                  <a:lnTo>
                    <a:pt x="92" y="35"/>
                  </a:lnTo>
                  <a:lnTo>
                    <a:pt x="98" y="26"/>
                  </a:lnTo>
                  <a:lnTo>
                    <a:pt x="105" y="17"/>
                  </a:lnTo>
                  <a:lnTo>
                    <a:pt x="111" y="9"/>
                  </a:lnTo>
                  <a:lnTo>
                    <a:pt x="117" y="0"/>
                  </a:lnTo>
                  <a:lnTo>
                    <a:pt x="117" y="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71"/>
            <p:cNvSpPr/>
            <p:nvPr/>
          </p:nvSpPr>
          <p:spPr bwMode="auto">
            <a:xfrm>
              <a:off x="3136901" y="1260475"/>
              <a:ext cx="173038" cy="93663"/>
            </a:xfrm>
            <a:custGeom>
              <a:avLst/>
              <a:gdLst>
                <a:gd name="T0" fmla="*/ 76 w 109"/>
                <a:gd name="T1" fmla="*/ 7 h 59"/>
                <a:gd name="T2" fmla="*/ 83 w 109"/>
                <a:gd name="T3" fmla="*/ 10 h 59"/>
                <a:gd name="T4" fmla="*/ 88 w 109"/>
                <a:gd name="T5" fmla="*/ 13 h 59"/>
                <a:gd name="T6" fmla="*/ 91 w 109"/>
                <a:gd name="T7" fmla="*/ 14 h 59"/>
                <a:gd name="T8" fmla="*/ 95 w 109"/>
                <a:gd name="T9" fmla="*/ 16 h 59"/>
                <a:gd name="T10" fmla="*/ 99 w 109"/>
                <a:gd name="T11" fmla="*/ 19 h 59"/>
                <a:gd name="T12" fmla="*/ 102 w 109"/>
                <a:gd name="T13" fmla="*/ 21 h 59"/>
                <a:gd name="T14" fmla="*/ 103 w 109"/>
                <a:gd name="T15" fmla="*/ 25 h 59"/>
                <a:gd name="T16" fmla="*/ 104 w 109"/>
                <a:gd name="T17" fmla="*/ 28 h 59"/>
                <a:gd name="T18" fmla="*/ 107 w 109"/>
                <a:gd name="T19" fmla="*/ 33 h 59"/>
                <a:gd name="T20" fmla="*/ 108 w 109"/>
                <a:gd name="T21" fmla="*/ 39 h 59"/>
                <a:gd name="T22" fmla="*/ 109 w 109"/>
                <a:gd name="T23" fmla="*/ 44 h 59"/>
                <a:gd name="T24" fmla="*/ 109 w 109"/>
                <a:gd name="T25" fmla="*/ 49 h 59"/>
                <a:gd name="T26" fmla="*/ 109 w 109"/>
                <a:gd name="T27" fmla="*/ 52 h 59"/>
                <a:gd name="T28" fmla="*/ 109 w 109"/>
                <a:gd name="T29" fmla="*/ 54 h 59"/>
                <a:gd name="T30" fmla="*/ 108 w 109"/>
                <a:gd name="T31" fmla="*/ 55 h 59"/>
                <a:gd name="T32" fmla="*/ 108 w 109"/>
                <a:gd name="T33" fmla="*/ 57 h 59"/>
                <a:gd name="T34" fmla="*/ 107 w 109"/>
                <a:gd name="T35" fmla="*/ 58 h 59"/>
                <a:gd name="T36" fmla="*/ 104 w 109"/>
                <a:gd name="T37" fmla="*/ 59 h 59"/>
                <a:gd name="T38" fmla="*/ 102 w 109"/>
                <a:gd name="T39" fmla="*/ 59 h 59"/>
                <a:gd name="T40" fmla="*/ 99 w 109"/>
                <a:gd name="T41" fmla="*/ 59 h 59"/>
                <a:gd name="T42" fmla="*/ 98 w 109"/>
                <a:gd name="T43" fmla="*/ 59 h 59"/>
                <a:gd name="T44" fmla="*/ 95 w 109"/>
                <a:gd name="T45" fmla="*/ 58 h 59"/>
                <a:gd name="T46" fmla="*/ 93 w 109"/>
                <a:gd name="T47" fmla="*/ 57 h 59"/>
                <a:gd name="T48" fmla="*/ 89 w 109"/>
                <a:gd name="T49" fmla="*/ 55 h 59"/>
                <a:gd name="T50" fmla="*/ 85 w 109"/>
                <a:gd name="T51" fmla="*/ 54 h 59"/>
                <a:gd name="T52" fmla="*/ 80 w 109"/>
                <a:gd name="T53" fmla="*/ 52 h 59"/>
                <a:gd name="T54" fmla="*/ 75 w 109"/>
                <a:gd name="T55" fmla="*/ 48 h 59"/>
                <a:gd name="T56" fmla="*/ 69 w 109"/>
                <a:gd name="T57" fmla="*/ 45 h 59"/>
                <a:gd name="T58" fmla="*/ 62 w 109"/>
                <a:gd name="T59" fmla="*/ 40 h 59"/>
                <a:gd name="T60" fmla="*/ 55 w 109"/>
                <a:gd name="T61" fmla="*/ 37 h 59"/>
                <a:gd name="T62" fmla="*/ 47 w 109"/>
                <a:gd name="T63" fmla="*/ 31 h 59"/>
                <a:gd name="T64" fmla="*/ 40 w 109"/>
                <a:gd name="T65" fmla="*/ 26 h 59"/>
                <a:gd name="T66" fmla="*/ 31 w 109"/>
                <a:gd name="T67" fmla="*/ 20 h 59"/>
                <a:gd name="T68" fmla="*/ 21 w 109"/>
                <a:gd name="T69" fmla="*/ 15 h 59"/>
                <a:gd name="T70" fmla="*/ 11 w 109"/>
                <a:gd name="T71" fmla="*/ 7 h 59"/>
                <a:gd name="T72" fmla="*/ 0 w 109"/>
                <a:gd name="T73" fmla="*/ 0 h 59"/>
                <a:gd name="T74" fmla="*/ 13 w 109"/>
                <a:gd name="T75" fmla="*/ 0 h 59"/>
                <a:gd name="T76" fmla="*/ 26 w 109"/>
                <a:gd name="T77" fmla="*/ 0 h 59"/>
                <a:gd name="T78" fmla="*/ 36 w 109"/>
                <a:gd name="T79" fmla="*/ 0 h 59"/>
                <a:gd name="T80" fmla="*/ 46 w 109"/>
                <a:gd name="T81" fmla="*/ 0 h 59"/>
                <a:gd name="T82" fmla="*/ 55 w 109"/>
                <a:gd name="T83" fmla="*/ 1 h 59"/>
                <a:gd name="T84" fmla="*/ 64 w 109"/>
                <a:gd name="T85" fmla="*/ 4 h 59"/>
                <a:gd name="T86" fmla="*/ 70 w 109"/>
                <a:gd name="T87" fmla="*/ 5 h 59"/>
                <a:gd name="T88" fmla="*/ 76 w 109"/>
                <a:gd name="T89" fmla="*/ 7 h 59"/>
                <a:gd name="T90" fmla="*/ 76 w 109"/>
                <a:gd name="T91" fmla="*/ 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9" h="59">
                  <a:moveTo>
                    <a:pt x="76" y="7"/>
                  </a:moveTo>
                  <a:lnTo>
                    <a:pt x="83" y="10"/>
                  </a:lnTo>
                  <a:lnTo>
                    <a:pt x="88" y="13"/>
                  </a:lnTo>
                  <a:lnTo>
                    <a:pt x="91" y="14"/>
                  </a:lnTo>
                  <a:lnTo>
                    <a:pt x="95" y="16"/>
                  </a:lnTo>
                  <a:lnTo>
                    <a:pt x="99" y="19"/>
                  </a:lnTo>
                  <a:lnTo>
                    <a:pt x="102" y="21"/>
                  </a:lnTo>
                  <a:lnTo>
                    <a:pt x="103" y="25"/>
                  </a:lnTo>
                  <a:lnTo>
                    <a:pt x="104" y="28"/>
                  </a:lnTo>
                  <a:lnTo>
                    <a:pt x="107" y="33"/>
                  </a:lnTo>
                  <a:lnTo>
                    <a:pt x="108" y="39"/>
                  </a:lnTo>
                  <a:lnTo>
                    <a:pt x="109" y="44"/>
                  </a:lnTo>
                  <a:lnTo>
                    <a:pt x="109" y="49"/>
                  </a:lnTo>
                  <a:lnTo>
                    <a:pt x="109" y="52"/>
                  </a:lnTo>
                  <a:lnTo>
                    <a:pt x="109" y="54"/>
                  </a:lnTo>
                  <a:lnTo>
                    <a:pt x="108" y="55"/>
                  </a:lnTo>
                  <a:lnTo>
                    <a:pt x="108" y="57"/>
                  </a:lnTo>
                  <a:lnTo>
                    <a:pt x="107" y="58"/>
                  </a:lnTo>
                  <a:lnTo>
                    <a:pt x="104" y="59"/>
                  </a:lnTo>
                  <a:lnTo>
                    <a:pt x="102" y="59"/>
                  </a:lnTo>
                  <a:lnTo>
                    <a:pt x="99" y="59"/>
                  </a:lnTo>
                  <a:lnTo>
                    <a:pt x="98" y="59"/>
                  </a:lnTo>
                  <a:lnTo>
                    <a:pt x="95" y="58"/>
                  </a:lnTo>
                  <a:lnTo>
                    <a:pt x="93" y="57"/>
                  </a:lnTo>
                  <a:lnTo>
                    <a:pt x="89" y="55"/>
                  </a:lnTo>
                  <a:lnTo>
                    <a:pt x="85" y="54"/>
                  </a:lnTo>
                  <a:lnTo>
                    <a:pt x="80" y="52"/>
                  </a:lnTo>
                  <a:lnTo>
                    <a:pt x="75" y="48"/>
                  </a:lnTo>
                  <a:lnTo>
                    <a:pt x="69" y="45"/>
                  </a:lnTo>
                  <a:lnTo>
                    <a:pt x="62" y="40"/>
                  </a:lnTo>
                  <a:lnTo>
                    <a:pt x="55" y="37"/>
                  </a:lnTo>
                  <a:lnTo>
                    <a:pt x="47" y="31"/>
                  </a:lnTo>
                  <a:lnTo>
                    <a:pt x="40" y="26"/>
                  </a:lnTo>
                  <a:lnTo>
                    <a:pt x="31" y="20"/>
                  </a:lnTo>
                  <a:lnTo>
                    <a:pt x="21" y="15"/>
                  </a:lnTo>
                  <a:lnTo>
                    <a:pt x="11" y="7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6" y="0"/>
                  </a:lnTo>
                  <a:lnTo>
                    <a:pt x="36" y="0"/>
                  </a:lnTo>
                  <a:lnTo>
                    <a:pt x="46" y="0"/>
                  </a:lnTo>
                  <a:lnTo>
                    <a:pt x="55" y="1"/>
                  </a:lnTo>
                  <a:lnTo>
                    <a:pt x="64" y="4"/>
                  </a:lnTo>
                  <a:lnTo>
                    <a:pt x="70" y="5"/>
                  </a:lnTo>
                  <a:lnTo>
                    <a:pt x="76" y="7"/>
                  </a:lnTo>
                  <a:lnTo>
                    <a:pt x="76" y="7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472"/>
            <p:cNvSpPr/>
            <p:nvPr/>
          </p:nvSpPr>
          <p:spPr bwMode="auto">
            <a:xfrm>
              <a:off x="2676526" y="1428750"/>
              <a:ext cx="609600" cy="141288"/>
            </a:xfrm>
            <a:custGeom>
              <a:avLst/>
              <a:gdLst>
                <a:gd name="T0" fmla="*/ 369 w 384"/>
                <a:gd name="T1" fmla="*/ 25 h 89"/>
                <a:gd name="T2" fmla="*/ 380 w 384"/>
                <a:gd name="T3" fmla="*/ 34 h 89"/>
                <a:gd name="T4" fmla="*/ 384 w 384"/>
                <a:gd name="T5" fmla="*/ 39 h 89"/>
                <a:gd name="T6" fmla="*/ 383 w 384"/>
                <a:gd name="T7" fmla="*/ 44 h 89"/>
                <a:gd name="T8" fmla="*/ 375 w 384"/>
                <a:gd name="T9" fmla="*/ 47 h 89"/>
                <a:gd name="T10" fmla="*/ 361 w 384"/>
                <a:gd name="T11" fmla="*/ 51 h 89"/>
                <a:gd name="T12" fmla="*/ 346 w 384"/>
                <a:gd name="T13" fmla="*/ 57 h 89"/>
                <a:gd name="T14" fmla="*/ 331 w 384"/>
                <a:gd name="T15" fmla="*/ 67 h 89"/>
                <a:gd name="T16" fmla="*/ 316 w 384"/>
                <a:gd name="T17" fmla="*/ 80 h 89"/>
                <a:gd name="T18" fmla="*/ 306 w 384"/>
                <a:gd name="T19" fmla="*/ 87 h 89"/>
                <a:gd name="T20" fmla="*/ 301 w 384"/>
                <a:gd name="T21" fmla="*/ 89 h 89"/>
                <a:gd name="T22" fmla="*/ 299 w 384"/>
                <a:gd name="T23" fmla="*/ 83 h 89"/>
                <a:gd name="T24" fmla="*/ 301 w 384"/>
                <a:gd name="T25" fmla="*/ 72 h 89"/>
                <a:gd name="T26" fmla="*/ 306 w 384"/>
                <a:gd name="T27" fmla="*/ 56 h 89"/>
                <a:gd name="T28" fmla="*/ 308 w 384"/>
                <a:gd name="T29" fmla="*/ 43 h 89"/>
                <a:gd name="T30" fmla="*/ 309 w 384"/>
                <a:gd name="T31" fmla="*/ 35 h 89"/>
                <a:gd name="T32" fmla="*/ 307 w 384"/>
                <a:gd name="T33" fmla="*/ 34 h 89"/>
                <a:gd name="T34" fmla="*/ 301 w 384"/>
                <a:gd name="T35" fmla="*/ 33 h 89"/>
                <a:gd name="T36" fmla="*/ 292 w 384"/>
                <a:gd name="T37" fmla="*/ 34 h 89"/>
                <a:gd name="T38" fmla="*/ 278 w 384"/>
                <a:gd name="T39" fmla="*/ 37 h 89"/>
                <a:gd name="T40" fmla="*/ 261 w 384"/>
                <a:gd name="T41" fmla="*/ 39 h 89"/>
                <a:gd name="T42" fmla="*/ 234 w 384"/>
                <a:gd name="T43" fmla="*/ 44 h 89"/>
                <a:gd name="T44" fmla="*/ 187 w 384"/>
                <a:gd name="T45" fmla="*/ 53 h 89"/>
                <a:gd name="T46" fmla="*/ 136 w 384"/>
                <a:gd name="T47" fmla="*/ 61 h 89"/>
                <a:gd name="T48" fmla="*/ 101 w 384"/>
                <a:gd name="T49" fmla="*/ 67 h 89"/>
                <a:gd name="T50" fmla="*/ 79 w 384"/>
                <a:gd name="T51" fmla="*/ 72 h 89"/>
                <a:gd name="T52" fmla="*/ 60 w 384"/>
                <a:gd name="T53" fmla="*/ 75 h 89"/>
                <a:gd name="T54" fmla="*/ 47 w 384"/>
                <a:gd name="T55" fmla="*/ 77 h 89"/>
                <a:gd name="T56" fmla="*/ 35 w 384"/>
                <a:gd name="T57" fmla="*/ 78 h 89"/>
                <a:gd name="T58" fmla="*/ 25 w 384"/>
                <a:gd name="T59" fmla="*/ 78 h 89"/>
                <a:gd name="T60" fmla="*/ 14 w 384"/>
                <a:gd name="T61" fmla="*/ 75 h 89"/>
                <a:gd name="T62" fmla="*/ 4 w 384"/>
                <a:gd name="T63" fmla="*/ 66 h 89"/>
                <a:gd name="T64" fmla="*/ 0 w 384"/>
                <a:gd name="T65" fmla="*/ 59 h 89"/>
                <a:gd name="T66" fmla="*/ 0 w 384"/>
                <a:gd name="T67" fmla="*/ 56 h 89"/>
                <a:gd name="T68" fmla="*/ 5 w 384"/>
                <a:gd name="T69" fmla="*/ 54 h 89"/>
                <a:gd name="T70" fmla="*/ 14 w 384"/>
                <a:gd name="T71" fmla="*/ 53 h 89"/>
                <a:gd name="T72" fmla="*/ 26 w 384"/>
                <a:gd name="T73" fmla="*/ 52 h 89"/>
                <a:gd name="T74" fmla="*/ 52 w 384"/>
                <a:gd name="T75" fmla="*/ 52 h 89"/>
                <a:gd name="T76" fmla="*/ 65 w 384"/>
                <a:gd name="T77" fmla="*/ 51 h 89"/>
                <a:gd name="T78" fmla="*/ 87 w 384"/>
                <a:gd name="T79" fmla="*/ 48 h 89"/>
                <a:gd name="T80" fmla="*/ 119 w 384"/>
                <a:gd name="T81" fmla="*/ 42 h 89"/>
                <a:gd name="T82" fmla="*/ 158 w 384"/>
                <a:gd name="T83" fmla="*/ 34 h 89"/>
                <a:gd name="T84" fmla="*/ 199 w 384"/>
                <a:gd name="T85" fmla="*/ 28 h 89"/>
                <a:gd name="T86" fmla="*/ 244 w 384"/>
                <a:gd name="T87" fmla="*/ 20 h 89"/>
                <a:gd name="T88" fmla="*/ 263 w 384"/>
                <a:gd name="T89" fmla="*/ 18 h 89"/>
                <a:gd name="T90" fmla="*/ 278 w 384"/>
                <a:gd name="T91" fmla="*/ 15 h 89"/>
                <a:gd name="T92" fmla="*/ 289 w 384"/>
                <a:gd name="T93" fmla="*/ 11 h 89"/>
                <a:gd name="T94" fmla="*/ 297 w 384"/>
                <a:gd name="T95" fmla="*/ 9 h 89"/>
                <a:gd name="T96" fmla="*/ 306 w 384"/>
                <a:gd name="T97" fmla="*/ 4 h 89"/>
                <a:gd name="T98" fmla="*/ 321 w 384"/>
                <a:gd name="T99" fmla="*/ 0 h 89"/>
                <a:gd name="T100" fmla="*/ 330 w 384"/>
                <a:gd name="T101" fmla="*/ 3 h 89"/>
                <a:gd name="T102" fmla="*/ 345 w 384"/>
                <a:gd name="T103" fmla="*/ 9 h 89"/>
                <a:gd name="T104" fmla="*/ 356 w 384"/>
                <a:gd name="T105" fmla="*/ 1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84" h="89">
                  <a:moveTo>
                    <a:pt x="356" y="18"/>
                  </a:moveTo>
                  <a:lnTo>
                    <a:pt x="362" y="22"/>
                  </a:lnTo>
                  <a:lnTo>
                    <a:pt x="369" y="25"/>
                  </a:lnTo>
                  <a:lnTo>
                    <a:pt x="373" y="29"/>
                  </a:lnTo>
                  <a:lnTo>
                    <a:pt x="378" y="32"/>
                  </a:lnTo>
                  <a:lnTo>
                    <a:pt x="380" y="34"/>
                  </a:lnTo>
                  <a:lnTo>
                    <a:pt x="383" y="37"/>
                  </a:lnTo>
                  <a:lnTo>
                    <a:pt x="384" y="38"/>
                  </a:lnTo>
                  <a:lnTo>
                    <a:pt x="384" y="39"/>
                  </a:lnTo>
                  <a:lnTo>
                    <a:pt x="384" y="40"/>
                  </a:lnTo>
                  <a:lnTo>
                    <a:pt x="384" y="43"/>
                  </a:lnTo>
                  <a:lnTo>
                    <a:pt x="383" y="44"/>
                  </a:lnTo>
                  <a:lnTo>
                    <a:pt x="380" y="46"/>
                  </a:lnTo>
                  <a:lnTo>
                    <a:pt x="378" y="47"/>
                  </a:lnTo>
                  <a:lnTo>
                    <a:pt x="375" y="47"/>
                  </a:lnTo>
                  <a:lnTo>
                    <a:pt x="371" y="48"/>
                  </a:lnTo>
                  <a:lnTo>
                    <a:pt x="366" y="49"/>
                  </a:lnTo>
                  <a:lnTo>
                    <a:pt x="361" y="51"/>
                  </a:lnTo>
                  <a:lnTo>
                    <a:pt x="356" y="52"/>
                  </a:lnTo>
                  <a:lnTo>
                    <a:pt x="351" y="54"/>
                  </a:lnTo>
                  <a:lnTo>
                    <a:pt x="346" y="57"/>
                  </a:lnTo>
                  <a:lnTo>
                    <a:pt x="341" y="59"/>
                  </a:lnTo>
                  <a:lnTo>
                    <a:pt x="336" y="63"/>
                  </a:lnTo>
                  <a:lnTo>
                    <a:pt x="331" y="67"/>
                  </a:lnTo>
                  <a:lnTo>
                    <a:pt x="326" y="71"/>
                  </a:lnTo>
                  <a:lnTo>
                    <a:pt x="321" y="76"/>
                  </a:lnTo>
                  <a:lnTo>
                    <a:pt x="316" y="80"/>
                  </a:lnTo>
                  <a:lnTo>
                    <a:pt x="312" y="82"/>
                  </a:lnTo>
                  <a:lnTo>
                    <a:pt x="308" y="86"/>
                  </a:lnTo>
                  <a:lnTo>
                    <a:pt x="306" y="87"/>
                  </a:lnTo>
                  <a:lnTo>
                    <a:pt x="303" y="89"/>
                  </a:lnTo>
                  <a:lnTo>
                    <a:pt x="302" y="89"/>
                  </a:lnTo>
                  <a:lnTo>
                    <a:pt x="301" y="89"/>
                  </a:lnTo>
                  <a:lnTo>
                    <a:pt x="299" y="87"/>
                  </a:lnTo>
                  <a:lnTo>
                    <a:pt x="299" y="86"/>
                  </a:lnTo>
                  <a:lnTo>
                    <a:pt x="299" y="83"/>
                  </a:lnTo>
                  <a:lnTo>
                    <a:pt x="299" y="81"/>
                  </a:lnTo>
                  <a:lnTo>
                    <a:pt x="299" y="77"/>
                  </a:lnTo>
                  <a:lnTo>
                    <a:pt x="301" y="72"/>
                  </a:lnTo>
                  <a:lnTo>
                    <a:pt x="302" y="67"/>
                  </a:lnTo>
                  <a:lnTo>
                    <a:pt x="303" y="62"/>
                  </a:lnTo>
                  <a:lnTo>
                    <a:pt x="306" y="56"/>
                  </a:lnTo>
                  <a:lnTo>
                    <a:pt x="307" y="52"/>
                  </a:lnTo>
                  <a:lnTo>
                    <a:pt x="308" y="47"/>
                  </a:lnTo>
                  <a:lnTo>
                    <a:pt x="308" y="43"/>
                  </a:lnTo>
                  <a:lnTo>
                    <a:pt x="309" y="40"/>
                  </a:lnTo>
                  <a:lnTo>
                    <a:pt x="309" y="38"/>
                  </a:lnTo>
                  <a:lnTo>
                    <a:pt x="309" y="35"/>
                  </a:lnTo>
                  <a:lnTo>
                    <a:pt x="308" y="34"/>
                  </a:lnTo>
                  <a:lnTo>
                    <a:pt x="308" y="34"/>
                  </a:lnTo>
                  <a:lnTo>
                    <a:pt x="307" y="34"/>
                  </a:lnTo>
                  <a:lnTo>
                    <a:pt x="306" y="33"/>
                  </a:lnTo>
                  <a:lnTo>
                    <a:pt x="303" y="33"/>
                  </a:lnTo>
                  <a:lnTo>
                    <a:pt x="301" y="33"/>
                  </a:lnTo>
                  <a:lnTo>
                    <a:pt x="298" y="34"/>
                  </a:lnTo>
                  <a:lnTo>
                    <a:pt x="294" y="34"/>
                  </a:lnTo>
                  <a:lnTo>
                    <a:pt x="292" y="34"/>
                  </a:lnTo>
                  <a:lnTo>
                    <a:pt x="287" y="35"/>
                  </a:lnTo>
                  <a:lnTo>
                    <a:pt x="283" y="35"/>
                  </a:lnTo>
                  <a:lnTo>
                    <a:pt x="278" y="37"/>
                  </a:lnTo>
                  <a:lnTo>
                    <a:pt x="273" y="37"/>
                  </a:lnTo>
                  <a:lnTo>
                    <a:pt x="266" y="38"/>
                  </a:lnTo>
                  <a:lnTo>
                    <a:pt x="261" y="39"/>
                  </a:lnTo>
                  <a:lnTo>
                    <a:pt x="254" y="40"/>
                  </a:lnTo>
                  <a:lnTo>
                    <a:pt x="247" y="42"/>
                  </a:lnTo>
                  <a:lnTo>
                    <a:pt x="234" y="44"/>
                  </a:lnTo>
                  <a:lnTo>
                    <a:pt x="218" y="47"/>
                  </a:lnTo>
                  <a:lnTo>
                    <a:pt x="202" y="51"/>
                  </a:lnTo>
                  <a:lnTo>
                    <a:pt x="187" y="53"/>
                  </a:lnTo>
                  <a:lnTo>
                    <a:pt x="170" y="56"/>
                  </a:lnTo>
                  <a:lnTo>
                    <a:pt x="154" y="58"/>
                  </a:lnTo>
                  <a:lnTo>
                    <a:pt x="136" y="61"/>
                  </a:lnTo>
                  <a:lnTo>
                    <a:pt x="119" y="63"/>
                  </a:lnTo>
                  <a:lnTo>
                    <a:pt x="110" y="66"/>
                  </a:lnTo>
                  <a:lnTo>
                    <a:pt x="101" y="67"/>
                  </a:lnTo>
                  <a:lnTo>
                    <a:pt x="93" y="68"/>
                  </a:lnTo>
                  <a:lnTo>
                    <a:pt x="86" y="71"/>
                  </a:lnTo>
                  <a:lnTo>
                    <a:pt x="79" y="72"/>
                  </a:lnTo>
                  <a:lnTo>
                    <a:pt x="72" y="73"/>
                  </a:lnTo>
                  <a:lnTo>
                    <a:pt x="67" y="75"/>
                  </a:lnTo>
                  <a:lnTo>
                    <a:pt x="60" y="75"/>
                  </a:lnTo>
                  <a:lnTo>
                    <a:pt x="55" y="76"/>
                  </a:lnTo>
                  <a:lnTo>
                    <a:pt x="50" y="77"/>
                  </a:lnTo>
                  <a:lnTo>
                    <a:pt x="47" y="77"/>
                  </a:lnTo>
                  <a:lnTo>
                    <a:pt x="41" y="77"/>
                  </a:lnTo>
                  <a:lnTo>
                    <a:pt x="38" y="78"/>
                  </a:lnTo>
                  <a:lnTo>
                    <a:pt x="35" y="78"/>
                  </a:lnTo>
                  <a:lnTo>
                    <a:pt x="31" y="78"/>
                  </a:lnTo>
                  <a:lnTo>
                    <a:pt x="29" y="78"/>
                  </a:lnTo>
                  <a:lnTo>
                    <a:pt x="25" y="78"/>
                  </a:lnTo>
                  <a:lnTo>
                    <a:pt x="21" y="77"/>
                  </a:lnTo>
                  <a:lnTo>
                    <a:pt x="17" y="77"/>
                  </a:lnTo>
                  <a:lnTo>
                    <a:pt x="14" y="75"/>
                  </a:lnTo>
                  <a:lnTo>
                    <a:pt x="11" y="73"/>
                  </a:lnTo>
                  <a:lnTo>
                    <a:pt x="9" y="71"/>
                  </a:lnTo>
                  <a:lnTo>
                    <a:pt x="4" y="66"/>
                  </a:lnTo>
                  <a:lnTo>
                    <a:pt x="2" y="63"/>
                  </a:lnTo>
                  <a:lnTo>
                    <a:pt x="1" y="62"/>
                  </a:lnTo>
                  <a:lnTo>
                    <a:pt x="0" y="59"/>
                  </a:lnTo>
                  <a:lnTo>
                    <a:pt x="0" y="58"/>
                  </a:lnTo>
                  <a:lnTo>
                    <a:pt x="0" y="57"/>
                  </a:lnTo>
                  <a:lnTo>
                    <a:pt x="0" y="56"/>
                  </a:lnTo>
                  <a:lnTo>
                    <a:pt x="1" y="54"/>
                  </a:lnTo>
                  <a:lnTo>
                    <a:pt x="2" y="54"/>
                  </a:lnTo>
                  <a:lnTo>
                    <a:pt x="5" y="54"/>
                  </a:lnTo>
                  <a:lnTo>
                    <a:pt x="7" y="54"/>
                  </a:lnTo>
                  <a:lnTo>
                    <a:pt x="10" y="54"/>
                  </a:lnTo>
                  <a:lnTo>
                    <a:pt x="14" y="53"/>
                  </a:lnTo>
                  <a:lnTo>
                    <a:pt x="17" y="53"/>
                  </a:lnTo>
                  <a:lnTo>
                    <a:pt x="23" y="52"/>
                  </a:lnTo>
                  <a:lnTo>
                    <a:pt x="26" y="52"/>
                  </a:lnTo>
                  <a:lnTo>
                    <a:pt x="36" y="52"/>
                  </a:lnTo>
                  <a:lnTo>
                    <a:pt x="44" y="52"/>
                  </a:lnTo>
                  <a:lnTo>
                    <a:pt x="52" y="52"/>
                  </a:lnTo>
                  <a:lnTo>
                    <a:pt x="58" y="52"/>
                  </a:lnTo>
                  <a:lnTo>
                    <a:pt x="60" y="52"/>
                  </a:lnTo>
                  <a:lnTo>
                    <a:pt x="65" y="51"/>
                  </a:lnTo>
                  <a:lnTo>
                    <a:pt x="72" y="51"/>
                  </a:lnTo>
                  <a:lnTo>
                    <a:pt x="78" y="49"/>
                  </a:lnTo>
                  <a:lnTo>
                    <a:pt x="87" y="48"/>
                  </a:lnTo>
                  <a:lnTo>
                    <a:pt x="96" y="47"/>
                  </a:lnTo>
                  <a:lnTo>
                    <a:pt x="106" y="44"/>
                  </a:lnTo>
                  <a:lnTo>
                    <a:pt x="119" y="42"/>
                  </a:lnTo>
                  <a:lnTo>
                    <a:pt x="131" y="39"/>
                  </a:lnTo>
                  <a:lnTo>
                    <a:pt x="144" y="37"/>
                  </a:lnTo>
                  <a:lnTo>
                    <a:pt x="158" y="34"/>
                  </a:lnTo>
                  <a:lnTo>
                    <a:pt x="172" y="32"/>
                  </a:lnTo>
                  <a:lnTo>
                    <a:pt x="186" y="29"/>
                  </a:lnTo>
                  <a:lnTo>
                    <a:pt x="199" y="28"/>
                  </a:lnTo>
                  <a:lnTo>
                    <a:pt x="230" y="22"/>
                  </a:lnTo>
                  <a:lnTo>
                    <a:pt x="237" y="22"/>
                  </a:lnTo>
                  <a:lnTo>
                    <a:pt x="244" y="20"/>
                  </a:lnTo>
                  <a:lnTo>
                    <a:pt x="251" y="19"/>
                  </a:lnTo>
                  <a:lnTo>
                    <a:pt x="256" y="19"/>
                  </a:lnTo>
                  <a:lnTo>
                    <a:pt x="263" y="18"/>
                  </a:lnTo>
                  <a:lnTo>
                    <a:pt x="268" y="16"/>
                  </a:lnTo>
                  <a:lnTo>
                    <a:pt x="273" y="15"/>
                  </a:lnTo>
                  <a:lnTo>
                    <a:pt x="278" y="15"/>
                  </a:lnTo>
                  <a:lnTo>
                    <a:pt x="282" y="14"/>
                  </a:lnTo>
                  <a:lnTo>
                    <a:pt x="285" y="13"/>
                  </a:lnTo>
                  <a:lnTo>
                    <a:pt x="289" y="11"/>
                  </a:lnTo>
                  <a:lnTo>
                    <a:pt x="292" y="11"/>
                  </a:lnTo>
                  <a:lnTo>
                    <a:pt x="294" y="10"/>
                  </a:lnTo>
                  <a:lnTo>
                    <a:pt x="297" y="9"/>
                  </a:lnTo>
                  <a:lnTo>
                    <a:pt x="299" y="9"/>
                  </a:lnTo>
                  <a:lnTo>
                    <a:pt x="301" y="8"/>
                  </a:lnTo>
                  <a:lnTo>
                    <a:pt x="306" y="4"/>
                  </a:lnTo>
                  <a:lnTo>
                    <a:pt x="311" y="1"/>
                  </a:lnTo>
                  <a:lnTo>
                    <a:pt x="316" y="0"/>
                  </a:lnTo>
                  <a:lnTo>
                    <a:pt x="321" y="0"/>
                  </a:lnTo>
                  <a:lnTo>
                    <a:pt x="323" y="0"/>
                  </a:lnTo>
                  <a:lnTo>
                    <a:pt x="326" y="1"/>
                  </a:lnTo>
                  <a:lnTo>
                    <a:pt x="330" y="3"/>
                  </a:lnTo>
                  <a:lnTo>
                    <a:pt x="335" y="4"/>
                  </a:lnTo>
                  <a:lnTo>
                    <a:pt x="338" y="6"/>
                  </a:lnTo>
                  <a:lnTo>
                    <a:pt x="345" y="9"/>
                  </a:lnTo>
                  <a:lnTo>
                    <a:pt x="350" y="13"/>
                  </a:lnTo>
                  <a:lnTo>
                    <a:pt x="356" y="18"/>
                  </a:lnTo>
                  <a:lnTo>
                    <a:pt x="356" y="1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473"/>
            <p:cNvSpPr/>
            <p:nvPr/>
          </p:nvSpPr>
          <p:spPr bwMode="auto">
            <a:xfrm>
              <a:off x="2944813" y="1490663"/>
              <a:ext cx="60325" cy="293688"/>
            </a:xfrm>
            <a:custGeom>
              <a:avLst/>
              <a:gdLst>
                <a:gd name="T0" fmla="*/ 33 w 38"/>
                <a:gd name="T1" fmla="*/ 0 h 185"/>
                <a:gd name="T2" fmla="*/ 34 w 38"/>
                <a:gd name="T3" fmla="*/ 8 h 185"/>
                <a:gd name="T4" fmla="*/ 34 w 38"/>
                <a:gd name="T5" fmla="*/ 15 h 185"/>
                <a:gd name="T6" fmla="*/ 35 w 38"/>
                <a:gd name="T7" fmla="*/ 23 h 185"/>
                <a:gd name="T8" fmla="*/ 37 w 38"/>
                <a:gd name="T9" fmla="*/ 28 h 185"/>
                <a:gd name="T10" fmla="*/ 37 w 38"/>
                <a:gd name="T11" fmla="*/ 34 h 185"/>
                <a:gd name="T12" fmla="*/ 38 w 38"/>
                <a:gd name="T13" fmla="*/ 39 h 185"/>
                <a:gd name="T14" fmla="*/ 38 w 38"/>
                <a:gd name="T15" fmla="*/ 44 h 185"/>
                <a:gd name="T16" fmla="*/ 38 w 38"/>
                <a:gd name="T17" fmla="*/ 50 h 185"/>
                <a:gd name="T18" fmla="*/ 38 w 38"/>
                <a:gd name="T19" fmla="*/ 58 h 185"/>
                <a:gd name="T20" fmla="*/ 38 w 38"/>
                <a:gd name="T21" fmla="*/ 68 h 185"/>
                <a:gd name="T22" fmla="*/ 38 w 38"/>
                <a:gd name="T23" fmla="*/ 74 h 185"/>
                <a:gd name="T24" fmla="*/ 38 w 38"/>
                <a:gd name="T25" fmla="*/ 79 h 185"/>
                <a:gd name="T26" fmla="*/ 38 w 38"/>
                <a:gd name="T27" fmla="*/ 85 h 185"/>
                <a:gd name="T28" fmla="*/ 38 w 38"/>
                <a:gd name="T29" fmla="*/ 91 h 185"/>
                <a:gd name="T30" fmla="*/ 38 w 38"/>
                <a:gd name="T31" fmla="*/ 95 h 185"/>
                <a:gd name="T32" fmla="*/ 37 w 38"/>
                <a:gd name="T33" fmla="*/ 99 h 185"/>
                <a:gd name="T34" fmla="*/ 37 w 38"/>
                <a:gd name="T35" fmla="*/ 103 h 185"/>
                <a:gd name="T36" fmla="*/ 35 w 38"/>
                <a:gd name="T37" fmla="*/ 106 h 185"/>
                <a:gd name="T38" fmla="*/ 35 w 38"/>
                <a:gd name="T39" fmla="*/ 111 h 185"/>
                <a:gd name="T40" fmla="*/ 35 w 38"/>
                <a:gd name="T41" fmla="*/ 117 h 185"/>
                <a:gd name="T42" fmla="*/ 34 w 38"/>
                <a:gd name="T43" fmla="*/ 122 h 185"/>
                <a:gd name="T44" fmla="*/ 34 w 38"/>
                <a:gd name="T45" fmla="*/ 128 h 185"/>
                <a:gd name="T46" fmla="*/ 33 w 38"/>
                <a:gd name="T47" fmla="*/ 134 h 185"/>
                <a:gd name="T48" fmla="*/ 33 w 38"/>
                <a:gd name="T49" fmla="*/ 141 h 185"/>
                <a:gd name="T50" fmla="*/ 30 w 38"/>
                <a:gd name="T51" fmla="*/ 153 h 185"/>
                <a:gd name="T52" fmla="*/ 29 w 38"/>
                <a:gd name="T53" fmla="*/ 168 h 185"/>
                <a:gd name="T54" fmla="*/ 28 w 38"/>
                <a:gd name="T55" fmla="*/ 185 h 185"/>
                <a:gd name="T56" fmla="*/ 14 w 38"/>
                <a:gd name="T57" fmla="*/ 181 h 185"/>
                <a:gd name="T58" fmla="*/ 0 w 38"/>
                <a:gd name="T59" fmla="*/ 177 h 185"/>
                <a:gd name="T60" fmla="*/ 3 w 38"/>
                <a:gd name="T61" fmla="*/ 154 h 185"/>
                <a:gd name="T62" fmla="*/ 4 w 38"/>
                <a:gd name="T63" fmla="*/ 132 h 185"/>
                <a:gd name="T64" fmla="*/ 5 w 38"/>
                <a:gd name="T65" fmla="*/ 110 h 185"/>
                <a:gd name="T66" fmla="*/ 6 w 38"/>
                <a:gd name="T67" fmla="*/ 89 h 185"/>
                <a:gd name="T68" fmla="*/ 5 w 38"/>
                <a:gd name="T69" fmla="*/ 67 h 185"/>
                <a:gd name="T70" fmla="*/ 5 w 38"/>
                <a:gd name="T71" fmla="*/ 46 h 185"/>
                <a:gd name="T72" fmla="*/ 4 w 38"/>
                <a:gd name="T73" fmla="*/ 26 h 185"/>
                <a:gd name="T74" fmla="*/ 3 w 38"/>
                <a:gd name="T75" fmla="*/ 5 h 185"/>
                <a:gd name="T76" fmla="*/ 33 w 38"/>
                <a:gd name="T77" fmla="*/ 0 h 185"/>
                <a:gd name="T78" fmla="*/ 33 w 38"/>
                <a:gd name="T7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8" h="185">
                  <a:moveTo>
                    <a:pt x="33" y="0"/>
                  </a:moveTo>
                  <a:lnTo>
                    <a:pt x="34" y="8"/>
                  </a:lnTo>
                  <a:lnTo>
                    <a:pt x="34" y="15"/>
                  </a:lnTo>
                  <a:lnTo>
                    <a:pt x="35" y="23"/>
                  </a:lnTo>
                  <a:lnTo>
                    <a:pt x="37" y="28"/>
                  </a:lnTo>
                  <a:lnTo>
                    <a:pt x="37" y="34"/>
                  </a:lnTo>
                  <a:lnTo>
                    <a:pt x="38" y="39"/>
                  </a:lnTo>
                  <a:lnTo>
                    <a:pt x="38" y="44"/>
                  </a:lnTo>
                  <a:lnTo>
                    <a:pt x="38" y="50"/>
                  </a:lnTo>
                  <a:lnTo>
                    <a:pt x="38" y="58"/>
                  </a:lnTo>
                  <a:lnTo>
                    <a:pt x="38" y="68"/>
                  </a:lnTo>
                  <a:lnTo>
                    <a:pt x="38" y="74"/>
                  </a:lnTo>
                  <a:lnTo>
                    <a:pt x="38" y="79"/>
                  </a:lnTo>
                  <a:lnTo>
                    <a:pt x="38" y="85"/>
                  </a:lnTo>
                  <a:lnTo>
                    <a:pt x="38" y="91"/>
                  </a:lnTo>
                  <a:lnTo>
                    <a:pt x="38" y="95"/>
                  </a:lnTo>
                  <a:lnTo>
                    <a:pt x="37" y="99"/>
                  </a:lnTo>
                  <a:lnTo>
                    <a:pt x="37" y="103"/>
                  </a:lnTo>
                  <a:lnTo>
                    <a:pt x="35" y="106"/>
                  </a:lnTo>
                  <a:lnTo>
                    <a:pt x="35" y="111"/>
                  </a:lnTo>
                  <a:lnTo>
                    <a:pt x="35" y="117"/>
                  </a:lnTo>
                  <a:lnTo>
                    <a:pt x="34" y="122"/>
                  </a:lnTo>
                  <a:lnTo>
                    <a:pt x="34" y="128"/>
                  </a:lnTo>
                  <a:lnTo>
                    <a:pt x="33" y="134"/>
                  </a:lnTo>
                  <a:lnTo>
                    <a:pt x="33" y="141"/>
                  </a:lnTo>
                  <a:lnTo>
                    <a:pt x="30" y="153"/>
                  </a:lnTo>
                  <a:lnTo>
                    <a:pt x="29" y="168"/>
                  </a:lnTo>
                  <a:lnTo>
                    <a:pt x="28" y="185"/>
                  </a:lnTo>
                  <a:lnTo>
                    <a:pt x="14" y="181"/>
                  </a:lnTo>
                  <a:lnTo>
                    <a:pt x="0" y="177"/>
                  </a:lnTo>
                  <a:lnTo>
                    <a:pt x="3" y="154"/>
                  </a:lnTo>
                  <a:lnTo>
                    <a:pt x="4" y="132"/>
                  </a:lnTo>
                  <a:lnTo>
                    <a:pt x="5" y="110"/>
                  </a:lnTo>
                  <a:lnTo>
                    <a:pt x="6" y="89"/>
                  </a:lnTo>
                  <a:lnTo>
                    <a:pt x="5" y="67"/>
                  </a:lnTo>
                  <a:lnTo>
                    <a:pt x="5" y="46"/>
                  </a:lnTo>
                  <a:lnTo>
                    <a:pt x="4" y="26"/>
                  </a:lnTo>
                  <a:lnTo>
                    <a:pt x="3" y="5"/>
                  </a:lnTo>
                  <a:lnTo>
                    <a:pt x="33" y="0"/>
                  </a:lnTo>
                  <a:lnTo>
                    <a:pt x="33" y="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474"/>
            <p:cNvSpPr/>
            <p:nvPr/>
          </p:nvSpPr>
          <p:spPr bwMode="auto">
            <a:xfrm>
              <a:off x="2984501" y="1597025"/>
              <a:ext cx="180975" cy="69850"/>
            </a:xfrm>
            <a:custGeom>
              <a:avLst/>
              <a:gdLst>
                <a:gd name="T0" fmla="*/ 46 w 114"/>
                <a:gd name="T1" fmla="*/ 7 h 44"/>
                <a:gd name="T2" fmla="*/ 55 w 114"/>
                <a:gd name="T3" fmla="*/ 4 h 44"/>
                <a:gd name="T4" fmla="*/ 62 w 114"/>
                <a:gd name="T5" fmla="*/ 3 h 44"/>
                <a:gd name="T6" fmla="*/ 70 w 114"/>
                <a:gd name="T7" fmla="*/ 1 h 44"/>
                <a:gd name="T8" fmla="*/ 76 w 114"/>
                <a:gd name="T9" fmla="*/ 0 h 44"/>
                <a:gd name="T10" fmla="*/ 83 w 114"/>
                <a:gd name="T11" fmla="*/ 0 h 44"/>
                <a:gd name="T12" fmla="*/ 89 w 114"/>
                <a:gd name="T13" fmla="*/ 0 h 44"/>
                <a:gd name="T14" fmla="*/ 94 w 114"/>
                <a:gd name="T15" fmla="*/ 1 h 44"/>
                <a:gd name="T16" fmla="*/ 99 w 114"/>
                <a:gd name="T17" fmla="*/ 1 h 44"/>
                <a:gd name="T18" fmla="*/ 103 w 114"/>
                <a:gd name="T19" fmla="*/ 4 h 44"/>
                <a:gd name="T20" fmla="*/ 105 w 114"/>
                <a:gd name="T21" fmla="*/ 5 h 44"/>
                <a:gd name="T22" fmla="*/ 108 w 114"/>
                <a:gd name="T23" fmla="*/ 8 h 44"/>
                <a:gd name="T24" fmla="*/ 110 w 114"/>
                <a:gd name="T25" fmla="*/ 9 h 44"/>
                <a:gd name="T26" fmla="*/ 112 w 114"/>
                <a:gd name="T27" fmla="*/ 12 h 44"/>
                <a:gd name="T28" fmla="*/ 113 w 114"/>
                <a:gd name="T29" fmla="*/ 13 h 44"/>
                <a:gd name="T30" fmla="*/ 114 w 114"/>
                <a:gd name="T31" fmla="*/ 15 h 44"/>
                <a:gd name="T32" fmla="*/ 114 w 114"/>
                <a:gd name="T33" fmla="*/ 17 h 44"/>
                <a:gd name="T34" fmla="*/ 114 w 114"/>
                <a:gd name="T35" fmla="*/ 19 h 44"/>
                <a:gd name="T36" fmla="*/ 113 w 114"/>
                <a:gd name="T37" fmla="*/ 20 h 44"/>
                <a:gd name="T38" fmla="*/ 112 w 114"/>
                <a:gd name="T39" fmla="*/ 22 h 44"/>
                <a:gd name="T40" fmla="*/ 109 w 114"/>
                <a:gd name="T41" fmla="*/ 24 h 44"/>
                <a:gd name="T42" fmla="*/ 105 w 114"/>
                <a:gd name="T43" fmla="*/ 25 h 44"/>
                <a:gd name="T44" fmla="*/ 101 w 114"/>
                <a:gd name="T45" fmla="*/ 27 h 44"/>
                <a:gd name="T46" fmla="*/ 96 w 114"/>
                <a:gd name="T47" fmla="*/ 28 h 44"/>
                <a:gd name="T48" fmla="*/ 91 w 114"/>
                <a:gd name="T49" fmla="*/ 29 h 44"/>
                <a:gd name="T50" fmla="*/ 89 w 114"/>
                <a:gd name="T51" fmla="*/ 31 h 44"/>
                <a:gd name="T52" fmla="*/ 85 w 114"/>
                <a:gd name="T53" fmla="*/ 31 h 44"/>
                <a:gd name="T54" fmla="*/ 81 w 114"/>
                <a:gd name="T55" fmla="*/ 32 h 44"/>
                <a:gd name="T56" fmla="*/ 77 w 114"/>
                <a:gd name="T57" fmla="*/ 33 h 44"/>
                <a:gd name="T58" fmla="*/ 72 w 114"/>
                <a:gd name="T59" fmla="*/ 33 h 44"/>
                <a:gd name="T60" fmla="*/ 67 w 114"/>
                <a:gd name="T61" fmla="*/ 34 h 44"/>
                <a:gd name="T62" fmla="*/ 62 w 114"/>
                <a:gd name="T63" fmla="*/ 36 h 44"/>
                <a:gd name="T64" fmla="*/ 57 w 114"/>
                <a:gd name="T65" fmla="*/ 37 h 44"/>
                <a:gd name="T66" fmla="*/ 51 w 114"/>
                <a:gd name="T67" fmla="*/ 37 h 44"/>
                <a:gd name="T68" fmla="*/ 45 w 114"/>
                <a:gd name="T69" fmla="*/ 38 h 44"/>
                <a:gd name="T70" fmla="*/ 38 w 114"/>
                <a:gd name="T71" fmla="*/ 39 h 44"/>
                <a:gd name="T72" fmla="*/ 32 w 114"/>
                <a:gd name="T73" fmla="*/ 41 h 44"/>
                <a:gd name="T74" fmla="*/ 24 w 114"/>
                <a:gd name="T75" fmla="*/ 41 h 44"/>
                <a:gd name="T76" fmla="*/ 17 w 114"/>
                <a:gd name="T77" fmla="*/ 42 h 44"/>
                <a:gd name="T78" fmla="*/ 9 w 114"/>
                <a:gd name="T79" fmla="*/ 43 h 44"/>
                <a:gd name="T80" fmla="*/ 0 w 114"/>
                <a:gd name="T81" fmla="*/ 44 h 44"/>
                <a:gd name="T82" fmla="*/ 0 w 114"/>
                <a:gd name="T83" fmla="*/ 17 h 44"/>
                <a:gd name="T84" fmla="*/ 3 w 114"/>
                <a:gd name="T85" fmla="*/ 17 h 44"/>
                <a:gd name="T86" fmla="*/ 8 w 114"/>
                <a:gd name="T87" fmla="*/ 17 h 44"/>
                <a:gd name="T88" fmla="*/ 12 w 114"/>
                <a:gd name="T89" fmla="*/ 15 h 44"/>
                <a:gd name="T90" fmla="*/ 17 w 114"/>
                <a:gd name="T91" fmla="*/ 14 h 44"/>
                <a:gd name="T92" fmla="*/ 23 w 114"/>
                <a:gd name="T93" fmla="*/ 13 h 44"/>
                <a:gd name="T94" fmla="*/ 31 w 114"/>
                <a:gd name="T95" fmla="*/ 12 h 44"/>
                <a:gd name="T96" fmla="*/ 38 w 114"/>
                <a:gd name="T97" fmla="*/ 9 h 44"/>
                <a:gd name="T98" fmla="*/ 46 w 114"/>
                <a:gd name="T99" fmla="*/ 7 h 44"/>
                <a:gd name="T100" fmla="*/ 46 w 114"/>
                <a:gd name="T101" fmla="*/ 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4" h="44">
                  <a:moveTo>
                    <a:pt x="46" y="7"/>
                  </a:moveTo>
                  <a:lnTo>
                    <a:pt x="55" y="4"/>
                  </a:lnTo>
                  <a:lnTo>
                    <a:pt x="62" y="3"/>
                  </a:lnTo>
                  <a:lnTo>
                    <a:pt x="70" y="1"/>
                  </a:lnTo>
                  <a:lnTo>
                    <a:pt x="76" y="0"/>
                  </a:lnTo>
                  <a:lnTo>
                    <a:pt x="83" y="0"/>
                  </a:lnTo>
                  <a:lnTo>
                    <a:pt x="89" y="0"/>
                  </a:lnTo>
                  <a:lnTo>
                    <a:pt x="94" y="1"/>
                  </a:lnTo>
                  <a:lnTo>
                    <a:pt x="99" y="1"/>
                  </a:lnTo>
                  <a:lnTo>
                    <a:pt x="103" y="4"/>
                  </a:lnTo>
                  <a:lnTo>
                    <a:pt x="105" y="5"/>
                  </a:lnTo>
                  <a:lnTo>
                    <a:pt x="108" y="8"/>
                  </a:lnTo>
                  <a:lnTo>
                    <a:pt x="110" y="9"/>
                  </a:lnTo>
                  <a:lnTo>
                    <a:pt x="112" y="12"/>
                  </a:lnTo>
                  <a:lnTo>
                    <a:pt x="113" y="13"/>
                  </a:lnTo>
                  <a:lnTo>
                    <a:pt x="114" y="15"/>
                  </a:lnTo>
                  <a:lnTo>
                    <a:pt x="114" y="17"/>
                  </a:lnTo>
                  <a:lnTo>
                    <a:pt x="114" y="19"/>
                  </a:lnTo>
                  <a:lnTo>
                    <a:pt x="113" y="20"/>
                  </a:lnTo>
                  <a:lnTo>
                    <a:pt x="112" y="22"/>
                  </a:lnTo>
                  <a:lnTo>
                    <a:pt x="109" y="24"/>
                  </a:lnTo>
                  <a:lnTo>
                    <a:pt x="105" y="25"/>
                  </a:lnTo>
                  <a:lnTo>
                    <a:pt x="101" y="27"/>
                  </a:lnTo>
                  <a:lnTo>
                    <a:pt x="96" y="28"/>
                  </a:lnTo>
                  <a:lnTo>
                    <a:pt x="91" y="29"/>
                  </a:lnTo>
                  <a:lnTo>
                    <a:pt x="89" y="31"/>
                  </a:lnTo>
                  <a:lnTo>
                    <a:pt x="85" y="31"/>
                  </a:lnTo>
                  <a:lnTo>
                    <a:pt x="81" y="32"/>
                  </a:lnTo>
                  <a:lnTo>
                    <a:pt x="77" y="33"/>
                  </a:lnTo>
                  <a:lnTo>
                    <a:pt x="72" y="33"/>
                  </a:lnTo>
                  <a:lnTo>
                    <a:pt x="67" y="34"/>
                  </a:lnTo>
                  <a:lnTo>
                    <a:pt x="62" y="36"/>
                  </a:lnTo>
                  <a:lnTo>
                    <a:pt x="57" y="37"/>
                  </a:lnTo>
                  <a:lnTo>
                    <a:pt x="51" y="37"/>
                  </a:lnTo>
                  <a:lnTo>
                    <a:pt x="45" y="38"/>
                  </a:lnTo>
                  <a:lnTo>
                    <a:pt x="38" y="39"/>
                  </a:lnTo>
                  <a:lnTo>
                    <a:pt x="32" y="41"/>
                  </a:lnTo>
                  <a:lnTo>
                    <a:pt x="24" y="41"/>
                  </a:lnTo>
                  <a:lnTo>
                    <a:pt x="17" y="42"/>
                  </a:lnTo>
                  <a:lnTo>
                    <a:pt x="9" y="43"/>
                  </a:lnTo>
                  <a:lnTo>
                    <a:pt x="0" y="44"/>
                  </a:lnTo>
                  <a:lnTo>
                    <a:pt x="0" y="17"/>
                  </a:lnTo>
                  <a:lnTo>
                    <a:pt x="3" y="17"/>
                  </a:lnTo>
                  <a:lnTo>
                    <a:pt x="8" y="17"/>
                  </a:lnTo>
                  <a:lnTo>
                    <a:pt x="12" y="15"/>
                  </a:lnTo>
                  <a:lnTo>
                    <a:pt x="17" y="14"/>
                  </a:lnTo>
                  <a:lnTo>
                    <a:pt x="23" y="13"/>
                  </a:lnTo>
                  <a:lnTo>
                    <a:pt x="31" y="12"/>
                  </a:lnTo>
                  <a:lnTo>
                    <a:pt x="38" y="9"/>
                  </a:lnTo>
                  <a:lnTo>
                    <a:pt x="46" y="7"/>
                  </a:lnTo>
                  <a:lnTo>
                    <a:pt x="46" y="7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475"/>
            <p:cNvSpPr/>
            <p:nvPr/>
          </p:nvSpPr>
          <p:spPr bwMode="auto">
            <a:xfrm>
              <a:off x="2541588" y="1577975"/>
              <a:ext cx="311150" cy="300038"/>
            </a:xfrm>
            <a:custGeom>
              <a:avLst/>
              <a:gdLst>
                <a:gd name="T0" fmla="*/ 33 w 196"/>
                <a:gd name="T1" fmla="*/ 161 h 189"/>
                <a:gd name="T2" fmla="*/ 47 w 196"/>
                <a:gd name="T3" fmla="*/ 150 h 189"/>
                <a:gd name="T4" fmla="*/ 62 w 196"/>
                <a:gd name="T5" fmla="*/ 137 h 189"/>
                <a:gd name="T6" fmla="*/ 78 w 196"/>
                <a:gd name="T7" fmla="*/ 123 h 189"/>
                <a:gd name="T8" fmla="*/ 94 w 196"/>
                <a:gd name="T9" fmla="*/ 107 h 189"/>
                <a:gd name="T10" fmla="*/ 108 w 196"/>
                <a:gd name="T11" fmla="*/ 91 h 189"/>
                <a:gd name="T12" fmla="*/ 119 w 196"/>
                <a:gd name="T13" fmla="*/ 75 h 189"/>
                <a:gd name="T14" fmla="*/ 130 w 196"/>
                <a:gd name="T15" fmla="*/ 59 h 189"/>
                <a:gd name="T16" fmla="*/ 138 w 196"/>
                <a:gd name="T17" fmla="*/ 44 h 189"/>
                <a:gd name="T18" fmla="*/ 143 w 196"/>
                <a:gd name="T19" fmla="*/ 32 h 189"/>
                <a:gd name="T20" fmla="*/ 144 w 196"/>
                <a:gd name="T21" fmla="*/ 22 h 189"/>
                <a:gd name="T22" fmla="*/ 144 w 196"/>
                <a:gd name="T23" fmla="*/ 16 h 189"/>
                <a:gd name="T24" fmla="*/ 140 w 196"/>
                <a:gd name="T25" fmla="*/ 12 h 189"/>
                <a:gd name="T26" fmla="*/ 139 w 196"/>
                <a:gd name="T27" fmla="*/ 8 h 189"/>
                <a:gd name="T28" fmla="*/ 139 w 196"/>
                <a:gd name="T29" fmla="*/ 6 h 189"/>
                <a:gd name="T30" fmla="*/ 140 w 196"/>
                <a:gd name="T31" fmla="*/ 3 h 189"/>
                <a:gd name="T32" fmla="*/ 144 w 196"/>
                <a:gd name="T33" fmla="*/ 1 h 189"/>
                <a:gd name="T34" fmla="*/ 150 w 196"/>
                <a:gd name="T35" fmla="*/ 0 h 189"/>
                <a:gd name="T36" fmla="*/ 158 w 196"/>
                <a:gd name="T37" fmla="*/ 0 h 189"/>
                <a:gd name="T38" fmla="*/ 167 w 196"/>
                <a:gd name="T39" fmla="*/ 1 h 189"/>
                <a:gd name="T40" fmla="*/ 177 w 196"/>
                <a:gd name="T41" fmla="*/ 3 h 189"/>
                <a:gd name="T42" fmla="*/ 185 w 196"/>
                <a:gd name="T43" fmla="*/ 7 h 189"/>
                <a:gd name="T44" fmla="*/ 191 w 196"/>
                <a:gd name="T45" fmla="*/ 12 h 189"/>
                <a:gd name="T46" fmla="*/ 195 w 196"/>
                <a:gd name="T47" fmla="*/ 16 h 189"/>
                <a:gd name="T48" fmla="*/ 195 w 196"/>
                <a:gd name="T49" fmla="*/ 22 h 189"/>
                <a:gd name="T50" fmla="*/ 192 w 196"/>
                <a:gd name="T51" fmla="*/ 30 h 189"/>
                <a:gd name="T52" fmla="*/ 187 w 196"/>
                <a:gd name="T53" fmla="*/ 41 h 189"/>
                <a:gd name="T54" fmla="*/ 180 w 196"/>
                <a:gd name="T55" fmla="*/ 55 h 189"/>
                <a:gd name="T56" fmla="*/ 169 w 196"/>
                <a:gd name="T57" fmla="*/ 72 h 189"/>
                <a:gd name="T58" fmla="*/ 156 w 196"/>
                <a:gd name="T59" fmla="*/ 88 h 189"/>
                <a:gd name="T60" fmla="*/ 138 w 196"/>
                <a:gd name="T61" fmla="*/ 104 h 189"/>
                <a:gd name="T62" fmla="*/ 120 w 196"/>
                <a:gd name="T63" fmla="*/ 121 h 189"/>
                <a:gd name="T64" fmla="*/ 99 w 196"/>
                <a:gd name="T65" fmla="*/ 139 h 189"/>
                <a:gd name="T66" fmla="*/ 77 w 196"/>
                <a:gd name="T67" fmla="*/ 154 h 189"/>
                <a:gd name="T68" fmla="*/ 58 w 196"/>
                <a:gd name="T69" fmla="*/ 166 h 189"/>
                <a:gd name="T70" fmla="*/ 41 w 196"/>
                <a:gd name="T71" fmla="*/ 177 h 189"/>
                <a:gd name="T72" fmla="*/ 27 w 196"/>
                <a:gd name="T73" fmla="*/ 184 h 189"/>
                <a:gd name="T74" fmla="*/ 14 w 196"/>
                <a:gd name="T75" fmla="*/ 188 h 189"/>
                <a:gd name="T76" fmla="*/ 6 w 196"/>
                <a:gd name="T77" fmla="*/ 189 h 189"/>
                <a:gd name="T78" fmla="*/ 1 w 196"/>
                <a:gd name="T79" fmla="*/ 189 h 189"/>
                <a:gd name="T80" fmla="*/ 0 w 196"/>
                <a:gd name="T81" fmla="*/ 188 h 189"/>
                <a:gd name="T82" fmla="*/ 3 w 196"/>
                <a:gd name="T83" fmla="*/ 184 h 189"/>
                <a:gd name="T84" fmla="*/ 9 w 196"/>
                <a:gd name="T85" fmla="*/ 178 h 189"/>
                <a:gd name="T86" fmla="*/ 19 w 196"/>
                <a:gd name="T87" fmla="*/ 170 h 189"/>
                <a:gd name="T88" fmla="*/ 25 w 196"/>
                <a:gd name="T89" fmla="*/ 166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" h="189">
                  <a:moveTo>
                    <a:pt x="25" y="166"/>
                  </a:moveTo>
                  <a:lnTo>
                    <a:pt x="33" y="161"/>
                  </a:lnTo>
                  <a:lnTo>
                    <a:pt x="39" y="156"/>
                  </a:lnTo>
                  <a:lnTo>
                    <a:pt x="47" y="150"/>
                  </a:lnTo>
                  <a:lnTo>
                    <a:pt x="54" y="144"/>
                  </a:lnTo>
                  <a:lnTo>
                    <a:pt x="62" y="137"/>
                  </a:lnTo>
                  <a:lnTo>
                    <a:pt x="70" y="131"/>
                  </a:lnTo>
                  <a:lnTo>
                    <a:pt x="78" y="123"/>
                  </a:lnTo>
                  <a:lnTo>
                    <a:pt x="86" y="115"/>
                  </a:lnTo>
                  <a:lnTo>
                    <a:pt x="94" y="107"/>
                  </a:lnTo>
                  <a:lnTo>
                    <a:pt x="101" y="98"/>
                  </a:lnTo>
                  <a:lnTo>
                    <a:pt x="108" y="91"/>
                  </a:lnTo>
                  <a:lnTo>
                    <a:pt x="114" y="83"/>
                  </a:lnTo>
                  <a:lnTo>
                    <a:pt x="119" y="75"/>
                  </a:lnTo>
                  <a:lnTo>
                    <a:pt x="125" y="67"/>
                  </a:lnTo>
                  <a:lnTo>
                    <a:pt x="130" y="59"/>
                  </a:lnTo>
                  <a:lnTo>
                    <a:pt x="135" y="51"/>
                  </a:lnTo>
                  <a:lnTo>
                    <a:pt x="138" y="44"/>
                  </a:lnTo>
                  <a:lnTo>
                    <a:pt x="140" y="37"/>
                  </a:lnTo>
                  <a:lnTo>
                    <a:pt x="143" y="32"/>
                  </a:lnTo>
                  <a:lnTo>
                    <a:pt x="144" y="27"/>
                  </a:lnTo>
                  <a:lnTo>
                    <a:pt x="144" y="22"/>
                  </a:lnTo>
                  <a:lnTo>
                    <a:pt x="144" y="19"/>
                  </a:lnTo>
                  <a:lnTo>
                    <a:pt x="144" y="16"/>
                  </a:lnTo>
                  <a:lnTo>
                    <a:pt x="143" y="13"/>
                  </a:lnTo>
                  <a:lnTo>
                    <a:pt x="140" y="12"/>
                  </a:lnTo>
                  <a:lnTo>
                    <a:pt x="139" y="11"/>
                  </a:lnTo>
                  <a:lnTo>
                    <a:pt x="139" y="8"/>
                  </a:lnTo>
                  <a:lnTo>
                    <a:pt x="139" y="7"/>
                  </a:lnTo>
                  <a:lnTo>
                    <a:pt x="139" y="6"/>
                  </a:lnTo>
                  <a:lnTo>
                    <a:pt x="139" y="5"/>
                  </a:lnTo>
                  <a:lnTo>
                    <a:pt x="140" y="3"/>
                  </a:lnTo>
                  <a:lnTo>
                    <a:pt x="143" y="2"/>
                  </a:lnTo>
                  <a:lnTo>
                    <a:pt x="144" y="1"/>
                  </a:lnTo>
                  <a:lnTo>
                    <a:pt x="147" y="1"/>
                  </a:lnTo>
                  <a:lnTo>
                    <a:pt x="150" y="0"/>
                  </a:lnTo>
                  <a:lnTo>
                    <a:pt x="154" y="0"/>
                  </a:lnTo>
                  <a:lnTo>
                    <a:pt x="158" y="0"/>
                  </a:lnTo>
                  <a:lnTo>
                    <a:pt x="162" y="1"/>
                  </a:lnTo>
                  <a:lnTo>
                    <a:pt x="167" y="1"/>
                  </a:lnTo>
                  <a:lnTo>
                    <a:pt x="173" y="2"/>
                  </a:lnTo>
                  <a:lnTo>
                    <a:pt x="177" y="3"/>
                  </a:lnTo>
                  <a:lnTo>
                    <a:pt x="181" y="6"/>
                  </a:lnTo>
                  <a:lnTo>
                    <a:pt x="185" y="7"/>
                  </a:lnTo>
                  <a:lnTo>
                    <a:pt x="188" y="10"/>
                  </a:lnTo>
                  <a:lnTo>
                    <a:pt x="191" y="12"/>
                  </a:lnTo>
                  <a:lnTo>
                    <a:pt x="192" y="13"/>
                  </a:lnTo>
                  <a:lnTo>
                    <a:pt x="195" y="16"/>
                  </a:lnTo>
                  <a:lnTo>
                    <a:pt x="196" y="19"/>
                  </a:lnTo>
                  <a:lnTo>
                    <a:pt x="195" y="22"/>
                  </a:lnTo>
                  <a:lnTo>
                    <a:pt x="195" y="26"/>
                  </a:lnTo>
                  <a:lnTo>
                    <a:pt x="192" y="30"/>
                  </a:lnTo>
                  <a:lnTo>
                    <a:pt x="190" y="35"/>
                  </a:lnTo>
                  <a:lnTo>
                    <a:pt x="187" y="41"/>
                  </a:lnTo>
                  <a:lnTo>
                    <a:pt x="183" y="48"/>
                  </a:lnTo>
                  <a:lnTo>
                    <a:pt x="180" y="55"/>
                  </a:lnTo>
                  <a:lnTo>
                    <a:pt x="176" y="63"/>
                  </a:lnTo>
                  <a:lnTo>
                    <a:pt x="169" y="72"/>
                  </a:lnTo>
                  <a:lnTo>
                    <a:pt x="163" y="79"/>
                  </a:lnTo>
                  <a:lnTo>
                    <a:pt x="156" y="88"/>
                  </a:lnTo>
                  <a:lnTo>
                    <a:pt x="147" y="97"/>
                  </a:lnTo>
                  <a:lnTo>
                    <a:pt x="138" y="104"/>
                  </a:lnTo>
                  <a:lnTo>
                    <a:pt x="129" y="113"/>
                  </a:lnTo>
                  <a:lnTo>
                    <a:pt x="120" y="121"/>
                  </a:lnTo>
                  <a:lnTo>
                    <a:pt x="109" y="130"/>
                  </a:lnTo>
                  <a:lnTo>
                    <a:pt x="99" y="139"/>
                  </a:lnTo>
                  <a:lnTo>
                    <a:pt x="87" y="146"/>
                  </a:lnTo>
                  <a:lnTo>
                    <a:pt x="77" y="154"/>
                  </a:lnTo>
                  <a:lnTo>
                    <a:pt x="67" y="161"/>
                  </a:lnTo>
                  <a:lnTo>
                    <a:pt x="58" y="166"/>
                  </a:lnTo>
                  <a:lnTo>
                    <a:pt x="49" y="173"/>
                  </a:lnTo>
                  <a:lnTo>
                    <a:pt x="41" y="177"/>
                  </a:lnTo>
                  <a:lnTo>
                    <a:pt x="33" y="182"/>
                  </a:lnTo>
                  <a:lnTo>
                    <a:pt x="27" y="184"/>
                  </a:lnTo>
                  <a:lnTo>
                    <a:pt x="20" y="185"/>
                  </a:lnTo>
                  <a:lnTo>
                    <a:pt x="14" y="188"/>
                  </a:lnTo>
                  <a:lnTo>
                    <a:pt x="10" y="188"/>
                  </a:lnTo>
                  <a:lnTo>
                    <a:pt x="6" y="189"/>
                  </a:lnTo>
                  <a:lnTo>
                    <a:pt x="4" y="189"/>
                  </a:lnTo>
                  <a:lnTo>
                    <a:pt x="1" y="189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1" y="185"/>
                  </a:lnTo>
                  <a:lnTo>
                    <a:pt x="3" y="184"/>
                  </a:lnTo>
                  <a:lnTo>
                    <a:pt x="5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0"/>
                  </a:lnTo>
                  <a:lnTo>
                    <a:pt x="25" y="166"/>
                  </a:lnTo>
                  <a:lnTo>
                    <a:pt x="25" y="16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476"/>
            <p:cNvSpPr/>
            <p:nvPr/>
          </p:nvSpPr>
          <p:spPr bwMode="auto">
            <a:xfrm>
              <a:off x="2768601" y="1666875"/>
              <a:ext cx="715963" cy="261938"/>
            </a:xfrm>
            <a:custGeom>
              <a:avLst/>
              <a:gdLst>
                <a:gd name="T0" fmla="*/ 198 w 451"/>
                <a:gd name="T1" fmla="*/ 76 h 165"/>
                <a:gd name="T2" fmla="*/ 251 w 451"/>
                <a:gd name="T3" fmla="*/ 93 h 165"/>
                <a:gd name="T4" fmla="*/ 301 w 451"/>
                <a:gd name="T5" fmla="*/ 104 h 165"/>
                <a:gd name="T6" fmla="*/ 335 w 451"/>
                <a:gd name="T7" fmla="*/ 110 h 165"/>
                <a:gd name="T8" fmla="*/ 356 w 451"/>
                <a:gd name="T9" fmla="*/ 112 h 165"/>
                <a:gd name="T10" fmla="*/ 377 w 451"/>
                <a:gd name="T11" fmla="*/ 113 h 165"/>
                <a:gd name="T12" fmla="*/ 394 w 451"/>
                <a:gd name="T13" fmla="*/ 114 h 165"/>
                <a:gd name="T14" fmla="*/ 409 w 451"/>
                <a:gd name="T15" fmla="*/ 115 h 165"/>
                <a:gd name="T16" fmla="*/ 422 w 451"/>
                <a:gd name="T17" fmla="*/ 117 h 165"/>
                <a:gd name="T18" fmla="*/ 433 w 451"/>
                <a:gd name="T19" fmla="*/ 119 h 165"/>
                <a:gd name="T20" fmla="*/ 441 w 451"/>
                <a:gd name="T21" fmla="*/ 121 h 165"/>
                <a:gd name="T22" fmla="*/ 446 w 451"/>
                <a:gd name="T23" fmla="*/ 122 h 165"/>
                <a:gd name="T24" fmla="*/ 450 w 451"/>
                <a:gd name="T25" fmla="*/ 124 h 165"/>
                <a:gd name="T26" fmla="*/ 451 w 451"/>
                <a:gd name="T27" fmla="*/ 126 h 165"/>
                <a:gd name="T28" fmla="*/ 449 w 451"/>
                <a:gd name="T29" fmla="*/ 127 h 165"/>
                <a:gd name="T30" fmla="*/ 446 w 451"/>
                <a:gd name="T31" fmla="*/ 128 h 165"/>
                <a:gd name="T32" fmla="*/ 442 w 451"/>
                <a:gd name="T33" fmla="*/ 131 h 165"/>
                <a:gd name="T34" fmla="*/ 436 w 451"/>
                <a:gd name="T35" fmla="*/ 133 h 165"/>
                <a:gd name="T36" fmla="*/ 428 w 451"/>
                <a:gd name="T37" fmla="*/ 136 h 165"/>
                <a:gd name="T38" fmla="*/ 419 w 451"/>
                <a:gd name="T39" fmla="*/ 139 h 165"/>
                <a:gd name="T40" fmla="*/ 408 w 451"/>
                <a:gd name="T41" fmla="*/ 143 h 165"/>
                <a:gd name="T42" fmla="*/ 390 w 451"/>
                <a:gd name="T43" fmla="*/ 148 h 165"/>
                <a:gd name="T44" fmla="*/ 370 w 451"/>
                <a:gd name="T45" fmla="*/ 153 h 165"/>
                <a:gd name="T46" fmla="*/ 353 w 451"/>
                <a:gd name="T47" fmla="*/ 158 h 165"/>
                <a:gd name="T48" fmla="*/ 339 w 451"/>
                <a:gd name="T49" fmla="*/ 161 h 165"/>
                <a:gd name="T50" fmla="*/ 323 w 451"/>
                <a:gd name="T51" fmla="*/ 163 h 165"/>
                <a:gd name="T52" fmla="*/ 313 w 451"/>
                <a:gd name="T53" fmla="*/ 163 h 165"/>
                <a:gd name="T54" fmla="*/ 306 w 451"/>
                <a:gd name="T55" fmla="*/ 165 h 165"/>
                <a:gd name="T56" fmla="*/ 298 w 451"/>
                <a:gd name="T57" fmla="*/ 165 h 165"/>
                <a:gd name="T58" fmla="*/ 294 w 451"/>
                <a:gd name="T59" fmla="*/ 163 h 165"/>
                <a:gd name="T60" fmla="*/ 289 w 451"/>
                <a:gd name="T61" fmla="*/ 162 h 165"/>
                <a:gd name="T62" fmla="*/ 283 w 451"/>
                <a:gd name="T63" fmla="*/ 160 h 165"/>
                <a:gd name="T64" fmla="*/ 274 w 451"/>
                <a:gd name="T65" fmla="*/ 157 h 165"/>
                <a:gd name="T66" fmla="*/ 263 w 451"/>
                <a:gd name="T67" fmla="*/ 152 h 165"/>
                <a:gd name="T68" fmla="*/ 251 w 451"/>
                <a:gd name="T69" fmla="*/ 147 h 165"/>
                <a:gd name="T70" fmla="*/ 237 w 451"/>
                <a:gd name="T71" fmla="*/ 141 h 165"/>
                <a:gd name="T72" fmla="*/ 222 w 451"/>
                <a:gd name="T73" fmla="*/ 132 h 165"/>
                <a:gd name="T74" fmla="*/ 205 w 451"/>
                <a:gd name="T75" fmla="*/ 123 h 165"/>
                <a:gd name="T76" fmla="*/ 184 w 451"/>
                <a:gd name="T77" fmla="*/ 113 h 165"/>
                <a:gd name="T78" fmla="*/ 160 w 451"/>
                <a:gd name="T79" fmla="*/ 100 h 165"/>
                <a:gd name="T80" fmla="*/ 134 w 451"/>
                <a:gd name="T81" fmla="*/ 86 h 165"/>
                <a:gd name="T82" fmla="*/ 104 w 451"/>
                <a:gd name="T83" fmla="*/ 71 h 165"/>
                <a:gd name="T84" fmla="*/ 72 w 451"/>
                <a:gd name="T85" fmla="*/ 54 h 165"/>
                <a:gd name="T86" fmla="*/ 37 w 451"/>
                <a:gd name="T87" fmla="*/ 35 h 165"/>
                <a:gd name="T88" fmla="*/ 0 w 451"/>
                <a:gd name="T89" fmla="*/ 14 h 165"/>
                <a:gd name="T90" fmla="*/ 16 w 451"/>
                <a:gd name="T91" fmla="*/ 3 h 165"/>
                <a:gd name="T92" fmla="*/ 30 w 451"/>
                <a:gd name="T93" fmla="*/ 11 h 165"/>
                <a:gd name="T94" fmla="*/ 47 w 451"/>
                <a:gd name="T95" fmla="*/ 17 h 165"/>
                <a:gd name="T96" fmla="*/ 66 w 451"/>
                <a:gd name="T97" fmla="*/ 26 h 165"/>
                <a:gd name="T98" fmla="*/ 86 w 451"/>
                <a:gd name="T99" fmla="*/ 33 h 165"/>
                <a:gd name="T100" fmla="*/ 109 w 451"/>
                <a:gd name="T101" fmla="*/ 42 h 165"/>
                <a:gd name="T102" fmla="*/ 133 w 451"/>
                <a:gd name="T103" fmla="*/ 51 h 165"/>
                <a:gd name="T104" fmla="*/ 158 w 451"/>
                <a:gd name="T105" fmla="*/ 61 h 165"/>
                <a:gd name="T106" fmla="*/ 172 w 451"/>
                <a:gd name="T107" fmla="*/ 6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51" h="165">
                  <a:moveTo>
                    <a:pt x="172" y="66"/>
                  </a:moveTo>
                  <a:lnTo>
                    <a:pt x="198" y="76"/>
                  </a:lnTo>
                  <a:lnTo>
                    <a:pt x="225" y="85"/>
                  </a:lnTo>
                  <a:lnTo>
                    <a:pt x="251" y="93"/>
                  </a:lnTo>
                  <a:lnTo>
                    <a:pt x="275" y="99"/>
                  </a:lnTo>
                  <a:lnTo>
                    <a:pt x="301" y="104"/>
                  </a:lnTo>
                  <a:lnTo>
                    <a:pt x="323" y="108"/>
                  </a:lnTo>
                  <a:lnTo>
                    <a:pt x="335" y="110"/>
                  </a:lnTo>
                  <a:lnTo>
                    <a:pt x="346" y="112"/>
                  </a:lnTo>
                  <a:lnTo>
                    <a:pt x="356" y="112"/>
                  </a:lnTo>
                  <a:lnTo>
                    <a:pt x="366" y="113"/>
                  </a:lnTo>
                  <a:lnTo>
                    <a:pt x="377" y="113"/>
                  </a:lnTo>
                  <a:lnTo>
                    <a:pt x="385" y="114"/>
                  </a:lnTo>
                  <a:lnTo>
                    <a:pt x="394" y="114"/>
                  </a:lnTo>
                  <a:lnTo>
                    <a:pt x="402" y="115"/>
                  </a:lnTo>
                  <a:lnTo>
                    <a:pt x="409" y="115"/>
                  </a:lnTo>
                  <a:lnTo>
                    <a:pt x="416" y="117"/>
                  </a:lnTo>
                  <a:lnTo>
                    <a:pt x="422" y="117"/>
                  </a:lnTo>
                  <a:lnTo>
                    <a:pt x="428" y="118"/>
                  </a:lnTo>
                  <a:lnTo>
                    <a:pt x="433" y="119"/>
                  </a:lnTo>
                  <a:lnTo>
                    <a:pt x="437" y="119"/>
                  </a:lnTo>
                  <a:lnTo>
                    <a:pt x="441" y="121"/>
                  </a:lnTo>
                  <a:lnTo>
                    <a:pt x="443" y="122"/>
                  </a:lnTo>
                  <a:lnTo>
                    <a:pt x="446" y="122"/>
                  </a:lnTo>
                  <a:lnTo>
                    <a:pt x="449" y="123"/>
                  </a:lnTo>
                  <a:lnTo>
                    <a:pt x="450" y="124"/>
                  </a:lnTo>
                  <a:lnTo>
                    <a:pt x="451" y="126"/>
                  </a:lnTo>
                  <a:lnTo>
                    <a:pt x="451" y="126"/>
                  </a:lnTo>
                  <a:lnTo>
                    <a:pt x="450" y="126"/>
                  </a:lnTo>
                  <a:lnTo>
                    <a:pt x="449" y="127"/>
                  </a:lnTo>
                  <a:lnTo>
                    <a:pt x="447" y="128"/>
                  </a:lnTo>
                  <a:lnTo>
                    <a:pt x="446" y="128"/>
                  </a:lnTo>
                  <a:lnTo>
                    <a:pt x="443" y="129"/>
                  </a:lnTo>
                  <a:lnTo>
                    <a:pt x="442" y="131"/>
                  </a:lnTo>
                  <a:lnTo>
                    <a:pt x="438" y="132"/>
                  </a:lnTo>
                  <a:lnTo>
                    <a:pt x="436" y="133"/>
                  </a:lnTo>
                  <a:lnTo>
                    <a:pt x="432" y="134"/>
                  </a:lnTo>
                  <a:lnTo>
                    <a:pt x="428" y="136"/>
                  </a:lnTo>
                  <a:lnTo>
                    <a:pt x="423" y="138"/>
                  </a:lnTo>
                  <a:lnTo>
                    <a:pt x="419" y="139"/>
                  </a:lnTo>
                  <a:lnTo>
                    <a:pt x="414" y="141"/>
                  </a:lnTo>
                  <a:lnTo>
                    <a:pt x="408" y="143"/>
                  </a:lnTo>
                  <a:lnTo>
                    <a:pt x="403" y="145"/>
                  </a:lnTo>
                  <a:lnTo>
                    <a:pt x="390" y="148"/>
                  </a:lnTo>
                  <a:lnTo>
                    <a:pt x="380" y="151"/>
                  </a:lnTo>
                  <a:lnTo>
                    <a:pt x="370" y="153"/>
                  </a:lnTo>
                  <a:lnTo>
                    <a:pt x="360" y="156"/>
                  </a:lnTo>
                  <a:lnTo>
                    <a:pt x="353" y="158"/>
                  </a:lnTo>
                  <a:lnTo>
                    <a:pt x="345" y="160"/>
                  </a:lnTo>
                  <a:lnTo>
                    <a:pt x="339" y="161"/>
                  </a:lnTo>
                  <a:lnTo>
                    <a:pt x="334" y="162"/>
                  </a:lnTo>
                  <a:lnTo>
                    <a:pt x="323" y="163"/>
                  </a:lnTo>
                  <a:lnTo>
                    <a:pt x="318" y="163"/>
                  </a:lnTo>
                  <a:lnTo>
                    <a:pt x="313" y="163"/>
                  </a:lnTo>
                  <a:lnTo>
                    <a:pt x="310" y="165"/>
                  </a:lnTo>
                  <a:lnTo>
                    <a:pt x="306" y="165"/>
                  </a:lnTo>
                  <a:lnTo>
                    <a:pt x="302" y="165"/>
                  </a:lnTo>
                  <a:lnTo>
                    <a:pt x="298" y="165"/>
                  </a:lnTo>
                  <a:lnTo>
                    <a:pt x="297" y="165"/>
                  </a:lnTo>
                  <a:lnTo>
                    <a:pt x="294" y="163"/>
                  </a:lnTo>
                  <a:lnTo>
                    <a:pt x="292" y="163"/>
                  </a:lnTo>
                  <a:lnTo>
                    <a:pt x="289" y="162"/>
                  </a:lnTo>
                  <a:lnTo>
                    <a:pt x="286" y="161"/>
                  </a:lnTo>
                  <a:lnTo>
                    <a:pt x="283" y="160"/>
                  </a:lnTo>
                  <a:lnTo>
                    <a:pt x="278" y="158"/>
                  </a:lnTo>
                  <a:lnTo>
                    <a:pt x="274" y="157"/>
                  </a:lnTo>
                  <a:lnTo>
                    <a:pt x="269" y="155"/>
                  </a:lnTo>
                  <a:lnTo>
                    <a:pt x="263" y="152"/>
                  </a:lnTo>
                  <a:lnTo>
                    <a:pt x="258" y="150"/>
                  </a:lnTo>
                  <a:lnTo>
                    <a:pt x="251" y="147"/>
                  </a:lnTo>
                  <a:lnTo>
                    <a:pt x="245" y="143"/>
                  </a:lnTo>
                  <a:lnTo>
                    <a:pt x="237" y="141"/>
                  </a:lnTo>
                  <a:lnTo>
                    <a:pt x="230" y="137"/>
                  </a:lnTo>
                  <a:lnTo>
                    <a:pt x="222" y="132"/>
                  </a:lnTo>
                  <a:lnTo>
                    <a:pt x="213" y="128"/>
                  </a:lnTo>
                  <a:lnTo>
                    <a:pt x="205" y="123"/>
                  </a:lnTo>
                  <a:lnTo>
                    <a:pt x="195" y="118"/>
                  </a:lnTo>
                  <a:lnTo>
                    <a:pt x="184" y="113"/>
                  </a:lnTo>
                  <a:lnTo>
                    <a:pt x="173" y="107"/>
                  </a:lnTo>
                  <a:lnTo>
                    <a:pt x="160" y="100"/>
                  </a:lnTo>
                  <a:lnTo>
                    <a:pt x="148" y="94"/>
                  </a:lnTo>
                  <a:lnTo>
                    <a:pt x="134" y="86"/>
                  </a:lnTo>
                  <a:lnTo>
                    <a:pt x="119" y="79"/>
                  </a:lnTo>
                  <a:lnTo>
                    <a:pt x="104" y="71"/>
                  </a:lnTo>
                  <a:lnTo>
                    <a:pt x="88" y="62"/>
                  </a:lnTo>
                  <a:lnTo>
                    <a:pt x="72" y="54"/>
                  </a:lnTo>
                  <a:lnTo>
                    <a:pt x="54" y="45"/>
                  </a:lnTo>
                  <a:lnTo>
                    <a:pt x="37" y="35"/>
                  </a:lnTo>
                  <a:lnTo>
                    <a:pt x="19" y="24"/>
                  </a:lnTo>
                  <a:lnTo>
                    <a:pt x="0" y="14"/>
                  </a:lnTo>
                  <a:lnTo>
                    <a:pt x="10" y="0"/>
                  </a:lnTo>
                  <a:lnTo>
                    <a:pt x="16" y="3"/>
                  </a:lnTo>
                  <a:lnTo>
                    <a:pt x="23" y="7"/>
                  </a:lnTo>
                  <a:lnTo>
                    <a:pt x="30" y="11"/>
                  </a:lnTo>
                  <a:lnTo>
                    <a:pt x="38" y="13"/>
                  </a:lnTo>
                  <a:lnTo>
                    <a:pt x="47" y="17"/>
                  </a:lnTo>
                  <a:lnTo>
                    <a:pt x="56" y="21"/>
                  </a:lnTo>
                  <a:lnTo>
                    <a:pt x="66" y="26"/>
                  </a:lnTo>
                  <a:lnTo>
                    <a:pt x="76" y="30"/>
                  </a:lnTo>
                  <a:lnTo>
                    <a:pt x="86" y="33"/>
                  </a:lnTo>
                  <a:lnTo>
                    <a:pt x="97" y="37"/>
                  </a:lnTo>
                  <a:lnTo>
                    <a:pt x="109" y="42"/>
                  </a:lnTo>
                  <a:lnTo>
                    <a:pt x="120" y="47"/>
                  </a:lnTo>
                  <a:lnTo>
                    <a:pt x="133" y="51"/>
                  </a:lnTo>
                  <a:lnTo>
                    <a:pt x="145" y="56"/>
                  </a:lnTo>
                  <a:lnTo>
                    <a:pt x="158" y="61"/>
                  </a:lnTo>
                  <a:lnTo>
                    <a:pt x="172" y="66"/>
                  </a:lnTo>
                  <a:lnTo>
                    <a:pt x="172" y="6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60" name="图片 59">
            <a:hlinkClick r:id="rId4" action="ppaction://hlinkfil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321" y="2067694"/>
            <a:ext cx="1146122" cy="1152128"/>
          </a:xfrm>
          <a:prstGeom prst="rect">
            <a:avLst/>
          </a:prstGeom>
        </p:spPr>
      </p:pic>
      <p:grpSp>
        <p:nvGrpSpPr>
          <p:cNvPr id="61" name="组合 60"/>
          <p:cNvGrpSpPr/>
          <p:nvPr/>
        </p:nvGrpSpPr>
        <p:grpSpPr>
          <a:xfrm>
            <a:off x="4193120" y="2269905"/>
            <a:ext cx="898525" cy="781050"/>
            <a:chOff x="3576638" y="1085850"/>
            <a:chExt cx="898525" cy="781050"/>
          </a:xfrm>
        </p:grpSpPr>
        <p:sp>
          <p:nvSpPr>
            <p:cNvPr id="62" name="Freeform 477"/>
            <p:cNvSpPr/>
            <p:nvPr/>
          </p:nvSpPr>
          <p:spPr bwMode="auto">
            <a:xfrm>
              <a:off x="3781426" y="1085850"/>
              <a:ext cx="495300" cy="112713"/>
            </a:xfrm>
            <a:custGeom>
              <a:avLst/>
              <a:gdLst>
                <a:gd name="T0" fmla="*/ 172 w 312"/>
                <a:gd name="T1" fmla="*/ 18 h 71"/>
                <a:gd name="T2" fmla="*/ 191 w 312"/>
                <a:gd name="T3" fmla="*/ 13 h 71"/>
                <a:gd name="T4" fmla="*/ 207 w 312"/>
                <a:gd name="T5" fmla="*/ 10 h 71"/>
                <a:gd name="T6" fmla="*/ 221 w 312"/>
                <a:gd name="T7" fmla="*/ 6 h 71"/>
                <a:gd name="T8" fmla="*/ 235 w 312"/>
                <a:gd name="T9" fmla="*/ 4 h 71"/>
                <a:gd name="T10" fmla="*/ 245 w 312"/>
                <a:gd name="T11" fmla="*/ 2 h 71"/>
                <a:gd name="T12" fmla="*/ 254 w 312"/>
                <a:gd name="T13" fmla="*/ 1 h 71"/>
                <a:gd name="T14" fmla="*/ 262 w 312"/>
                <a:gd name="T15" fmla="*/ 0 h 71"/>
                <a:gd name="T16" fmla="*/ 273 w 312"/>
                <a:gd name="T17" fmla="*/ 0 h 71"/>
                <a:gd name="T18" fmla="*/ 283 w 312"/>
                <a:gd name="T19" fmla="*/ 2 h 71"/>
                <a:gd name="T20" fmla="*/ 292 w 312"/>
                <a:gd name="T21" fmla="*/ 5 h 71"/>
                <a:gd name="T22" fmla="*/ 300 w 312"/>
                <a:gd name="T23" fmla="*/ 10 h 71"/>
                <a:gd name="T24" fmla="*/ 305 w 312"/>
                <a:gd name="T25" fmla="*/ 14 h 71"/>
                <a:gd name="T26" fmla="*/ 308 w 312"/>
                <a:gd name="T27" fmla="*/ 18 h 71"/>
                <a:gd name="T28" fmla="*/ 311 w 312"/>
                <a:gd name="T29" fmla="*/ 20 h 71"/>
                <a:gd name="T30" fmla="*/ 312 w 312"/>
                <a:gd name="T31" fmla="*/ 21 h 71"/>
                <a:gd name="T32" fmla="*/ 311 w 312"/>
                <a:gd name="T33" fmla="*/ 23 h 71"/>
                <a:gd name="T34" fmla="*/ 308 w 312"/>
                <a:gd name="T35" fmla="*/ 25 h 71"/>
                <a:gd name="T36" fmla="*/ 303 w 312"/>
                <a:gd name="T37" fmla="*/ 26 h 71"/>
                <a:gd name="T38" fmla="*/ 297 w 312"/>
                <a:gd name="T39" fmla="*/ 29 h 71"/>
                <a:gd name="T40" fmla="*/ 288 w 312"/>
                <a:gd name="T41" fmla="*/ 32 h 71"/>
                <a:gd name="T42" fmla="*/ 278 w 312"/>
                <a:gd name="T43" fmla="*/ 34 h 71"/>
                <a:gd name="T44" fmla="*/ 266 w 312"/>
                <a:gd name="T45" fmla="*/ 37 h 71"/>
                <a:gd name="T46" fmla="*/ 252 w 312"/>
                <a:gd name="T47" fmla="*/ 39 h 71"/>
                <a:gd name="T48" fmla="*/ 190 w 312"/>
                <a:gd name="T49" fmla="*/ 50 h 71"/>
                <a:gd name="T50" fmla="*/ 127 w 312"/>
                <a:gd name="T51" fmla="*/ 62 h 71"/>
                <a:gd name="T52" fmla="*/ 111 w 312"/>
                <a:gd name="T53" fmla="*/ 64 h 71"/>
                <a:gd name="T54" fmla="*/ 97 w 312"/>
                <a:gd name="T55" fmla="*/ 66 h 71"/>
                <a:gd name="T56" fmla="*/ 85 w 312"/>
                <a:gd name="T57" fmla="*/ 68 h 71"/>
                <a:gd name="T58" fmla="*/ 75 w 312"/>
                <a:gd name="T59" fmla="*/ 69 h 71"/>
                <a:gd name="T60" fmla="*/ 66 w 312"/>
                <a:gd name="T61" fmla="*/ 69 h 71"/>
                <a:gd name="T62" fmla="*/ 58 w 312"/>
                <a:gd name="T63" fmla="*/ 71 h 71"/>
                <a:gd name="T64" fmla="*/ 52 w 312"/>
                <a:gd name="T65" fmla="*/ 71 h 71"/>
                <a:gd name="T66" fmla="*/ 48 w 312"/>
                <a:gd name="T67" fmla="*/ 71 h 71"/>
                <a:gd name="T68" fmla="*/ 39 w 312"/>
                <a:gd name="T69" fmla="*/ 69 h 71"/>
                <a:gd name="T70" fmla="*/ 29 w 312"/>
                <a:gd name="T71" fmla="*/ 66 h 71"/>
                <a:gd name="T72" fmla="*/ 17 w 312"/>
                <a:gd name="T73" fmla="*/ 59 h 71"/>
                <a:gd name="T74" fmla="*/ 0 w 312"/>
                <a:gd name="T75" fmla="*/ 52 h 71"/>
                <a:gd name="T76" fmla="*/ 41 w 312"/>
                <a:gd name="T77" fmla="*/ 45 h 71"/>
                <a:gd name="T78" fmla="*/ 81 w 312"/>
                <a:gd name="T79" fmla="*/ 38 h 71"/>
                <a:gd name="T80" fmla="*/ 163 w 312"/>
                <a:gd name="T81" fmla="*/ 2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2" h="71">
                  <a:moveTo>
                    <a:pt x="163" y="20"/>
                  </a:moveTo>
                  <a:lnTo>
                    <a:pt x="172" y="18"/>
                  </a:lnTo>
                  <a:lnTo>
                    <a:pt x="182" y="15"/>
                  </a:lnTo>
                  <a:lnTo>
                    <a:pt x="191" y="13"/>
                  </a:lnTo>
                  <a:lnTo>
                    <a:pt x="199" y="11"/>
                  </a:lnTo>
                  <a:lnTo>
                    <a:pt x="207" y="10"/>
                  </a:lnTo>
                  <a:lnTo>
                    <a:pt x="215" y="8"/>
                  </a:lnTo>
                  <a:lnTo>
                    <a:pt x="221" y="6"/>
                  </a:lnTo>
                  <a:lnTo>
                    <a:pt x="229" y="5"/>
                  </a:lnTo>
                  <a:lnTo>
                    <a:pt x="235" y="4"/>
                  </a:lnTo>
                  <a:lnTo>
                    <a:pt x="240" y="2"/>
                  </a:lnTo>
                  <a:lnTo>
                    <a:pt x="245" y="2"/>
                  </a:lnTo>
                  <a:lnTo>
                    <a:pt x="250" y="1"/>
                  </a:lnTo>
                  <a:lnTo>
                    <a:pt x="254" y="1"/>
                  </a:lnTo>
                  <a:lnTo>
                    <a:pt x="258" y="0"/>
                  </a:lnTo>
                  <a:lnTo>
                    <a:pt x="262" y="0"/>
                  </a:lnTo>
                  <a:lnTo>
                    <a:pt x="264" y="0"/>
                  </a:lnTo>
                  <a:lnTo>
                    <a:pt x="273" y="0"/>
                  </a:lnTo>
                  <a:lnTo>
                    <a:pt x="278" y="1"/>
                  </a:lnTo>
                  <a:lnTo>
                    <a:pt x="283" y="2"/>
                  </a:lnTo>
                  <a:lnTo>
                    <a:pt x="287" y="4"/>
                  </a:lnTo>
                  <a:lnTo>
                    <a:pt x="292" y="5"/>
                  </a:lnTo>
                  <a:lnTo>
                    <a:pt x="296" y="8"/>
                  </a:lnTo>
                  <a:lnTo>
                    <a:pt x="300" y="10"/>
                  </a:lnTo>
                  <a:lnTo>
                    <a:pt x="302" y="13"/>
                  </a:lnTo>
                  <a:lnTo>
                    <a:pt x="305" y="14"/>
                  </a:lnTo>
                  <a:lnTo>
                    <a:pt x="307" y="16"/>
                  </a:lnTo>
                  <a:lnTo>
                    <a:pt x="308" y="18"/>
                  </a:lnTo>
                  <a:lnTo>
                    <a:pt x="310" y="19"/>
                  </a:lnTo>
                  <a:lnTo>
                    <a:pt x="311" y="20"/>
                  </a:lnTo>
                  <a:lnTo>
                    <a:pt x="312" y="21"/>
                  </a:lnTo>
                  <a:lnTo>
                    <a:pt x="312" y="21"/>
                  </a:lnTo>
                  <a:lnTo>
                    <a:pt x="312" y="23"/>
                  </a:lnTo>
                  <a:lnTo>
                    <a:pt x="311" y="23"/>
                  </a:lnTo>
                  <a:lnTo>
                    <a:pt x="310" y="24"/>
                  </a:lnTo>
                  <a:lnTo>
                    <a:pt x="308" y="25"/>
                  </a:lnTo>
                  <a:lnTo>
                    <a:pt x="306" y="25"/>
                  </a:lnTo>
                  <a:lnTo>
                    <a:pt x="303" y="26"/>
                  </a:lnTo>
                  <a:lnTo>
                    <a:pt x="301" y="28"/>
                  </a:lnTo>
                  <a:lnTo>
                    <a:pt x="297" y="29"/>
                  </a:lnTo>
                  <a:lnTo>
                    <a:pt x="293" y="30"/>
                  </a:lnTo>
                  <a:lnTo>
                    <a:pt x="288" y="32"/>
                  </a:lnTo>
                  <a:lnTo>
                    <a:pt x="283" y="33"/>
                  </a:lnTo>
                  <a:lnTo>
                    <a:pt x="278" y="34"/>
                  </a:lnTo>
                  <a:lnTo>
                    <a:pt x="272" y="35"/>
                  </a:lnTo>
                  <a:lnTo>
                    <a:pt x="266" y="37"/>
                  </a:lnTo>
                  <a:lnTo>
                    <a:pt x="259" y="38"/>
                  </a:lnTo>
                  <a:lnTo>
                    <a:pt x="252" y="39"/>
                  </a:lnTo>
                  <a:lnTo>
                    <a:pt x="221" y="44"/>
                  </a:lnTo>
                  <a:lnTo>
                    <a:pt x="190" y="50"/>
                  </a:lnTo>
                  <a:lnTo>
                    <a:pt x="159" y="56"/>
                  </a:lnTo>
                  <a:lnTo>
                    <a:pt x="127" y="62"/>
                  </a:lnTo>
                  <a:lnTo>
                    <a:pt x="119" y="63"/>
                  </a:lnTo>
                  <a:lnTo>
                    <a:pt x="111" y="64"/>
                  </a:lnTo>
                  <a:lnTo>
                    <a:pt x="105" y="66"/>
                  </a:lnTo>
                  <a:lnTo>
                    <a:pt x="97" y="66"/>
                  </a:lnTo>
                  <a:lnTo>
                    <a:pt x="91" y="67"/>
                  </a:lnTo>
                  <a:lnTo>
                    <a:pt x="85" y="68"/>
                  </a:lnTo>
                  <a:lnTo>
                    <a:pt x="80" y="68"/>
                  </a:lnTo>
                  <a:lnTo>
                    <a:pt x="75" y="69"/>
                  </a:lnTo>
                  <a:lnTo>
                    <a:pt x="70" y="69"/>
                  </a:lnTo>
                  <a:lnTo>
                    <a:pt x="66" y="69"/>
                  </a:lnTo>
                  <a:lnTo>
                    <a:pt x="61" y="71"/>
                  </a:lnTo>
                  <a:lnTo>
                    <a:pt x="58" y="71"/>
                  </a:lnTo>
                  <a:lnTo>
                    <a:pt x="54" y="71"/>
                  </a:lnTo>
                  <a:lnTo>
                    <a:pt x="52" y="71"/>
                  </a:lnTo>
                  <a:lnTo>
                    <a:pt x="51" y="71"/>
                  </a:lnTo>
                  <a:lnTo>
                    <a:pt x="48" y="71"/>
                  </a:lnTo>
                  <a:lnTo>
                    <a:pt x="44" y="71"/>
                  </a:lnTo>
                  <a:lnTo>
                    <a:pt x="39" y="69"/>
                  </a:lnTo>
                  <a:lnTo>
                    <a:pt x="34" y="68"/>
                  </a:lnTo>
                  <a:lnTo>
                    <a:pt x="29" y="66"/>
                  </a:lnTo>
                  <a:lnTo>
                    <a:pt x="23" y="63"/>
                  </a:lnTo>
                  <a:lnTo>
                    <a:pt x="17" y="59"/>
                  </a:lnTo>
                  <a:lnTo>
                    <a:pt x="9" y="56"/>
                  </a:lnTo>
                  <a:lnTo>
                    <a:pt x="0" y="52"/>
                  </a:lnTo>
                  <a:lnTo>
                    <a:pt x="20" y="48"/>
                  </a:lnTo>
                  <a:lnTo>
                    <a:pt x="41" y="45"/>
                  </a:lnTo>
                  <a:lnTo>
                    <a:pt x="61" y="42"/>
                  </a:lnTo>
                  <a:lnTo>
                    <a:pt x="81" y="38"/>
                  </a:lnTo>
                  <a:lnTo>
                    <a:pt x="123" y="29"/>
                  </a:lnTo>
                  <a:lnTo>
                    <a:pt x="163" y="20"/>
                  </a:lnTo>
                  <a:lnTo>
                    <a:pt x="163" y="2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478"/>
            <p:cNvSpPr/>
            <p:nvPr/>
          </p:nvSpPr>
          <p:spPr bwMode="auto">
            <a:xfrm>
              <a:off x="3743326" y="1168400"/>
              <a:ext cx="454025" cy="327025"/>
            </a:xfrm>
            <a:custGeom>
              <a:avLst/>
              <a:gdLst>
                <a:gd name="T0" fmla="*/ 123 w 286"/>
                <a:gd name="T1" fmla="*/ 52 h 206"/>
                <a:gd name="T2" fmla="*/ 134 w 286"/>
                <a:gd name="T3" fmla="*/ 25 h 206"/>
                <a:gd name="T4" fmla="*/ 138 w 286"/>
                <a:gd name="T5" fmla="*/ 0 h 206"/>
                <a:gd name="T6" fmla="*/ 154 w 286"/>
                <a:gd name="T7" fmla="*/ 9 h 206"/>
                <a:gd name="T8" fmla="*/ 166 w 286"/>
                <a:gd name="T9" fmla="*/ 16 h 206"/>
                <a:gd name="T10" fmla="*/ 176 w 286"/>
                <a:gd name="T11" fmla="*/ 22 h 206"/>
                <a:gd name="T12" fmla="*/ 181 w 286"/>
                <a:gd name="T13" fmla="*/ 28 h 206"/>
                <a:gd name="T14" fmla="*/ 183 w 286"/>
                <a:gd name="T15" fmla="*/ 33 h 206"/>
                <a:gd name="T16" fmla="*/ 183 w 286"/>
                <a:gd name="T17" fmla="*/ 38 h 206"/>
                <a:gd name="T18" fmla="*/ 178 w 286"/>
                <a:gd name="T19" fmla="*/ 44 h 206"/>
                <a:gd name="T20" fmla="*/ 171 w 286"/>
                <a:gd name="T21" fmla="*/ 54 h 206"/>
                <a:gd name="T22" fmla="*/ 159 w 286"/>
                <a:gd name="T23" fmla="*/ 65 h 206"/>
                <a:gd name="T24" fmla="*/ 145 w 286"/>
                <a:gd name="T25" fmla="*/ 79 h 206"/>
                <a:gd name="T26" fmla="*/ 128 w 286"/>
                <a:gd name="T27" fmla="*/ 96 h 206"/>
                <a:gd name="T28" fmla="*/ 113 w 286"/>
                <a:gd name="T29" fmla="*/ 111 h 206"/>
                <a:gd name="T30" fmla="*/ 100 w 286"/>
                <a:gd name="T31" fmla="*/ 122 h 206"/>
                <a:gd name="T32" fmla="*/ 92 w 286"/>
                <a:gd name="T33" fmla="*/ 131 h 206"/>
                <a:gd name="T34" fmla="*/ 89 w 286"/>
                <a:gd name="T35" fmla="*/ 136 h 206"/>
                <a:gd name="T36" fmla="*/ 87 w 286"/>
                <a:gd name="T37" fmla="*/ 140 h 206"/>
                <a:gd name="T38" fmla="*/ 91 w 286"/>
                <a:gd name="T39" fmla="*/ 140 h 206"/>
                <a:gd name="T40" fmla="*/ 99 w 286"/>
                <a:gd name="T41" fmla="*/ 141 h 206"/>
                <a:gd name="T42" fmla="*/ 111 w 286"/>
                <a:gd name="T43" fmla="*/ 140 h 206"/>
                <a:gd name="T44" fmla="*/ 128 w 286"/>
                <a:gd name="T45" fmla="*/ 139 h 206"/>
                <a:gd name="T46" fmla="*/ 148 w 286"/>
                <a:gd name="T47" fmla="*/ 136 h 206"/>
                <a:gd name="T48" fmla="*/ 221 w 286"/>
                <a:gd name="T49" fmla="*/ 125 h 206"/>
                <a:gd name="T50" fmla="*/ 286 w 286"/>
                <a:gd name="T51" fmla="*/ 138 h 206"/>
                <a:gd name="T52" fmla="*/ 266 w 286"/>
                <a:gd name="T53" fmla="*/ 139 h 206"/>
                <a:gd name="T54" fmla="*/ 238 w 286"/>
                <a:gd name="T55" fmla="*/ 143 h 206"/>
                <a:gd name="T56" fmla="*/ 166 w 286"/>
                <a:gd name="T57" fmla="*/ 158 h 206"/>
                <a:gd name="T58" fmla="*/ 92 w 286"/>
                <a:gd name="T59" fmla="*/ 175 h 206"/>
                <a:gd name="T60" fmla="*/ 66 w 286"/>
                <a:gd name="T61" fmla="*/ 184 h 206"/>
                <a:gd name="T62" fmla="*/ 47 w 286"/>
                <a:gd name="T63" fmla="*/ 193 h 206"/>
                <a:gd name="T64" fmla="*/ 34 w 286"/>
                <a:gd name="T65" fmla="*/ 201 h 206"/>
                <a:gd name="T66" fmla="*/ 25 w 286"/>
                <a:gd name="T67" fmla="*/ 204 h 206"/>
                <a:gd name="T68" fmla="*/ 20 w 286"/>
                <a:gd name="T69" fmla="*/ 206 h 206"/>
                <a:gd name="T70" fmla="*/ 14 w 286"/>
                <a:gd name="T71" fmla="*/ 202 h 206"/>
                <a:gd name="T72" fmla="*/ 9 w 286"/>
                <a:gd name="T73" fmla="*/ 193 h 206"/>
                <a:gd name="T74" fmla="*/ 4 w 286"/>
                <a:gd name="T75" fmla="*/ 180 h 206"/>
                <a:gd name="T76" fmla="*/ 0 w 286"/>
                <a:gd name="T77" fmla="*/ 170 h 206"/>
                <a:gd name="T78" fmla="*/ 1 w 286"/>
                <a:gd name="T79" fmla="*/ 164 h 206"/>
                <a:gd name="T80" fmla="*/ 6 w 286"/>
                <a:gd name="T81" fmla="*/ 159 h 206"/>
                <a:gd name="T82" fmla="*/ 15 w 286"/>
                <a:gd name="T83" fmla="*/ 153 h 206"/>
                <a:gd name="T84" fmla="*/ 29 w 286"/>
                <a:gd name="T85" fmla="*/ 148 h 206"/>
                <a:gd name="T86" fmla="*/ 43 w 286"/>
                <a:gd name="T87" fmla="*/ 143 h 206"/>
                <a:gd name="T88" fmla="*/ 58 w 286"/>
                <a:gd name="T89" fmla="*/ 131 h 206"/>
                <a:gd name="T90" fmla="*/ 72 w 286"/>
                <a:gd name="T91" fmla="*/ 117 h 206"/>
                <a:gd name="T92" fmla="*/ 91 w 286"/>
                <a:gd name="T93" fmla="*/ 97 h 206"/>
                <a:gd name="T94" fmla="*/ 110 w 286"/>
                <a:gd name="T95" fmla="*/ 7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6" h="206">
                  <a:moveTo>
                    <a:pt x="110" y="71"/>
                  </a:moveTo>
                  <a:lnTo>
                    <a:pt x="116" y="60"/>
                  </a:lnTo>
                  <a:lnTo>
                    <a:pt x="123" y="52"/>
                  </a:lnTo>
                  <a:lnTo>
                    <a:pt x="126" y="41"/>
                  </a:lnTo>
                  <a:lnTo>
                    <a:pt x="132" y="33"/>
                  </a:lnTo>
                  <a:lnTo>
                    <a:pt x="134" y="25"/>
                  </a:lnTo>
                  <a:lnTo>
                    <a:pt x="137" y="16"/>
                  </a:lnTo>
                  <a:lnTo>
                    <a:pt x="138" y="7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6"/>
                  </a:lnTo>
                  <a:lnTo>
                    <a:pt x="154" y="9"/>
                  </a:lnTo>
                  <a:lnTo>
                    <a:pt x="158" y="11"/>
                  </a:lnTo>
                  <a:lnTo>
                    <a:pt x="162" y="14"/>
                  </a:lnTo>
                  <a:lnTo>
                    <a:pt x="166" y="16"/>
                  </a:lnTo>
                  <a:lnTo>
                    <a:pt x="169" y="19"/>
                  </a:lnTo>
                  <a:lnTo>
                    <a:pt x="173" y="20"/>
                  </a:lnTo>
                  <a:lnTo>
                    <a:pt x="176" y="22"/>
                  </a:lnTo>
                  <a:lnTo>
                    <a:pt x="177" y="25"/>
                  </a:lnTo>
                  <a:lnTo>
                    <a:pt x="180" y="26"/>
                  </a:lnTo>
                  <a:lnTo>
                    <a:pt x="181" y="28"/>
                  </a:lnTo>
                  <a:lnTo>
                    <a:pt x="182" y="30"/>
                  </a:lnTo>
                  <a:lnTo>
                    <a:pt x="183" y="31"/>
                  </a:lnTo>
                  <a:lnTo>
                    <a:pt x="183" y="33"/>
                  </a:lnTo>
                  <a:lnTo>
                    <a:pt x="185" y="34"/>
                  </a:lnTo>
                  <a:lnTo>
                    <a:pt x="183" y="35"/>
                  </a:lnTo>
                  <a:lnTo>
                    <a:pt x="183" y="38"/>
                  </a:lnTo>
                  <a:lnTo>
                    <a:pt x="182" y="39"/>
                  </a:lnTo>
                  <a:lnTo>
                    <a:pt x="181" y="41"/>
                  </a:lnTo>
                  <a:lnTo>
                    <a:pt x="178" y="44"/>
                  </a:lnTo>
                  <a:lnTo>
                    <a:pt x="177" y="48"/>
                  </a:lnTo>
                  <a:lnTo>
                    <a:pt x="175" y="50"/>
                  </a:lnTo>
                  <a:lnTo>
                    <a:pt x="171" y="54"/>
                  </a:lnTo>
                  <a:lnTo>
                    <a:pt x="168" y="58"/>
                  </a:lnTo>
                  <a:lnTo>
                    <a:pt x="164" y="62"/>
                  </a:lnTo>
                  <a:lnTo>
                    <a:pt x="159" y="65"/>
                  </a:lnTo>
                  <a:lnTo>
                    <a:pt x="156" y="71"/>
                  </a:lnTo>
                  <a:lnTo>
                    <a:pt x="151" y="74"/>
                  </a:lnTo>
                  <a:lnTo>
                    <a:pt x="145" y="79"/>
                  </a:lnTo>
                  <a:lnTo>
                    <a:pt x="139" y="84"/>
                  </a:lnTo>
                  <a:lnTo>
                    <a:pt x="133" y="91"/>
                  </a:lnTo>
                  <a:lnTo>
                    <a:pt x="128" y="96"/>
                  </a:lnTo>
                  <a:lnTo>
                    <a:pt x="121" y="102"/>
                  </a:lnTo>
                  <a:lnTo>
                    <a:pt x="116" y="107"/>
                  </a:lnTo>
                  <a:lnTo>
                    <a:pt x="113" y="111"/>
                  </a:lnTo>
                  <a:lnTo>
                    <a:pt x="108" y="116"/>
                  </a:lnTo>
                  <a:lnTo>
                    <a:pt x="104" y="120"/>
                  </a:lnTo>
                  <a:lnTo>
                    <a:pt x="100" y="122"/>
                  </a:lnTo>
                  <a:lnTo>
                    <a:pt x="97" y="126"/>
                  </a:lnTo>
                  <a:lnTo>
                    <a:pt x="95" y="129"/>
                  </a:lnTo>
                  <a:lnTo>
                    <a:pt x="92" y="131"/>
                  </a:lnTo>
                  <a:lnTo>
                    <a:pt x="91" y="134"/>
                  </a:lnTo>
                  <a:lnTo>
                    <a:pt x="90" y="135"/>
                  </a:lnTo>
                  <a:lnTo>
                    <a:pt x="89" y="136"/>
                  </a:lnTo>
                  <a:lnTo>
                    <a:pt x="87" y="138"/>
                  </a:lnTo>
                  <a:lnTo>
                    <a:pt x="87" y="139"/>
                  </a:lnTo>
                  <a:lnTo>
                    <a:pt x="87" y="140"/>
                  </a:lnTo>
                  <a:lnTo>
                    <a:pt x="89" y="140"/>
                  </a:lnTo>
                  <a:lnTo>
                    <a:pt x="90" y="140"/>
                  </a:lnTo>
                  <a:lnTo>
                    <a:pt x="91" y="140"/>
                  </a:lnTo>
                  <a:lnTo>
                    <a:pt x="94" y="141"/>
                  </a:lnTo>
                  <a:lnTo>
                    <a:pt x="96" y="141"/>
                  </a:lnTo>
                  <a:lnTo>
                    <a:pt x="99" y="141"/>
                  </a:lnTo>
                  <a:lnTo>
                    <a:pt x="102" y="141"/>
                  </a:lnTo>
                  <a:lnTo>
                    <a:pt x="106" y="141"/>
                  </a:lnTo>
                  <a:lnTo>
                    <a:pt x="111" y="140"/>
                  </a:lnTo>
                  <a:lnTo>
                    <a:pt x="116" y="140"/>
                  </a:lnTo>
                  <a:lnTo>
                    <a:pt x="121" y="140"/>
                  </a:lnTo>
                  <a:lnTo>
                    <a:pt x="128" y="139"/>
                  </a:lnTo>
                  <a:lnTo>
                    <a:pt x="134" y="138"/>
                  </a:lnTo>
                  <a:lnTo>
                    <a:pt x="140" y="138"/>
                  </a:lnTo>
                  <a:lnTo>
                    <a:pt x="148" y="136"/>
                  </a:lnTo>
                  <a:lnTo>
                    <a:pt x="156" y="135"/>
                  </a:lnTo>
                  <a:lnTo>
                    <a:pt x="188" y="130"/>
                  </a:lnTo>
                  <a:lnTo>
                    <a:pt x="221" y="125"/>
                  </a:lnTo>
                  <a:lnTo>
                    <a:pt x="253" y="122"/>
                  </a:lnTo>
                  <a:lnTo>
                    <a:pt x="286" y="120"/>
                  </a:lnTo>
                  <a:lnTo>
                    <a:pt x="286" y="138"/>
                  </a:lnTo>
                  <a:lnTo>
                    <a:pt x="281" y="138"/>
                  </a:lnTo>
                  <a:lnTo>
                    <a:pt x="273" y="138"/>
                  </a:lnTo>
                  <a:lnTo>
                    <a:pt x="266" y="139"/>
                  </a:lnTo>
                  <a:lnTo>
                    <a:pt x="258" y="139"/>
                  </a:lnTo>
                  <a:lnTo>
                    <a:pt x="248" y="140"/>
                  </a:lnTo>
                  <a:lnTo>
                    <a:pt x="238" y="143"/>
                  </a:lnTo>
                  <a:lnTo>
                    <a:pt x="226" y="144"/>
                  </a:lnTo>
                  <a:lnTo>
                    <a:pt x="215" y="146"/>
                  </a:lnTo>
                  <a:lnTo>
                    <a:pt x="166" y="158"/>
                  </a:lnTo>
                  <a:lnTo>
                    <a:pt x="115" y="169"/>
                  </a:lnTo>
                  <a:lnTo>
                    <a:pt x="104" y="172"/>
                  </a:lnTo>
                  <a:lnTo>
                    <a:pt x="92" y="175"/>
                  </a:lnTo>
                  <a:lnTo>
                    <a:pt x="82" y="178"/>
                  </a:lnTo>
                  <a:lnTo>
                    <a:pt x="73" y="182"/>
                  </a:lnTo>
                  <a:lnTo>
                    <a:pt x="66" y="184"/>
                  </a:lnTo>
                  <a:lnTo>
                    <a:pt x="58" y="188"/>
                  </a:lnTo>
                  <a:lnTo>
                    <a:pt x="52" y="191"/>
                  </a:lnTo>
                  <a:lnTo>
                    <a:pt x="47" y="193"/>
                  </a:lnTo>
                  <a:lnTo>
                    <a:pt x="43" y="196"/>
                  </a:lnTo>
                  <a:lnTo>
                    <a:pt x="38" y="198"/>
                  </a:lnTo>
                  <a:lnTo>
                    <a:pt x="34" y="201"/>
                  </a:lnTo>
                  <a:lnTo>
                    <a:pt x="30" y="202"/>
                  </a:lnTo>
                  <a:lnTo>
                    <a:pt x="28" y="204"/>
                  </a:lnTo>
                  <a:lnTo>
                    <a:pt x="25" y="204"/>
                  </a:lnTo>
                  <a:lnTo>
                    <a:pt x="23" y="206"/>
                  </a:lnTo>
                  <a:lnTo>
                    <a:pt x="22" y="206"/>
                  </a:lnTo>
                  <a:lnTo>
                    <a:pt x="20" y="206"/>
                  </a:lnTo>
                  <a:lnTo>
                    <a:pt x="18" y="204"/>
                  </a:lnTo>
                  <a:lnTo>
                    <a:pt x="17" y="203"/>
                  </a:lnTo>
                  <a:lnTo>
                    <a:pt x="14" y="202"/>
                  </a:lnTo>
                  <a:lnTo>
                    <a:pt x="13" y="199"/>
                  </a:lnTo>
                  <a:lnTo>
                    <a:pt x="10" y="197"/>
                  </a:lnTo>
                  <a:lnTo>
                    <a:pt x="9" y="193"/>
                  </a:lnTo>
                  <a:lnTo>
                    <a:pt x="6" y="188"/>
                  </a:lnTo>
                  <a:lnTo>
                    <a:pt x="5" y="184"/>
                  </a:lnTo>
                  <a:lnTo>
                    <a:pt x="4" y="180"/>
                  </a:lnTo>
                  <a:lnTo>
                    <a:pt x="3" y="177"/>
                  </a:lnTo>
                  <a:lnTo>
                    <a:pt x="1" y="173"/>
                  </a:lnTo>
                  <a:lnTo>
                    <a:pt x="0" y="170"/>
                  </a:lnTo>
                  <a:lnTo>
                    <a:pt x="0" y="168"/>
                  </a:lnTo>
                  <a:lnTo>
                    <a:pt x="1" y="167"/>
                  </a:lnTo>
                  <a:lnTo>
                    <a:pt x="1" y="164"/>
                  </a:lnTo>
                  <a:lnTo>
                    <a:pt x="3" y="163"/>
                  </a:lnTo>
                  <a:lnTo>
                    <a:pt x="4" y="160"/>
                  </a:lnTo>
                  <a:lnTo>
                    <a:pt x="6" y="159"/>
                  </a:lnTo>
                  <a:lnTo>
                    <a:pt x="9" y="156"/>
                  </a:lnTo>
                  <a:lnTo>
                    <a:pt x="13" y="155"/>
                  </a:lnTo>
                  <a:lnTo>
                    <a:pt x="15" y="153"/>
                  </a:lnTo>
                  <a:lnTo>
                    <a:pt x="20" y="151"/>
                  </a:lnTo>
                  <a:lnTo>
                    <a:pt x="24" y="149"/>
                  </a:lnTo>
                  <a:lnTo>
                    <a:pt x="29" y="148"/>
                  </a:lnTo>
                  <a:lnTo>
                    <a:pt x="34" y="146"/>
                  </a:lnTo>
                  <a:lnTo>
                    <a:pt x="38" y="145"/>
                  </a:lnTo>
                  <a:lnTo>
                    <a:pt x="43" y="143"/>
                  </a:lnTo>
                  <a:lnTo>
                    <a:pt x="48" y="139"/>
                  </a:lnTo>
                  <a:lnTo>
                    <a:pt x="53" y="135"/>
                  </a:lnTo>
                  <a:lnTo>
                    <a:pt x="58" y="131"/>
                  </a:lnTo>
                  <a:lnTo>
                    <a:pt x="62" y="127"/>
                  </a:lnTo>
                  <a:lnTo>
                    <a:pt x="67" y="122"/>
                  </a:lnTo>
                  <a:lnTo>
                    <a:pt x="72" y="117"/>
                  </a:lnTo>
                  <a:lnTo>
                    <a:pt x="78" y="111"/>
                  </a:lnTo>
                  <a:lnTo>
                    <a:pt x="85" y="105"/>
                  </a:lnTo>
                  <a:lnTo>
                    <a:pt x="91" y="97"/>
                  </a:lnTo>
                  <a:lnTo>
                    <a:pt x="97" y="89"/>
                  </a:lnTo>
                  <a:lnTo>
                    <a:pt x="104" y="81"/>
                  </a:lnTo>
                  <a:lnTo>
                    <a:pt x="110" y="71"/>
                  </a:lnTo>
                  <a:lnTo>
                    <a:pt x="110" y="71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479"/>
            <p:cNvSpPr/>
            <p:nvPr/>
          </p:nvSpPr>
          <p:spPr bwMode="auto">
            <a:xfrm>
              <a:off x="4086226" y="1263650"/>
              <a:ext cx="176213" cy="185738"/>
            </a:xfrm>
            <a:custGeom>
              <a:avLst/>
              <a:gdLst>
                <a:gd name="T0" fmla="*/ 32 w 111"/>
                <a:gd name="T1" fmla="*/ 8 h 117"/>
                <a:gd name="T2" fmla="*/ 44 w 111"/>
                <a:gd name="T3" fmla="*/ 14 h 117"/>
                <a:gd name="T4" fmla="*/ 57 w 111"/>
                <a:gd name="T5" fmla="*/ 19 h 117"/>
                <a:gd name="T6" fmla="*/ 63 w 111"/>
                <a:gd name="T7" fmla="*/ 23 h 117"/>
                <a:gd name="T8" fmla="*/ 70 w 111"/>
                <a:gd name="T9" fmla="*/ 27 h 117"/>
                <a:gd name="T10" fmla="*/ 76 w 111"/>
                <a:gd name="T11" fmla="*/ 31 h 117"/>
                <a:gd name="T12" fmla="*/ 82 w 111"/>
                <a:gd name="T13" fmla="*/ 36 h 117"/>
                <a:gd name="T14" fmla="*/ 87 w 111"/>
                <a:gd name="T15" fmla="*/ 40 h 117"/>
                <a:gd name="T16" fmla="*/ 92 w 111"/>
                <a:gd name="T17" fmla="*/ 45 h 117"/>
                <a:gd name="T18" fmla="*/ 98 w 111"/>
                <a:gd name="T19" fmla="*/ 48 h 117"/>
                <a:gd name="T20" fmla="*/ 101 w 111"/>
                <a:gd name="T21" fmla="*/ 52 h 117"/>
                <a:gd name="T22" fmla="*/ 104 w 111"/>
                <a:gd name="T23" fmla="*/ 56 h 117"/>
                <a:gd name="T24" fmla="*/ 106 w 111"/>
                <a:gd name="T25" fmla="*/ 61 h 117"/>
                <a:gd name="T26" fmla="*/ 109 w 111"/>
                <a:gd name="T27" fmla="*/ 65 h 117"/>
                <a:gd name="T28" fmla="*/ 110 w 111"/>
                <a:gd name="T29" fmla="*/ 70 h 117"/>
                <a:gd name="T30" fmla="*/ 111 w 111"/>
                <a:gd name="T31" fmla="*/ 79 h 117"/>
                <a:gd name="T32" fmla="*/ 111 w 111"/>
                <a:gd name="T33" fmla="*/ 86 h 117"/>
                <a:gd name="T34" fmla="*/ 111 w 111"/>
                <a:gd name="T35" fmla="*/ 94 h 117"/>
                <a:gd name="T36" fmla="*/ 110 w 111"/>
                <a:gd name="T37" fmla="*/ 102 h 117"/>
                <a:gd name="T38" fmla="*/ 109 w 111"/>
                <a:gd name="T39" fmla="*/ 105 h 117"/>
                <a:gd name="T40" fmla="*/ 108 w 111"/>
                <a:gd name="T41" fmla="*/ 108 h 117"/>
                <a:gd name="T42" fmla="*/ 106 w 111"/>
                <a:gd name="T43" fmla="*/ 110 h 117"/>
                <a:gd name="T44" fmla="*/ 105 w 111"/>
                <a:gd name="T45" fmla="*/ 113 h 117"/>
                <a:gd name="T46" fmla="*/ 103 w 111"/>
                <a:gd name="T47" fmla="*/ 114 h 117"/>
                <a:gd name="T48" fmla="*/ 101 w 111"/>
                <a:gd name="T49" fmla="*/ 115 h 117"/>
                <a:gd name="T50" fmla="*/ 99 w 111"/>
                <a:gd name="T51" fmla="*/ 117 h 117"/>
                <a:gd name="T52" fmla="*/ 98 w 111"/>
                <a:gd name="T53" fmla="*/ 117 h 117"/>
                <a:gd name="T54" fmla="*/ 95 w 111"/>
                <a:gd name="T55" fmla="*/ 117 h 117"/>
                <a:gd name="T56" fmla="*/ 94 w 111"/>
                <a:gd name="T57" fmla="*/ 115 h 117"/>
                <a:gd name="T58" fmla="*/ 91 w 111"/>
                <a:gd name="T59" fmla="*/ 114 h 117"/>
                <a:gd name="T60" fmla="*/ 89 w 111"/>
                <a:gd name="T61" fmla="*/ 113 h 117"/>
                <a:gd name="T62" fmla="*/ 85 w 111"/>
                <a:gd name="T63" fmla="*/ 112 h 117"/>
                <a:gd name="T64" fmla="*/ 82 w 111"/>
                <a:gd name="T65" fmla="*/ 109 h 117"/>
                <a:gd name="T66" fmla="*/ 77 w 111"/>
                <a:gd name="T67" fmla="*/ 104 h 117"/>
                <a:gd name="T68" fmla="*/ 74 w 111"/>
                <a:gd name="T69" fmla="*/ 100 h 117"/>
                <a:gd name="T70" fmla="*/ 70 w 111"/>
                <a:gd name="T71" fmla="*/ 96 h 117"/>
                <a:gd name="T72" fmla="*/ 65 w 111"/>
                <a:gd name="T73" fmla="*/ 90 h 117"/>
                <a:gd name="T74" fmla="*/ 60 w 111"/>
                <a:gd name="T75" fmla="*/ 84 h 117"/>
                <a:gd name="T76" fmla="*/ 53 w 111"/>
                <a:gd name="T77" fmla="*/ 76 h 117"/>
                <a:gd name="T78" fmla="*/ 47 w 111"/>
                <a:gd name="T79" fmla="*/ 67 h 117"/>
                <a:gd name="T80" fmla="*/ 39 w 111"/>
                <a:gd name="T81" fmla="*/ 59 h 117"/>
                <a:gd name="T82" fmla="*/ 32 w 111"/>
                <a:gd name="T83" fmla="*/ 47 h 117"/>
                <a:gd name="T84" fmla="*/ 23 w 111"/>
                <a:gd name="T85" fmla="*/ 38 h 117"/>
                <a:gd name="T86" fmla="*/ 17 w 111"/>
                <a:gd name="T87" fmla="*/ 29 h 117"/>
                <a:gd name="T88" fmla="*/ 12 w 111"/>
                <a:gd name="T89" fmla="*/ 22 h 117"/>
                <a:gd name="T90" fmla="*/ 7 w 111"/>
                <a:gd name="T91" fmla="*/ 16 h 117"/>
                <a:gd name="T92" fmla="*/ 4 w 111"/>
                <a:gd name="T93" fmla="*/ 9 h 117"/>
                <a:gd name="T94" fmla="*/ 1 w 111"/>
                <a:gd name="T95" fmla="*/ 5 h 117"/>
                <a:gd name="T96" fmla="*/ 1 w 111"/>
                <a:gd name="T97" fmla="*/ 4 h 117"/>
                <a:gd name="T98" fmla="*/ 0 w 111"/>
                <a:gd name="T99" fmla="*/ 3 h 117"/>
                <a:gd name="T100" fmla="*/ 0 w 111"/>
                <a:gd name="T101" fmla="*/ 2 h 117"/>
                <a:gd name="T102" fmla="*/ 1 w 111"/>
                <a:gd name="T103" fmla="*/ 0 h 117"/>
                <a:gd name="T104" fmla="*/ 3 w 111"/>
                <a:gd name="T105" fmla="*/ 0 h 117"/>
                <a:gd name="T106" fmla="*/ 4 w 111"/>
                <a:gd name="T107" fmla="*/ 0 h 117"/>
                <a:gd name="T108" fmla="*/ 7 w 111"/>
                <a:gd name="T109" fmla="*/ 0 h 117"/>
                <a:gd name="T110" fmla="*/ 10 w 111"/>
                <a:gd name="T111" fmla="*/ 0 h 117"/>
                <a:gd name="T112" fmla="*/ 14 w 111"/>
                <a:gd name="T113" fmla="*/ 2 h 117"/>
                <a:gd name="T114" fmla="*/ 19 w 111"/>
                <a:gd name="T115" fmla="*/ 4 h 117"/>
                <a:gd name="T116" fmla="*/ 26 w 111"/>
                <a:gd name="T117" fmla="*/ 5 h 117"/>
                <a:gd name="T118" fmla="*/ 32 w 111"/>
                <a:gd name="T119" fmla="*/ 8 h 117"/>
                <a:gd name="T120" fmla="*/ 32 w 111"/>
                <a:gd name="T121" fmla="*/ 8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1" h="117">
                  <a:moveTo>
                    <a:pt x="32" y="8"/>
                  </a:moveTo>
                  <a:lnTo>
                    <a:pt x="44" y="14"/>
                  </a:lnTo>
                  <a:lnTo>
                    <a:pt x="57" y="19"/>
                  </a:lnTo>
                  <a:lnTo>
                    <a:pt x="63" y="23"/>
                  </a:lnTo>
                  <a:lnTo>
                    <a:pt x="70" y="27"/>
                  </a:lnTo>
                  <a:lnTo>
                    <a:pt x="76" y="31"/>
                  </a:lnTo>
                  <a:lnTo>
                    <a:pt x="82" y="36"/>
                  </a:lnTo>
                  <a:lnTo>
                    <a:pt x="87" y="40"/>
                  </a:lnTo>
                  <a:lnTo>
                    <a:pt x="92" y="45"/>
                  </a:lnTo>
                  <a:lnTo>
                    <a:pt x="98" y="48"/>
                  </a:lnTo>
                  <a:lnTo>
                    <a:pt x="101" y="52"/>
                  </a:lnTo>
                  <a:lnTo>
                    <a:pt x="104" y="56"/>
                  </a:lnTo>
                  <a:lnTo>
                    <a:pt x="106" y="61"/>
                  </a:lnTo>
                  <a:lnTo>
                    <a:pt x="109" y="65"/>
                  </a:lnTo>
                  <a:lnTo>
                    <a:pt x="110" y="70"/>
                  </a:lnTo>
                  <a:lnTo>
                    <a:pt x="111" y="79"/>
                  </a:lnTo>
                  <a:lnTo>
                    <a:pt x="111" y="86"/>
                  </a:lnTo>
                  <a:lnTo>
                    <a:pt x="111" y="94"/>
                  </a:lnTo>
                  <a:lnTo>
                    <a:pt x="110" y="102"/>
                  </a:lnTo>
                  <a:lnTo>
                    <a:pt x="109" y="105"/>
                  </a:lnTo>
                  <a:lnTo>
                    <a:pt x="108" y="108"/>
                  </a:lnTo>
                  <a:lnTo>
                    <a:pt x="106" y="110"/>
                  </a:lnTo>
                  <a:lnTo>
                    <a:pt x="105" y="113"/>
                  </a:lnTo>
                  <a:lnTo>
                    <a:pt x="103" y="114"/>
                  </a:lnTo>
                  <a:lnTo>
                    <a:pt x="101" y="115"/>
                  </a:lnTo>
                  <a:lnTo>
                    <a:pt x="99" y="117"/>
                  </a:lnTo>
                  <a:lnTo>
                    <a:pt x="98" y="117"/>
                  </a:lnTo>
                  <a:lnTo>
                    <a:pt x="95" y="117"/>
                  </a:lnTo>
                  <a:lnTo>
                    <a:pt x="94" y="115"/>
                  </a:lnTo>
                  <a:lnTo>
                    <a:pt x="91" y="114"/>
                  </a:lnTo>
                  <a:lnTo>
                    <a:pt x="89" y="113"/>
                  </a:lnTo>
                  <a:lnTo>
                    <a:pt x="85" y="112"/>
                  </a:lnTo>
                  <a:lnTo>
                    <a:pt x="82" y="109"/>
                  </a:lnTo>
                  <a:lnTo>
                    <a:pt x="77" y="104"/>
                  </a:lnTo>
                  <a:lnTo>
                    <a:pt x="74" y="100"/>
                  </a:lnTo>
                  <a:lnTo>
                    <a:pt x="70" y="96"/>
                  </a:lnTo>
                  <a:lnTo>
                    <a:pt x="65" y="90"/>
                  </a:lnTo>
                  <a:lnTo>
                    <a:pt x="60" y="84"/>
                  </a:lnTo>
                  <a:lnTo>
                    <a:pt x="53" y="76"/>
                  </a:lnTo>
                  <a:lnTo>
                    <a:pt x="47" y="67"/>
                  </a:lnTo>
                  <a:lnTo>
                    <a:pt x="39" y="59"/>
                  </a:lnTo>
                  <a:lnTo>
                    <a:pt x="32" y="47"/>
                  </a:lnTo>
                  <a:lnTo>
                    <a:pt x="23" y="38"/>
                  </a:lnTo>
                  <a:lnTo>
                    <a:pt x="17" y="29"/>
                  </a:lnTo>
                  <a:lnTo>
                    <a:pt x="12" y="22"/>
                  </a:lnTo>
                  <a:lnTo>
                    <a:pt x="7" y="16"/>
                  </a:lnTo>
                  <a:lnTo>
                    <a:pt x="4" y="9"/>
                  </a:lnTo>
                  <a:lnTo>
                    <a:pt x="1" y="5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9" y="4"/>
                  </a:lnTo>
                  <a:lnTo>
                    <a:pt x="26" y="5"/>
                  </a:lnTo>
                  <a:lnTo>
                    <a:pt x="32" y="8"/>
                  </a:lnTo>
                  <a:lnTo>
                    <a:pt x="32" y="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480"/>
            <p:cNvSpPr/>
            <p:nvPr/>
          </p:nvSpPr>
          <p:spPr bwMode="auto">
            <a:xfrm>
              <a:off x="3952876" y="1463675"/>
              <a:ext cx="93663" cy="328613"/>
            </a:xfrm>
            <a:custGeom>
              <a:avLst/>
              <a:gdLst>
                <a:gd name="T0" fmla="*/ 56 w 59"/>
                <a:gd name="T1" fmla="*/ 36 h 207"/>
                <a:gd name="T2" fmla="*/ 55 w 59"/>
                <a:gd name="T3" fmla="*/ 44 h 207"/>
                <a:gd name="T4" fmla="*/ 55 w 59"/>
                <a:gd name="T5" fmla="*/ 56 h 207"/>
                <a:gd name="T6" fmla="*/ 54 w 59"/>
                <a:gd name="T7" fmla="*/ 73 h 207"/>
                <a:gd name="T8" fmla="*/ 54 w 59"/>
                <a:gd name="T9" fmla="*/ 94 h 207"/>
                <a:gd name="T10" fmla="*/ 53 w 59"/>
                <a:gd name="T11" fmla="*/ 120 h 207"/>
                <a:gd name="T12" fmla="*/ 53 w 59"/>
                <a:gd name="T13" fmla="*/ 151 h 207"/>
                <a:gd name="T14" fmla="*/ 53 w 59"/>
                <a:gd name="T15" fmla="*/ 187 h 207"/>
                <a:gd name="T16" fmla="*/ 19 w 59"/>
                <a:gd name="T17" fmla="*/ 207 h 207"/>
                <a:gd name="T18" fmla="*/ 19 w 59"/>
                <a:gd name="T19" fmla="*/ 183 h 207"/>
                <a:gd name="T20" fmla="*/ 19 w 59"/>
                <a:gd name="T21" fmla="*/ 160 h 207"/>
                <a:gd name="T22" fmla="*/ 19 w 59"/>
                <a:gd name="T23" fmla="*/ 140 h 207"/>
                <a:gd name="T24" fmla="*/ 19 w 59"/>
                <a:gd name="T25" fmla="*/ 121 h 207"/>
                <a:gd name="T26" fmla="*/ 19 w 59"/>
                <a:gd name="T27" fmla="*/ 104 h 207"/>
                <a:gd name="T28" fmla="*/ 19 w 59"/>
                <a:gd name="T29" fmla="*/ 89 h 207"/>
                <a:gd name="T30" fmla="*/ 19 w 59"/>
                <a:gd name="T31" fmla="*/ 75 h 207"/>
                <a:gd name="T32" fmla="*/ 19 w 59"/>
                <a:gd name="T33" fmla="*/ 64 h 207"/>
                <a:gd name="T34" fmla="*/ 17 w 59"/>
                <a:gd name="T35" fmla="*/ 45 h 207"/>
                <a:gd name="T36" fmla="*/ 15 w 59"/>
                <a:gd name="T37" fmla="*/ 31 h 207"/>
                <a:gd name="T38" fmla="*/ 11 w 59"/>
                <a:gd name="T39" fmla="*/ 21 h 207"/>
                <a:gd name="T40" fmla="*/ 6 w 59"/>
                <a:gd name="T41" fmla="*/ 15 h 207"/>
                <a:gd name="T42" fmla="*/ 2 w 59"/>
                <a:gd name="T43" fmla="*/ 12 h 207"/>
                <a:gd name="T44" fmla="*/ 0 w 59"/>
                <a:gd name="T45" fmla="*/ 10 h 207"/>
                <a:gd name="T46" fmla="*/ 0 w 59"/>
                <a:gd name="T47" fmla="*/ 6 h 207"/>
                <a:gd name="T48" fmla="*/ 1 w 59"/>
                <a:gd name="T49" fmla="*/ 2 h 207"/>
                <a:gd name="T50" fmla="*/ 5 w 59"/>
                <a:gd name="T51" fmla="*/ 1 h 207"/>
                <a:gd name="T52" fmla="*/ 11 w 59"/>
                <a:gd name="T53" fmla="*/ 0 h 207"/>
                <a:gd name="T54" fmla="*/ 19 w 59"/>
                <a:gd name="T55" fmla="*/ 0 h 207"/>
                <a:gd name="T56" fmla="*/ 29 w 59"/>
                <a:gd name="T57" fmla="*/ 0 h 207"/>
                <a:gd name="T58" fmla="*/ 43 w 59"/>
                <a:gd name="T59" fmla="*/ 3 h 207"/>
                <a:gd name="T60" fmla="*/ 49 w 59"/>
                <a:gd name="T61" fmla="*/ 7 h 207"/>
                <a:gd name="T62" fmla="*/ 55 w 59"/>
                <a:gd name="T63" fmla="*/ 11 h 207"/>
                <a:gd name="T64" fmla="*/ 59 w 59"/>
                <a:gd name="T65" fmla="*/ 18 h 207"/>
                <a:gd name="T66" fmla="*/ 59 w 59"/>
                <a:gd name="T67" fmla="*/ 29 h 207"/>
                <a:gd name="T68" fmla="*/ 58 w 59"/>
                <a:gd name="T69" fmla="*/ 3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9" h="207">
                  <a:moveTo>
                    <a:pt x="58" y="35"/>
                  </a:moveTo>
                  <a:lnTo>
                    <a:pt x="56" y="36"/>
                  </a:lnTo>
                  <a:lnTo>
                    <a:pt x="56" y="40"/>
                  </a:lnTo>
                  <a:lnTo>
                    <a:pt x="55" y="44"/>
                  </a:lnTo>
                  <a:lnTo>
                    <a:pt x="55" y="49"/>
                  </a:lnTo>
                  <a:lnTo>
                    <a:pt x="55" y="56"/>
                  </a:lnTo>
                  <a:lnTo>
                    <a:pt x="54" y="64"/>
                  </a:lnTo>
                  <a:lnTo>
                    <a:pt x="54" y="73"/>
                  </a:lnTo>
                  <a:lnTo>
                    <a:pt x="54" y="83"/>
                  </a:lnTo>
                  <a:lnTo>
                    <a:pt x="54" y="94"/>
                  </a:lnTo>
                  <a:lnTo>
                    <a:pt x="53" y="107"/>
                  </a:lnTo>
                  <a:lnTo>
                    <a:pt x="53" y="120"/>
                  </a:lnTo>
                  <a:lnTo>
                    <a:pt x="53" y="135"/>
                  </a:lnTo>
                  <a:lnTo>
                    <a:pt x="53" y="151"/>
                  </a:lnTo>
                  <a:lnTo>
                    <a:pt x="53" y="169"/>
                  </a:lnTo>
                  <a:lnTo>
                    <a:pt x="53" y="187"/>
                  </a:lnTo>
                  <a:lnTo>
                    <a:pt x="53" y="207"/>
                  </a:lnTo>
                  <a:lnTo>
                    <a:pt x="19" y="207"/>
                  </a:lnTo>
                  <a:lnTo>
                    <a:pt x="19" y="194"/>
                  </a:lnTo>
                  <a:lnTo>
                    <a:pt x="19" y="183"/>
                  </a:lnTo>
                  <a:lnTo>
                    <a:pt x="19" y="171"/>
                  </a:lnTo>
                  <a:lnTo>
                    <a:pt x="19" y="160"/>
                  </a:lnTo>
                  <a:lnTo>
                    <a:pt x="19" y="150"/>
                  </a:lnTo>
                  <a:lnTo>
                    <a:pt x="19" y="140"/>
                  </a:lnTo>
                  <a:lnTo>
                    <a:pt x="19" y="131"/>
                  </a:lnTo>
                  <a:lnTo>
                    <a:pt x="19" y="121"/>
                  </a:lnTo>
                  <a:lnTo>
                    <a:pt x="19" y="113"/>
                  </a:lnTo>
                  <a:lnTo>
                    <a:pt x="19" y="104"/>
                  </a:lnTo>
                  <a:lnTo>
                    <a:pt x="19" y="97"/>
                  </a:lnTo>
                  <a:lnTo>
                    <a:pt x="19" y="89"/>
                  </a:lnTo>
                  <a:lnTo>
                    <a:pt x="19" y="83"/>
                  </a:lnTo>
                  <a:lnTo>
                    <a:pt x="19" y="75"/>
                  </a:lnTo>
                  <a:lnTo>
                    <a:pt x="19" y="70"/>
                  </a:lnTo>
                  <a:lnTo>
                    <a:pt x="19" y="64"/>
                  </a:lnTo>
                  <a:lnTo>
                    <a:pt x="19" y="54"/>
                  </a:lnTo>
                  <a:lnTo>
                    <a:pt x="17" y="45"/>
                  </a:lnTo>
                  <a:lnTo>
                    <a:pt x="16" y="37"/>
                  </a:lnTo>
                  <a:lnTo>
                    <a:pt x="15" y="31"/>
                  </a:lnTo>
                  <a:lnTo>
                    <a:pt x="13" y="26"/>
                  </a:lnTo>
                  <a:lnTo>
                    <a:pt x="11" y="21"/>
                  </a:lnTo>
                  <a:lnTo>
                    <a:pt x="10" y="17"/>
                  </a:lnTo>
                  <a:lnTo>
                    <a:pt x="6" y="15"/>
                  </a:lnTo>
                  <a:lnTo>
                    <a:pt x="3" y="13"/>
                  </a:lnTo>
                  <a:lnTo>
                    <a:pt x="2" y="12"/>
                  </a:lnTo>
                  <a:lnTo>
                    <a:pt x="1" y="11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1" y="5"/>
                  </a:lnTo>
                  <a:lnTo>
                    <a:pt x="1" y="2"/>
                  </a:lnTo>
                  <a:lnTo>
                    <a:pt x="2" y="2"/>
                  </a:lnTo>
                  <a:lnTo>
                    <a:pt x="5" y="1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4" y="0"/>
                  </a:lnTo>
                  <a:lnTo>
                    <a:pt x="29" y="0"/>
                  </a:lnTo>
                  <a:lnTo>
                    <a:pt x="39" y="2"/>
                  </a:lnTo>
                  <a:lnTo>
                    <a:pt x="43" y="3"/>
                  </a:lnTo>
                  <a:lnTo>
                    <a:pt x="46" y="6"/>
                  </a:lnTo>
                  <a:lnTo>
                    <a:pt x="49" y="7"/>
                  </a:lnTo>
                  <a:lnTo>
                    <a:pt x="53" y="8"/>
                  </a:lnTo>
                  <a:lnTo>
                    <a:pt x="55" y="11"/>
                  </a:lnTo>
                  <a:lnTo>
                    <a:pt x="58" y="12"/>
                  </a:lnTo>
                  <a:lnTo>
                    <a:pt x="59" y="18"/>
                  </a:lnTo>
                  <a:lnTo>
                    <a:pt x="59" y="24"/>
                  </a:lnTo>
                  <a:lnTo>
                    <a:pt x="59" y="29"/>
                  </a:lnTo>
                  <a:lnTo>
                    <a:pt x="58" y="35"/>
                  </a:lnTo>
                  <a:lnTo>
                    <a:pt x="58" y="3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481"/>
            <p:cNvSpPr/>
            <p:nvPr/>
          </p:nvSpPr>
          <p:spPr bwMode="auto">
            <a:xfrm>
              <a:off x="3789363" y="1552575"/>
              <a:ext cx="447675" cy="98425"/>
            </a:xfrm>
            <a:custGeom>
              <a:avLst/>
              <a:gdLst>
                <a:gd name="T0" fmla="*/ 8 w 282"/>
                <a:gd name="T1" fmla="*/ 51 h 62"/>
                <a:gd name="T2" fmla="*/ 4 w 282"/>
                <a:gd name="T3" fmla="*/ 47 h 62"/>
                <a:gd name="T4" fmla="*/ 1 w 282"/>
                <a:gd name="T5" fmla="*/ 45 h 62"/>
                <a:gd name="T6" fmla="*/ 0 w 282"/>
                <a:gd name="T7" fmla="*/ 42 h 62"/>
                <a:gd name="T8" fmla="*/ 1 w 282"/>
                <a:gd name="T9" fmla="*/ 41 h 62"/>
                <a:gd name="T10" fmla="*/ 4 w 282"/>
                <a:gd name="T11" fmla="*/ 40 h 62"/>
                <a:gd name="T12" fmla="*/ 8 w 282"/>
                <a:gd name="T13" fmla="*/ 40 h 62"/>
                <a:gd name="T14" fmla="*/ 14 w 282"/>
                <a:gd name="T15" fmla="*/ 40 h 62"/>
                <a:gd name="T16" fmla="*/ 20 w 282"/>
                <a:gd name="T17" fmla="*/ 40 h 62"/>
                <a:gd name="T18" fmla="*/ 29 w 282"/>
                <a:gd name="T19" fmla="*/ 37 h 62"/>
                <a:gd name="T20" fmla="*/ 39 w 282"/>
                <a:gd name="T21" fmla="*/ 36 h 62"/>
                <a:gd name="T22" fmla="*/ 49 w 282"/>
                <a:gd name="T23" fmla="*/ 35 h 62"/>
                <a:gd name="T24" fmla="*/ 57 w 282"/>
                <a:gd name="T25" fmla="*/ 33 h 62"/>
                <a:gd name="T26" fmla="*/ 66 w 282"/>
                <a:gd name="T27" fmla="*/ 32 h 62"/>
                <a:gd name="T28" fmla="*/ 76 w 282"/>
                <a:gd name="T29" fmla="*/ 29 h 62"/>
                <a:gd name="T30" fmla="*/ 89 w 282"/>
                <a:gd name="T31" fmla="*/ 28 h 62"/>
                <a:gd name="T32" fmla="*/ 104 w 282"/>
                <a:gd name="T33" fmla="*/ 24 h 62"/>
                <a:gd name="T34" fmla="*/ 120 w 282"/>
                <a:gd name="T35" fmla="*/ 22 h 62"/>
                <a:gd name="T36" fmla="*/ 138 w 282"/>
                <a:gd name="T37" fmla="*/ 18 h 62"/>
                <a:gd name="T38" fmla="*/ 157 w 282"/>
                <a:gd name="T39" fmla="*/ 13 h 62"/>
                <a:gd name="T40" fmla="*/ 173 w 282"/>
                <a:gd name="T41" fmla="*/ 11 h 62"/>
                <a:gd name="T42" fmla="*/ 188 w 282"/>
                <a:gd name="T43" fmla="*/ 8 h 62"/>
                <a:gd name="T44" fmla="*/ 202 w 282"/>
                <a:gd name="T45" fmla="*/ 5 h 62"/>
                <a:gd name="T46" fmla="*/ 214 w 282"/>
                <a:gd name="T47" fmla="*/ 3 h 62"/>
                <a:gd name="T48" fmla="*/ 224 w 282"/>
                <a:gd name="T49" fmla="*/ 2 h 62"/>
                <a:gd name="T50" fmla="*/ 233 w 282"/>
                <a:gd name="T51" fmla="*/ 2 h 62"/>
                <a:gd name="T52" fmla="*/ 239 w 282"/>
                <a:gd name="T53" fmla="*/ 0 h 62"/>
                <a:gd name="T54" fmla="*/ 248 w 282"/>
                <a:gd name="T55" fmla="*/ 0 h 62"/>
                <a:gd name="T56" fmla="*/ 261 w 282"/>
                <a:gd name="T57" fmla="*/ 2 h 62"/>
                <a:gd name="T58" fmla="*/ 272 w 282"/>
                <a:gd name="T59" fmla="*/ 5 h 62"/>
                <a:gd name="T60" fmla="*/ 279 w 282"/>
                <a:gd name="T61" fmla="*/ 12 h 62"/>
                <a:gd name="T62" fmla="*/ 282 w 282"/>
                <a:gd name="T63" fmla="*/ 17 h 62"/>
                <a:gd name="T64" fmla="*/ 279 w 282"/>
                <a:gd name="T65" fmla="*/ 18 h 62"/>
                <a:gd name="T66" fmla="*/ 272 w 282"/>
                <a:gd name="T67" fmla="*/ 22 h 62"/>
                <a:gd name="T68" fmla="*/ 262 w 282"/>
                <a:gd name="T69" fmla="*/ 24 h 62"/>
                <a:gd name="T70" fmla="*/ 248 w 282"/>
                <a:gd name="T71" fmla="*/ 28 h 62"/>
                <a:gd name="T72" fmla="*/ 230 w 282"/>
                <a:gd name="T73" fmla="*/ 32 h 62"/>
                <a:gd name="T74" fmla="*/ 209 w 282"/>
                <a:gd name="T75" fmla="*/ 36 h 62"/>
                <a:gd name="T76" fmla="*/ 185 w 282"/>
                <a:gd name="T77" fmla="*/ 40 h 62"/>
                <a:gd name="T78" fmla="*/ 156 w 282"/>
                <a:gd name="T79" fmla="*/ 45 h 62"/>
                <a:gd name="T80" fmla="*/ 130 w 282"/>
                <a:gd name="T81" fmla="*/ 48 h 62"/>
                <a:gd name="T82" fmla="*/ 108 w 282"/>
                <a:gd name="T83" fmla="*/ 52 h 62"/>
                <a:gd name="T84" fmla="*/ 87 w 282"/>
                <a:gd name="T85" fmla="*/ 56 h 62"/>
                <a:gd name="T86" fmla="*/ 71 w 282"/>
                <a:gd name="T87" fmla="*/ 59 h 62"/>
                <a:gd name="T88" fmla="*/ 58 w 282"/>
                <a:gd name="T89" fmla="*/ 60 h 62"/>
                <a:gd name="T90" fmla="*/ 49 w 282"/>
                <a:gd name="T91" fmla="*/ 61 h 62"/>
                <a:gd name="T92" fmla="*/ 43 w 282"/>
                <a:gd name="T93" fmla="*/ 62 h 62"/>
                <a:gd name="T94" fmla="*/ 34 w 282"/>
                <a:gd name="T95" fmla="*/ 61 h 62"/>
                <a:gd name="T96" fmla="*/ 20 w 282"/>
                <a:gd name="T97" fmla="*/ 57 h 62"/>
                <a:gd name="T98" fmla="*/ 13 w 282"/>
                <a:gd name="T99" fmla="*/ 5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2" h="62">
                  <a:moveTo>
                    <a:pt x="13" y="55"/>
                  </a:moveTo>
                  <a:lnTo>
                    <a:pt x="8" y="51"/>
                  </a:lnTo>
                  <a:lnTo>
                    <a:pt x="5" y="50"/>
                  </a:lnTo>
                  <a:lnTo>
                    <a:pt x="4" y="47"/>
                  </a:lnTo>
                  <a:lnTo>
                    <a:pt x="3" y="46"/>
                  </a:lnTo>
                  <a:lnTo>
                    <a:pt x="1" y="45"/>
                  </a:lnTo>
                  <a:lnTo>
                    <a:pt x="0" y="43"/>
                  </a:lnTo>
                  <a:lnTo>
                    <a:pt x="0" y="42"/>
                  </a:lnTo>
                  <a:lnTo>
                    <a:pt x="1" y="41"/>
                  </a:lnTo>
                  <a:lnTo>
                    <a:pt x="1" y="41"/>
                  </a:lnTo>
                  <a:lnTo>
                    <a:pt x="3" y="41"/>
                  </a:lnTo>
                  <a:lnTo>
                    <a:pt x="4" y="40"/>
                  </a:lnTo>
                  <a:lnTo>
                    <a:pt x="5" y="40"/>
                  </a:lnTo>
                  <a:lnTo>
                    <a:pt x="8" y="40"/>
                  </a:lnTo>
                  <a:lnTo>
                    <a:pt x="10" y="40"/>
                  </a:lnTo>
                  <a:lnTo>
                    <a:pt x="14" y="40"/>
                  </a:lnTo>
                  <a:lnTo>
                    <a:pt x="17" y="40"/>
                  </a:lnTo>
                  <a:lnTo>
                    <a:pt x="20" y="40"/>
                  </a:lnTo>
                  <a:lnTo>
                    <a:pt x="24" y="38"/>
                  </a:lnTo>
                  <a:lnTo>
                    <a:pt x="29" y="37"/>
                  </a:lnTo>
                  <a:lnTo>
                    <a:pt x="34" y="37"/>
                  </a:lnTo>
                  <a:lnTo>
                    <a:pt x="39" y="36"/>
                  </a:lnTo>
                  <a:lnTo>
                    <a:pt x="46" y="35"/>
                  </a:lnTo>
                  <a:lnTo>
                    <a:pt x="49" y="35"/>
                  </a:lnTo>
                  <a:lnTo>
                    <a:pt x="52" y="35"/>
                  </a:lnTo>
                  <a:lnTo>
                    <a:pt x="57" y="33"/>
                  </a:lnTo>
                  <a:lnTo>
                    <a:pt x="61" y="32"/>
                  </a:lnTo>
                  <a:lnTo>
                    <a:pt x="66" y="32"/>
                  </a:lnTo>
                  <a:lnTo>
                    <a:pt x="71" y="31"/>
                  </a:lnTo>
                  <a:lnTo>
                    <a:pt x="76" y="29"/>
                  </a:lnTo>
                  <a:lnTo>
                    <a:pt x="82" y="29"/>
                  </a:lnTo>
                  <a:lnTo>
                    <a:pt x="89" y="28"/>
                  </a:lnTo>
                  <a:lnTo>
                    <a:pt x="96" y="27"/>
                  </a:lnTo>
                  <a:lnTo>
                    <a:pt x="104" y="24"/>
                  </a:lnTo>
                  <a:lnTo>
                    <a:pt x="111" y="23"/>
                  </a:lnTo>
                  <a:lnTo>
                    <a:pt x="120" y="22"/>
                  </a:lnTo>
                  <a:lnTo>
                    <a:pt x="128" y="19"/>
                  </a:lnTo>
                  <a:lnTo>
                    <a:pt x="138" y="18"/>
                  </a:lnTo>
                  <a:lnTo>
                    <a:pt x="148" y="16"/>
                  </a:lnTo>
                  <a:lnTo>
                    <a:pt x="157" y="13"/>
                  </a:lnTo>
                  <a:lnTo>
                    <a:pt x="166" y="12"/>
                  </a:lnTo>
                  <a:lnTo>
                    <a:pt x="173" y="11"/>
                  </a:lnTo>
                  <a:lnTo>
                    <a:pt x="182" y="9"/>
                  </a:lnTo>
                  <a:lnTo>
                    <a:pt x="188" y="8"/>
                  </a:lnTo>
                  <a:lnTo>
                    <a:pt x="196" y="7"/>
                  </a:lnTo>
                  <a:lnTo>
                    <a:pt x="202" y="5"/>
                  </a:lnTo>
                  <a:lnTo>
                    <a:pt x="209" y="4"/>
                  </a:lnTo>
                  <a:lnTo>
                    <a:pt x="214" y="3"/>
                  </a:lnTo>
                  <a:lnTo>
                    <a:pt x="219" y="3"/>
                  </a:lnTo>
                  <a:lnTo>
                    <a:pt x="224" y="2"/>
                  </a:lnTo>
                  <a:lnTo>
                    <a:pt x="229" y="2"/>
                  </a:lnTo>
                  <a:lnTo>
                    <a:pt x="233" y="2"/>
                  </a:lnTo>
                  <a:lnTo>
                    <a:pt x="235" y="0"/>
                  </a:lnTo>
                  <a:lnTo>
                    <a:pt x="239" y="0"/>
                  </a:lnTo>
                  <a:lnTo>
                    <a:pt x="242" y="0"/>
                  </a:lnTo>
                  <a:lnTo>
                    <a:pt x="248" y="0"/>
                  </a:lnTo>
                  <a:lnTo>
                    <a:pt x="255" y="0"/>
                  </a:lnTo>
                  <a:lnTo>
                    <a:pt x="261" y="2"/>
                  </a:lnTo>
                  <a:lnTo>
                    <a:pt x="267" y="3"/>
                  </a:lnTo>
                  <a:lnTo>
                    <a:pt x="272" y="5"/>
                  </a:lnTo>
                  <a:lnTo>
                    <a:pt x="276" y="8"/>
                  </a:lnTo>
                  <a:lnTo>
                    <a:pt x="279" y="12"/>
                  </a:lnTo>
                  <a:lnTo>
                    <a:pt x="282" y="16"/>
                  </a:lnTo>
                  <a:lnTo>
                    <a:pt x="282" y="17"/>
                  </a:lnTo>
                  <a:lnTo>
                    <a:pt x="281" y="17"/>
                  </a:lnTo>
                  <a:lnTo>
                    <a:pt x="279" y="18"/>
                  </a:lnTo>
                  <a:lnTo>
                    <a:pt x="276" y="19"/>
                  </a:lnTo>
                  <a:lnTo>
                    <a:pt x="272" y="22"/>
                  </a:lnTo>
                  <a:lnTo>
                    <a:pt x="268" y="23"/>
                  </a:lnTo>
                  <a:lnTo>
                    <a:pt x="262" y="24"/>
                  </a:lnTo>
                  <a:lnTo>
                    <a:pt x="255" y="26"/>
                  </a:lnTo>
                  <a:lnTo>
                    <a:pt x="248" y="28"/>
                  </a:lnTo>
                  <a:lnTo>
                    <a:pt x="239" y="29"/>
                  </a:lnTo>
                  <a:lnTo>
                    <a:pt x="230" y="32"/>
                  </a:lnTo>
                  <a:lnTo>
                    <a:pt x="220" y="33"/>
                  </a:lnTo>
                  <a:lnTo>
                    <a:pt x="209" y="36"/>
                  </a:lnTo>
                  <a:lnTo>
                    <a:pt x="197" y="38"/>
                  </a:lnTo>
                  <a:lnTo>
                    <a:pt x="185" y="40"/>
                  </a:lnTo>
                  <a:lnTo>
                    <a:pt x="171" y="42"/>
                  </a:lnTo>
                  <a:lnTo>
                    <a:pt x="156" y="45"/>
                  </a:lnTo>
                  <a:lnTo>
                    <a:pt x="143" y="47"/>
                  </a:lnTo>
                  <a:lnTo>
                    <a:pt x="130" y="48"/>
                  </a:lnTo>
                  <a:lnTo>
                    <a:pt x="118" y="51"/>
                  </a:lnTo>
                  <a:lnTo>
                    <a:pt x="108" y="52"/>
                  </a:lnTo>
                  <a:lnTo>
                    <a:pt x="96" y="53"/>
                  </a:lnTo>
                  <a:lnTo>
                    <a:pt x="87" y="56"/>
                  </a:lnTo>
                  <a:lnTo>
                    <a:pt x="79" y="57"/>
                  </a:lnTo>
                  <a:lnTo>
                    <a:pt x="71" y="59"/>
                  </a:lnTo>
                  <a:lnTo>
                    <a:pt x="65" y="59"/>
                  </a:lnTo>
                  <a:lnTo>
                    <a:pt x="58" y="60"/>
                  </a:lnTo>
                  <a:lnTo>
                    <a:pt x="53" y="61"/>
                  </a:lnTo>
                  <a:lnTo>
                    <a:pt x="49" y="61"/>
                  </a:lnTo>
                  <a:lnTo>
                    <a:pt x="46" y="61"/>
                  </a:lnTo>
                  <a:lnTo>
                    <a:pt x="43" y="62"/>
                  </a:lnTo>
                  <a:lnTo>
                    <a:pt x="41" y="62"/>
                  </a:lnTo>
                  <a:lnTo>
                    <a:pt x="34" y="61"/>
                  </a:lnTo>
                  <a:lnTo>
                    <a:pt x="28" y="60"/>
                  </a:lnTo>
                  <a:lnTo>
                    <a:pt x="20" y="57"/>
                  </a:lnTo>
                  <a:lnTo>
                    <a:pt x="13" y="55"/>
                  </a:lnTo>
                  <a:lnTo>
                    <a:pt x="13" y="5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482"/>
            <p:cNvSpPr/>
            <p:nvPr/>
          </p:nvSpPr>
          <p:spPr bwMode="auto">
            <a:xfrm>
              <a:off x="3576638" y="1730375"/>
              <a:ext cx="898525" cy="136525"/>
            </a:xfrm>
            <a:custGeom>
              <a:avLst/>
              <a:gdLst>
                <a:gd name="T0" fmla="*/ 444 w 566"/>
                <a:gd name="T1" fmla="*/ 39 h 86"/>
                <a:gd name="T2" fmla="*/ 427 w 566"/>
                <a:gd name="T3" fmla="*/ 39 h 86"/>
                <a:gd name="T4" fmla="*/ 405 w 566"/>
                <a:gd name="T5" fmla="*/ 40 h 86"/>
                <a:gd name="T6" fmla="*/ 377 w 566"/>
                <a:gd name="T7" fmla="*/ 43 h 86"/>
                <a:gd name="T8" fmla="*/ 343 w 566"/>
                <a:gd name="T9" fmla="*/ 45 h 86"/>
                <a:gd name="T10" fmla="*/ 290 w 566"/>
                <a:gd name="T11" fmla="*/ 51 h 86"/>
                <a:gd name="T12" fmla="*/ 216 w 566"/>
                <a:gd name="T13" fmla="*/ 59 h 86"/>
                <a:gd name="T14" fmla="*/ 152 w 566"/>
                <a:gd name="T15" fmla="*/ 69 h 86"/>
                <a:gd name="T16" fmla="*/ 114 w 566"/>
                <a:gd name="T17" fmla="*/ 75 h 86"/>
                <a:gd name="T18" fmla="*/ 91 w 566"/>
                <a:gd name="T19" fmla="*/ 79 h 86"/>
                <a:gd name="T20" fmla="*/ 72 w 566"/>
                <a:gd name="T21" fmla="*/ 82 h 86"/>
                <a:gd name="T22" fmla="*/ 58 w 566"/>
                <a:gd name="T23" fmla="*/ 84 h 86"/>
                <a:gd name="T24" fmla="*/ 50 w 566"/>
                <a:gd name="T25" fmla="*/ 84 h 86"/>
                <a:gd name="T26" fmla="*/ 43 w 566"/>
                <a:gd name="T27" fmla="*/ 84 h 86"/>
                <a:gd name="T28" fmla="*/ 33 w 566"/>
                <a:gd name="T29" fmla="*/ 82 h 86"/>
                <a:gd name="T30" fmla="*/ 18 w 566"/>
                <a:gd name="T31" fmla="*/ 73 h 86"/>
                <a:gd name="T32" fmla="*/ 7 w 566"/>
                <a:gd name="T33" fmla="*/ 63 h 86"/>
                <a:gd name="T34" fmla="*/ 1 w 566"/>
                <a:gd name="T35" fmla="*/ 55 h 86"/>
                <a:gd name="T36" fmla="*/ 0 w 566"/>
                <a:gd name="T37" fmla="*/ 51 h 86"/>
                <a:gd name="T38" fmla="*/ 8 w 566"/>
                <a:gd name="T39" fmla="*/ 50 h 86"/>
                <a:gd name="T40" fmla="*/ 13 w 566"/>
                <a:gd name="T41" fmla="*/ 50 h 86"/>
                <a:gd name="T42" fmla="*/ 27 w 566"/>
                <a:gd name="T43" fmla="*/ 49 h 86"/>
                <a:gd name="T44" fmla="*/ 47 w 566"/>
                <a:gd name="T45" fmla="*/ 46 h 86"/>
                <a:gd name="T46" fmla="*/ 75 w 566"/>
                <a:gd name="T47" fmla="*/ 44 h 86"/>
                <a:gd name="T48" fmla="*/ 111 w 566"/>
                <a:gd name="T49" fmla="*/ 40 h 86"/>
                <a:gd name="T50" fmla="*/ 234 w 566"/>
                <a:gd name="T51" fmla="*/ 26 h 86"/>
                <a:gd name="T52" fmla="*/ 355 w 566"/>
                <a:gd name="T53" fmla="*/ 10 h 86"/>
                <a:gd name="T54" fmla="*/ 389 w 566"/>
                <a:gd name="T55" fmla="*/ 6 h 86"/>
                <a:gd name="T56" fmla="*/ 420 w 566"/>
                <a:gd name="T57" fmla="*/ 3 h 86"/>
                <a:gd name="T58" fmla="*/ 446 w 566"/>
                <a:gd name="T59" fmla="*/ 1 h 86"/>
                <a:gd name="T60" fmla="*/ 468 w 566"/>
                <a:gd name="T61" fmla="*/ 0 h 86"/>
                <a:gd name="T62" fmla="*/ 484 w 566"/>
                <a:gd name="T63" fmla="*/ 0 h 86"/>
                <a:gd name="T64" fmla="*/ 508 w 566"/>
                <a:gd name="T65" fmla="*/ 1 h 86"/>
                <a:gd name="T66" fmla="*/ 530 w 566"/>
                <a:gd name="T67" fmla="*/ 6 h 86"/>
                <a:gd name="T68" fmla="*/ 545 w 566"/>
                <a:gd name="T69" fmla="*/ 15 h 86"/>
                <a:gd name="T70" fmla="*/ 556 w 566"/>
                <a:gd name="T71" fmla="*/ 22 h 86"/>
                <a:gd name="T72" fmla="*/ 564 w 566"/>
                <a:gd name="T73" fmla="*/ 31 h 86"/>
                <a:gd name="T74" fmla="*/ 566 w 566"/>
                <a:gd name="T75" fmla="*/ 39 h 86"/>
                <a:gd name="T76" fmla="*/ 565 w 566"/>
                <a:gd name="T77" fmla="*/ 46 h 86"/>
                <a:gd name="T78" fmla="*/ 558 w 566"/>
                <a:gd name="T79" fmla="*/ 49 h 86"/>
                <a:gd name="T80" fmla="*/ 541 w 566"/>
                <a:gd name="T81" fmla="*/ 48 h 86"/>
                <a:gd name="T82" fmla="*/ 517 w 566"/>
                <a:gd name="T83" fmla="*/ 44 h 86"/>
                <a:gd name="T84" fmla="*/ 489 w 566"/>
                <a:gd name="T85" fmla="*/ 40 h 86"/>
                <a:gd name="T86" fmla="*/ 465 w 566"/>
                <a:gd name="T87" fmla="*/ 39 h 86"/>
                <a:gd name="T88" fmla="*/ 451 w 566"/>
                <a:gd name="T89" fmla="*/ 3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66" h="86">
                  <a:moveTo>
                    <a:pt x="451" y="39"/>
                  </a:moveTo>
                  <a:lnTo>
                    <a:pt x="448" y="39"/>
                  </a:lnTo>
                  <a:lnTo>
                    <a:pt x="444" y="39"/>
                  </a:lnTo>
                  <a:lnTo>
                    <a:pt x="439" y="39"/>
                  </a:lnTo>
                  <a:lnTo>
                    <a:pt x="434" y="39"/>
                  </a:lnTo>
                  <a:lnTo>
                    <a:pt x="427" y="39"/>
                  </a:lnTo>
                  <a:lnTo>
                    <a:pt x="420" y="40"/>
                  </a:lnTo>
                  <a:lnTo>
                    <a:pt x="413" y="40"/>
                  </a:lnTo>
                  <a:lnTo>
                    <a:pt x="405" y="40"/>
                  </a:lnTo>
                  <a:lnTo>
                    <a:pt x="396" y="41"/>
                  </a:lnTo>
                  <a:lnTo>
                    <a:pt x="387" y="41"/>
                  </a:lnTo>
                  <a:lnTo>
                    <a:pt x="377" y="43"/>
                  </a:lnTo>
                  <a:lnTo>
                    <a:pt x="367" y="44"/>
                  </a:lnTo>
                  <a:lnTo>
                    <a:pt x="355" y="45"/>
                  </a:lnTo>
                  <a:lnTo>
                    <a:pt x="343" y="45"/>
                  </a:lnTo>
                  <a:lnTo>
                    <a:pt x="330" y="46"/>
                  </a:lnTo>
                  <a:lnTo>
                    <a:pt x="317" y="48"/>
                  </a:lnTo>
                  <a:lnTo>
                    <a:pt x="290" y="51"/>
                  </a:lnTo>
                  <a:lnTo>
                    <a:pt x="264" y="54"/>
                  </a:lnTo>
                  <a:lnTo>
                    <a:pt x="239" y="56"/>
                  </a:lnTo>
                  <a:lnTo>
                    <a:pt x="216" y="59"/>
                  </a:lnTo>
                  <a:lnTo>
                    <a:pt x="194" y="63"/>
                  </a:lnTo>
                  <a:lnTo>
                    <a:pt x="172" y="65"/>
                  </a:lnTo>
                  <a:lnTo>
                    <a:pt x="152" y="69"/>
                  </a:lnTo>
                  <a:lnTo>
                    <a:pt x="132" y="73"/>
                  </a:lnTo>
                  <a:lnTo>
                    <a:pt x="123" y="74"/>
                  </a:lnTo>
                  <a:lnTo>
                    <a:pt x="114" y="75"/>
                  </a:lnTo>
                  <a:lnTo>
                    <a:pt x="105" y="77"/>
                  </a:lnTo>
                  <a:lnTo>
                    <a:pt x="98" y="78"/>
                  </a:lnTo>
                  <a:lnTo>
                    <a:pt x="91" y="79"/>
                  </a:lnTo>
                  <a:lnTo>
                    <a:pt x="85" y="81"/>
                  </a:lnTo>
                  <a:lnTo>
                    <a:pt x="79" y="81"/>
                  </a:lnTo>
                  <a:lnTo>
                    <a:pt x="72" y="82"/>
                  </a:lnTo>
                  <a:lnTo>
                    <a:pt x="67" y="83"/>
                  </a:lnTo>
                  <a:lnTo>
                    <a:pt x="63" y="83"/>
                  </a:lnTo>
                  <a:lnTo>
                    <a:pt x="58" y="84"/>
                  </a:lnTo>
                  <a:lnTo>
                    <a:pt x="55" y="84"/>
                  </a:lnTo>
                  <a:lnTo>
                    <a:pt x="52" y="84"/>
                  </a:lnTo>
                  <a:lnTo>
                    <a:pt x="50" y="84"/>
                  </a:lnTo>
                  <a:lnTo>
                    <a:pt x="47" y="86"/>
                  </a:lnTo>
                  <a:lnTo>
                    <a:pt x="46" y="86"/>
                  </a:lnTo>
                  <a:lnTo>
                    <a:pt x="43" y="84"/>
                  </a:lnTo>
                  <a:lnTo>
                    <a:pt x="39" y="84"/>
                  </a:lnTo>
                  <a:lnTo>
                    <a:pt x="36" y="83"/>
                  </a:lnTo>
                  <a:lnTo>
                    <a:pt x="33" y="82"/>
                  </a:lnTo>
                  <a:lnTo>
                    <a:pt x="29" y="81"/>
                  </a:lnTo>
                  <a:lnTo>
                    <a:pt x="25" y="78"/>
                  </a:lnTo>
                  <a:lnTo>
                    <a:pt x="18" y="73"/>
                  </a:lnTo>
                  <a:lnTo>
                    <a:pt x="13" y="69"/>
                  </a:lnTo>
                  <a:lnTo>
                    <a:pt x="9" y="65"/>
                  </a:lnTo>
                  <a:lnTo>
                    <a:pt x="7" y="63"/>
                  </a:lnTo>
                  <a:lnTo>
                    <a:pt x="4" y="60"/>
                  </a:lnTo>
                  <a:lnTo>
                    <a:pt x="3" y="58"/>
                  </a:lnTo>
                  <a:lnTo>
                    <a:pt x="1" y="55"/>
                  </a:lnTo>
                  <a:lnTo>
                    <a:pt x="0" y="54"/>
                  </a:lnTo>
                  <a:lnTo>
                    <a:pt x="0" y="53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4" y="50"/>
                  </a:lnTo>
                  <a:lnTo>
                    <a:pt x="8" y="50"/>
                  </a:lnTo>
                  <a:lnTo>
                    <a:pt x="9" y="50"/>
                  </a:lnTo>
                  <a:lnTo>
                    <a:pt x="10" y="50"/>
                  </a:lnTo>
                  <a:lnTo>
                    <a:pt x="13" y="50"/>
                  </a:lnTo>
                  <a:lnTo>
                    <a:pt x="17" y="50"/>
                  </a:lnTo>
                  <a:lnTo>
                    <a:pt x="20" y="49"/>
                  </a:lnTo>
                  <a:lnTo>
                    <a:pt x="27" y="49"/>
                  </a:lnTo>
                  <a:lnTo>
                    <a:pt x="32" y="48"/>
                  </a:lnTo>
                  <a:lnTo>
                    <a:pt x="39" y="48"/>
                  </a:lnTo>
                  <a:lnTo>
                    <a:pt x="47" y="46"/>
                  </a:lnTo>
                  <a:lnTo>
                    <a:pt x="56" y="45"/>
                  </a:lnTo>
                  <a:lnTo>
                    <a:pt x="65" y="45"/>
                  </a:lnTo>
                  <a:lnTo>
                    <a:pt x="75" y="44"/>
                  </a:lnTo>
                  <a:lnTo>
                    <a:pt x="86" y="43"/>
                  </a:lnTo>
                  <a:lnTo>
                    <a:pt x="99" y="41"/>
                  </a:lnTo>
                  <a:lnTo>
                    <a:pt x="111" y="40"/>
                  </a:lnTo>
                  <a:lnTo>
                    <a:pt x="124" y="39"/>
                  </a:lnTo>
                  <a:lnTo>
                    <a:pt x="180" y="32"/>
                  </a:lnTo>
                  <a:lnTo>
                    <a:pt x="234" y="26"/>
                  </a:lnTo>
                  <a:lnTo>
                    <a:pt x="288" y="19"/>
                  </a:lnTo>
                  <a:lnTo>
                    <a:pt x="343" y="11"/>
                  </a:lnTo>
                  <a:lnTo>
                    <a:pt x="355" y="10"/>
                  </a:lnTo>
                  <a:lnTo>
                    <a:pt x="367" y="8"/>
                  </a:lnTo>
                  <a:lnTo>
                    <a:pt x="378" y="7"/>
                  </a:lnTo>
                  <a:lnTo>
                    <a:pt x="389" y="6"/>
                  </a:lnTo>
                  <a:lnTo>
                    <a:pt x="401" y="5"/>
                  </a:lnTo>
                  <a:lnTo>
                    <a:pt x="411" y="5"/>
                  </a:lnTo>
                  <a:lnTo>
                    <a:pt x="420" y="3"/>
                  </a:lnTo>
                  <a:lnTo>
                    <a:pt x="430" y="2"/>
                  </a:lnTo>
                  <a:lnTo>
                    <a:pt x="439" y="2"/>
                  </a:lnTo>
                  <a:lnTo>
                    <a:pt x="446" y="1"/>
                  </a:lnTo>
                  <a:lnTo>
                    <a:pt x="454" y="1"/>
                  </a:lnTo>
                  <a:lnTo>
                    <a:pt x="462" y="0"/>
                  </a:lnTo>
                  <a:lnTo>
                    <a:pt x="468" y="0"/>
                  </a:lnTo>
                  <a:lnTo>
                    <a:pt x="474" y="0"/>
                  </a:lnTo>
                  <a:lnTo>
                    <a:pt x="479" y="0"/>
                  </a:lnTo>
                  <a:lnTo>
                    <a:pt x="484" y="0"/>
                  </a:lnTo>
                  <a:lnTo>
                    <a:pt x="493" y="0"/>
                  </a:lnTo>
                  <a:lnTo>
                    <a:pt x="501" y="0"/>
                  </a:lnTo>
                  <a:lnTo>
                    <a:pt x="508" y="1"/>
                  </a:lnTo>
                  <a:lnTo>
                    <a:pt x="516" y="2"/>
                  </a:lnTo>
                  <a:lnTo>
                    <a:pt x="523" y="5"/>
                  </a:lnTo>
                  <a:lnTo>
                    <a:pt x="530" y="6"/>
                  </a:lnTo>
                  <a:lnTo>
                    <a:pt x="535" y="8"/>
                  </a:lnTo>
                  <a:lnTo>
                    <a:pt x="540" y="11"/>
                  </a:lnTo>
                  <a:lnTo>
                    <a:pt x="545" y="15"/>
                  </a:lnTo>
                  <a:lnTo>
                    <a:pt x="549" y="17"/>
                  </a:lnTo>
                  <a:lnTo>
                    <a:pt x="553" y="20"/>
                  </a:lnTo>
                  <a:lnTo>
                    <a:pt x="556" y="22"/>
                  </a:lnTo>
                  <a:lnTo>
                    <a:pt x="560" y="25"/>
                  </a:lnTo>
                  <a:lnTo>
                    <a:pt x="563" y="27"/>
                  </a:lnTo>
                  <a:lnTo>
                    <a:pt x="564" y="31"/>
                  </a:lnTo>
                  <a:lnTo>
                    <a:pt x="565" y="34"/>
                  </a:lnTo>
                  <a:lnTo>
                    <a:pt x="566" y="36"/>
                  </a:lnTo>
                  <a:lnTo>
                    <a:pt x="566" y="39"/>
                  </a:lnTo>
                  <a:lnTo>
                    <a:pt x="566" y="41"/>
                  </a:lnTo>
                  <a:lnTo>
                    <a:pt x="566" y="43"/>
                  </a:lnTo>
                  <a:lnTo>
                    <a:pt x="565" y="46"/>
                  </a:lnTo>
                  <a:lnTo>
                    <a:pt x="563" y="48"/>
                  </a:lnTo>
                  <a:lnTo>
                    <a:pt x="560" y="49"/>
                  </a:lnTo>
                  <a:lnTo>
                    <a:pt x="558" y="49"/>
                  </a:lnTo>
                  <a:lnTo>
                    <a:pt x="553" y="49"/>
                  </a:lnTo>
                  <a:lnTo>
                    <a:pt x="547" y="49"/>
                  </a:lnTo>
                  <a:lnTo>
                    <a:pt x="541" y="48"/>
                  </a:lnTo>
                  <a:lnTo>
                    <a:pt x="535" y="46"/>
                  </a:lnTo>
                  <a:lnTo>
                    <a:pt x="526" y="45"/>
                  </a:lnTo>
                  <a:lnTo>
                    <a:pt x="517" y="44"/>
                  </a:lnTo>
                  <a:lnTo>
                    <a:pt x="507" y="43"/>
                  </a:lnTo>
                  <a:lnTo>
                    <a:pt x="498" y="41"/>
                  </a:lnTo>
                  <a:lnTo>
                    <a:pt x="489" y="40"/>
                  </a:lnTo>
                  <a:lnTo>
                    <a:pt x="480" y="40"/>
                  </a:lnTo>
                  <a:lnTo>
                    <a:pt x="473" y="39"/>
                  </a:lnTo>
                  <a:lnTo>
                    <a:pt x="465" y="39"/>
                  </a:lnTo>
                  <a:lnTo>
                    <a:pt x="458" y="39"/>
                  </a:lnTo>
                  <a:lnTo>
                    <a:pt x="451" y="39"/>
                  </a:lnTo>
                  <a:lnTo>
                    <a:pt x="451" y="39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68" name="图片 67">
            <a:hlinkClick r:id="rId5" action="ppaction://hlinkfil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4110" y="2067694"/>
            <a:ext cx="1146122" cy="1152128"/>
          </a:xfrm>
          <a:prstGeom prst="rect">
            <a:avLst/>
          </a:prstGeom>
        </p:spPr>
      </p:pic>
      <p:grpSp>
        <p:nvGrpSpPr>
          <p:cNvPr id="69" name="组合 68"/>
          <p:cNvGrpSpPr/>
          <p:nvPr/>
        </p:nvGrpSpPr>
        <p:grpSpPr>
          <a:xfrm>
            <a:off x="5581552" y="2250852"/>
            <a:ext cx="1011238" cy="785813"/>
            <a:chOff x="4554538" y="1092200"/>
            <a:chExt cx="1011238" cy="785813"/>
          </a:xfrm>
        </p:grpSpPr>
        <p:sp>
          <p:nvSpPr>
            <p:cNvPr id="70" name="Freeform 483"/>
            <p:cNvSpPr/>
            <p:nvPr/>
          </p:nvSpPr>
          <p:spPr bwMode="auto">
            <a:xfrm>
              <a:off x="5165726" y="1641475"/>
              <a:ext cx="128588" cy="173038"/>
            </a:xfrm>
            <a:custGeom>
              <a:avLst/>
              <a:gdLst>
                <a:gd name="T0" fmla="*/ 19 w 81"/>
                <a:gd name="T1" fmla="*/ 5 h 109"/>
                <a:gd name="T2" fmla="*/ 28 w 81"/>
                <a:gd name="T3" fmla="*/ 8 h 109"/>
                <a:gd name="T4" fmla="*/ 39 w 81"/>
                <a:gd name="T5" fmla="*/ 15 h 109"/>
                <a:gd name="T6" fmla="*/ 53 w 81"/>
                <a:gd name="T7" fmla="*/ 24 h 109"/>
                <a:gd name="T8" fmla="*/ 61 w 81"/>
                <a:gd name="T9" fmla="*/ 33 h 109"/>
                <a:gd name="T10" fmla="*/ 68 w 81"/>
                <a:gd name="T11" fmla="*/ 43 h 109"/>
                <a:gd name="T12" fmla="*/ 73 w 81"/>
                <a:gd name="T13" fmla="*/ 54 h 109"/>
                <a:gd name="T14" fmla="*/ 79 w 81"/>
                <a:gd name="T15" fmla="*/ 66 h 109"/>
                <a:gd name="T16" fmla="*/ 80 w 81"/>
                <a:gd name="T17" fmla="*/ 77 h 109"/>
                <a:gd name="T18" fmla="*/ 80 w 81"/>
                <a:gd name="T19" fmla="*/ 86 h 109"/>
                <a:gd name="T20" fmla="*/ 79 w 81"/>
                <a:gd name="T21" fmla="*/ 94 h 109"/>
                <a:gd name="T22" fmla="*/ 73 w 81"/>
                <a:gd name="T23" fmla="*/ 102 h 109"/>
                <a:gd name="T24" fmla="*/ 71 w 81"/>
                <a:gd name="T25" fmla="*/ 106 h 109"/>
                <a:gd name="T26" fmla="*/ 68 w 81"/>
                <a:gd name="T27" fmla="*/ 109 h 109"/>
                <a:gd name="T28" fmla="*/ 67 w 81"/>
                <a:gd name="T29" fmla="*/ 109 h 109"/>
                <a:gd name="T30" fmla="*/ 65 w 81"/>
                <a:gd name="T31" fmla="*/ 109 h 109"/>
                <a:gd name="T32" fmla="*/ 63 w 81"/>
                <a:gd name="T33" fmla="*/ 106 h 109"/>
                <a:gd name="T34" fmla="*/ 60 w 81"/>
                <a:gd name="T35" fmla="*/ 102 h 109"/>
                <a:gd name="T36" fmla="*/ 56 w 81"/>
                <a:gd name="T37" fmla="*/ 96 h 109"/>
                <a:gd name="T38" fmla="*/ 51 w 81"/>
                <a:gd name="T39" fmla="*/ 88 h 109"/>
                <a:gd name="T40" fmla="*/ 44 w 81"/>
                <a:gd name="T41" fmla="*/ 80 h 109"/>
                <a:gd name="T42" fmla="*/ 38 w 81"/>
                <a:gd name="T43" fmla="*/ 70 h 109"/>
                <a:gd name="T44" fmla="*/ 32 w 81"/>
                <a:gd name="T45" fmla="*/ 58 h 109"/>
                <a:gd name="T46" fmla="*/ 23 w 81"/>
                <a:gd name="T47" fmla="*/ 46 h 109"/>
                <a:gd name="T48" fmla="*/ 17 w 81"/>
                <a:gd name="T49" fmla="*/ 34 h 109"/>
                <a:gd name="T50" fmla="*/ 12 w 81"/>
                <a:gd name="T51" fmla="*/ 25 h 109"/>
                <a:gd name="T52" fmla="*/ 6 w 81"/>
                <a:gd name="T53" fmla="*/ 18 h 109"/>
                <a:gd name="T54" fmla="*/ 3 w 81"/>
                <a:gd name="T55" fmla="*/ 11 h 109"/>
                <a:gd name="T56" fmla="*/ 1 w 81"/>
                <a:gd name="T57" fmla="*/ 6 h 109"/>
                <a:gd name="T58" fmla="*/ 0 w 81"/>
                <a:gd name="T59" fmla="*/ 3 h 109"/>
                <a:gd name="T60" fmla="*/ 0 w 81"/>
                <a:gd name="T61" fmla="*/ 1 h 109"/>
                <a:gd name="T62" fmla="*/ 1 w 81"/>
                <a:gd name="T63" fmla="*/ 0 h 109"/>
                <a:gd name="T64" fmla="*/ 4 w 81"/>
                <a:gd name="T65" fmla="*/ 0 h 109"/>
                <a:gd name="T66" fmla="*/ 9 w 81"/>
                <a:gd name="T67" fmla="*/ 1 h 109"/>
                <a:gd name="T68" fmla="*/ 15 w 81"/>
                <a:gd name="T69" fmla="*/ 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1" h="109">
                  <a:moveTo>
                    <a:pt x="15" y="4"/>
                  </a:moveTo>
                  <a:lnTo>
                    <a:pt x="19" y="5"/>
                  </a:lnTo>
                  <a:lnTo>
                    <a:pt x="23" y="6"/>
                  </a:lnTo>
                  <a:lnTo>
                    <a:pt x="28" y="8"/>
                  </a:lnTo>
                  <a:lnTo>
                    <a:pt x="32" y="10"/>
                  </a:lnTo>
                  <a:lnTo>
                    <a:pt x="39" y="15"/>
                  </a:lnTo>
                  <a:lnTo>
                    <a:pt x="49" y="20"/>
                  </a:lnTo>
                  <a:lnTo>
                    <a:pt x="53" y="24"/>
                  </a:lnTo>
                  <a:lnTo>
                    <a:pt x="57" y="29"/>
                  </a:lnTo>
                  <a:lnTo>
                    <a:pt x="61" y="33"/>
                  </a:lnTo>
                  <a:lnTo>
                    <a:pt x="65" y="38"/>
                  </a:lnTo>
                  <a:lnTo>
                    <a:pt x="68" y="43"/>
                  </a:lnTo>
                  <a:lnTo>
                    <a:pt x="71" y="48"/>
                  </a:lnTo>
                  <a:lnTo>
                    <a:pt x="73" y="54"/>
                  </a:lnTo>
                  <a:lnTo>
                    <a:pt x="77" y="61"/>
                  </a:lnTo>
                  <a:lnTo>
                    <a:pt x="79" y="66"/>
                  </a:lnTo>
                  <a:lnTo>
                    <a:pt x="80" y="72"/>
                  </a:lnTo>
                  <a:lnTo>
                    <a:pt x="80" y="77"/>
                  </a:lnTo>
                  <a:lnTo>
                    <a:pt x="81" y="82"/>
                  </a:lnTo>
                  <a:lnTo>
                    <a:pt x="80" y="86"/>
                  </a:lnTo>
                  <a:lnTo>
                    <a:pt x="80" y="91"/>
                  </a:lnTo>
                  <a:lnTo>
                    <a:pt x="79" y="94"/>
                  </a:lnTo>
                  <a:lnTo>
                    <a:pt x="77" y="97"/>
                  </a:lnTo>
                  <a:lnTo>
                    <a:pt x="73" y="102"/>
                  </a:lnTo>
                  <a:lnTo>
                    <a:pt x="72" y="104"/>
                  </a:lnTo>
                  <a:lnTo>
                    <a:pt x="71" y="106"/>
                  </a:lnTo>
                  <a:lnTo>
                    <a:pt x="70" y="107"/>
                  </a:lnTo>
                  <a:lnTo>
                    <a:pt x="68" y="109"/>
                  </a:lnTo>
                  <a:lnTo>
                    <a:pt x="67" y="109"/>
                  </a:lnTo>
                  <a:lnTo>
                    <a:pt x="67" y="109"/>
                  </a:lnTo>
                  <a:lnTo>
                    <a:pt x="66" y="109"/>
                  </a:lnTo>
                  <a:lnTo>
                    <a:pt x="65" y="109"/>
                  </a:lnTo>
                  <a:lnTo>
                    <a:pt x="65" y="107"/>
                  </a:lnTo>
                  <a:lnTo>
                    <a:pt x="63" y="106"/>
                  </a:lnTo>
                  <a:lnTo>
                    <a:pt x="61" y="104"/>
                  </a:lnTo>
                  <a:lnTo>
                    <a:pt x="60" y="102"/>
                  </a:lnTo>
                  <a:lnTo>
                    <a:pt x="57" y="100"/>
                  </a:lnTo>
                  <a:lnTo>
                    <a:pt x="56" y="96"/>
                  </a:lnTo>
                  <a:lnTo>
                    <a:pt x="53" y="94"/>
                  </a:lnTo>
                  <a:lnTo>
                    <a:pt x="51" y="88"/>
                  </a:lnTo>
                  <a:lnTo>
                    <a:pt x="48" y="85"/>
                  </a:lnTo>
                  <a:lnTo>
                    <a:pt x="44" y="80"/>
                  </a:lnTo>
                  <a:lnTo>
                    <a:pt x="42" y="75"/>
                  </a:lnTo>
                  <a:lnTo>
                    <a:pt x="38" y="70"/>
                  </a:lnTo>
                  <a:lnTo>
                    <a:pt x="34" y="63"/>
                  </a:lnTo>
                  <a:lnTo>
                    <a:pt x="32" y="58"/>
                  </a:lnTo>
                  <a:lnTo>
                    <a:pt x="27" y="52"/>
                  </a:lnTo>
                  <a:lnTo>
                    <a:pt x="23" y="46"/>
                  </a:lnTo>
                  <a:lnTo>
                    <a:pt x="19" y="39"/>
                  </a:lnTo>
                  <a:lnTo>
                    <a:pt x="17" y="34"/>
                  </a:lnTo>
                  <a:lnTo>
                    <a:pt x="14" y="29"/>
                  </a:lnTo>
                  <a:lnTo>
                    <a:pt x="12" y="25"/>
                  </a:lnTo>
                  <a:lnTo>
                    <a:pt x="9" y="22"/>
                  </a:lnTo>
                  <a:lnTo>
                    <a:pt x="6" y="18"/>
                  </a:lnTo>
                  <a:lnTo>
                    <a:pt x="5" y="14"/>
                  </a:lnTo>
                  <a:lnTo>
                    <a:pt x="3" y="11"/>
                  </a:lnTo>
                  <a:lnTo>
                    <a:pt x="3" y="9"/>
                  </a:lnTo>
                  <a:lnTo>
                    <a:pt x="1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9" y="1"/>
                  </a:lnTo>
                  <a:lnTo>
                    <a:pt x="13" y="1"/>
                  </a:lnTo>
                  <a:lnTo>
                    <a:pt x="15" y="4"/>
                  </a:lnTo>
                  <a:lnTo>
                    <a:pt x="15" y="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484"/>
            <p:cNvSpPr/>
            <p:nvPr/>
          </p:nvSpPr>
          <p:spPr bwMode="auto">
            <a:xfrm>
              <a:off x="4624388" y="1152525"/>
              <a:ext cx="317500" cy="230188"/>
            </a:xfrm>
            <a:custGeom>
              <a:avLst/>
              <a:gdLst>
                <a:gd name="T0" fmla="*/ 130 w 200"/>
                <a:gd name="T1" fmla="*/ 3 h 145"/>
                <a:gd name="T2" fmla="*/ 138 w 200"/>
                <a:gd name="T3" fmla="*/ 0 h 145"/>
                <a:gd name="T4" fmla="*/ 144 w 200"/>
                <a:gd name="T5" fmla="*/ 0 h 145"/>
                <a:gd name="T6" fmla="*/ 149 w 200"/>
                <a:gd name="T7" fmla="*/ 1 h 145"/>
                <a:gd name="T8" fmla="*/ 157 w 200"/>
                <a:gd name="T9" fmla="*/ 3 h 145"/>
                <a:gd name="T10" fmla="*/ 167 w 200"/>
                <a:gd name="T11" fmla="*/ 7 h 145"/>
                <a:gd name="T12" fmla="*/ 177 w 200"/>
                <a:gd name="T13" fmla="*/ 12 h 145"/>
                <a:gd name="T14" fmla="*/ 187 w 200"/>
                <a:gd name="T15" fmla="*/ 17 h 145"/>
                <a:gd name="T16" fmla="*/ 193 w 200"/>
                <a:gd name="T17" fmla="*/ 21 h 145"/>
                <a:gd name="T18" fmla="*/ 198 w 200"/>
                <a:gd name="T19" fmla="*/ 24 h 145"/>
                <a:gd name="T20" fmla="*/ 200 w 200"/>
                <a:gd name="T21" fmla="*/ 26 h 145"/>
                <a:gd name="T22" fmla="*/ 200 w 200"/>
                <a:gd name="T23" fmla="*/ 31 h 145"/>
                <a:gd name="T24" fmla="*/ 196 w 200"/>
                <a:gd name="T25" fmla="*/ 36 h 145"/>
                <a:gd name="T26" fmla="*/ 191 w 200"/>
                <a:gd name="T27" fmla="*/ 41 h 145"/>
                <a:gd name="T28" fmla="*/ 184 w 200"/>
                <a:gd name="T29" fmla="*/ 45 h 145"/>
                <a:gd name="T30" fmla="*/ 179 w 200"/>
                <a:gd name="T31" fmla="*/ 51 h 145"/>
                <a:gd name="T32" fmla="*/ 172 w 200"/>
                <a:gd name="T33" fmla="*/ 59 h 145"/>
                <a:gd name="T34" fmla="*/ 163 w 200"/>
                <a:gd name="T35" fmla="*/ 69 h 145"/>
                <a:gd name="T36" fmla="*/ 153 w 200"/>
                <a:gd name="T37" fmla="*/ 82 h 145"/>
                <a:gd name="T38" fmla="*/ 140 w 200"/>
                <a:gd name="T39" fmla="*/ 97 h 145"/>
                <a:gd name="T40" fmla="*/ 125 w 200"/>
                <a:gd name="T41" fmla="*/ 113 h 145"/>
                <a:gd name="T42" fmla="*/ 110 w 200"/>
                <a:gd name="T43" fmla="*/ 134 h 145"/>
                <a:gd name="T44" fmla="*/ 93 w 200"/>
                <a:gd name="T45" fmla="*/ 137 h 145"/>
                <a:gd name="T46" fmla="*/ 105 w 200"/>
                <a:gd name="T47" fmla="*/ 113 h 145"/>
                <a:gd name="T48" fmla="*/ 115 w 200"/>
                <a:gd name="T49" fmla="*/ 93 h 145"/>
                <a:gd name="T50" fmla="*/ 123 w 200"/>
                <a:gd name="T51" fmla="*/ 75 h 145"/>
                <a:gd name="T52" fmla="*/ 129 w 200"/>
                <a:gd name="T53" fmla="*/ 62 h 145"/>
                <a:gd name="T54" fmla="*/ 134 w 200"/>
                <a:gd name="T55" fmla="*/ 50 h 145"/>
                <a:gd name="T56" fmla="*/ 138 w 200"/>
                <a:gd name="T57" fmla="*/ 41 h 145"/>
                <a:gd name="T58" fmla="*/ 139 w 200"/>
                <a:gd name="T59" fmla="*/ 36 h 145"/>
                <a:gd name="T60" fmla="*/ 139 w 200"/>
                <a:gd name="T61" fmla="*/ 34 h 145"/>
                <a:gd name="T62" fmla="*/ 133 w 200"/>
                <a:gd name="T63" fmla="*/ 32 h 145"/>
                <a:gd name="T64" fmla="*/ 124 w 200"/>
                <a:gd name="T65" fmla="*/ 31 h 145"/>
                <a:gd name="T66" fmla="*/ 116 w 200"/>
                <a:gd name="T67" fmla="*/ 32 h 145"/>
                <a:gd name="T68" fmla="*/ 107 w 200"/>
                <a:gd name="T69" fmla="*/ 36 h 145"/>
                <a:gd name="T70" fmla="*/ 96 w 200"/>
                <a:gd name="T71" fmla="*/ 43 h 145"/>
                <a:gd name="T72" fmla="*/ 81 w 200"/>
                <a:gd name="T73" fmla="*/ 51 h 145"/>
                <a:gd name="T74" fmla="*/ 66 w 200"/>
                <a:gd name="T75" fmla="*/ 59 h 145"/>
                <a:gd name="T76" fmla="*/ 53 w 200"/>
                <a:gd name="T77" fmla="*/ 65 h 145"/>
                <a:gd name="T78" fmla="*/ 44 w 200"/>
                <a:gd name="T79" fmla="*/ 69 h 145"/>
                <a:gd name="T80" fmla="*/ 38 w 200"/>
                <a:gd name="T81" fmla="*/ 70 h 145"/>
                <a:gd name="T82" fmla="*/ 29 w 200"/>
                <a:gd name="T83" fmla="*/ 69 h 145"/>
                <a:gd name="T84" fmla="*/ 23 w 200"/>
                <a:gd name="T85" fmla="*/ 68 h 145"/>
                <a:gd name="T86" fmla="*/ 18 w 200"/>
                <a:gd name="T87" fmla="*/ 64 h 145"/>
                <a:gd name="T88" fmla="*/ 11 w 200"/>
                <a:gd name="T89" fmla="*/ 59 h 145"/>
                <a:gd name="T90" fmla="*/ 5 w 200"/>
                <a:gd name="T91" fmla="*/ 54 h 145"/>
                <a:gd name="T92" fmla="*/ 1 w 200"/>
                <a:gd name="T93" fmla="*/ 49 h 145"/>
                <a:gd name="T94" fmla="*/ 0 w 200"/>
                <a:gd name="T95" fmla="*/ 45 h 145"/>
                <a:gd name="T96" fmla="*/ 0 w 200"/>
                <a:gd name="T97" fmla="*/ 43 h 145"/>
                <a:gd name="T98" fmla="*/ 0 w 200"/>
                <a:gd name="T99" fmla="*/ 39 h 145"/>
                <a:gd name="T100" fmla="*/ 4 w 200"/>
                <a:gd name="T101" fmla="*/ 36 h 145"/>
                <a:gd name="T102" fmla="*/ 11 w 200"/>
                <a:gd name="T103" fmla="*/ 38 h 145"/>
                <a:gd name="T104" fmla="*/ 20 w 200"/>
                <a:gd name="T105" fmla="*/ 40 h 145"/>
                <a:gd name="T106" fmla="*/ 30 w 200"/>
                <a:gd name="T107" fmla="*/ 39 h 145"/>
                <a:gd name="T108" fmla="*/ 44 w 200"/>
                <a:gd name="T109" fmla="*/ 36 h 145"/>
                <a:gd name="T110" fmla="*/ 62 w 200"/>
                <a:gd name="T111" fmla="*/ 30 h 145"/>
                <a:gd name="T112" fmla="*/ 83 w 200"/>
                <a:gd name="T113" fmla="*/ 24 h 145"/>
                <a:gd name="T114" fmla="*/ 102 w 200"/>
                <a:gd name="T115" fmla="*/ 17 h 145"/>
                <a:gd name="T116" fmla="*/ 115 w 200"/>
                <a:gd name="T117" fmla="*/ 12 h 145"/>
                <a:gd name="T118" fmla="*/ 124 w 200"/>
                <a:gd name="T119" fmla="*/ 8 h 145"/>
                <a:gd name="T120" fmla="*/ 126 w 200"/>
                <a:gd name="T121" fmla="*/ 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0" h="145">
                  <a:moveTo>
                    <a:pt x="126" y="7"/>
                  </a:moveTo>
                  <a:lnTo>
                    <a:pt x="130" y="3"/>
                  </a:lnTo>
                  <a:lnTo>
                    <a:pt x="134" y="2"/>
                  </a:lnTo>
                  <a:lnTo>
                    <a:pt x="138" y="0"/>
                  </a:lnTo>
                  <a:lnTo>
                    <a:pt x="141" y="0"/>
                  </a:lnTo>
                  <a:lnTo>
                    <a:pt x="144" y="0"/>
                  </a:lnTo>
                  <a:lnTo>
                    <a:pt x="147" y="0"/>
                  </a:lnTo>
                  <a:lnTo>
                    <a:pt x="149" y="1"/>
                  </a:lnTo>
                  <a:lnTo>
                    <a:pt x="153" y="2"/>
                  </a:lnTo>
                  <a:lnTo>
                    <a:pt x="157" y="3"/>
                  </a:lnTo>
                  <a:lnTo>
                    <a:pt x="162" y="5"/>
                  </a:lnTo>
                  <a:lnTo>
                    <a:pt x="167" y="7"/>
                  </a:lnTo>
                  <a:lnTo>
                    <a:pt x="172" y="10"/>
                  </a:lnTo>
                  <a:lnTo>
                    <a:pt x="177" y="12"/>
                  </a:lnTo>
                  <a:lnTo>
                    <a:pt x="182" y="15"/>
                  </a:lnTo>
                  <a:lnTo>
                    <a:pt x="187" y="17"/>
                  </a:lnTo>
                  <a:lnTo>
                    <a:pt x="191" y="19"/>
                  </a:lnTo>
                  <a:lnTo>
                    <a:pt x="193" y="21"/>
                  </a:lnTo>
                  <a:lnTo>
                    <a:pt x="196" y="22"/>
                  </a:lnTo>
                  <a:lnTo>
                    <a:pt x="198" y="24"/>
                  </a:lnTo>
                  <a:lnTo>
                    <a:pt x="200" y="25"/>
                  </a:lnTo>
                  <a:lnTo>
                    <a:pt x="200" y="26"/>
                  </a:lnTo>
                  <a:lnTo>
                    <a:pt x="200" y="29"/>
                  </a:lnTo>
                  <a:lnTo>
                    <a:pt x="200" y="31"/>
                  </a:lnTo>
                  <a:lnTo>
                    <a:pt x="198" y="34"/>
                  </a:lnTo>
                  <a:lnTo>
                    <a:pt x="196" y="36"/>
                  </a:lnTo>
                  <a:lnTo>
                    <a:pt x="193" y="39"/>
                  </a:lnTo>
                  <a:lnTo>
                    <a:pt x="191" y="41"/>
                  </a:lnTo>
                  <a:lnTo>
                    <a:pt x="187" y="44"/>
                  </a:lnTo>
                  <a:lnTo>
                    <a:pt x="184" y="45"/>
                  </a:lnTo>
                  <a:lnTo>
                    <a:pt x="182" y="48"/>
                  </a:lnTo>
                  <a:lnTo>
                    <a:pt x="179" y="51"/>
                  </a:lnTo>
                  <a:lnTo>
                    <a:pt x="176" y="54"/>
                  </a:lnTo>
                  <a:lnTo>
                    <a:pt x="172" y="59"/>
                  </a:lnTo>
                  <a:lnTo>
                    <a:pt x="168" y="63"/>
                  </a:lnTo>
                  <a:lnTo>
                    <a:pt x="163" y="69"/>
                  </a:lnTo>
                  <a:lnTo>
                    <a:pt x="158" y="74"/>
                  </a:lnTo>
                  <a:lnTo>
                    <a:pt x="153" y="82"/>
                  </a:lnTo>
                  <a:lnTo>
                    <a:pt x="147" y="88"/>
                  </a:lnTo>
                  <a:lnTo>
                    <a:pt x="140" y="97"/>
                  </a:lnTo>
                  <a:lnTo>
                    <a:pt x="133" y="105"/>
                  </a:lnTo>
                  <a:lnTo>
                    <a:pt x="125" y="113"/>
                  </a:lnTo>
                  <a:lnTo>
                    <a:pt x="117" y="123"/>
                  </a:lnTo>
                  <a:lnTo>
                    <a:pt x="110" y="134"/>
                  </a:lnTo>
                  <a:lnTo>
                    <a:pt x="101" y="145"/>
                  </a:lnTo>
                  <a:lnTo>
                    <a:pt x="93" y="137"/>
                  </a:lnTo>
                  <a:lnTo>
                    <a:pt x="99" y="125"/>
                  </a:lnTo>
                  <a:lnTo>
                    <a:pt x="105" y="113"/>
                  </a:lnTo>
                  <a:lnTo>
                    <a:pt x="110" y="103"/>
                  </a:lnTo>
                  <a:lnTo>
                    <a:pt x="115" y="93"/>
                  </a:lnTo>
                  <a:lnTo>
                    <a:pt x="119" y="84"/>
                  </a:lnTo>
                  <a:lnTo>
                    <a:pt x="123" y="75"/>
                  </a:lnTo>
                  <a:lnTo>
                    <a:pt x="126" y="68"/>
                  </a:lnTo>
                  <a:lnTo>
                    <a:pt x="129" y="62"/>
                  </a:lnTo>
                  <a:lnTo>
                    <a:pt x="131" y="55"/>
                  </a:lnTo>
                  <a:lnTo>
                    <a:pt x="134" y="50"/>
                  </a:lnTo>
                  <a:lnTo>
                    <a:pt x="136" y="45"/>
                  </a:lnTo>
                  <a:lnTo>
                    <a:pt x="138" y="41"/>
                  </a:lnTo>
                  <a:lnTo>
                    <a:pt x="139" y="39"/>
                  </a:lnTo>
                  <a:lnTo>
                    <a:pt x="139" y="36"/>
                  </a:lnTo>
                  <a:lnTo>
                    <a:pt x="139" y="35"/>
                  </a:lnTo>
                  <a:lnTo>
                    <a:pt x="139" y="34"/>
                  </a:lnTo>
                  <a:lnTo>
                    <a:pt x="136" y="32"/>
                  </a:lnTo>
                  <a:lnTo>
                    <a:pt x="133" y="32"/>
                  </a:lnTo>
                  <a:lnTo>
                    <a:pt x="129" y="31"/>
                  </a:lnTo>
                  <a:lnTo>
                    <a:pt x="124" y="31"/>
                  </a:lnTo>
                  <a:lnTo>
                    <a:pt x="120" y="32"/>
                  </a:lnTo>
                  <a:lnTo>
                    <a:pt x="116" y="32"/>
                  </a:lnTo>
                  <a:lnTo>
                    <a:pt x="112" y="35"/>
                  </a:lnTo>
                  <a:lnTo>
                    <a:pt x="107" y="36"/>
                  </a:lnTo>
                  <a:lnTo>
                    <a:pt x="102" y="40"/>
                  </a:lnTo>
                  <a:lnTo>
                    <a:pt x="96" y="43"/>
                  </a:lnTo>
                  <a:lnTo>
                    <a:pt x="88" y="46"/>
                  </a:lnTo>
                  <a:lnTo>
                    <a:pt x="81" y="51"/>
                  </a:lnTo>
                  <a:lnTo>
                    <a:pt x="72" y="55"/>
                  </a:lnTo>
                  <a:lnTo>
                    <a:pt x="66" y="59"/>
                  </a:lnTo>
                  <a:lnTo>
                    <a:pt x="59" y="63"/>
                  </a:lnTo>
                  <a:lnTo>
                    <a:pt x="53" y="65"/>
                  </a:lnTo>
                  <a:lnTo>
                    <a:pt x="48" y="68"/>
                  </a:lnTo>
                  <a:lnTo>
                    <a:pt x="44" y="69"/>
                  </a:lnTo>
                  <a:lnTo>
                    <a:pt x="40" y="70"/>
                  </a:lnTo>
                  <a:lnTo>
                    <a:pt x="38" y="70"/>
                  </a:lnTo>
                  <a:lnTo>
                    <a:pt x="32" y="70"/>
                  </a:lnTo>
                  <a:lnTo>
                    <a:pt x="29" y="69"/>
                  </a:lnTo>
                  <a:lnTo>
                    <a:pt x="26" y="69"/>
                  </a:lnTo>
                  <a:lnTo>
                    <a:pt x="23" y="68"/>
                  </a:lnTo>
                  <a:lnTo>
                    <a:pt x="20" y="65"/>
                  </a:lnTo>
                  <a:lnTo>
                    <a:pt x="18" y="64"/>
                  </a:lnTo>
                  <a:lnTo>
                    <a:pt x="15" y="62"/>
                  </a:lnTo>
                  <a:lnTo>
                    <a:pt x="11" y="59"/>
                  </a:lnTo>
                  <a:lnTo>
                    <a:pt x="8" y="57"/>
                  </a:lnTo>
                  <a:lnTo>
                    <a:pt x="5" y="54"/>
                  </a:lnTo>
                  <a:lnTo>
                    <a:pt x="4" y="51"/>
                  </a:lnTo>
                  <a:lnTo>
                    <a:pt x="1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3"/>
                  </a:lnTo>
                  <a:lnTo>
                    <a:pt x="0" y="40"/>
                  </a:lnTo>
                  <a:lnTo>
                    <a:pt x="0" y="39"/>
                  </a:lnTo>
                  <a:lnTo>
                    <a:pt x="2" y="36"/>
                  </a:lnTo>
                  <a:lnTo>
                    <a:pt x="4" y="36"/>
                  </a:lnTo>
                  <a:lnTo>
                    <a:pt x="8" y="36"/>
                  </a:lnTo>
                  <a:lnTo>
                    <a:pt x="11" y="38"/>
                  </a:lnTo>
                  <a:lnTo>
                    <a:pt x="18" y="39"/>
                  </a:lnTo>
                  <a:lnTo>
                    <a:pt x="20" y="40"/>
                  </a:lnTo>
                  <a:lnTo>
                    <a:pt x="25" y="40"/>
                  </a:lnTo>
                  <a:lnTo>
                    <a:pt x="30" y="39"/>
                  </a:lnTo>
                  <a:lnTo>
                    <a:pt x="37" y="38"/>
                  </a:lnTo>
                  <a:lnTo>
                    <a:pt x="44" y="36"/>
                  </a:lnTo>
                  <a:lnTo>
                    <a:pt x="52" y="34"/>
                  </a:lnTo>
                  <a:lnTo>
                    <a:pt x="62" y="30"/>
                  </a:lnTo>
                  <a:lnTo>
                    <a:pt x="73" y="26"/>
                  </a:lnTo>
                  <a:lnTo>
                    <a:pt x="83" y="24"/>
                  </a:lnTo>
                  <a:lnTo>
                    <a:pt x="93" y="20"/>
                  </a:lnTo>
                  <a:lnTo>
                    <a:pt x="102" y="17"/>
                  </a:lnTo>
                  <a:lnTo>
                    <a:pt x="109" y="14"/>
                  </a:lnTo>
                  <a:lnTo>
                    <a:pt x="115" y="12"/>
                  </a:lnTo>
                  <a:lnTo>
                    <a:pt x="120" y="10"/>
                  </a:lnTo>
                  <a:lnTo>
                    <a:pt x="124" y="8"/>
                  </a:lnTo>
                  <a:lnTo>
                    <a:pt x="126" y="7"/>
                  </a:lnTo>
                  <a:lnTo>
                    <a:pt x="126" y="7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485"/>
            <p:cNvSpPr/>
            <p:nvPr/>
          </p:nvSpPr>
          <p:spPr bwMode="auto">
            <a:xfrm>
              <a:off x="4656138" y="1352550"/>
              <a:ext cx="180975" cy="525463"/>
            </a:xfrm>
            <a:custGeom>
              <a:avLst/>
              <a:gdLst>
                <a:gd name="T0" fmla="*/ 15 w 114"/>
                <a:gd name="T1" fmla="*/ 282 h 331"/>
                <a:gd name="T2" fmla="*/ 8 w 114"/>
                <a:gd name="T3" fmla="*/ 274 h 331"/>
                <a:gd name="T4" fmla="*/ 3 w 114"/>
                <a:gd name="T5" fmla="*/ 269 h 331"/>
                <a:gd name="T6" fmla="*/ 0 w 114"/>
                <a:gd name="T7" fmla="*/ 265 h 331"/>
                <a:gd name="T8" fmla="*/ 0 w 114"/>
                <a:gd name="T9" fmla="*/ 263 h 331"/>
                <a:gd name="T10" fmla="*/ 4 w 114"/>
                <a:gd name="T11" fmla="*/ 263 h 331"/>
                <a:gd name="T12" fmla="*/ 10 w 114"/>
                <a:gd name="T13" fmla="*/ 263 h 331"/>
                <a:gd name="T14" fmla="*/ 22 w 114"/>
                <a:gd name="T15" fmla="*/ 265 h 331"/>
                <a:gd name="T16" fmla="*/ 34 w 114"/>
                <a:gd name="T17" fmla="*/ 268 h 331"/>
                <a:gd name="T18" fmla="*/ 44 w 114"/>
                <a:gd name="T19" fmla="*/ 270 h 331"/>
                <a:gd name="T20" fmla="*/ 52 w 114"/>
                <a:gd name="T21" fmla="*/ 270 h 331"/>
                <a:gd name="T22" fmla="*/ 58 w 114"/>
                <a:gd name="T23" fmla="*/ 270 h 331"/>
                <a:gd name="T24" fmla="*/ 62 w 114"/>
                <a:gd name="T25" fmla="*/ 268 h 331"/>
                <a:gd name="T26" fmla="*/ 66 w 114"/>
                <a:gd name="T27" fmla="*/ 262 h 331"/>
                <a:gd name="T28" fmla="*/ 71 w 114"/>
                <a:gd name="T29" fmla="*/ 250 h 331"/>
                <a:gd name="T30" fmla="*/ 76 w 114"/>
                <a:gd name="T31" fmla="*/ 236 h 331"/>
                <a:gd name="T32" fmla="*/ 80 w 114"/>
                <a:gd name="T33" fmla="*/ 219 h 331"/>
                <a:gd name="T34" fmla="*/ 82 w 114"/>
                <a:gd name="T35" fmla="*/ 198 h 331"/>
                <a:gd name="T36" fmla="*/ 84 w 114"/>
                <a:gd name="T37" fmla="*/ 174 h 331"/>
                <a:gd name="T38" fmla="*/ 84 w 114"/>
                <a:gd name="T39" fmla="*/ 148 h 331"/>
                <a:gd name="T40" fmla="*/ 82 w 114"/>
                <a:gd name="T41" fmla="*/ 120 h 331"/>
                <a:gd name="T42" fmla="*/ 79 w 114"/>
                <a:gd name="T43" fmla="*/ 94 h 331"/>
                <a:gd name="T44" fmla="*/ 75 w 114"/>
                <a:gd name="T45" fmla="*/ 70 h 331"/>
                <a:gd name="T46" fmla="*/ 67 w 114"/>
                <a:gd name="T47" fmla="*/ 49 h 331"/>
                <a:gd name="T48" fmla="*/ 58 w 114"/>
                <a:gd name="T49" fmla="*/ 33 h 331"/>
                <a:gd name="T50" fmla="*/ 52 w 114"/>
                <a:gd name="T51" fmla="*/ 19 h 331"/>
                <a:gd name="T52" fmla="*/ 48 w 114"/>
                <a:gd name="T53" fmla="*/ 9 h 331"/>
                <a:gd name="T54" fmla="*/ 47 w 114"/>
                <a:gd name="T55" fmla="*/ 3 h 331"/>
                <a:gd name="T56" fmla="*/ 48 w 114"/>
                <a:gd name="T57" fmla="*/ 0 h 331"/>
                <a:gd name="T58" fmla="*/ 49 w 114"/>
                <a:gd name="T59" fmla="*/ 0 h 331"/>
                <a:gd name="T60" fmla="*/ 53 w 114"/>
                <a:gd name="T61" fmla="*/ 0 h 331"/>
                <a:gd name="T62" fmla="*/ 58 w 114"/>
                <a:gd name="T63" fmla="*/ 1 h 331"/>
                <a:gd name="T64" fmla="*/ 70 w 114"/>
                <a:gd name="T65" fmla="*/ 6 h 331"/>
                <a:gd name="T66" fmla="*/ 84 w 114"/>
                <a:gd name="T67" fmla="*/ 16 h 331"/>
                <a:gd name="T68" fmla="*/ 89 w 114"/>
                <a:gd name="T69" fmla="*/ 24 h 331"/>
                <a:gd name="T70" fmla="*/ 95 w 114"/>
                <a:gd name="T71" fmla="*/ 34 h 331"/>
                <a:gd name="T72" fmla="*/ 100 w 114"/>
                <a:gd name="T73" fmla="*/ 49 h 331"/>
                <a:gd name="T74" fmla="*/ 106 w 114"/>
                <a:gd name="T75" fmla="*/ 68 h 331"/>
                <a:gd name="T76" fmla="*/ 109 w 114"/>
                <a:gd name="T77" fmla="*/ 91 h 331"/>
                <a:gd name="T78" fmla="*/ 111 w 114"/>
                <a:gd name="T79" fmla="*/ 115 h 331"/>
                <a:gd name="T80" fmla="*/ 114 w 114"/>
                <a:gd name="T81" fmla="*/ 143 h 331"/>
                <a:gd name="T82" fmla="*/ 114 w 114"/>
                <a:gd name="T83" fmla="*/ 171 h 331"/>
                <a:gd name="T84" fmla="*/ 113 w 114"/>
                <a:gd name="T85" fmla="*/ 198 h 331"/>
                <a:gd name="T86" fmla="*/ 111 w 114"/>
                <a:gd name="T87" fmla="*/ 224 h 331"/>
                <a:gd name="T88" fmla="*/ 109 w 114"/>
                <a:gd name="T89" fmla="*/ 246 h 331"/>
                <a:gd name="T90" fmla="*/ 104 w 114"/>
                <a:gd name="T91" fmla="*/ 267 h 331"/>
                <a:gd name="T92" fmla="*/ 97 w 114"/>
                <a:gd name="T93" fmla="*/ 284 h 331"/>
                <a:gd name="T94" fmla="*/ 91 w 114"/>
                <a:gd name="T95" fmla="*/ 300 h 331"/>
                <a:gd name="T96" fmla="*/ 85 w 114"/>
                <a:gd name="T97" fmla="*/ 311 h 331"/>
                <a:gd name="T98" fmla="*/ 79 w 114"/>
                <a:gd name="T99" fmla="*/ 319 h 331"/>
                <a:gd name="T100" fmla="*/ 68 w 114"/>
                <a:gd name="T101" fmla="*/ 325 h 331"/>
                <a:gd name="T102" fmla="*/ 63 w 114"/>
                <a:gd name="T103" fmla="*/ 329 h 331"/>
                <a:gd name="T104" fmla="*/ 60 w 114"/>
                <a:gd name="T105" fmla="*/ 330 h 331"/>
                <a:gd name="T106" fmla="*/ 56 w 114"/>
                <a:gd name="T107" fmla="*/ 330 h 331"/>
                <a:gd name="T108" fmla="*/ 52 w 114"/>
                <a:gd name="T109" fmla="*/ 329 h 331"/>
                <a:gd name="T110" fmla="*/ 49 w 114"/>
                <a:gd name="T111" fmla="*/ 325 h 331"/>
                <a:gd name="T112" fmla="*/ 46 w 114"/>
                <a:gd name="T113" fmla="*/ 320 h 331"/>
                <a:gd name="T114" fmla="*/ 44 w 114"/>
                <a:gd name="T115" fmla="*/ 312 h 331"/>
                <a:gd name="T116" fmla="*/ 39 w 114"/>
                <a:gd name="T117" fmla="*/ 305 h 331"/>
                <a:gd name="T118" fmla="*/ 33 w 114"/>
                <a:gd name="T119" fmla="*/ 297 h 331"/>
                <a:gd name="T120" fmla="*/ 24 w 114"/>
                <a:gd name="T121" fmla="*/ 289 h 331"/>
                <a:gd name="T122" fmla="*/ 20 w 114"/>
                <a:gd name="T123" fmla="*/ 28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4" h="331">
                  <a:moveTo>
                    <a:pt x="20" y="287"/>
                  </a:moveTo>
                  <a:lnTo>
                    <a:pt x="15" y="282"/>
                  </a:lnTo>
                  <a:lnTo>
                    <a:pt x="12" y="278"/>
                  </a:lnTo>
                  <a:lnTo>
                    <a:pt x="8" y="274"/>
                  </a:lnTo>
                  <a:lnTo>
                    <a:pt x="5" y="272"/>
                  </a:lnTo>
                  <a:lnTo>
                    <a:pt x="3" y="269"/>
                  </a:lnTo>
                  <a:lnTo>
                    <a:pt x="1" y="267"/>
                  </a:lnTo>
                  <a:lnTo>
                    <a:pt x="0" y="265"/>
                  </a:lnTo>
                  <a:lnTo>
                    <a:pt x="0" y="264"/>
                  </a:lnTo>
                  <a:lnTo>
                    <a:pt x="0" y="263"/>
                  </a:lnTo>
                  <a:lnTo>
                    <a:pt x="1" y="263"/>
                  </a:lnTo>
                  <a:lnTo>
                    <a:pt x="4" y="263"/>
                  </a:lnTo>
                  <a:lnTo>
                    <a:pt x="6" y="263"/>
                  </a:lnTo>
                  <a:lnTo>
                    <a:pt x="10" y="263"/>
                  </a:lnTo>
                  <a:lnTo>
                    <a:pt x="15" y="264"/>
                  </a:lnTo>
                  <a:lnTo>
                    <a:pt x="22" y="265"/>
                  </a:lnTo>
                  <a:lnTo>
                    <a:pt x="28" y="267"/>
                  </a:lnTo>
                  <a:lnTo>
                    <a:pt x="34" y="268"/>
                  </a:lnTo>
                  <a:lnTo>
                    <a:pt x="39" y="269"/>
                  </a:lnTo>
                  <a:lnTo>
                    <a:pt x="44" y="270"/>
                  </a:lnTo>
                  <a:lnTo>
                    <a:pt x="48" y="270"/>
                  </a:lnTo>
                  <a:lnTo>
                    <a:pt x="52" y="270"/>
                  </a:lnTo>
                  <a:lnTo>
                    <a:pt x="56" y="270"/>
                  </a:lnTo>
                  <a:lnTo>
                    <a:pt x="58" y="270"/>
                  </a:lnTo>
                  <a:lnTo>
                    <a:pt x="61" y="269"/>
                  </a:lnTo>
                  <a:lnTo>
                    <a:pt x="62" y="268"/>
                  </a:lnTo>
                  <a:lnTo>
                    <a:pt x="65" y="265"/>
                  </a:lnTo>
                  <a:lnTo>
                    <a:pt x="66" y="262"/>
                  </a:lnTo>
                  <a:lnTo>
                    <a:pt x="68" y="257"/>
                  </a:lnTo>
                  <a:lnTo>
                    <a:pt x="71" y="250"/>
                  </a:lnTo>
                  <a:lnTo>
                    <a:pt x="73" y="244"/>
                  </a:lnTo>
                  <a:lnTo>
                    <a:pt x="76" y="236"/>
                  </a:lnTo>
                  <a:lnTo>
                    <a:pt x="79" y="228"/>
                  </a:lnTo>
                  <a:lnTo>
                    <a:pt x="80" y="219"/>
                  </a:lnTo>
                  <a:lnTo>
                    <a:pt x="81" y="209"/>
                  </a:lnTo>
                  <a:lnTo>
                    <a:pt x="82" y="198"/>
                  </a:lnTo>
                  <a:lnTo>
                    <a:pt x="84" y="187"/>
                  </a:lnTo>
                  <a:lnTo>
                    <a:pt x="84" y="174"/>
                  </a:lnTo>
                  <a:lnTo>
                    <a:pt x="85" y="162"/>
                  </a:lnTo>
                  <a:lnTo>
                    <a:pt x="84" y="148"/>
                  </a:lnTo>
                  <a:lnTo>
                    <a:pt x="84" y="134"/>
                  </a:lnTo>
                  <a:lnTo>
                    <a:pt x="82" y="120"/>
                  </a:lnTo>
                  <a:lnTo>
                    <a:pt x="81" y="106"/>
                  </a:lnTo>
                  <a:lnTo>
                    <a:pt x="79" y="94"/>
                  </a:lnTo>
                  <a:lnTo>
                    <a:pt x="77" y="81"/>
                  </a:lnTo>
                  <a:lnTo>
                    <a:pt x="75" y="70"/>
                  </a:lnTo>
                  <a:lnTo>
                    <a:pt x="71" y="59"/>
                  </a:lnTo>
                  <a:lnTo>
                    <a:pt x="67" y="49"/>
                  </a:lnTo>
                  <a:lnTo>
                    <a:pt x="63" y="40"/>
                  </a:lnTo>
                  <a:lnTo>
                    <a:pt x="58" y="33"/>
                  </a:lnTo>
                  <a:lnTo>
                    <a:pt x="54" y="25"/>
                  </a:lnTo>
                  <a:lnTo>
                    <a:pt x="52" y="19"/>
                  </a:lnTo>
                  <a:lnTo>
                    <a:pt x="49" y="14"/>
                  </a:lnTo>
                  <a:lnTo>
                    <a:pt x="48" y="9"/>
                  </a:lnTo>
                  <a:lnTo>
                    <a:pt x="47" y="5"/>
                  </a:lnTo>
                  <a:lnTo>
                    <a:pt x="47" y="3"/>
                  </a:lnTo>
                  <a:lnTo>
                    <a:pt x="48" y="1"/>
                  </a:lnTo>
                  <a:lnTo>
                    <a:pt x="48" y="0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52" y="0"/>
                  </a:lnTo>
                  <a:lnTo>
                    <a:pt x="53" y="0"/>
                  </a:lnTo>
                  <a:lnTo>
                    <a:pt x="56" y="0"/>
                  </a:lnTo>
                  <a:lnTo>
                    <a:pt x="58" y="1"/>
                  </a:lnTo>
                  <a:lnTo>
                    <a:pt x="63" y="4"/>
                  </a:lnTo>
                  <a:lnTo>
                    <a:pt x="70" y="6"/>
                  </a:lnTo>
                  <a:lnTo>
                    <a:pt x="76" y="11"/>
                  </a:lnTo>
                  <a:lnTo>
                    <a:pt x="84" y="16"/>
                  </a:lnTo>
                  <a:lnTo>
                    <a:pt x="86" y="19"/>
                  </a:lnTo>
                  <a:lnTo>
                    <a:pt x="89" y="24"/>
                  </a:lnTo>
                  <a:lnTo>
                    <a:pt x="92" y="29"/>
                  </a:lnTo>
                  <a:lnTo>
                    <a:pt x="95" y="34"/>
                  </a:lnTo>
                  <a:lnTo>
                    <a:pt x="97" y="42"/>
                  </a:lnTo>
                  <a:lnTo>
                    <a:pt x="100" y="49"/>
                  </a:lnTo>
                  <a:lnTo>
                    <a:pt x="104" y="58"/>
                  </a:lnTo>
                  <a:lnTo>
                    <a:pt x="106" y="68"/>
                  </a:lnTo>
                  <a:lnTo>
                    <a:pt x="108" y="78"/>
                  </a:lnTo>
                  <a:lnTo>
                    <a:pt x="109" y="91"/>
                  </a:lnTo>
                  <a:lnTo>
                    <a:pt x="110" y="102"/>
                  </a:lnTo>
                  <a:lnTo>
                    <a:pt x="111" y="115"/>
                  </a:lnTo>
                  <a:lnTo>
                    <a:pt x="113" y="129"/>
                  </a:lnTo>
                  <a:lnTo>
                    <a:pt x="114" y="143"/>
                  </a:lnTo>
                  <a:lnTo>
                    <a:pt x="114" y="157"/>
                  </a:lnTo>
                  <a:lnTo>
                    <a:pt x="114" y="171"/>
                  </a:lnTo>
                  <a:lnTo>
                    <a:pt x="114" y="186"/>
                  </a:lnTo>
                  <a:lnTo>
                    <a:pt x="113" y="198"/>
                  </a:lnTo>
                  <a:lnTo>
                    <a:pt x="113" y="212"/>
                  </a:lnTo>
                  <a:lnTo>
                    <a:pt x="111" y="224"/>
                  </a:lnTo>
                  <a:lnTo>
                    <a:pt x="110" y="236"/>
                  </a:lnTo>
                  <a:lnTo>
                    <a:pt x="109" y="246"/>
                  </a:lnTo>
                  <a:lnTo>
                    <a:pt x="106" y="257"/>
                  </a:lnTo>
                  <a:lnTo>
                    <a:pt x="104" y="267"/>
                  </a:lnTo>
                  <a:lnTo>
                    <a:pt x="100" y="277"/>
                  </a:lnTo>
                  <a:lnTo>
                    <a:pt x="97" y="284"/>
                  </a:lnTo>
                  <a:lnTo>
                    <a:pt x="94" y="293"/>
                  </a:lnTo>
                  <a:lnTo>
                    <a:pt x="91" y="300"/>
                  </a:lnTo>
                  <a:lnTo>
                    <a:pt x="87" y="306"/>
                  </a:lnTo>
                  <a:lnTo>
                    <a:pt x="85" y="311"/>
                  </a:lnTo>
                  <a:lnTo>
                    <a:pt x="81" y="315"/>
                  </a:lnTo>
                  <a:lnTo>
                    <a:pt x="79" y="319"/>
                  </a:lnTo>
                  <a:lnTo>
                    <a:pt x="71" y="324"/>
                  </a:lnTo>
                  <a:lnTo>
                    <a:pt x="68" y="325"/>
                  </a:lnTo>
                  <a:lnTo>
                    <a:pt x="66" y="327"/>
                  </a:lnTo>
                  <a:lnTo>
                    <a:pt x="63" y="329"/>
                  </a:lnTo>
                  <a:lnTo>
                    <a:pt x="61" y="330"/>
                  </a:lnTo>
                  <a:lnTo>
                    <a:pt x="60" y="330"/>
                  </a:lnTo>
                  <a:lnTo>
                    <a:pt x="58" y="331"/>
                  </a:lnTo>
                  <a:lnTo>
                    <a:pt x="56" y="330"/>
                  </a:lnTo>
                  <a:lnTo>
                    <a:pt x="54" y="330"/>
                  </a:lnTo>
                  <a:lnTo>
                    <a:pt x="52" y="329"/>
                  </a:lnTo>
                  <a:lnTo>
                    <a:pt x="51" y="327"/>
                  </a:lnTo>
                  <a:lnTo>
                    <a:pt x="49" y="325"/>
                  </a:lnTo>
                  <a:lnTo>
                    <a:pt x="47" y="322"/>
                  </a:lnTo>
                  <a:lnTo>
                    <a:pt x="46" y="320"/>
                  </a:lnTo>
                  <a:lnTo>
                    <a:pt x="46" y="316"/>
                  </a:lnTo>
                  <a:lnTo>
                    <a:pt x="44" y="312"/>
                  </a:lnTo>
                  <a:lnTo>
                    <a:pt x="42" y="308"/>
                  </a:lnTo>
                  <a:lnTo>
                    <a:pt x="39" y="305"/>
                  </a:lnTo>
                  <a:lnTo>
                    <a:pt x="37" y="301"/>
                  </a:lnTo>
                  <a:lnTo>
                    <a:pt x="33" y="297"/>
                  </a:lnTo>
                  <a:lnTo>
                    <a:pt x="29" y="293"/>
                  </a:lnTo>
                  <a:lnTo>
                    <a:pt x="24" y="289"/>
                  </a:lnTo>
                  <a:lnTo>
                    <a:pt x="20" y="287"/>
                  </a:lnTo>
                  <a:lnTo>
                    <a:pt x="20" y="287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486"/>
            <p:cNvSpPr/>
            <p:nvPr/>
          </p:nvSpPr>
          <p:spPr bwMode="auto">
            <a:xfrm>
              <a:off x="4554538" y="1465263"/>
              <a:ext cx="358775" cy="198438"/>
            </a:xfrm>
            <a:custGeom>
              <a:avLst/>
              <a:gdLst>
                <a:gd name="T0" fmla="*/ 139 w 226"/>
                <a:gd name="T1" fmla="*/ 34 h 125"/>
                <a:gd name="T2" fmla="*/ 156 w 226"/>
                <a:gd name="T3" fmla="*/ 25 h 125"/>
                <a:gd name="T4" fmla="*/ 173 w 226"/>
                <a:gd name="T5" fmla="*/ 17 h 125"/>
                <a:gd name="T6" fmla="*/ 185 w 226"/>
                <a:gd name="T7" fmla="*/ 11 h 125"/>
                <a:gd name="T8" fmla="*/ 197 w 226"/>
                <a:gd name="T9" fmla="*/ 6 h 125"/>
                <a:gd name="T10" fmla="*/ 206 w 226"/>
                <a:gd name="T11" fmla="*/ 2 h 125"/>
                <a:gd name="T12" fmla="*/ 213 w 226"/>
                <a:gd name="T13" fmla="*/ 1 h 125"/>
                <a:gd name="T14" fmla="*/ 217 w 226"/>
                <a:gd name="T15" fmla="*/ 0 h 125"/>
                <a:gd name="T16" fmla="*/ 222 w 226"/>
                <a:gd name="T17" fmla="*/ 0 h 125"/>
                <a:gd name="T18" fmla="*/ 226 w 226"/>
                <a:gd name="T19" fmla="*/ 0 h 125"/>
                <a:gd name="T20" fmla="*/ 226 w 226"/>
                <a:gd name="T21" fmla="*/ 2 h 125"/>
                <a:gd name="T22" fmla="*/ 223 w 226"/>
                <a:gd name="T23" fmla="*/ 5 h 125"/>
                <a:gd name="T24" fmla="*/ 217 w 226"/>
                <a:gd name="T25" fmla="*/ 10 h 125"/>
                <a:gd name="T26" fmla="*/ 209 w 226"/>
                <a:gd name="T27" fmla="*/ 16 h 125"/>
                <a:gd name="T28" fmla="*/ 199 w 226"/>
                <a:gd name="T29" fmla="*/ 24 h 125"/>
                <a:gd name="T30" fmla="*/ 185 w 226"/>
                <a:gd name="T31" fmla="*/ 34 h 125"/>
                <a:gd name="T32" fmla="*/ 169 w 226"/>
                <a:gd name="T33" fmla="*/ 45 h 125"/>
                <a:gd name="T34" fmla="*/ 150 w 226"/>
                <a:gd name="T35" fmla="*/ 58 h 125"/>
                <a:gd name="T36" fmla="*/ 129 w 226"/>
                <a:gd name="T37" fmla="*/ 73 h 125"/>
                <a:gd name="T38" fmla="*/ 110 w 226"/>
                <a:gd name="T39" fmla="*/ 86 h 125"/>
                <a:gd name="T40" fmla="*/ 93 w 226"/>
                <a:gd name="T41" fmla="*/ 97 h 125"/>
                <a:gd name="T42" fmla="*/ 78 w 226"/>
                <a:gd name="T43" fmla="*/ 106 h 125"/>
                <a:gd name="T44" fmla="*/ 65 w 226"/>
                <a:gd name="T45" fmla="*/ 114 h 125"/>
                <a:gd name="T46" fmla="*/ 55 w 226"/>
                <a:gd name="T47" fmla="*/ 119 h 125"/>
                <a:gd name="T48" fmla="*/ 48 w 226"/>
                <a:gd name="T49" fmla="*/ 122 h 125"/>
                <a:gd name="T50" fmla="*/ 43 w 226"/>
                <a:gd name="T51" fmla="*/ 124 h 125"/>
                <a:gd name="T52" fmla="*/ 38 w 226"/>
                <a:gd name="T53" fmla="*/ 125 h 125"/>
                <a:gd name="T54" fmla="*/ 31 w 226"/>
                <a:gd name="T55" fmla="*/ 124 h 125"/>
                <a:gd name="T56" fmla="*/ 24 w 226"/>
                <a:gd name="T57" fmla="*/ 120 h 125"/>
                <a:gd name="T58" fmla="*/ 16 w 226"/>
                <a:gd name="T59" fmla="*/ 114 h 125"/>
                <a:gd name="T60" fmla="*/ 10 w 226"/>
                <a:gd name="T61" fmla="*/ 106 h 125"/>
                <a:gd name="T62" fmla="*/ 3 w 226"/>
                <a:gd name="T63" fmla="*/ 100 h 125"/>
                <a:gd name="T64" fmla="*/ 1 w 226"/>
                <a:gd name="T65" fmla="*/ 95 h 125"/>
                <a:gd name="T66" fmla="*/ 0 w 226"/>
                <a:gd name="T67" fmla="*/ 90 h 125"/>
                <a:gd name="T68" fmla="*/ 2 w 226"/>
                <a:gd name="T69" fmla="*/ 84 h 125"/>
                <a:gd name="T70" fmla="*/ 6 w 226"/>
                <a:gd name="T71" fmla="*/ 82 h 125"/>
                <a:gd name="T72" fmla="*/ 11 w 226"/>
                <a:gd name="T73" fmla="*/ 81 h 125"/>
                <a:gd name="T74" fmla="*/ 17 w 226"/>
                <a:gd name="T75" fmla="*/ 81 h 125"/>
                <a:gd name="T76" fmla="*/ 31 w 226"/>
                <a:gd name="T77" fmla="*/ 79 h 125"/>
                <a:gd name="T78" fmla="*/ 44 w 226"/>
                <a:gd name="T79" fmla="*/ 78 h 125"/>
                <a:gd name="T80" fmla="*/ 46 w 226"/>
                <a:gd name="T81" fmla="*/ 77 h 125"/>
                <a:gd name="T82" fmla="*/ 52 w 226"/>
                <a:gd name="T83" fmla="*/ 76 h 125"/>
                <a:gd name="T84" fmla="*/ 59 w 226"/>
                <a:gd name="T85" fmla="*/ 73 h 125"/>
                <a:gd name="T86" fmla="*/ 68 w 226"/>
                <a:gd name="T87" fmla="*/ 68 h 125"/>
                <a:gd name="T88" fmla="*/ 81 w 226"/>
                <a:gd name="T89" fmla="*/ 63 h 125"/>
                <a:gd name="T90" fmla="*/ 94 w 226"/>
                <a:gd name="T91" fmla="*/ 57 h 125"/>
                <a:gd name="T92" fmla="*/ 111 w 226"/>
                <a:gd name="T93" fmla="*/ 48 h 125"/>
                <a:gd name="T94" fmla="*/ 130 w 226"/>
                <a:gd name="T95" fmla="*/ 3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6" h="125">
                  <a:moveTo>
                    <a:pt x="130" y="39"/>
                  </a:moveTo>
                  <a:lnTo>
                    <a:pt x="139" y="34"/>
                  </a:lnTo>
                  <a:lnTo>
                    <a:pt x="149" y="29"/>
                  </a:lnTo>
                  <a:lnTo>
                    <a:pt x="156" y="25"/>
                  </a:lnTo>
                  <a:lnTo>
                    <a:pt x="165" y="21"/>
                  </a:lnTo>
                  <a:lnTo>
                    <a:pt x="173" y="17"/>
                  </a:lnTo>
                  <a:lnTo>
                    <a:pt x="179" y="14"/>
                  </a:lnTo>
                  <a:lnTo>
                    <a:pt x="185" y="11"/>
                  </a:lnTo>
                  <a:lnTo>
                    <a:pt x="192" y="9"/>
                  </a:lnTo>
                  <a:lnTo>
                    <a:pt x="197" y="6"/>
                  </a:lnTo>
                  <a:lnTo>
                    <a:pt x="202" y="5"/>
                  </a:lnTo>
                  <a:lnTo>
                    <a:pt x="206" y="2"/>
                  </a:lnTo>
                  <a:lnTo>
                    <a:pt x="209" y="1"/>
                  </a:lnTo>
                  <a:lnTo>
                    <a:pt x="213" y="1"/>
                  </a:lnTo>
                  <a:lnTo>
                    <a:pt x="215" y="0"/>
                  </a:lnTo>
                  <a:lnTo>
                    <a:pt x="217" y="0"/>
                  </a:lnTo>
                  <a:lnTo>
                    <a:pt x="218" y="0"/>
                  </a:lnTo>
                  <a:lnTo>
                    <a:pt x="222" y="0"/>
                  </a:lnTo>
                  <a:lnTo>
                    <a:pt x="225" y="0"/>
                  </a:lnTo>
                  <a:lnTo>
                    <a:pt x="226" y="0"/>
                  </a:lnTo>
                  <a:lnTo>
                    <a:pt x="226" y="1"/>
                  </a:lnTo>
                  <a:lnTo>
                    <a:pt x="226" y="2"/>
                  </a:lnTo>
                  <a:lnTo>
                    <a:pt x="225" y="4"/>
                  </a:lnTo>
                  <a:lnTo>
                    <a:pt x="223" y="5"/>
                  </a:lnTo>
                  <a:lnTo>
                    <a:pt x="221" y="7"/>
                  </a:lnTo>
                  <a:lnTo>
                    <a:pt x="217" y="10"/>
                  </a:lnTo>
                  <a:lnTo>
                    <a:pt x="215" y="12"/>
                  </a:lnTo>
                  <a:lnTo>
                    <a:pt x="209" y="16"/>
                  </a:lnTo>
                  <a:lnTo>
                    <a:pt x="204" y="20"/>
                  </a:lnTo>
                  <a:lnTo>
                    <a:pt x="199" y="24"/>
                  </a:lnTo>
                  <a:lnTo>
                    <a:pt x="193" y="29"/>
                  </a:lnTo>
                  <a:lnTo>
                    <a:pt x="185" y="34"/>
                  </a:lnTo>
                  <a:lnTo>
                    <a:pt x="178" y="39"/>
                  </a:lnTo>
                  <a:lnTo>
                    <a:pt x="169" y="45"/>
                  </a:lnTo>
                  <a:lnTo>
                    <a:pt x="160" y="52"/>
                  </a:lnTo>
                  <a:lnTo>
                    <a:pt x="150" y="58"/>
                  </a:lnTo>
                  <a:lnTo>
                    <a:pt x="140" y="66"/>
                  </a:lnTo>
                  <a:lnTo>
                    <a:pt x="129" y="73"/>
                  </a:lnTo>
                  <a:lnTo>
                    <a:pt x="118" y="79"/>
                  </a:lnTo>
                  <a:lnTo>
                    <a:pt x="110" y="86"/>
                  </a:lnTo>
                  <a:lnTo>
                    <a:pt x="101" y="92"/>
                  </a:lnTo>
                  <a:lnTo>
                    <a:pt x="93" y="97"/>
                  </a:lnTo>
                  <a:lnTo>
                    <a:pt x="84" y="102"/>
                  </a:lnTo>
                  <a:lnTo>
                    <a:pt x="78" y="106"/>
                  </a:lnTo>
                  <a:lnTo>
                    <a:pt x="72" y="110"/>
                  </a:lnTo>
                  <a:lnTo>
                    <a:pt x="65" y="114"/>
                  </a:lnTo>
                  <a:lnTo>
                    <a:pt x="60" y="116"/>
                  </a:lnTo>
                  <a:lnTo>
                    <a:pt x="55" y="119"/>
                  </a:lnTo>
                  <a:lnTo>
                    <a:pt x="52" y="121"/>
                  </a:lnTo>
                  <a:lnTo>
                    <a:pt x="48" y="122"/>
                  </a:lnTo>
                  <a:lnTo>
                    <a:pt x="45" y="124"/>
                  </a:lnTo>
                  <a:lnTo>
                    <a:pt x="43" y="124"/>
                  </a:lnTo>
                  <a:lnTo>
                    <a:pt x="41" y="125"/>
                  </a:lnTo>
                  <a:lnTo>
                    <a:pt x="38" y="125"/>
                  </a:lnTo>
                  <a:lnTo>
                    <a:pt x="35" y="125"/>
                  </a:lnTo>
                  <a:lnTo>
                    <a:pt x="31" y="124"/>
                  </a:lnTo>
                  <a:lnTo>
                    <a:pt x="28" y="122"/>
                  </a:lnTo>
                  <a:lnTo>
                    <a:pt x="24" y="120"/>
                  </a:lnTo>
                  <a:lnTo>
                    <a:pt x="20" y="117"/>
                  </a:lnTo>
                  <a:lnTo>
                    <a:pt x="16" y="114"/>
                  </a:lnTo>
                  <a:lnTo>
                    <a:pt x="12" y="110"/>
                  </a:lnTo>
                  <a:lnTo>
                    <a:pt x="10" y="106"/>
                  </a:lnTo>
                  <a:lnTo>
                    <a:pt x="6" y="102"/>
                  </a:lnTo>
                  <a:lnTo>
                    <a:pt x="3" y="100"/>
                  </a:lnTo>
                  <a:lnTo>
                    <a:pt x="2" y="97"/>
                  </a:lnTo>
                  <a:lnTo>
                    <a:pt x="1" y="95"/>
                  </a:lnTo>
                  <a:lnTo>
                    <a:pt x="0" y="92"/>
                  </a:lnTo>
                  <a:lnTo>
                    <a:pt x="0" y="90"/>
                  </a:lnTo>
                  <a:lnTo>
                    <a:pt x="0" y="87"/>
                  </a:lnTo>
                  <a:lnTo>
                    <a:pt x="2" y="84"/>
                  </a:lnTo>
                  <a:lnTo>
                    <a:pt x="5" y="83"/>
                  </a:lnTo>
                  <a:lnTo>
                    <a:pt x="6" y="82"/>
                  </a:lnTo>
                  <a:lnTo>
                    <a:pt x="9" y="81"/>
                  </a:lnTo>
                  <a:lnTo>
                    <a:pt x="11" y="81"/>
                  </a:lnTo>
                  <a:lnTo>
                    <a:pt x="15" y="81"/>
                  </a:lnTo>
                  <a:lnTo>
                    <a:pt x="17" y="81"/>
                  </a:lnTo>
                  <a:lnTo>
                    <a:pt x="25" y="81"/>
                  </a:lnTo>
                  <a:lnTo>
                    <a:pt x="31" y="79"/>
                  </a:lnTo>
                  <a:lnTo>
                    <a:pt x="38" y="79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6" y="77"/>
                  </a:lnTo>
                  <a:lnTo>
                    <a:pt x="49" y="77"/>
                  </a:lnTo>
                  <a:lnTo>
                    <a:pt x="52" y="76"/>
                  </a:lnTo>
                  <a:lnTo>
                    <a:pt x="55" y="74"/>
                  </a:lnTo>
                  <a:lnTo>
                    <a:pt x="59" y="73"/>
                  </a:lnTo>
                  <a:lnTo>
                    <a:pt x="63" y="71"/>
                  </a:lnTo>
                  <a:lnTo>
                    <a:pt x="68" y="68"/>
                  </a:lnTo>
                  <a:lnTo>
                    <a:pt x="74" y="66"/>
                  </a:lnTo>
                  <a:lnTo>
                    <a:pt x="81" y="63"/>
                  </a:lnTo>
                  <a:lnTo>
                    <a:pt x="87" y="59"/>
                  </a:lnTo>
                  <a:lnTo>
                    <a:pt x="94" y="57"/>
                  </a:lnTo>
                  <a:lnTo>
                    <a:pt x="102" y="53"/>
                  </a:lnTo>
                  <a:lnTo>
                    <a:pt x="111" y="48"/>
                  </a:lnTo>
                  <a:lnTo>
                    <a:pt x="120" y="44"/>
                  </a:lnTo>
                  <a:lnTo>
                    <a:pt x="130" y="39"/>
                  </a:lnTo>
                  <a:lnTo>
                    <a:pt x="130" y="39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487"/>
            <p:cNvSpPr/>
            <p:nvPr/>
          </p:nvSpPr>
          <p:spPr bwMode="auto">
            <a:xfrm>
              <a:off x="5005388" y="1092200"/>
              <a:ext cx="323850" cy="188913"/>
            </a:xfrm>
            <a:custGeom>
              <a:avLst/>
              <a:gdLst>
                <a:gd name="T0" fmla="*/ 0 w 204"/>
                <a:gd name="T1" fmla="*/ 107 h 119"/>
                <a:gd name="T2" fmla="*/ 27 w 204"/>
                <a:gd name="T3" fmla="*/ 95 h 119"/>
                <a:gd name="T4" fmla="*/ 49 w 204"/>
                <a:gd name="T5" fmla="*/ 84 h 119"/>
                <a:gd name="T6" fmla="*/ 70 w 204"/>
                <a:gd name="T7" fmla="*/ 74 h 119"/>
                <a:gd name="T8" fmla="*/ 87 w 204"/>
                <a:gd name="T9" fmla="*/ 65 h 119"/>
                <a:gd name="T10" fmla="*/ 102 w 204"/>
                <a:gd name="T11" fmla="*/ 58 h 119"/>
                <a:gd name="T12" fmla="*/ 114 w 204"/>
                <a:gd name="T13" fmla="*/ 52 h 119"/>
                <a:gd name="T14" fmla="*/ 124 w 204"/>
                <a:gd name="T15" fmla="*/ 45 h 119"/>
                <a:gd name="T16" fmla="*/ 129 w 204"/>
                <a:gd name="T17" fmla="*/ 40 h 119"/>
                <a:gd name="T18" fmla="*/ 137 w 204"/>
                <a:gd name="T19" fmla="*/ 31 h 119"/>
                <a:gd name="T20" fmla="*/ 142 w 204"/>
                <a:gd name="T21" fmla="*/ 25 h 119"/>
                <a:gd name="T22" fmla="*/ 143 w 204"/>
                <a:gd name="T23" fmla="*/ 19 h 119"/>
                <a:gd name="T24" fmla="*/ 143 w 204"/>
                <a:gd name="T25" fmla="*/ 14 h 119"/>
                <a:gd name="T26" fmla="*/ 140 w 204"/>
                <a:gd name="T27" fmla="*/ 9 h 119"/>
                <a:gd name="T28" fmla="*/ 140 w 204"/>
                <a:gd name="T29" fmla="*/ 5 h 119"/>
                <a:gd name="T30" fmla="*/ 142 w 204"/>
                <a:gd name="T31" fmla="*/ 2 h 119"/>
                <a:gd name="T32" fmla="*/ 145 w 204"/>
                <a:gd name="T33" fmla="*/ 1 h 119"/>
                <a:gd name="T34" fmla="*/ 149 w 204"/>
                <a:gd name="T35" fmla="*/ 0 h 119"/>
                <a:gd name="T36" fmla="*/ 157 w 204"/>
                <a:gd name="T37" fmla="*/ 1 h 119"/>
                <a:gd name="T38" fmla="*/ 164 w 204"/>
                <a:gd name="T39" fmla="*/ 4 h 119"/>
                <a:gd name="T40" fmla="*/ 176 w 204"/>
                <a:gd name="T41" fmla="*/ 9 h 119"/>
                <a:gd name="T42" fmla="*/ 186 w 204"/>
                <a:gd name="T43" fmla="*/ 14 h 119"/>
                <a:gd name="T44" fmla="*/ 193 w 204"/>
                <a:gd name="T45" fmla="*/ 19 h 119"/>
                <a:gd name="T46" fmla="*/ 200 w 204"/>
                <a:gd name="T47" fmla="*/ 24 h 119"/>
                <a:gd name="T48" fmla="*/ 204 w 204"/>
                <a:gd name="T49" fmla="*/ 28 h 119"/>
                <a:gd name="T50" fmla="*/ 204 w 204"/>
                <a:gd name="T51" fmla="*/ 31 h 119"/>
                <a:gd name="T52" fmla="*/ 204 w 204"/>
                <a:gd name="T53" fmla="*/ 35 h 119"/>
                <a:gd name="T54" fmla="*/ 200 w 204"/>
                <a:gd name="T55" fmla="*/ 40 h 119"/>
                <a:gd name="T56" fmla="*/ 196 w 204"/>
                <a:gd name="T57" fmla="*/ 45 h 119"/>
                <a:gd name="T58" fmla="*/ 188 w 204"/>
                <a:gd name="T59" fmla="*/ 50 h 119"/>
                <a:gd name="T60" fmla="*/ 178 w 204"/>
                <a:gd name="T61" fmla="*/ 57 h 119"/>
                <a:gd name="T62" fmla="*/ 163 w 204"/>
                <a:gd name="T63" fmla="*/ 64 h 119"/>
                <a:gd name="T64" fmla="*/ 145 w 204"/>
                <a:gd name="T65" fmla="*/ 72 h 119"/>
                <a:gd name="T66" fmla="*/ 134 w 204"/>
                <a:gd name="T67" fmla="*/ 77 h 119"/>
                <a:gd name="T68" fmla="*/ 120 w 204"/>
                <a:gd name="T69" fmla="*/ 82 h 119"/>
                <a:gd name="T70" fmla="*/ 106 w 204"/>
                <a:gd name="T71" fmla="*/ 87 h 119"/>
                <a:gd name="T72" fmla="*/ 89 w 204"/>
                <a:gd name="T73" fmla="*/ 93 h 119"/>
                <a:gd name="T74" fmla="*/ 71 w 204"/>
                <a:gd name="T75" fmla="*/ 98 h 119"/>
                <a:gd name="T76" fmla="*/ 49 w 204"/>
                <a:gd name="T77" fmla="*/ 105 h 119"/>
                <a:gd name="T78" fmla="*/ 28 w 204"/>
                <a:gd name="T79" fmla="*/ 111 h 119"/>
                <a:gd name="T80" fmla="*/ 3 w 204"/>
                <a:gd name="T81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4" h="119">
                  <a:moveTo>
                    <a:pt x="3" y="119"/>
                  </a:moveTo>
                  <a:lnTo>
                    <a:pt x="0" y="107"/>
                  </a:lnTo>
                  <a:lnTo>
                    <a:pt x="14" y="101"/>
                  </a:lnTo>
                  <a:lnTo>
                    <a:pt x="27" y="95"/>
                  </a:lnTo>
                  <a:lnTo>
                    <a:pt x="38" y="89"/>
                  </a:lnTo>
                  <a:lnTo>
                    <a:pt x="49" y="84"/>
                  </a:lnTo>
                  <a:lnTo>
                    <a:pt x="61" y="79"/>
                  </a:lnTo>
                  <a:lnTo>
                    <a:pt x="70" y="74"/>
                  </a:lnTo>
                  <a:lnTo>
                    <a:pt x="80" y="70"/>
                  </a:lnTo>
                  <a:lnTo>
                    <a:pt x="87" y="65"/>
                  </a:lnTo>
                  <a:lnTo>
                    <a:pt x="95" y="62"/>
                  </a:lnTo>
                  <a:lnTo>
                    <a:pt x="102" y="58"/>
                  </a:lnTo>
                  <a:lnTo>
                    <a:pt x="109" y="54"/>
                  </a:lnTo>
                  <a:lnTo>
                    <a:pt x="114" y="52"/>
                  </a:lnTo>
                  <a:lnTo>
                    <a:pt x="119" y="48"/>
                  </a:lnTo>
                  <a:lnTo>
                    <a:pt x="124" y="45"/>
                  </a:lnTo>
                  <a:lnTo>
                    <a:pt x="126" y="43"/>
                  </a:lnTo>
                  <a:lnTo>
                    <a:pt x="129" y="40"/>
                  </a:lnTo>
                  <a:lnTo>
                    <a:pt x="134" y="36"/>
                  </a:lnTo>
                  <a:lnTo>
                    <a:pt x="137" y="31"/>
                  </a:lnTo>
                  <a:lnTo>
                    <a:pt x="140" y="28"/>
                  </a:lnTo>
                  <a:lnTo>
                    <a:pt x="142" y="25"/>
                  </a:lnTo>
                  <a:lnTo>
                    <a:pt x="143" y="21"/>
                  </a:lnTo>
                  <a:lnTo>
                    <a:pt x="143" y="19"/>
                  </a:lnTo>
                  <a:lnTo>
                    <a:pt x="143" y="16"/>
                  </a:lnTo>
                  <a:lnTo>
                    <a:pt x="143" y="14"/>
                  </a:lnTo>
                  <a:lnTo>
                    <a:pt x="142" y="11"/>
                  </a:lnTo>
                  <a:lnTo>
                    <a:pt x="140" y="9"/>
                  </a:lnTo>
                  <a:lnTo>
                    <a:pt x="140" y="7"/>
                  </a:lnTo>
                  <a:lnTo>
                    <a:pt x="140" y="5"/>
                  </a:lnTo>
                  <a:lnTo>
                    <a:pt x="142" y="4"/>
                  </a:lnTo>
                  <a:lnTo>
                    <a:pt x="142" y="2"/>
                  </a:lnTo>
                  <a:lnTo>
                    <a:pt x="143" y="2"/>
                  </a:lnTo>
                  <a:lnTo>
                    <a:pt x="145" y="1"/>
                  </a:lnTo>
                  <a:lnTo>
                    <a:pt x="147" y="0"/>
                  </a:lnTo>
                  <a:lnTo>
                    <a:pt x="149" y="0"/>
                  </a:lnTo>
                  <a:lnTo>
                    <a:pt x="153" y="0"/>
                  </a:lnTo>
                  <a:lnTo>
                    <a:pt x="157" y="1"/>
                  </a:lnTo>
                  <a:lnTo>
                    <a:pt x="161" y="2"/>
                  </a:lnTo>
                  <a:lnTo>
                    <a:pt x="164" y="4"/>
                  </a:lnTo>
                  <a:lnTo>
                    <a:pt x="169" y="6"/>
                  </a:lnTo>
                  <a:lnTo>
                    <a:pt x="176" y="9"/>
                  </a:lnTo>
                  <a:lnTo>
                    <a:pt x="181" y="11"/>
                  </a:lnTo>
                  <a:lnTo>
                    <a:pt x="186" y="14"/>
                  </a:lnTo>
                  <a:lnTo>
                    <a:pt x="190" y="16"/>
                  </a:lnTo>
                  <a:lnTo>
                    <a:pt x="193" y="19"/>
                  </a:lnTo>
                  <a:lnTo>
                    <a:pt x="197" y="21"/>
                  </a:lnTo>
                  <a:lnTo>
                    <a:pt x="200" y="24"/>
                  </a:lnTo>
                  <a:lnTo>
                    <a:pt x="202" y="26"/>
                  </a:lnTo>
                  <a:lnTo>
                    <a:pt x="204" y="28"/>
                  </a:lnTo>
                  <a:lnTo>
                    <a:pt x="204" y="30"/>
                  </a:lnTo>
                  <a:lnTo>
                    <a:pt x="204" y="31"/>
                  </a:lnTo>
                  <a:lnTo>
                    <a:pt x="204" y="34"/>
                  </a:lnTo>
                  <a:lnTo>
                    <a:pt x="204" y="35"/>
                  </a:lnTo>
                  <a:lnTo>
                    <a:pt x="202" y="38"/>
                  </a:lnTo>
                  <a:lnTo>
                    <a:pt x="200" y="40"/>
                  </a:lnTo>
                  <a:lnTo>
                    <a:pt x="198" y="43"/>
                  </a:lnTo>
                  <a:lnTo>
                    <a:pt x="196" y="45"/>
                  </a:lnTo>
                  <a:lnTo>
                    <a:pt x="192" y="48"/>
                  </a:lnTo>
                  <a:lnTo>
                    <a:pt x="188" y="50"/>
                  </a:lnTo>
                  <a:lnTo>
                    <a:pt x="183" y="54"/>
                  </a:lnTo>
                  <a:lnTo>
                    <a:pt x="178" y="57"/>
                  </a:lnTo>
                  <a:lnTo>
                    <a:pt x="171" y="60"/>
                  </a:lnTo>
                  <a:lnTo>
                    <a:pt x="163" y="64"/>
                  </a:lnTo>
                  <a:lnTo>
                    <a:pt x="154" y="68"/>
                  </a:lnTo>
                  <a:lnTo>
                    <a:pt x="145" y="72"/>
                  </a:lnTo>
                  <a:lnTo>
                    <a:pt x="139" y="74"/>
                  </a:lnTo>
                  <a:lnTo>
                    <a:pt x="134" y="77"/>
                  </a:lnTo>
                  <a:lnTo>
                    <a:pt x="128" y="79"/>
                  </a:lnTo>
                  <a:lnTo>
                    <a:pt x="120" y="82"/>
                  </a:lnTo>
                  <a:lnTo>
                    <a:pt x="114" y="84"/>
                  </a:lnTo>
                  <a:lnTo>
                    <a:pt x="106" y="87"/>
                  </a:lnTo>
                  <a:lnTo>
                    <a:pt x="97" y="89"/>
                  </a:lnTo>
                  <a:lnTo>
                    <a:pt x="89" y="93"/>
                  </a:lnTo>
                  <a:lnTo>
                    <a:pt x="80" y="96"/>
                  </a:lnTo>
                  <a:lnTo>
                    <a:pt x="71" y="98"/>
                  </a:lnTo>
                  <a:lnTo>
                    <a:pt x="61" y="102"/>
                  </a:lnTo>
                  <a:lnTo>
                    <a:pt x="49" y="105"/>
                  </a:lnTo>
                  <a:lnTo>
                    <a:pt x="39" y="108"/>
                  </a:lnTo>
                  <a:lnTo>
                    <a:pt x="28" y="111"/>
                  </a:lnTo>
                  <a:lnTo>
                    <a:pt x="15" y="115"/>
                  </a:lnTo>
                  <a:lnTo>
                    <a:pt x="3" y="119"/>
                  </a:lnTo>
                  <a:lnTo>
                    <a:pt x="3" y="119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488"/>
            <p:cNvSpPr/>
            <p:nvPr/>
          </p:nvSpPr>
          <p:spPr bwMode="auto">
            <a:xfrm>
              <a:off x="4837113" y="1246188"/>
              <a:ext cx="190500" cy="587375"/>
            </a:xfrm>
            <a:custGeom>
              <a:avLst/>
              <a:gdLst>
                <a:gd name="T0" fmla="*/ 104 w 120"/>
                <a:gd name="T1" fmla="*/ 236 h 370"/>
                <a:gd name="T2" fmla="*/ 97 w 120"/>
                <a:gd name="T3" fmla="*/ 257 h 370"/>
                <a:gd name="T4" fmla="*/ 91 w 120"/>
                <a:gd name="T5" fmla="*/ 276 h 370"/>
                <a:gd name="T6" fmla="*/ 83 w 120"/>
                <a:gd name="T7" fmla="*/ 292 h 370"/>
                <a:gd name="T8" fmla="*/ 73 w 120"/>
                <a:gd name="T9" fmla="*/ 307 h 370"/>
                <a:gd name="T10" fmla="*/ 62 w 120"/>
                <a:gd name="T11" fmla="*/ 320 h 370"/>
                <a:gd name="T12" fmla="*/ 43 w 120"/>
                <a:gd name="T13" fmla="*/ 339 h 370"/>
                <a:gd name="T14" fmla="*/ 24 w 120"/>
                <a:gd name="T15" fmla="*/ 356 h 370"/>
                <a:gd name="T16" fmla="*/ 14 w 120"/>
                <a:gd name="T17" fmla="*/ 365 h 370"/>
                <a:gd name="T18" fmla="*/ 6 w 120"/>
                <a:gd name="T19" fmla="*/ 370 h 370"/>
                <a:gd name="T20" fmla="*/ 1 w 120"/>
                <a:gd name="T21" fmla="*/ 370 h 370"/>
                <a:gd name="T22" fmla="*/ 0 w 120"/>
                <a:gd name="T23" fmla="*/ 370 h 370"/>
                <a:gd name="T24" fmla="*/ 0 w 120"/>
                <a:gd name="T25" fmla="*/ 368 h 370"/>
                <a:gd name="T26" fmla="*/ 1 w 120"/>
                <a:gd name="T27" fmla="*/ 364 h 370"/>
                <a:gd name="T28" fmla="*/ 4 w 120"/>
                <a:gd name="T29" fmla="*/ 356 h 370"/>
                <a:gd name="T30" fmla="*/ 10 w 120"/>
                <a:gd name="T31" fmla="*/ 346 h 370"/>
                <a:gd name="T32" fmla="*/ 16 w 120"/>
                <a:gd name="T33" fmla="*/ 337 h 370"/>
                <a:gd name="T34" fmla="*/ 24 w 120"/>
                <a:gd name="T35" fmla="*/ 329 h 370"/>
                <a:gd name="T36" fmla="*/ 35 w 120"/>
                <a:gd name="T37" fmla="*/ 313 h 370"/>
                <a:gd name="T38" fmla="*/ 50 w 120"/>
                <a:gd name="T39" fmla="*/ 291 h 370"/>
                <a:gd name="T40" fmla="*/ 62 w 120"/>
                <a:gd name="T41" fmla="*/ 264 h 370"/>
                <a:gd name="T42" fmla="*/ 72 w 120"/>
                <a:gd name="T43" fmla="*/ 236 h 370"/>
                <a:gd name="T44" fmla="*/ 81 w 120"/>
                <a:gd name="T45" fmla="*/ 191 h 370"/>
                <a:gd name="T46" fmla="*/ 85 w 120"/>
                <a:gd name="T47" fmla="*/ 162 h 370"/>
                <a:gd name="T48" fmla="*/ 87 w 120"/>
                <a:gd name="T49" fmla="*/ 133 h 370"/>
                <a:gd name="T50" fmla="*/ 88 w 120"/>
                <a:gd name="T51" fmla="*/ 105 h 370"/>
                <a:gd name="T52" fmla="*/ 88 w 120"/>
                <a:gd name="T53" fmla="*/ 80 h 370"/>
                <a:gd name="T54" fmla="*/ 87 w 120"/>
                <a:gd name="T55" fmla="*/ 59 h 370"/>
                <a:gd name="T56" fmla="*/ 85 w 120"/>
                <a:gd name="T57" fmla="*/ 43 h 370"/>
                <a:gd name="T58" fmla="*/ 81 w 120"/>
                <a:gd name="T59" fmla="*/ 32 h 370"/>
                <a:gd name="T60" fmla="*/ 77 w 120"/>
                <a:gd name="T61" fmla="*/ 23 h 370"/>
                <a:gd name="T62" fmla="*/ 76 w 120"/>
                <a:gd name="T63" fmla="*/ 16 h 370"/>
                <a:gd name="T64" fmla="*/ 74 w 120"/>
                <a:gd name="T65" fmla="*/ 11 h 370"/>
                <a:gd name="T66" fmla="*/ 76 w 120"/>
                <a:gd name="T67" fmla="*/ 8 h 370"/>
                <a:gd name="T68" fmla="*/ 78 w 120"/>
                <a:gd name="T69" fmla="*/ 4 h 370"/>
                <a:gd name="T70" fmla="*/ 83 w 120"/>
                <a:gd name="T71" fmla="*/ 0 h 370"/>
                <a:gd name="T72" fmla="*/ 87 w 120"/>
                <a:gd name="T73" fmla="*/ 0 h 370"/>
                <a:gd name="T74" fmla="*/ 93 w 120"/>
                <a:gd name="T75" fmla="*/ 1 h 370"/>
                <a:gd name="T76" fmla="*/ 102 w 120"/>
                <a:gd name="T77" fmla="*/ 3 h 370"/>
                <a:gd name="T78" fmla="*/ 114 w 120"/>
                <a:gd name="T79" fmla="*/ 5 h 370"/>
                <a:gd name="T80" fmla="*/ 117 w 120"/>
                <a:gd name="T81" fmla="*/ 43 h 370"/>
                <a:gd name="T82" fmla="*/ 119 w 120"/>
                <a:gd name="T83" fmla="*/ 77 h 370"/>
                <a:gd name="T84" fmla="*/ 120 w 120"/>
                <a:gd name="T85" fmla="*/ 106 h 370"/>
                <a:gd name="T86" fmla="*/ 119 w 120"/>
                <a:gd name="T87" fmla="*/ 133 h 370"/>
                <a:gd name="T88" fmla="*/ 115 w 120"/>
                <a:gd name="T89" fmla="*/ 180 h 370"/>
                <a:gd name="T90" fmla="*/ 111 w 120"/>
                <a:gd name="T91" fmla="*/ 204 h 370"/>
                <a:gd name="T92" fmla="*/ 106 w 120"/>
                <a:gd name="T93" fmla="*/ 225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0" h="370">
                  <a:moveTo>
                    <a:pt x="106" y="225"/>
                  </a:moveTo>
                  <a:lnTo>
                    <a:pt x="104" y="236"/>
                  </a:lnTo>
                  <a:lnTo>
                    <a:pt x="101" y="246"/>
                  </a:lnTo>
                  <a:lnTo>
                    <a:pt x="97" y="257"/>
                  </a:lnTo>
                  <a:lnTo>
                    <a:pt x="95" y="265"/>
                  </a:lnTo>
                  <a:lnTo>
                    <a:pt x="91" y="276"/>
                  </a:lnTo>
                  <a:lnTo>
                    <a:pt x="87" y="283"/>
                  </a:lnTo>
                  <a:lnTo>
                    <a:pt x="83" y="292"/>
                  </a:lnTo>
                  <a:lnTo>
                    <a:pt x="78" y="300"/>
                  </a:lnTo>
                  <a:lnTo>
                    <a:pt x="73" y="307"/>
                  </a:lnTo>
                  <a:lnTo>
                    <a:pt x="68" y="313"/>
                  </a:lnTo>
                  <a:lnTo>
                    <a:pt x="62" y="320"/>
                  </a:lnTo>
                  <a:lnTo>
                    <a:pt x="57" y="327"/>
                  </a:lnTo>
                  <a:lnTo>
                    <a:pt x="43" y="339"/>
                  </a:lnTo>
                  <a:lnTo>
                    <a:pt x="30" y="351"/>
                  </a:lnTo>
                  <a:lnTo>
                    <a:pt x="24" y="356"/>
                  </a:lnTo>
                  <a:lnTo>
                    <a:pt x="19" y="361"/>
                  </a:lnTo>
                  <a:lnTo>
                    <a:pt x="14" y="365"/>
                  </a:lnTo>
                  <a:lnTo>
                    <a:pt x="9" y="368"/>
                  </a:lnTo>
                  <a:lnTo>
                    <a:pt x="6" y="370"/>
                  </a:lnTo>
                  <a:lnTo>
                    <a:pt x="2" y="370"/>
                  </a:lnTo>
                  <a:lnTo>
                    <a:pt x="1" y="370"/>
                  </a:lnTo>
                  <a:lnTo>
                    <a:pt x="0" y="370"/>
                  </a:lnTo>
                  <a:lnTo>
                    <a:pt x="0" y="370"/>
                  </a:lnTo>
                  <a:lnTo>
                    <a:pt x="0" y="369"/>
                  </a:lnTo>
                  <a:lnTo>
                    <a:pt x="0" y="368"/>
                  </a:lnTo>
                  <a:lnTo>
                    <a:pt x="0" y="367"/>
                  </a:lnTo>
                  <a:lnTo>
                    <a:pt x="1" y="364"/>
                  </a:lnTo>
                  <a:lnTo>
                    <a:pt x="1" y="361"/>
                  </a:lnTo>
                  <a:lnTo>
                    <a:pt x="4" y="356"/>
                  </a:lnTo>
                  <a:lnTo>
                    <a:pt x="9" y="350"/>
                  </a:lnTo>
                  <a:lnTo>
                    <a:pt x="10" y="346"/>
                  </a:lnTo>
                  <a:lnTo>
                    <a:pt x="14" y="343"/>
                  </a:lnTo>
                  <a:lnTo>
                    <a:pt x="16" y="337"/>
                  </a:lnTo>
                  <a:lnTo>
                    <a:pt x="20" y="334"/>
                  </a:lnTo>
                  <a:lnTo>
                    <a:pt x="24" y="329"/>
                  </a:lnTo>
                  <a:lnTo>
                    <a:pt x="28" y="324"/>
                  </a:lnTo>
                  <a:lnTo>
                    <a:pt x="35" y="313"/>
                  </a:lnTo>
                  <a:lnTo>
                    <a:pt x="43" y="302"/>
                  </a:lnTo>
                  <a:lnTo>
                    <a:pt x="50" y="291"/>
                  </a:lnTo>
                  <a:lnTo>
                    <a:pt x="57" y="278"/>
                  </a:lnTo>
                  <a:lnTo>
                    <a:pt x="62" y="264"/>
                  </a:lnTo>
                  <a:lnTo>
                    <a:pt x="67" y="250"/>
                  </a:lnTo>
                  <a:lnTo>
                    <a:pt x="72" y="236"/>
                  </a:lnTo>
                  <a:lnTo>
                    <a:pt x="76" y="221"/>
                  </a:lnTo>
                  <a:lnTo>
                    <a:pt x="81" y="191"/>
                  </a:lnTo>
                  <a:lnTo>
                    <a:pt x="83" y="177"/>
                  </a:lnTo>
                  <a:lnTo>
                    <a:pt x="85" y="162"/>
                  </a:lnTo>
                  <a:lnTo>
                    <a:pt x="86" y="148"/>
                  </a:lnTo>
                  <a:lnTo>
                    <a:pt x="87" y="133"/>
                  </a:lnTo>
                  <a:lnTo>
                    <a:pt x="88" y="119"/>
                  </a:lnTo>
                  <a:lnTo>
                    <a:pt x="88" y="105"/>
                  </a:lnTo>
                  <a:lnTo>
                    <a:pt x="88" y="92"/>
                  </a:lnTo>
                  <a:lnTo>
                    <a:pt x="88" y="80"/>
                  </a:lnTo>
                  <a:lnTo>
                    <a:pt x="87" y="70"/>
                  </a:lnTo>
                  <a:lnTo>
                    <a:pt x="87" y="59"/>
                  </a:lnTo>
                  <a:lnTo>
                    <a:pt x="86" y="51"/>
                  </a:lnTo>
                  <a:lnTo>
                    <a:pt x="85" y="43"/>
                  </a:lnTo>
                  <a:lnTo>
                    <a:pt x="82" y="37"/>
                  </a:lnTo>
                  <a:lnTo>
                    <a:pt x="81" y="32"/>
                  </a:lnTo>
                  <a:lnTo>
                    <a:pt x="80" y="27"/>
                  </a:lnTo>
                  <a:lnTo>
                    <a:pt x="77" y="23"/>
                  </a:lnTo>
                  <a:lnTo>
                    <a:pt x="77" y="20"/>
                  </a:lnTo>
                  <a:lnTo>
                    <a:pt x="76" y="16"/>
                  </a:lnTo>
                  <a:lnTo>
                    <a:pt x="74" y="14"/>
                  </a:lnTo>
                  <a:lnTo>
                    <a:pt x="74" y="11"/>
                  </a:lnTo>
                  <a:lnTo>
                    <a:pt x="74" y="9"/>
                  </a:lnTo>
                  <a:lnTo>
                    <a:pt x="76" y="8"/>
                  </a:lnTo>
                  <a:lnTo>
                    <a:pt x="76" y="5"/>
                  </a:lnTo>
                  <a:lnTo>
                    <a:pt x="78" y="4"/>
                  </a:lnTo>
                  <a:lnTo>
                    <a:pt x="80" y="1"/>
                  </a:lnTo>
                  <a:lnTo>
                    <a:pt x="83" y="0"/>
                  </a:lnTo>
                  <a:lnTo>
                    <a:pt x="85" y="0"/>
                  </a:lnTo>
                  <a:lnTo>
                    <a:pt x="87" y="0"/>
                  </a:lnTo>
                  <a:lnTo>
                    <a:pt x="90" y="0"/>
                  </a:lnTo>
                  <a:lnTo>
                    <a:pt x="93" y="1"/>
                  </a:lnTo>
                  <a:lnTo>
                    <a:pt x="97" y="1"/>
                  </a:lnTo>
                  <a:lnTo>
                    <a:pt x="102" y="3"/>
                  </a:lnTo>
                  <a:lnTo>
                    <a:pt x="107" y="4"/>
                  </a:lnTo>
                  <a:lnTo>
                    <a:pt x="114" y="5"/>
                  </a:lnTo>
                  <a:lnTo>
                    <a:pt x="116" y="24"/>
                  </a:lnTo>
                  <a:lnTo>
                    <a:pt x="117" y="43"/>
                  </a:lnTo>
                  <a:lnTo>
                    <a:pt x="119" y="61"/>
                  </a:lnTo>
                  <a:lnTo>
                    <a:pt x="119" y="77"/>
                  </a:lnTo>
                  <a:lnTo>
                    <a:pt x="120" y="92"/>
                  </a:lnTo>
                  <a:lnTo>
                    <a:pt x="120" y="106"/>
                  </a:lnTo>
                  <a:lnTo>
                    <a:pt x="120" y="120"/>
                  </a:lnTo>
                  <a:lnTo>
                    <a:pt x="119" y="133"/>
                  </a:lnTo>
                  <a:lnTo>
                    <a:pt x="117" y="157"/>
                  </a:lnTo>
                  <a:lnTo>
                    <a:pt x="115" y="180"/>
                  </a:lnTo>
                  <a:lnTo>
                    <a:pt x="112" y="192"/>
                  </a:lnTo>
                  <a:lnTo>
                    <a:pt x="111" y="204"/>
                  </a:lnTo>
                  <a:lnTo>
                    <a:pt x="109" y="215"/>
                  </a:lnTo>
                  <a:lnTo>
                    <a:pt x="106" y="225"/>
                  </a:lnTo>
                  <a:lnTo>
                    <a:pt x="106" y="22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489"/>
            <p:cNvSpPr/>
            <p:nvPr/>
          </p:nvSpPr>
          <p:spPr bwMode="auto">
            <a:xfrm>
              <a:off x="5021263" y="1233488"/>
              <a:ext cx="222250" cy="612775"/>
            </a:xfrm>
            <a:custGeom>
              <a:avLst/>
              <a:gdLst>
                <a:gd name="T0" fmla="*/ 120 w 140"/>
                <a:gd name="T1" fmla="*/ 311 h 386"/>
                <a:gd name="T2" fmla="*/ 95 w 140"/>
                <a:gd name="T3" fmla="*/ 329 h 386"/>
                <a:gd name="T4" fmla="*/ 75 w 140"/>
                <a:gd name="T5" fmla="*/ 343 h 386"/>
                <a:gd name="T6" fmla="*/ 60 w 140"/>
                <a:gd name="T7" fmla="*/ 356 h 386"/>
                <a:gd name="T8" fmla="*/ 49 w 140"/>
                <a:gd name="T9" fmla="*/ 364 h 386"/>
                <a:gd name="T10" fmla="*/ 43 w 140"/>
                <a:gd name="T11" fmla="*/ 373 h 386"/>
                <a:gd name="T12" fmla="*/ 37 w 140"/>
                <a:gd name="T13" fmla="*/ 382 h 386"/>
                <a:gd name="T14" fmla="*/ 32 w 140"/>
                <a:gd name="T15" fmla="*/ 386 h 386"/>
                <a:gd name="T16" fmla="*/ 27 w 140"/>
                <a:gd name="T17" fmla="*/ 385 h 386"/>
                <a:gd name="T18" fmla="*/ 19 w 140"/>
                <a:gd name="T19" fmla="*/ 382 h 386"/>
                <a:gd name="T20" fmla="*/ 10 w 140"/>
                <a:gd name="T21" fmla="*/ 373 h 386"/>
                <a:gd name="T22" fmla="*/ 4 w 140"/>
                <a:gd name="T23" fmla="*/ 366 h 386"/>
                <a:gd name="T24" fmla="*/ 0 w 140"/>
                <a:gd name="T25" fmla="*/ 359 h 386"/>
                <a:gd name="T26" fmla="*/ 0 w 140"/>
                <a:gd name="T27" fmla="*/ 351 h 386"/>
                <a:gd name="T28" fmla="*/ 4 w 140"/>
                <a:gd name="T29" fmla="*/ 343 h 386"/>
                <a:gd name="T30" fmla="*/ 13 w 140"/>
                <a:gd name="T31" fmla="*/ 332 h 386"/>
                <a:gd name="T32" fmla="*/ 18 w 140"/>
                <a:gd name="T33" fmla="*/ 325 h 386"/>
                <a:gd name="T34" fmla="*/ 22 w 140"/>
                <a:gd name="T35" fmla="*/ 311 h 386"/>
                <a:gd name="T36" fmla="*/ 25 w 140"/>
                <a:gd name="T37" fmla="*/ 292 h 386"/>
                <a:gd name="T38" fmla="*/ 31 w 140"/>
                <a:gd name="T39" fmla="*/ 267 h 386"/>
                <a:gd name="T40" fmla="*/ 34 w 140"/>
                <a:gd name="T41" fmla="*/ 236 h 386"/>
                <a:gd name="T42" fmla="*/ 38 w 140"/>
                <a:gd name="T43" fmla="*/ 200 h 386"/>
                <a:gd name="T44" fmla="*/ 42 w 140"/>
                <a:gd name="T45" fmla="*/ 169 h 386"/>
                <a:gd name="T46" fmla="*/ 43 w 140"/>
                <a:gd name="T47" fmla="*/ 139 h 386"/>
                <a:gd name="T48" fmla="*/ 46 w 140"/>
                <a:gd name="T49" fmla="*/ 114 h 386"/>
                <a:gd name="T50" fmla="*/ 46 w 140"/>
                <a:gd name="T51" fmla="*/ 91 h 386"/>
                <a:gd name="T52" fmla="*/ 46 w 140"/>
                <a:gd name="T53" fmla="*/ 67 h 386"/>
                <a:gd name="T54" fmla="*/ 43 w 140"/>
                <a:gd name="T55" fmla="*/ 36 h 386"/>
                <a:gd name="T56" fmla="*/ 38 w 140"/>
                <a:gd name="T57" fmla="*/ 9 h 386"/>
                <a:gd name="T58" fmla="*/ 46 w 140"/>
                <a:gd name="T59" fmla="*/ 3 h 386"/>
                <a:gd name="T60" fmla="*/ 58 w 140"/>
                <a:gd name="T61" fmla="*/ 7 h 386"/>
                <a:gd name="T62" fmla="*/ 63 w 140"/>
                <a:gd name="T63" fmla="*/ 13 h 386"/>
                <a:gd name="T64" fmla="*/ 67 w 140"/>
                <a:gd name="T65" fmla="*/ 21 h 386"/>
                <a:gd name="T66" fmla="*/ 70 w 140"/>
                <a:gd name="T67" fmla="*/ 33 h 386"/>
                <a:gd name="T68" fmla="*/ 72 w 140"/>
                <a:gd name="T69" fmla="*/ 57 h 386"/>
                <a:gd name="T70" fmla="*/ 71 w 140"/>
                <a:gd name="T71" fmla="*/ 97 h 386"/>
                <a:gd name="T72" fmla="*/ 70 w 140"/>
                <a:gd name="T73" fmla="*/ 108 h 386"/>
                <a:gd name="T74" fmla="*/ 68 w 140"/>
                <a:gd name="T75" fmla="*/ 126 h 386"/>
                <a:gd name="T76" fmla="*/ 67 w 140"/>
                <a:gd name="T77" fmla="*/ 148 h 386"/>
                <a:gd name="T78" fmla="*/ 65 w 140"/>
                <a:gd name="T79" fmla="*/ 175 h 386"/>
                <a:gd name="T80" fmla="*/ 62 w 140"/>
                <a:gd name="T81" fmla="*/ 208 h 386"/>
                <a:gd name="T82" fmla="*/ 58 w 140"/>
                <a:gd name="T83" fmla="*/ 242 h 386"/>
                <a:gd name="T84" fmla="*/ 56 w 140"/>
                <a:gd name="T85" fmla="*/ 270 h 386"/>
                <a:gd name="T86" fmla="*/ 55 w 140"/>
                <a:gd name="T87" fmla="*/ 291 h 386"/>
                <a:gd name="T88" fmla="*/ 55 w 140"/>
                <a:gd name="T89" fmla="*/ 306 h 386"/>
                <a:gd name="T90" fmla="*/ 56 w 140"/>
                <a:gd name="T91" fmla="*/ 315 h 386"/>
                <a:gd name="T92" fmla="*/ 57 w 140"/>
                <a:gd name="T93" fmla="*/ 318 h 386"/>
                <a:gd name="T94" fmla="*/ 62 w 140"/>
                <a:gd name="T95" fmla="*/ 316 h 386"/>
                <a:gd name="T96" fmla="*/ 72 w 140"/>
                <a:gd name="T97" fmla="*/ 313 h 386"/>
                <a:gd name="T98" fmla="*/ 87 w 140"/>
                <a:gd name="T99" fmla="*/ 306 h 386"/>
                <a:gd name="T100" fmla="*/ 108 w 140"/>
                <a:gd name="T101" fmla="*/ 297 h 386"/>
                <a:gd name="T102" fmla="*/ 133 w 140"/>
                <a:gd name="T103" fmla="*/ 285 h 386"/>
                <a:gd name="T104" fmla="*/ 140 w 140"/>
                <a:gd name="T105" fmla="*/ 297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0" h="386">
                  <a:moveTo>
                    <a:pt x="140" y="297"/>
                  </a:moveTo>
                  <a:lnTo>
                    <a:pt x="130" y="304"/>
                  </a:lnTo>
                  <a:lnTo>
                    <a:pt x="120" y="311"/>
                  </a:lnTo>
                  <a:lnTo>
                    <a:pt x="111" y="318"/>
                  </a:lnTo>
                  <a:lnTo>
                    <a:pt x="103" y="323"/>
                  </a:lnTo>
                  <a:lnTo>
                    <a:pt x="95" y="329"/>
                  </a:lnTo>
                  <a:lnTo>
                    <a:pt x="87" y="334"/>
                  </a:lnTo>
                  <a:lnTo>
                    <a:pt x="81" y="339"/>
                  </a:lnTo>
                  <a:lnTo>
                    <a:pt x="75" y="343"/>
                  </a:lnTo>
                  <a:lnTo>
                    <a:pt x="70" y="348"/>
                  </a:lnTo>
                  <a:lnTo>
                    <a:pt x="65" y="352"/>
                  </a:lnTo>
                  <a:lnTo>
                    <a:pt x="60" y="356"/>
                  </a:lnTo>
                  <a:lnTo>
                    <a:pt x="56" y="358"/>
                  </a:lnTo>
                  <a:lnTo>
                    <a:pt x="53" y="362"/>
                  </a:lnTo>
                  <a:lnTo>
                    <a:pt x="49" y="364"/>
                  </a:lnTo>
                  <a:lnTo>
                    <a:pt x="48" y="367"/>
                  </a:lnTo>
                  <a:lnTo>
                    <a:pt x="46" y="368"/>
                  </a:lnTo>
                  <a:lnTo>
                    <a:pt x="43" y="373"/>
                  </a:lnTo>
                  <a:lnTo>
                    <a:pt x="41" y="377"/>
                  </a:lnTo>
                  <a:lnTo>
                    <a:pt x="38" y="380"/>
                  </a:lnTo>
                  <a:lnTo>
                    <a:pt x="37" y="382"/>
                  </a:lnTo>
                  <a:lnTo>
                    <a:pt x="34" y="383"/>
                  </a:lnTo>
                  <a:lnTo>
                    <a:pt x="33" y="385"/>
                  </a:lnTo>
                  <a:lnTo>
                    <a:pt x="32" y="386"/>
                  </a:lnTo>
                  <a:lnTo>
                    <a:pt x="31" y="386"/>
                  </a:lnTo>
                  <a:lnTo>
                    <a:pt x="29" y="386"/>
                  </a:lnTo>
                  <a:lnTo>
                    <a:pt x="27" y="385"/>
                  </a:lnTo>
                  <a:lnTo>
                    <a:pt x="24" y="385"/>
                  </a:lnTo>
                  <a:lnTo>
                    <a:pt x="22" y="383"/>
                  </a:lnTo>
                  <a:lnTo>
                    <a:pt x="19" y="382"/>
                  </a:lnTo>
                  <a:lnTo>
                    <a:pt x="17" y="380"/>
                  </a:lnTo>
                  <a:lnTo>
                    <a:pt x="13" y="377"/>
                  </a:lnTo>
                  <a:lnTo>
                    <a:pt x="10" y="373"/>
                  </a:lnTo>
                  <a:lnTo>
                    <a:pt x="8" y="371"/>
                  </a:lnTo>
                  <a:lnTo>
                    <a:pt x="5" y="368"/>
                  </a:lnTo>
                  <a:lnTo>
                    <a:pt x="4" y="366"/>
                  </a:lnTo>
                  <a:lnTo>
                    <a:pt x="1" y="363"/>
                  </a:lnTo>
                  <a:lnTo>
                    <a:pt x="0" y="362"/>
                  </a:lnTo>
                  <a:lnTo>
                    <a:pt x="0" y="359"/>
                  </a:lnTo>
                  <a:lnTo>
                    <a:pt x="0" y="357"/>
                  </a:lnTo>
                  <a:lnTo>
                    <a:pt x="0" y="354"/>
                  </a:lnTo>
                  <a:lnTo>
                    <a:pt x="0" y="351"/>
                  </a:lnTo>
                  <a:lnTo>
                    <a:pt x="1" y="348"/>
                  </a:lnTo>
                  <a:lnTo>
                    <a:pt x="3" y="345"/>
                  </a:lnTo>
                  <a:lnTo>
                    <a:pt x="4" y="343"/>
                  </a:lnTo>
                  <a:lnTo>
                    <a:pt x="5" y="340"/>
                  </a:lnTo>
                  <a:lnTo>
                    <a:pt x="8" y="338"/>
                  </a:lnTo>
                  <a:lnTo>
                    <a:pt x="13" y="332"/>
                  </a:lnTo>
                  <a:lnTo>
                    <a:pt x="14" y="330"/>
                  </a:lnTo>
                  <a:lnTo>
                    <a:pt x="15" y="328"/>
                  </a:lnTo>
                  <a:lnTo>
                    <a:pt x="18" y="325"/>
                  </a:lnTo>
                  <a:lnTo>
                    <a:pt x="19" y="321"/>
                  </a:lnTo>
                  <a:lnTo>
                    <a:pt x="20" y="316"/>
                  </a:lnTo>
                  <a:lnTo>
                    <a:pt x="22" y="311"/>
                  </a:lnTo>
                  <a:lnTo>
                    <a:pt x="23" y="306"/>
                  </a:lnTo>
                  <a:lnTo>
                    <a:pt x="24" y="300"/>
                  </a:lnTo>
                  <a:lnTo>
                    <a:pt x="25" y="292"/>
                  </a:lnTo>
                  <a:lnTo>
                    <a:pt x="28" y="285"/>
                  </a:lnTo>
                  <a:lnTo>
                    <a:pt x="29" y="277"/>
                  </a:lnTo>
                  <a:lnTo>
                    <a:pt x="31" y="267"/>
                  </a:lnTo>
                  <a:lnTo>
                    <a:pt x="32" y="258"/>
                  </a:lnTo>
                  <a:lnTo>
                    <a:pt x="33" y="247"/>
                  </a:lnTo>
                  <a:lnTo>
                    <a:pt x="34" y="236"/>
                  </a:lnTo>
                  <a:lnTo>
                    <a:pt x="36" y="224"/>
                  </a:lnTo>
                  <a:lnTo>
                    <a:pt x="37" y="212"/>
                  </a:lnTo>
                  <a:lnTo>
                    <a:pt x="38" y="200"/>
                  </a:lnTo>
                  <a:lnTo>
                    <a:pt x="39" y="189"/>
                  </a:lnTo>
                  <a:lnTo>
                    <a:pt x="41" y="179"/>
                  </a:lnTo>
                  <a:lnTo>
                    <a:pt x="42" y="169"/>
                  </a:lnTo>
                  <a:lnTo>
                    <a:pt x="42" y="158"/>
                  </a:lnTo>
                  <a:lnTo>
                    <a:pt x="43" y="148"/>
                  </a:lnTo>
                  <a:lnTo>
                    <a:pt x="43" y="139"/>
                  </a:lnTo>
                  <a:lnTo>
                    <a:pt x="44" y="131"/>
                  </a:lnTo>
                  <a:lnTo>
                    <a:pt x="44" y="122"/>
                  </a:lnTo>
                  <a:lnTo>
                    <a:pt x="46" y="114"/>
                  </a:lnTo>
                  <a:lnTo>
                    <a:pt x="46" y="105"/>
                  </a:lnTo>
                  <a:lnTo>
                    <a:pt x="46" y="99"/>
                  </a:lnTo>
                  <a:lnTo>
                    <a:pt x="46" y="91"/>
                  </a:lnTo>
                  <a:lnTo>
                    <a:pt x="46" y="85"/>
                  </a:lnTo>
                  <a:lnTo>
                    <a:pt x="46" y="79"/>
                  </a:lnTo>
                  <a:lnTo>
                    <a:pt x="46" y="67"/>
                  </a:lnTo>
                  <a:lnTo>
                    <a:pt x="46" y="56"/>
                  </a:lnTo>
                  <a:lnTo>
                    <a:pt x="44" y="46"/>
                  </a:lnTo>
                  <a:lnTo>
                    <a:pt x="43" y="36"/>
                  </a:lnTo>
                  <a:lnTo>
                    <a:pt x="42" y="27"/>
                  </a:lnTo>
                  <a:lnTo>
                    <a:pt x="41" y="17"/>
                  </a:lnTo>
                  <a:lnTo>
                    <a:pt x="38" y="9"/>
                  </a:lnTo>
                  <a:lnTo>
                    <a:pt x="36" y="0"/>
                  </a:lnTo>
                  <a:lnTo>
                    <a:pt x="42" y="2"/>
                  </a:lnTo>
                  <a:lnTo>
                    <a:pt x="46" y="3"/>
                  </a:lnTo>
                  <a:lnTo>
                    <a:pt x="51" y="4"/>
                  </a:lnTo>
                  <a:lnTo>
                    <a:pt x="55" y="6"/>
                  </a:lnTo>
                  <a:lnTo>
                    <a:pt x="58" y="7"/>
                  </a:lnTo>
                  <a:lnTo>
                    <a:pt x="61" y="9"/>
                  </a:lnTo>
                  <a:lnTo>
                    <a:pt x="62" y="11"/>
                  </a:lnTo>
                  <a:lnTo>
                    <a:pt x="63" y="13"/>
                  </a:lnTo>
                  <a:lnTo>
                    <a:pt x="65" y="14"/>
                  </a:lnTo>
                  <a:lnTo>
                    <a:pt x="66" y="17"/>
                  </a:lnTo>
                  <a:lnTo>
                    <a:pt x="67" y="21"/>
                  </a:lnTo>
                  <a:lnTo>
                    <a:pt x="67" y="24"/>
                  </a:lnTo>
                  <a:lnTo>
                    <a:pt x="68" y="28"/>
                  </a:lnTo>
                  <a:lnTo>
                    <a:pt x="70" y="33"/>
                  </a:lnTo>
                  <a:lnTo>
                    <a:pt x="71" y="38"/>
                  </a:lnTo>
                  <a:lnTo>
                    <a:pt x="71" y="45"/>
                  </a:lnTo>
                  <a:lnTo>
                    <a:pt x="72" y="57"/>
                  </a:lnTo>
                  <a:lnTo>
                    <a:pt x="73" y="70"/>
                  </a:lnTo>
                  <a:lnTo>
                    <a:pt x="72" y="83"/>
                  </a:lnTo>
                  <a:lnTo>
                    <a:pt x="71" y="97"/>
                  </a:lnTo>
                  <a:lnTo>
                    <a:pt x="71" y="99"/>
                  </a:lnTo>
                  <a:lnTo>
                    <a:pt x="71" y="104"/>
                  </a:lnTo>
                  <a:lnTo>
                    <a:pt x="70" y="108"/>
                  </a:lnTo>
                  <a:lnTo>
                    <a:pt x="70" y="113"/>
                  </a:lnTo>
                  <a:lnTo>
                    <a:pt x="68" y="119"/>
                  </a:lnTo>
                  <a:lnTo>
                    <a:pt x="68" y="126"/>
                  </a:lnTo>
                  <a:lnTo>
                    <a:pt x="68" y="132"/>
                  </a:lnTo>
                  <a:lnTo>
                    <a:pt x="67" y="139"/>
                  </a:lnTo>
                  <a:lnTo>
                    <a:pt x="67" y="148"/>
                  </a:lnTo>
                  <a:lnTo>
                    <a:pt x="66" y="156"/>
                  </a:lnTo>
                  <a:lnTo>
                    <a:pt x="66" y="166"/>
                  </a:lnTo>
                  <a:lnTo>
                    <a:pt x="65" y="175"/>
                  </a:lnTo>
                  <a:lnTo>
                    <a:pt x="63" y="185"/>
                  </a:lnTo>
                  <a:lnTo>
                    <a:pt x="63" y="196"/>
                  </a:lnTo>
                  <a:lnTo>
                    <a:pt x="62" y="208"/>
                  </a:lnTo>
                  <a:lnTo>
                    <a:pt x="61" y="219"/>
                  </a:lnTo>
                  <a:lnTo>
                    <a:pt x="60" y="230"/>
                  </a:lnTo>
                  <a:lnTo>
                    <a:pt x="58" y="242"/>
                  </a:lnTo>
                  <a:lnTo>
                    <a:pt x="58" y="252"/>
                  </a:lnTo>
                  <a:lnTo>
                    <a:pt x="57" y="261"/>
                  </a:lnTo>
                  <a:lnTo>
                    <a:pt x="56" y="270"/>
                  </a:lnTo>
                  <a:lnTo>
                    <a:pt x="56" y="277"/>
                  </a:lnTo>
                  <a:lnTo>
                    <a:pt x="56" y="285"/>
                  </a:lnTo>
                  <a:lnTo>
                    <a:pt x="55" y="291"/>
                  </a:lnTo>
                  <a:lnTo>
                    <a:pt x="55" y="296"/>
                  </a:lnTo>
                  <a:lnTo>
                    <a:pt x="55" y="301"/>
                  </a:lnTo>
                  <a:lnTo>
                    <a:pt x="55" y="306"/>
                  </a:lnTo>
                  <a:lnTo>
                    <a:pt x="55" y="310"/>
                  </a:lnTo>
                  <a:lnTo>
                    <a:pt x="55" y="313"/>
                  </a:lnTo>
                  <a:lnTo>
                    <a:pt x="56" y="315"/>
                  </a:lnTo>
                  <a:lnTo>
                    <a:pt x="56" y="316"/>
                  </a:lnTo>
                  <a:lnTo>
                    <a:pt x="56" y="318"/>
                  </a:lnTo>
                  <a:lnTo>
                    <a:pt x="57" y="318"/>
                  </a:lnTo>
                  <a:lnTo>
                    <a:pt x="58" y="318"/>
                  </a:lnTo>
                  <a:lnTo>
                    <a:pt x="60" y="318"/>
                  </a:lnTo>
                  <a:lnTo>
                    <a:pt x="62" y="316"/>
                  </a:lnTo>
                  <a:lnTo>
                    <a:pt x="65" y="315"/>
                  </a:lnTo>
                  <a:lnTo>
                    <a:pt x="68" y="315"/>
                  </a:lnTo>
                  <a:lnTo>
                    <a:pt x="72" y="313"/>
                  </a:lnTo>
                  <a:lnTo>
                    <a:pt x="77" y="311"/>
                  </a:lnTo>
                  <a:lnTo>
                    <a:pt x="82" y="309"/>
                  </a:lnTo>
                  <a:lnTo>
                    <a:pt x="87" y="306"/>
                  </a:lnTo>
                  <a:lnTo>
                    <a:pt x="94" y="304"/>
                  </a:lnTo>
                  <a:lnTo>
                    <a:pt x="100" y="301"/>
                  </a:lnTo>
                  <a:lnTo>
                    <a:pt x="108" y="297"/>
                  </a:lnTo>
                  <a:lnTo>
                    <a:pt x="115" y="294"/>
                  </a:lnTo>
                  <a:lnTo>
                    <a:pt x="124" y="290"/>
                  </a:lnTo>
                  <a:lnTo>
                    <a:pt x="133" y="285"/>
                  </a:lnTo>
                  <a:lnTo>
                    <a:pt x="137" y="291"/>
                  </a:lnTo>
                  <a:lnTo>
                    <a:pt x="140" y="297"/>
                  </a:lnTo>
                  <a:lnTo>
                    <a:pt x="140" y="297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490"/>
            <p:cNvSpPr/>
            <p:nvPr/>
          </p:nvSpPr>
          <p:spPr bwMode="auto">
            <a:xfrm>
              <a:off x="5113338" y="1284288"/>
              <a:ext cx="452438" cy="457200"/>
            </a:xfrm>
            <a:custGeom>
              <a:avLst/>
              <a:gdLst>
                <a:gd name="T0" fmla="*/ 177 w 285"/>
                <a:gd name="T1" fmla="*/ 282 h 288"/>
                <a:gd name="T2" fmla="*/ 170 w 285"/>
                <a:gd name="T3" fmla="*/ 277 h 288"/>
                <a:gd name="T4" fmla="*/ 162 w 285"/>
                <a:gd name="T5" fmla="*/ 269 h 288"/>
                <a:gd name="T6" fmla="*/ 153 w 285"/>
                <a:gd name="T7" fmla="*/ 258 h 288"/>
                <a:gd name="T8" fmla="*/ 143 w 285"/>
                <a:gd name="T9" fmla="*/ 244 h 288"/>
                <a:gd name="T10" fmla="*/ 133 w 285"/>
                <a:gd name="T11" fmla="*/ 228 h 288"/>
                <a:gd name="T12" fmla="*/ 122 w 285"/>
                <a:gd name="T13" fmla="*/ 209 h 288"/>
                <a:gd name="T14" fmla="*/ 110 w 285"/>
                <a:gd name="T15" fmla="*/ 187 h 288"/>
                <a:gd name="T16" fmla="*/ 93 w 285"/>
                <a:gd name="T17" fmla="*/ 150 h 288"/>
                <a:gd name="T18" fmla="*/ 67 w 285"/>
                <a:gd name="T19" fmla="*/ 104 h 288"/>
                <a:gd name="T20" fmla="*/ 41 w 285"/>
                <a:gd name="T21" fmla="*/ 61 h 288"/>
                <a:gd name="T22" fmla="*/ 14 w 285"/>
                <a:gd name="T23" fmla="*/ 20 h 288"/>
                <a:gd name="T24" fmla="*/ 10 w 285"/>
                <a:gd name="T25" fmla="*/ 0 h 288"/>
                <a:gd name="T26" fmla="*/ 28 w 285"/>
                <a:gd name="T27" fmla="*/ 4 h 288"/>
                <a:gd name="T28" fmla="*/ 38 w 285"/>
                <a:gd name="T29" fmla="*/ 6 h 288"/>
                <a:gd name="T30" fmla="*/ 41 w 285"/>
                <a:gd name="T31" fmla="*/ 9 h 288"/>
                <a:gd name="T32" fmla="*/ 46 w 285"/>
                <a:gd name="T33" fmla="*/ 14 h 288"/>
                <a:gd name="T34" fmla="*/ 50 w 285"/>
                <a:gd name="T35" fmla="*/ 20 h 288"/>
                <a:gd name="T36" fmla="*/ 56 w 285"/>
                <a:gd name="T37" fmla="*/ 27 h 288"/>
                <a:gd name="T38" fmla="*/ 63 w 285"/>
                <a:gd name="T39" fmla="*/ 40 h 288"/>
                <a:gd name="T40" fmla="*/ 77 w 285"/>
                <a:gd name="T41" fmla="*/ 62 h 288"/>
                <a:gd name="T42" fmla="*/ 90 w 285"/>
                <a:gd name="T43" fmla="*/ 86 h 288"/>
                <a:gd name="T44" fmla="*/ 122 w 285"/>
                <a:gd name="T45" fmla="*/ 135 h 288"/>
                <a:gd name="T46" fmla="*/ 147 w 285"/>
                <a:gd name="T47" fmla="*/ 172 h 288"/>
                <a:gd name="T48" fmla="*/ 166 w 285"/>
                <a:gd name="T49" fmla="*/ 195 h 288"/>
                <a:gd name="T50" fmla="*/ 190 w 285"/>
                <a:gd name="T51" fmla="*/ 216 h 288"/>
                <a:gd name="T52" fmla="*/ 215 w 285"/>
                <a:gd name="T53" fmla="*/ 235 h 288"/>
                <a:gd name="T54" fmla="*/ 235 w 285"/>
                <a:gd name="T55" fmla="*/ 248 h 288"/>
                <a:gd name="T56" fmla="*/ 248 w 285"/>
                <a:gd name="T57" fmla="*/ 255 h 288"/>
                <a:gd name="T58" fmla="*/ 258 w 285"/>
                <a:gd name="T59" fmla="*/ 262 h 288"/>
                <a:gd name="T60" fmla="*/ 267 w 285"/>
                <a:gd name="T61" fmla="*/ 268 h 288"/>
                <a:gd name="T62" fmla="*/ 275 w 285"/>
                <a:gd name="T63" fmla="*/ 273 h 288"/>
                <a:gd name="T64" fmla="*/ 280 w 285"/>
                <a:gd name="T65" fmla="*/ 277 h 288"/>
                <a:gd name="T66" fmla="*/ 283 w 285"/>
                <a:gd name="T67" fmla="*/ 279 h 288"/>
                <a:gd name="T68" fmla="*/ 285 w 285"/>
                <a:gd name="T69" fmla="*/ 282 h 288"/>
                <a:gd name="T70" fmla="*/ 285 w 285"/>
                <a:gd name="T71" fmla="*/ 283 h 288"/>
                <a:gd name="T72" fmla="*/ 280 w 285"/>
                <a:gd name="T73" fmla="*/ 286 h 288"/>
                <a:gd name="T74" fmla="*/ 270 w 285"/>
                <a:gd name="T75" fmla="*/ 287 h 288"/>
                <a:gd name="T76" fmla="*/ 256 w 285"/>
                <a:gd name="T77" fmla="*/ 287 h 288"/>
                <a:gd name="T78" fmla="*/ 237 w 285"/>
                <a:gd name="T79" fmla="*/ 288 h 288"/>
                <a:gd name="T80" fmla="*/ 218 w 285"/>
                <a:gd name="T81" fmla="*/ 288 h 288"/>
                <a:gd name="T82" fmla="*/ 203 w 285"/>
                <a:gd name="T83" fmla="*/ 287 h 288"/>
                <a:gd name="T84" fmla="*/ 187 w 285"/>
                <a:gd name="T85" fmla="*/ 284 h 288"/>
                <a:gd name="T86" fmla="*/ 181 w 285"/>
                <a:gd name="T87" fmla="*/ 28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5" h="288">
                  <a:moveTo>
                    <a:pt x="181" y="283"/>
                  </a:moveTo>
                  <a:lnTo>
                    <a:pt x="177" y="282"/>
                  </a:lnTo>
                  <a:lnTo>
                    <a:pt x="173" y="279"/>
                  </a:lnTo>
                  <a:lnTo>
                    <a:pt x="170" y="277"/>
                  </a:lnTo>
                  <a:lnTo>
                    <a:pt x="166" y="273"/>
                  </a:lnTo>
                  <a:lnTo>
                    <a:pt x="162" y="269"/>
                  </a:lnTo>
                  <a:lnTo>
                    <a:pt x="157" y="264"/>
                  </a:lnTo>
                  <a:lnTo>
                    <a:pt x="153" y="258"/>
                  </a:lnTo>
                  <a:lnTo>
                    <a:pt x="148" y="252"/>
                  </a:lnTo>
                  <a:lnTo>
                    <a:pt x="143" y="244"/>
                  </a:lnTo>
                  <a:lnTo>
                    <a:pt x="138" y="236"/>
                  </a:lnTo>
                  <a:lnTo>
                    <a:pt x="133" y="228"/>
                  </a:lnTo>
                  <a:lnTo>
                    <a:pt x="128" y="219"/>
                  </a:lnTo>
                  <a:lnTo>
                    <a:pt x="122" y="209"/>
                  </a:lnTo>
                  <a:lnTo>
                    <a:pt x="117" y="198"/>
                  </a:lnTo>
                  <a:lnTo>
                    <a:pt x="110" y="187"/>
                  </a:lnTo>
                  <a:lnTo>
                    <a:pt x="105" y="174"/>
                  </a:lnTo>
                  <a:lnTo>
                    <a:pt x="93" y="150"/>
                  </a:lnTo>
                  <a:lnTo>
                    <a:pt x="80" y="126"/>
                  </a:lnTo>
                  <a:lnTo>
                    <a:pt x="67" y="104"/>
                  </a:lnTo>
                  <a:lnTo>
                    <a:pt x="53" y="82"/>
                  </a:lnTo>
                  <a:lnTo>
                    <a:pt x="41" y="61"/>
                  </a:lnTo>
                  <a:lnTo>
                    <a:pt x="27" y="40"/>
                  </a:lnTo>
                  <a:lnTo>
                    <a:pt x="14" y="20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9" y="1"/>
                  </a:lnTo>
                  <a:lnTo>
                    <a:pt x="28" y="4"/>
                  </a:lnTo>
                  <a:lnTo>
                    <a:pt x="36" y="5"/>
                  </a:lnTo>
                  <a:lnTo>
                    <a:pt x="38" y="6"/>
                  </a:lnTo>
                  <a:lnTo>
                    <a:pt x="39" y="8"/>
                  </a:lnTo>
                  <a:lnTo>
                    <a:pt x="41" y="9"/>
                  </a:lnTo>
                  <a:lnTo>
                    <a:pt x="43" y="11"/>
                  </a:lnTo>
                  <a:lnTo>
                    <a:pt x="46" y="14"/>
                  </a:lnTo>
                  <a:lnTo>
                    <a:pt x="48" y="16"/>
                  </a:lnTo>
                  <a:lnTo>
                    <a:pt x="50" y="20"/>
                  </a:lnTo>
                  <a:lnTo>
                    <a:pt x="53" y="23"/>
                  </a:lnTo>
                  <a:lnTo>
                    <a:pt x="56" y="27"/>
                  </a:lnTo>
                  <a:lnTo>
                    <a:pt x="58" y="30"/>
                  </a:lnTo>
                  <a:lnTo>
                    <a:pt x="63" y="40"/>
                  </a:lnTo>
                  <a:lnTo>
                    <a:pt x="70" y="51"/>
                  </a:lnTo>
                  <a:lnTo>
                    <a:pt x="77" y="62"/>
                  </a:lnTo>
                  <a:lnTo>
                    <a:pt x="84" y="73"/>
                  </a:lnTo>
                  <a:lnTo>
                    <a:pt x="90" y="86"/>
                  </a:lnTo>
                  <a:lnTo>
                    <a:pt x="105" y="111"/>
                  </a:lnTo>
                  <a:lnTo>
                    <a:pt x="122" y="135"/>
                  </a:lnTo>
                  <a:lnTo>
                    <a:pt x="138" y="159"/>
                  </a:lnTo>
                  <a:lnTo>
                    <a:pt x="147" y="172"/>
                  </a:lnTo>
                  <a:lnTo>
                    <a:pt x="156" y="183"/>
                  </a:lnTo>
                  <a:lnTo>
                    <a:pt x="166" y="195"/>
                  </a:lnTo>
                  <a:lnTo>
                    <a:pt x="177" y="205"/>
                  </a:lnTo>
                  <a:lnTo>
                    <a:pt x="190" y="216"/>
                  </a:lnTo>
                  <a:lnTo>
                    <a:pt x="201" y="225"/>
                  </a:lnTo>
                  <a:lnTo>
                    <a:pt x="215" y="235"/>
                  </a:lnTo>
                  <a:lnTo>
                    <a:pt x="229" y="244"/>
                  </a:lnTo>
                  <a:lnTo>
                    <a:pt x="235" y="248"/>
                  </a:lnTo>
                  <a:lnTo>
                    <a:pt x="242" y="252"/>
                  </a:lnTo>
                  <a:lnTo>
                    <a:pt x="248" y="255"/>
                  </a:lnTo>
                  <a:lnTo>
                    <a:pt x="253" y="259"/>
                  </a:lnTo>
                  <a:lnTo>
                    <a:pt x="258" y="262"/>
                  </a:lnTo>
                  <a:lnTo>
                    <a:pt x="263" y="265"/>
                  </a:lnTo>
                  <a:lnTo>
                    <a:pt x="267" y="268"/>
                  </a:lnTo>
                  <a:lnTo>
                    <a:pt x="271" y="271"/>
                  </a:lnTo>
                  <a:lnTo>
                    <a:pt x="275" y="273"/>
                  </a:lnTo>
                  <a:lnTo>
                    <a:pt x="277" y="276"/>
                  </a:lnTo>
                  <a:lnTo>
                    <a:pt x="280" y="277"/>
                  </a:lnTo>
                  <a:lnTo>
                    <a:pt x="281" y="278"/>
                  </a:lnTo>
                  <a:lnTo>
                    <a:pt x="283" y="279"/>
                  </a:lnTo>
                  <a:lnTo>
                    <a:pt x="283" y="281"/>
                  </a:lnTo>
                  <a:lnTo>
                    <a:pt x="285" y="282"/>
                  </a:lnTo>
                  <a:lnTo>
                    <a:pt x="285" y="283"/>
                  </a:lnTo>
                  <a:lnTo>
                    <a:pt x="285" y="283"/>
                  </a:lnTo>
                  <a:lnTo>
                    <a:pt x="282" y="284"/>
                  </a:lnTo>
                  <a:lnTo>
                    <a:pt x="280" y="286"/>
                  </a:lnTo>
                  <a:lnTo>
                    <a:pt x="276" y="286"/>
                  </a:lnTo>
                  <a:lnTo>
                    <a:pt x="270" y="287"/>
                  </a:lnTo>
                  <a:lnTo>
                    <a:pt x="263" y="287"/>
                  </a:lnTo>
                  <a:lnTo>
                    <a:pt x="256" y="287"/>
                  </a:lnTo>
                  <a:lnTo>
                    <a:pt x="247" y="287"/>
                  </a:lnTo>
                  <a:lnTo>
                    <a:pt x="237" y="288"/>
                  </a:lnTo>
                  <a:lnTo>
                    <a:pt x="227" y="288"/>
                  </a:lnTo>
                  <a:lnTo>
                    <a:pt x="218" y="288"/>
                  </a:lnTo>
                  <a:lnTo>
                    <a:pt x="210" y="288"/>
                  </a:lnTo>
                  <a:lnTo>
                    <a:pt x="203" y="287"/>
                  </a:lnTo>
                  <a:lnTo>
                    <a:pt x="195" y="286"/>
                  </a:lnTo>
                  <a:lnTo>
                    <a:pt x="187" y="284"/>
                  </a:lnTo>
                  <a:lnTo>
                    <a:pt x="181" y="283"/>
                  </a:lnTo>
                  <a:lnTo>
                    <a:pt x="181" y="283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78" name="图片 77">
            <a:hlinkClick r:id="rId6" action="ppaction://hlinkfil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6278" y="2067694"/>
            <a:ext cx="1146122" cy="1152128"/>
          </a:xfrm>
          <a:prstGeom prst="rect">
            <a:avLst/>
          </a:prstGeom>
        </p:spPr>
      </p:pic>
      <p:grpSp>
        <p:nvGrpSpPr>
          <p:cNvPr id="79" name="组合 78"/>
          <p:cNvGrpSpPr/>
          <p:nvPr/>
        </p:nvGrpSpPr>
        <p:grpSpPr>
          <a:xfrm>
            <a:off x="7134995" y="2225452"/>
            <a:ext cx="928688" cy="836613"/>
            <a:chOff x="1543051" y="2082800"/>
            <a:chExt cx="928688" cy="836613"/>
          </a:xfrm>
        </p:grpSpPr>
        <p:sp>
          <p:nvSpPr>
            <p:cNvPr id="80" name="Freeform 491"/>
            <p:cNvSpPr/>
            <p:nvPr/>
          </p:nvSpPr>
          <p:spPr bwMode="auto">
            <a:xfrm>
              <a:off x="1658938" y="2082800"/>
              <a:ext cx="98425" cy="836613"/>
            </a:xfrm>
            <a:custGeom>
              <a:avLst/>
              <a:gdLst>
                <a:gd name="T0" fmla="*/ 52 w 62"/>
                <a:gd name="T1" fmla="*/ 115 h 527"/>
                <a:gd name="T2" fmla="*/ 52 w 62"/>
                <a:gd name="T3" fmla="*/ 138 h 527"/>
                <a:gd name="T4" fmla="*/ 52 w 62"/>
                <a:gd name="T5" fmla="*/ 168 h 527"/>
                <a:gd name="T6" fmla="*/ 51 w 62"/>
                <a:gd name="T7" fmla="*/ 205 h 527"/>
                <a:gd name="T8" fmla="*/ 51 w 62"/>
                <a:gd name="T9" fmla="*/ 248 h 527"/>
                <a:gd name="T10" fmla="*/ 49 w 62"/>
                <a:gd name="T11" fmla="*/ 297 h 527"/>
                <a:gd name="T12" fmla="*/ 47 w 62"/>
                <a:gd name="T13" fmla="*/ 344 h 527"/>
                <a:gd name="T14" fmla="*/ 45 w 62"/>
                <a:gd name="T15" fmla="*/ 384 h 527"/>
                <a:gd name="T16" fmla="*/ 44 w 62"/>
                <a:gd name="T17" fmla="*/ 418 h 527"/>
                <a:gd name="T18" fmla="*/ 42 w 62"/>
                <a:gd name="T19" fmla="*/ 447 h 527"/>
                <a:gd name="T20" fmla="*/ 39 w 62"/>
                <a:gd name="T21" fmla="*/ 470 h 527"/>
                <a:gd name="T22" fmla="*/ 37 w 62"/>
                <a:gd name="T23" fmla="*/ 488 h 527"/>
                <a:gd name="T24" fmla="*/ 33 w 62"/>
                <a:gd name="T25" fmla="*/ 503 h 527"/>
                <a:gd name="T26" fmla="*/ 30 w 62"/>
                <a:gd name="T27" fmla="*/ 514 h 527"/>
                <a:gd name="T28" fmla="*/ 29 w 62"/>
                <a:gd name="T29" fmla="*/ 522 h 527"/>
                <a:gd name="T30" fmla="*/ 27 w 62"/>
                <a:gd name="T31" fmla="*/ 526 h 527"/>
                <a:gd name="T32" fmla="*/ 23 w 62"/>
                <a:gd name="T33" fmla="*/ 527 h 527"/>
                <a:gd name="T34" fmla="*/ 18 w 62"/>
                <a:gd name="T35" fmla="*/ 522 h 527"/>
                <a:gd name="T36" fmla="*/ 14 w 62"/>
                <a:gd name="T37" fmla="*/ 512 h 527"/>
                <a:gd name="T38" fmla="*/ 6 w 62"/>
                <a:gd name="T39" fmla="*/ 484 h 527"/>
                <a:gd name="T40" fmla="*/ 6 w 62"/>
                <a:gd name="T41" fmla="*/ 473 h 527"/>
                <a:gd name="T42" fmla="*/ 6 w 62"/>
                <a:gd name="T43" fmla="*/ 464 h 527"/>
                <a:gd name="T44" fmla="*/ 8 w 62"/>
                <a:gd name="T45" fmla="*/ 451 h 527"/>
                <a:gd name="T46" fmla="*/ 10 w 62"/>
                <a:gd name="T47" fmla="*/ 435 h 527"/>
                <a:gd name="T48" fmla="*/ 11 w 62"/>
                <a:gd name="T49" fmla="*/ 416 h 527"/>
                <a:gd name="T50" fmla="*/ 15 w 62"/>
                <a:gd name="T51" fmla="*/ 384 h 527"/>
                <a:gd name="T52" fmla="*/ 18 w 62"/>
                <a:gd name="T53" fmla="*/ 331 h 527"/>
                <a:gd name="T54" fmla="*/ 20 w 62"/>
                <a:gd name="T55" fmla="*/ 269 h 527"/>
                <a:gd name="T56" fmla="*/ 21 w 62"/>
                <a:gd name="T57" fmla="*/ 224 h 527"/>
                <a:gd name="T58" fmla="*/ 23 w 62"/>
                <a:gd name="T59" fmla="*/ 195 h 527"/>
                <a:gd name="T60" fmla="*/ 24 w 62"/>
                <a:gd name="T61" fmla="*/ 171 h 527"/>
                <a:gd name="T62" fmla="*/ 24 w 62"/>
                <a:gd name="T63" fmla="*/ 150 h 527"/>
                <a:gd name="T64" fmla="*/ 24 w 62"/>
                <a:gd name="T65" fmla="*/ 134 h 527"/>
                <a:gd name="T66" fmla="*/ 23 w 62"/>
                <a:gd name="T67" fmla="*/ 111 h 527"/>
                <a:gd name="T68" fmla="*/ 19 w 62"/>
                <a:gd name="T69" fmla="*/ 62 h 527"/>
                <a:gd name="T70" fmla="*/ 15 w 62"/>
                <a:gd name="T71" fmla="*/ 41 h 527"/>
                <a:gd name="T72" fmla="*/ 11 w 62"/>
                <a:gd name="T73" fmla="*/ 27 h 527"/>
                <a:gd name="T74" fmla="*/ 6 w 62"/>
                <a:gd name="T75" fmla="*/ 18 h 527"/>
                <a:gd name="T76" fmla="*/ 1 w 62"/>
                <a:gd name="T77" fmla="*/ 10 h 527"/>
                <a:gd name="T78" fmla="*/ 0 w 62"/>
                <a:gd name="T79" fmla="*/ 5 h 527"/>
                <a:gd name="T80" fmla="*/ 3 w 62"/>
                <a:gd name="T81" fmla="*/ 1 h 527"/>
                <a:gd name="T82" fmla="*/ 6 w 62"/>
                <a:gd name="T83" fmla="*/ 0 h 527"/>
                <a:gd name="T84" fmla="*/ 16 w 62"/>
                <a:gd name="T85" fmla="*/ 0 h 527"/>
                <a:gd name="T86" fmla="*/ 35 w 62"/>
                <a:gd name="T87" fmla="*/ 6 h 527"/>
                <a:gd name="T88" fmla="*/ 47 w 62"/>
                <a:gd name="T89" fmla="*/ 13 h 527"/>
                <a:gd name="T90" fmla="*/ 56 w 62"/>
                <a:gd name="T91" fmla="*/ 22 h 527"/>
                <a:gd name="T92" fmla="*/ 61 w 62"/>
                <a:gd name="T93" fmla="*/ 28 h 527"/>
                <a:gd name="T94" fmla="*/ 62 w 62"/>
                <a:gd name="T95" fmla="*/ 34 h 527"/>
                <a:gd name="T96" fmla="*/ 59 w 62"/>
                <a:gd name="T97" fmla="*/ 49 h 527"/>
                <a:gd name="T98" fmla="*/ 57 w 62"/>
                <a:gd name="T99" fmla="*/ 63 h 527"/>
                <a:gd name="T100" fmla="*/ 53 w 62"/>
                <a:gd name="T101" fmla="*/ 85 h 527"/>
                <a:gd name="T102" fmla="*/ 52 w 62"/>
                <a:gd name="T103" fmla="*/ 104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2" h="527">
                  <a:moveTo>
                    <a:pt x="52" y="104"/>
                  </a:moveTo>
                  <a:lnTo>
                    <a:pt x="52" y="109"/>
                  </a:lnTo>
                  <a:lnTo>
                    <a:pt x="52" y="115"/>
                  </a:lnTo>
                  <a:lnTo>
                    <a:pt x="52" y="123"/>
                  </a:lnTo>
                  <a:lnTo>
                    <a:pt x="52" y="130"/>
                  </a:lnTo>
                  <a:lnTo>
                    <a:pt x="52" y="138"/>
                  </a:lnTo>
                  <a:lnTo>
                    <a:pt x="52" y="148"/>
                  </a:lnTo>
                  <a:lnTo>
                    <a:pt x="52" y="158"/>
                  </a:lnTo>
                  <a:lnTo>
                    <a:pt x="52" y="168"/>
                  </a:lnTo>
                  <a:lnTo>
                    <a:pt x="52" y="180"/>
                  </a:lnTo>
                  <a:lnTo>
                    <a:pt x="51" y="192"/>
                  </a:lnTo>
                  <a:lnTo>
                    <a:pt x="51" y="205"/>
                  </a:lnTo>
                  <a:lnTo>
                    <a:pt x="51" y="219"/>
                  </a:lnTo>
                  <a:lnTo>
                    <a:pt x="51" y="233"/>
                  </a:lnTo>
                  <a:lnTo>
                    <a:pt x="51" y="248"/>
                  </a:lnTo>
                  <a:lnTo>
                    <a:pt x="49" y="264"/>
                  </a:lnTo>
                  <a:lnTo>
                    <a:pt x="49" y="281"/>
                  </a:lnTo>
                  <a:lnTo>
                    <a:pt x="49" y="297"/>
                  </a:lnTo>
                  <a:lnTo>
                    <a:pt x="48" y="313"/>
                  </a:lnTo>
                  <a:lnTo>
                    <a:pt x="48" y="329"/>
                  </a:lnTo>
                  <a:lnTo>
                    <a:pt x="47" y="344"/>
                  </a:lnTo>
                  <a:lnTo>
                    <a:pt x="47" y="358"/>
                  </a:lnTo>
                  <a:lnTo>
                    <a:pt x="47" y="372"/>
                  </a:lnTo>
                  <a:lnTo>
                    <a:pt x="45" y="384"/>
                  </a:lnTo>
                  <a:lnTo>
                    <a:pt x="45" y="396"/>
                  </a:lnTo>
                  <a:lnTo>
                    <a:pt x="44" y="408"/>
                  </a:lnTo>
                  <a:lnTo>
                    <a:pt x="44" y="418"/>
                  </a:lnTo>
                  <a:lnTo>
                    <a:pt x="43" y="429"/>
                  </a:lnTo>
                  <a:lnTo>
                    <a:pt x="42" y="439"/>
                  </a:lnTo>
                  <a:lnTo>
                    <a:pt x="42" y="447"/>
                  </a:lnTo>
                  <a:lnTo>
                    <a:pt x="40" y="455"/>
                  </a:lnTo>
                  <a:lnTo>
                    <a:pt x="40" y="463"/>
                  </a:lnTo>
                  <a:lnTo>
                    <a:pt x="39" y="470"/>
                  </a:lnTo>
                  <a:lnTo>
                    <a:pt x="38" y="477"/>
                  </a:lnTo>
                  <a:lnTo>
                    <a:pt x="37" y="483"/>
                  </a:lnTo>
                  <a:lnTo>
                    <a:pt x="37" y="488"/>
                  </a:lnTo>
                  <a:lnTo>
                    <a:pt x="35" y="494"/>
                  </a:lnTo>
                  <a:lnTo>
                    <a:pt x="34" y="498"/>
                  </a:lnTo>
                  <a:lnTo>
                    <a:pt x="33" y="503"/>
                  </a:lnTo>
                  <a:lnTo>
                    <a:pt x="33" y="507"/>
                  </a:lnTo>
                  <a:lnTo>
                    <a:pt x="32" y="511"/>
                  </a:lnTo>
                  <a:lnTo>
                    <a:pt x="30" y="514"/>
                  </a:lnTo>
                  <a:lnTo>
                    <a:pt x="30" y="517"/>
                  </a:lnTo>
                  <a:lnTo>
                    <a:pt x="29" y="520"/>
                  </a:lnTo>
                  <a:lnTo>
                    <a:pt x="29" y="522"/>
                  </a:lnTo>
                  <a:lnTo>
                    <a:pt x="28" y="523"/>
                  </a:lnTo>
                  <a:lnTo>
                    <a:pt x="28" y="525"/>
                  </a:lnTo>
                  <a:lnTo>
                    <a:pt x="27" y="526"/>
                  </a:lnTo>
                  <a:lnTo>
                    <a:pt x="27" y="526"/>
                  </a:lnTo>
                  <a:lnTo>
                    <a:pt x="24" y="527"/>
                  </a:lnTo>
                  <a:lnTo>
                    <a:pt x="23" y="527"/>
                  </a:lnTo>
                  <a:lnTo>
                    <a:pt x="20" y="526"/>
                  </a:lnTo>
                  <a:lnTo>
                    <a:pt x="19" y="525"/>
                  </a:lnTo>
                  <a:lnTo>
                    <a:pt x="18" y="522"/>
                  </a:lnTo>
                  <a:lnTo>
                    <a:pt x="16" y="520"/>
                  </a:lnTo>
                  <a:lnTo>
                    <a:pt x="15" y="516"/>
                  </a:lnTo>
                  <a:lnTo>
                    <a:pt x="14" y="512"/>
                  </a:lnTo>
                  <a:lnTo>
                    <a:pt x="10" y="502"/>
                  </a:lnTo>
                  <a:lnTo>
                    <a:pt x="8" y="493"/>
                  </a:lnTo>
                  <a:lnTo>
                    <a:pt x="6" y="484"/>
                  </a:lnTo>
                  <a:lnTo>
                    <a:pt x="6" y="477"/>
                  </a:lnTo>
                  <a:lnTo>
                    <a:pt x="6" y="475"/>
                  </a:lnTo>
                  <a:lnTo>
                    <a:pt x="6" y="473"/>
                  </a:lnTo>
                  <a:lnTo>
                    <a:pt x="6" y="470"/>
                  </a:lnTo>
                  <a:lnTo>
                    <a:pt x="6" y="466"/>
                  </a:lnTo>
                  <a:lnTo>
                    <a:pt x="6" y="464"/>
                  </a:lnTo>
                  <a:lnTo>
                    <a:pt x="8" y="460"/>
                  </a:lnTo>
                  <a:lnTo>
                    <a:pt x="8" y="455"/>
                  </a:lnTo>
                  <a:lnTo>
                    <a:pt x="8" y="451"/>
                  </a:lnTo>
                  <a:lnTo>
                    <a:pt x="9" y="446"/>
                  </a:lnTo>
                  <a:lnTo>
                    <a:pt x="9" y="441"/>
                  </a:lnTo>
                  <a:lnTo>
                    <a:pt x="10" y="435"/>
                  </a:lnTo>
                  <a:lnTo>
                    <a:pt x="10" y="429"/>
                  </a:lnTo>
                  <a:lnTo>
                    <a:pt x="11" y="422"/>
                  </a:lnTo>
                  <a:lnTo>
                    <a:pt x="11" y="416"/>
                  </a:lnTo>
                  <a:lnTo>
                    <a:pt x="13" y="408"/>
                  </a:lnTo>
                  <a:lnTo>
                    <a:pt x="14" y="401"/>
                  </a:lnTo>
                  <a:lnTo>
                    <a:pt x="15" y="384"/>
                  </a:lnTo>
                  <a:lnTo>
                    <a:pt x="15" y="368"/>
                  </a:lnTo>
                  <a:lnTo>
                    <a:pt x="16" y="350"/>
                  </a:lnTo>
                  <a:lnTo>
                    <a:pt x="18" y="331"/>
                  </a:lnTo>
                  <a:lnTo>
                    <a:pt x="19" y="311"/>
                  </a:lnTo>
                  <a:lnTo>
                    <a:pt x="19" y="291"/>
                  </a:lnTo>
                  <a:lnTo>
                    <a:pt x="20" y="269"/>
                  </a:lnTo>
                  <a:lnTo>
                    <a:pt x="21" y="247"/>
                  </a:lnTo>
                  <a:lnTo>
                    <a:pt x="21" y="235"/>
                  </a:lnTo>
                  <a:lnTo>
                    <a:pt x="21" y="224"/>
                  </a:lnTo>
                  <a:lnTo>
                    <a:pt x="23" y="214"/>
                  </a:lnTo>
                  <a:lnTo>
                    <a:pt x="23" y="205"/>
                  </a:lnTo>
                  <a:lnTo>
                    <a:pt x="23" y="195"/>
                  </a:lnTo>
                  <a:lnTo>
                    <a:pt x="23" y="186"/>
                  </a:lnTo>
                  <a:lnTo>
                    <a:pt x="23" y="178"/>
                  </a:lnTo>
                  <a:lnTo>
                    <a:pt x="24" y="171"/>
                  </a:lnTo>
                  <a:lnTo>
                    <a:pt x="24" y="163"/>
                  </a:lnTo>
                  <a:lnTo>
                    <a:pt x="24" y="157"/>
                  </a:lnTo>
                  <a:lnTo>
                    <a:pt x="24" y="150"/>
                  </a:lnTo>
                  <a:lnTo>
                    <a:pt x="24" y="144"/>
                  </a:lnTo>
                  <a:lnTo>
                    <a:pt x="24" y="139"/>
                  </a:lnTo>
                  <a:lnTo>
                    <a:pt x="24" y="134"/>
                  </a:lnTo>
                  <a:lnTo>
                    <a:pt x="24" y="130"/>
                  </a:lnTo>
                  <a:lnTo>
                    <a:pt x="24" y="126"/>
                  </a:lnTo>
                  <a:lnTo>
                    <a:pt x="23" y="111"/>
                  </a:lnTo>
                  <a:lnTo>
                    <a:pt x="21" y="95"/>
                  </a:lnTo>
                  <a:lnTo>
                    <a:pt x="20" y="78"/>
                  </a:lnTo>
                  <a:lnTo>
                    <a:pt x="19" y="62"/>
                  </a:lnTo>
                  <a:lnTo>
                    <a:pt x="18" y="54"/>
                  </a:lnTo>
                  <a:lnTo>
                    <a:pt x="16" y="47"/>
                  </a:lnTo>
                  <a:lnTo>
                    <a:pt x="15" y="41"/>
                  </a:lnTo>
                  <a:lnTo>
                    <a:pt x="15" y="35"/>
                  </a:lnTo>
                  <a:lnTo>
                    <a:pt x="14" y="30"/>
                  </a:lnTo>
                  <a:lnTo>
                    <a:pt x="11" y="27"/>
                  </a:lnTo>
                  <a:lnTo>
                    <a:pt x="10" y="23"/>
                  </a:lnTo>
                  <a:lnTo>
                    <a:pt x="9" y="20"/>
                  </a:lnTo>
                  <a:lnTo>
                    <a:pt x="6" y="18"/>
                  </a:lnTo>
                  <a:lnTo>
                    <a:pt x="4" y="15"/>
                  </a:lnTo>
                  <a:lnTo>
                    <a:pt x="3" y="13"/>
                  </a:lnTo>
                  <a:lnTo>
                    <a:pt x="1" y="10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3"/>
                  </a:lnTo>
                  <a:lnTo>
                    <a:pt x="1" y="3"/>
                  </a:lnTo>
                  <a:lnTo>
                    <a:pt x="3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24" y="3"/>
                  </a:lnTo>
                  <a:lnTo>
                    <a:pt x="32" y="5"/>
                  </a:lnTo>
                  <a:lnTo>
                    <a:pt x="35" y="6"/>
                  </a:lnTo>
                  <a:lnTo>
                    <a:pt x="39" y="8"/>
                  </a:lnTo>
                  <a:lnTo>
                    <a:pt x="43" y="10"/>
                  </a:lnTo>
                  <a:lnTo>
                    <a:pt x="47" y="13"/>
                  </a:lnTo>
                  <a:lnTo>
                    <a:pt x="51" y="15"/>
                  </a:lnTo>
                  <a:lnTo>
                    <a:pt x="53" y="18"/>
                  </a:lnTo>
                  <a:lnTo>
                    <a:pt x="56" y="22"/>
                  </a:lnTo>
                  <a:lnTo>
                    <a:pt x="58" y="23"/>
                  </a:lnTo>
                  <a:lnTo>
                    <a:pt x="59" y="25"/>
                  </a:lnTo>
                  <a:lnTo>
                    <a:pt x="61" y="28"/>
                  </a:lnTo>
                  <a:lnTo>
                    <a:pt x="62" y="29"/>
                  </a:lnTo>
                  <a:lnTo>
                    <a:pt x="62" y="30"/>
                  </a:lnTo>
                  <a:lnTo>
                    <a:pt x="62" y="34"/>
                  </a:lnTo>
                  <a:lnTo>
                    <a:pt x="62" y="39"/>
                  </a:lnTo>
                  <a:lnTo>
                    <a:pt x="61" y="44"/>
                  </a:lnTo>
                  <a:lnTo>
                    <a:pt x="59" y="49"/>
                  </a:lnTo>
                  <a:lnTo>
                    <a:pt x="58" y="53"/>
                  </a:lnTo>
                  <a:lnTo>
                    <a:pt x="57" y="57"/>
                  </a:lnTo>
                  <a:lnTo>
                    <a:pt x="57" y="63"/>
                  </a:lnTo>
                  <a:lnTo>
                    <a:pt x="56" y="70"/>
                  </a:lnTo>
                  <a:lnTo>
                    <a:pt x="54" y="77"/>
                  </a:lnTo>
                  <a:lnTo>
                    <a:pt x="53" y="85"/>
                  </a:lnTo>
                  <a:lnTo>
                    <a:pt x="53" y="94"/>
                  </a:lnTo>
                  <a:lnTo>
                    <a:pt x="52" y="104"/>
                  </a:lnTo>
                  <a:lnTo>
                    <a:pt x="52" y="10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492"/>
            <p:cNvSpPr/>
            <p:nvPr/>
          </p:nvSpPr>
          <p:spPr bwMode="auto">
            <a:xfrm>
              <a:off x="1543051" y="2365375"/>
              <a:ext cx="61913" cy="273050"/>
            </a:xfrm>
            <a:custGeom>
              <a:avLst/>
              <a:gdLst>
                <a:gd name="T0" fmla="*/ 6 w 39"/>
                <a:gd name="T1" fmla="*/ 86 h 172"/>
                <a:gd name="T2" fmla="*/ 9 w 39"/>
                <a:gd name="T3" fmla="*/ 74 h 172"/>
                <a:gd name="T4" fmla="*/ 10 w 39"/>
                <a:gd name="T5" fmla="*/ 63 h 172"/>
                <a:gd name="T6" fmla="*/ 11 w 39"/>
                <a:gd name="T7" fmla="*/ 56 h 172"/>
                <a:gd name="T8" fmla="*/ 11 w 39"/>
                <a:gd name="T9" fmla="*/ 47 h 172"/>
                <a:gd name="T10" fmla="*/ 10 w 39"/>
                <a:gd name="T11" fmla="*/ 33 h 172"/>
                <a:gd name="T12" fmla="*/ 7 w 39"/>
                <a:gd name="T13" fmla="*/ 19 h 172"/>
                <a:gd name="T14" fmla="*/ 6 w 39"/>
                <a:gd name="T15" fmla="*/ 12 h 172"/>
                <a:gd name="T16" fmla="*/ 6 w 39"/>
                <a:gd name="T17" fmla="*/ 7 h 172"/>
                <a:gd name="T18" fmla="*/ 6 w 39"/>
                <a:gd name="T19" fmla="*/ 3 h 172"/>
                <a:gd name="T20" fmla="*/ 6 w 39"/>
                <a:gd name="T21" fmla="*/ 2 h 172"/>
                <a:gd name="T22" fmla="*/ 10 w 39"/>
                <a:gd name="T23" fmla="*/ 0 h 172"/>
                <a:gd name="T24" fmla="*/ 17 w 39"/>
                <a:gd name="T25" fmla="*/ 0 h 172"/>
                <a:gd name="T26" fmla="*/ 30 w 39"/>
                <a:gd name="T27" fmla="*/ 3 h 172"/>
                <a:gd name="T28" fmla="*/ 38 w 39"/>
                <a:gd name="T29" fmla="*/ 36 h 172"/>
                <a:gd name="T30" fmla="*/ 36 w 39"/>
                <a:gd name="T31" fmla="*/ 65 h 172"/>
                <a:gd name="T32" fmla="*/ 35 w 39"/>
                <a:gd name="T33" fmla="*/ 93 h 172"/>
                <a:gd name="T34" fmla="*/ 34 w 39"/>
                <a:gd name="T35" fmla="*/ 119 h 172"/>
                <a:gd name="T36" fmla="*/ 31 w 39"/>
                <a:gd name="T37" fmla="*/ 133 h 172"/>
                <a:gd name="T38" fmla="*/ 30 w 39"/>
                <a:gd name="T39" fmla="*/ 143 h 172"/>
                <a:gd name="T40" fmla="*/ 27 w 39"/>
                <a:gd name="T41" fmla="*/ 153 h 172"/>
                <a:gd name="T42" fmla="*/ 26 w 39"/>
                <a:gd name="T43" fmla="*/ 161 h 172"/>
                <a:gd name="T44" fmla="*/ 24 w 39"/>
                <a:gd name="T45" fmla="*/ 166 h 172"/>
                <a:gd name="T46" fmla="*/ 22 w 39"/>
                <a:gd name="T47" fmla="*/ 170 h 172"/>
                <a:gd name="T48" fmla="*/ 20 w 39"/>
                <a:gd name="T49" fmla="*/ 171 h 172"/>
                <a:gd name="T50" fmla="*/ 19 w 39"/>
                <a:gd name="T51" fmla="*/ 171 h 172"/>
                <a:gd name="T52" fmla="*/ 15 w 39"/>
                <a:gd name="T53" fmla="*/ 170 h 172"/>
                <a:gd name="T54" fmla="*/ 11 w 39"/>
                <a:gd name="T55" fmla="*/ 166 h 172"/>
                <a:gd name="T56" fmla="*/ 7 w 39"/>
                <a:gd name="T57" fmla="*/ 160 h 172"/>
                <a:gd name="T58" fmla="*/ 6 w 39"/>
                <a:gd name="T59" fmla="*/ 152 h 172"/>
                <a:gd name="T60" fmla="*/ 2 w 39"/>
                <a:gd name="T61" fmla="*/ 143 h 172"/>
                <a:gd name="T62" fmla="*/ 0 w 39"/>
                <a:gd name="T63" fmla="*/ 137 h 172"/>
                <a:gd name="T64" fmla="*/ 0 w 39"/>
                <a:gd name="T65" fmla="*/ 132 h 172"/>
                <a:gd name="T66" fmla="*/ 1 w 39"/>
                <a:gd name="T67" fmla="*/ 127 h 172"/>
                <a:gd name="T68" fmla="*/ 1 w 39"/>
                <a:gd name="T69" fmla="*/ 123 h 172"/>
                <a:gd name="T70" fmla="*/ 2 w 39"/>
                <a:gd name="T71" fmla="*/ 117 h 172"/>
                <a:gd name="T72" fmla="*/ 3 w 39"/>
                <a:gd name="T73" fmla="*/ 106 h 172"/>
                <a:gd name="T74" fmla="*/ 6 w 39"/>
                <a:gd name="T75" fmla="*/ 93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9" h="172">
                  <a:moveTo>
                    <a:pt x="6" y="93"/>
                  </a:moveTo>
                  <a:lnTo>
                    <a:pt x="6" y="86"/>
                  </a:lnTo>
                  <a:lnTo>
                    <a:pt x="7" y="80"/>
                  </a:lnTo>
                  <a:lnTo>
                    <a:pt x="9" y="74"/>
                  </a:lnTo>
                  <a:lnTo>
                    <a:pt x="9" y="69"/>
                  </a:lnTo>
                  <a:lnTo>
                    <a:pt x="10" y="63"/>
                  </a:lnTo>
                  <a:lnTo>
                    <a:pt x="10" y="60"/>
                  </a:lnTo>
                  <a:lnTo>
                    <a:pt x="11" y="56"/>
                  </a:lnTo>
                  <a:lnTo>
                    <a:pt x="11" y="53"/>
                  </a:lnTo>
                  <a:lnTo>
                    <a:pt x="11" y="47"/>
                  </a:lnTo>
                  <a:lnTo>
                    <a:pt x="10" y="41"/>
                  </a:lnTo>
                  <a:lnTo>
                    <a:pt x="10" y="33"/>
                  </a:lnTo>
                  <a:lnTo>
                    <a:pt x="9" y="24"/>
                  </a:lnTo>
                  <a:lnTo>
                    <a:pt x="7" y="19"/>
                  </a:lnTo>
                  <a:lnTo>
                    <a:pt x="6" y="15"/>
                  </a:lnTo>
                  <a:lnTo>
                    <a:pt x="6" y="12"/>
                  </a:lnTo>
                  <a:lnTo>
                    <a:pt x="6" y="9"/>
                  </a:lnTo>
                  <a:lnTo>
                    <a:pt x="6" y="7"/>
                  </a:lnTo>
                  <a:lnTo>
                    <a:pt x="6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2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24" y="2"/>
                  </a:lnTo>
                  <a:lnTo>
                    <a:pt x="30" y="3"/>
                  </a:lnTo>
                  <a:lnTo>
                    <a:pt x="39" y="4"/>
                  </a:lnTo>
                  <a:lnTo>
                    <a:pt x="38" y="36"/>
                  </a:lnTo>
                  <a:lnTo>
                    <a:pt x="38" y="50"/>
                  </a:lnTo>
                  <a:lnTo>
                    <a:pt x="36" y="65"/>
                  </a:lnTo>
                  <a:lnTo>
                    <a:pt x="36" y="79"/>
                  </a:lnTo>
                  <a:lnTo>
                    <a:pt x="35" y="93"/>
                  </a:lnTo>
                  <a:lnTo>
                    <a:pt x="34" y="106"/>
                  </a:lnTo>
                  <a:lnTo>
                    <a:pt x="34" y="119"/>
                  </a:lnTo>
                  <a:lnTo>
                    <a:pt x="33" y="127"/>
                  </a:lnTo>
                  <a:lnTo>
                    <a:pt x="31" y="133"/>
                  </a:lnTo>
                  <a:lnTo>
                    <a:pt x="30" y="138"/>
                  </a:lnTo>
                  <a:lnTo>
                    <a:pt x="30" y="143"/>
                  </a:lnTo>
                  <a:lnTo>
                    <a:pt x="29" y="148"/>
                  </a:lnTo>
                  <a:lnTo>
                    <a:pt x="27" y="153"/>
                  </a:lnTo>
                  <a:lnTo>
                    <a:pt x="26" y="157"/>
                  </a:lnTo>
                  <a:lnTo>
                    <a:pt x="26" y="161"/>
                  </a:lnTo>
                  <a:lnTo>
                    <a:pt x="25" y="163"/>
                  </a:lnTo>
                  <a:lnTo>
                    <a:pt x="24" y="166"/>
                  </a:lnTo>
                  <a:lnTo>
                    <a:pt x="22" y="168"/>
                  </a:lnTo>
                  <a:lnTo>
                    <a:pt x="22" y="170"/>
                  </a:lnTo>
                  <a:lnTo>
                    <a:pt x="21" y="171"/>
                  </a:lnTo>
                  <a:lnTo>
                    <a:pt x="20" y="171"/>
                  </a:lnTo>
                  <a:lnTo>
                    <a:pt x="19" y="172"/>
                  </a:lnTo>
                  <a:lnTo>
                    <a:pt x="19" y="171"/>
                  </a:lnTo>
                  <a:lnTo>
                    <a:pt x="16" y="171"/>
                  </a:lnTo>
                  <a:lnTo>
                    <a:pt x="15" y="170"/>
                  </a:lnTo>
                  <a:lnTo>
                    <a:pt x="12" y="168"/>
                  </a:lnTo>
                  <a:lnTo>
                    <a:pt x="11" y="166"/>
                  </a:lnTo>
                  <a:lnTo>
                    <a:pt x="10" y="163"/>
                  </a:lnTo>
                  <a:lnTo>
                    <a:pt x="7" y="160"/>
                  </a:lnTo>
                  <a:lnTo>
                    <a:pt x="6" y="156"/>
                  </a:lnTo>
                  <a:lnTo>
                    <a:pt x="6" y="152"/>
                  </a:lnTo>
                  <a:lnTo>
                    <a:pt x="3" y="147"/>
                  </a:lnTo>
                  <a:lnTo>
                    <a:pt x="2" y="143"/>
                  </a:lnTo>
                  <a:lnTo>
                    <a:pt x="1" y="139"/>
                  </a:lnTo>
                  <a:lnTo>
                    <a:pt x="0" y="137"/>
                  </a:lnTo>
                  <a:lnTo>
                    <a:pt x="0" y="134"/>
                  </a:lnTo>
                  <a:lnTo>
                    <a:pt x="0" y="132"/>
                  </a:lnTo>
                  <a:lnTo>
                    <a:pt x="0" y="129"/>
                  </a:lnTo>
                  <a:lnTo>
                    <a:pt x="1" y="127"/>
                  </a:lnTo>
                  <a:lnTo>
                    <a:pt x="1" y="125"/>
                  </a:lnTo>
                  <a:lnTo>
                    <a:pt x="1" y="123"/>
                  </a:lnTo>
                  <a:lnTo>
                    <a:pt x="1" y="120"/>
                  </a:lnTo>
                  <a:lnTo>
                    <a:pt x="2" y="117"/>
                  </a:lnTo>
                  <a:lnTo>
                    <a:pt x="2" y="111"/>
                  </a:lnTo>
                  <a:lnTo>
                    <a:pt x="3" y="106"/>
                  </a:lnTo>
                  <a:lnTo>
                    <a:pt x="5" y="100"/>
                  </a:lnTo>
                  <a:lnTo>
                    <a:pt x="6" y="93"/>
                  </a:lnTo>
                  <a:lnTo>
                    <a:pt x="6" y="93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493"/>
            <p:cNvSpPr/>
            <p:nvPr/>
          </p:nvSpPr>
          <p:spPr bwMode="auto">
            <a:xfrm>
              <a:off x="1573213" y="2309813"/>
              <a:ext cx="327025" cy="300038"/>
            </a:xfrm>
            <a:custGeom>
              <a:avLst/>
              <a:gdLst>
                <a:gd name="T0" fmla="*/ 140 w 206"/>
                <a:gd name="T1" fmla="*/ 136 h 189"/>
                <a:gd name="T2" fmla="*/ 150 w 206"/>
                <a:gd name="T3" fmla="*/ 134 h 189"/>
                <a:gd name="T4" fmla="*/ 156 w 206"/>
                <a:gd name="T5" fmla="*/ 128 h 189"/>
                <a:gd name="T6" fmla="*/ 159 w 206"/>
                <a:gd name="T7" fmla="*/ 116 h 189"/>
                <a:gd name="T8" fmla="*/ 161 w 206"/>
                <a:gd name="T9" fmla="*/ 97 h 189"/>
                <a:gd name="T10" fmla="*/ 161 w 206"/>
                <a:gd name="T11" fmla="*/ 69 h 189"/>
                <a:gd name="T12" fmla="*/ 161 w 206"/>
                <a:gd name="T13" fmla="*/ 48 h 189"/>
                <a:gd name="T14" fmla="*/ 160 w 206"/>
                <a:gd name="T15" fmla="*/ 37 h 189"/>
                <a:gd name="T16" fmla="*/ 154 w 206"/>
                <a:gd name="T17" fmla="*/ 33 h 189"/>
                <a:gd name="T18" fmla="*/ 148 w 206"/>
                <a:gd name="T19" fmla="*/ 31 h 189"/>
                <a:gd name="T20" fmla="*/ 141 w 206"/>
                <a:gd name="T21" fmla="*/ 33 h 189"/>
                <a:gd name="T22" fmla="*/ 132 w 206"/>
                <a:gd name="T23" fmla="*/ 34 h 189"/>
                <a:gd name="T24" fmla="*/ 118 w 206"/>
                <a:gd name="T25" fmla="*/ 37 h 189"/>
                <a:gd name="T26" fmla="*/ 101 w 206"/>
                <a:gd name="T27" fmla="*/ 40 h 189"/>
                <a:gd name="T28" fmla="*/ 81 w 206"/>
                <a:gd name="T29" fmla="*/ 44 h 189"/>
                <a:gd name="T30" fmla="*/ 46 w 206"/>
                <a:gd name="T31" fmla="*/ 52 h 189"/>
                <a:gd name="T32" fmla="*/ 29 w 206"/>
                <a:gd name="T33" fmla="*/ 55 h 189"/>
                <a:gd name="T34" fmla="*/ 15 w 206"/>
                <a:gd name="T35" fmla="*/ 58 h 189"/>
                <a:gd name="T36" fmla="*/ 5 w 206"/>
                <a:gd name="T37" fmla="*/ 59 h 189"/>
                <a:gd name="T38" fmla="*/ 0 w 206"/>
                <a:gd name="T39" fmla="*/ 39 h 189"/>
                <a:gd name="T40" fmla="*/ 27 w 206"/>
                <a:gd name="T41" fmla="*/ 38 h 189"/>
                <a:gd name="T42" fmla="*/ 62 w 206"/>
                <a:gd name="T43" fmla="*/ 31 h 189"/>
                <a:gd name="T44" fmla="*/ 94 w 206"/>
                <a:gd name="T45" fmla="*/ 23 h 189"/>
                <a:gd name="T46" fmla="*/ 112 w 206"/>
                <a:gd name="T47" fmla="*/ 18 h 189"/>
                <a:gd name="T48" fmla="*/ 126 w 206"/>
                <a:gd name="T49" fmla="*/ 14 h 189"/>
                <a:gd name="T50" fmla="*/ 136 w 206"/>
                <a:gd name="T51" fmla="*/ 10 h 189"/>
                <a:gd name="T52" fmla="*/ 144 w 206"/>
                <a:gd name="T53" fmla="*/ 6 h 189"/>
                <a:gd name="T54" fmla="*/ 149 w 206"/>
                <a:gd name="T55" fmla="*/ 5 h 189"/>
                <a:gd name="T56" fmla="*/ 158 w 206"/>
                <a:gd name="T57" fmla="*/ 0 h 189"/>
                <a:gd name="T58" fmla="*/ 164 w 206"/>
                <a:gd name="T59" fmla="*/ 0 h 189"/>
                <a:gd name="T60" fmla="*/ 172 w 206"/>
                <a:gd name="T61" fmla="*/ 1 h 189"/>
                <a:gd name="T62" fmla="*/ 188 w 206"/>
                <a:gd name="T63" fmla="*/ 5 h 189"/>
                <a:gd name="T64" fmla="*/ 202 w 206"/>
                <a:gd name="T65" fmla="*/ 13 h 189"/>
                <a:gd name="T66" fmla="*/ 206 w 206"/>
                <a:gd name="T67" fmla="*/ 19 h 189"/>
                <a:gd name="T68" fmla="*/ 204 w 206"/>
                <a:gd name="T69" fmla="*/ 28 h 189"/>
                <a:gd name="T70" fmla="*/ 201 w 206"/>
                <a:gd name="T71" fmla="*/ 39 h 189"/>
                <a:gd name="T72" fmla="*/ 197 w 206"/>
                <a:gd name="T73" fmla="*/ 57 h 189"/>
                <a:gd name="T74" fmla="*/ 194 w 206"/>
                <a:gd name="T75" fmla="*/ 80 h 189"/>
                <a:gd name="T76" fmla="*/ 193 w 206"/>
                <a:gd name="T77" fmla="*/ 106 h 189"/>
                <a:gd name="T78" fmla="*/ 189 w 206"/>
                <a:gd name="T79" fmla="*/ 133 h 189"/>
                <a:gd name="T80" fmla="*/ 179 w 206"/>
                <a:gd name="T81" fmla="*/ 165 h 189"/>
                <a:gd name="T82" fmla="*/ 170 w 206"/>
                <a:gd name="T83" fmla="*/ 182 h 189"/>
                <a:gd name="T84" fmla="*/ 161 w 206"/>
                <a:gd name="T85" fmla="*/ 188 h 189"/>
                <a:gd name="T86" fmla="*/ 154 w 206"/>
                <a:gd name="T87" fmla="*/ 188 h 189"/>
                <a:gd name="T88" fmla="*/ 150 w 206"/>
                <a:gd name="T89" fmla="*/ 184 h 189"/>
                <a:gd name="T90" fmla="*/ 146 w 206"/>
                <a:gd name="T91" fmla="*/ 170 h 189"/>
                <a:gd name="T92" fmla="*/ 140 w 206"/>
                <a:gd name="T93" fmla="*/ 162 h 189"/>
                <a:gd name="T94" fmla="*/ 131 w 206"/>
                <a:gd name="T95" fmla="*/ 153 h 189"/>
                <a:gd name="T96" fmla="*/ 122 w 206"/>
                <a:gd name="T97" fmla="*/ 145 h 189"/>
                <a:gd name="T98" fmla="*/ 117 w 206"/>
                <a:gd name="T99" fmla="*/ 140 h 189"/>
                <a:gd name="T100" fmla="*/ 115 w 206"/>
                <a:gd name="T101" fmla="*/ 136 h 189"/>
                <a:gd name="T102" fmla="*/ 117 w 206"/>
                <a:gd name="T103" fmla="*/ 134 h 189"/>
                <a:gd name="T104" fmla="*/ 126 w 206"/>
                <a:gd name="T105" fmla="*/ 134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6" h="189">
                  <a:moveTo>
                    <a:pt x="131" y="135"/>
                  </a:moveTo>
                  <a:lnTo>
                    <a:pt x="136" y="136"/>
                  </a:lnTo>
                  <a:lnTo>
                    <a:pt x="140" y="136"/>
                  </a:lnTo>
                  <a:lnTo>
                    <a:pt x="144" y="136"/>
                  </a:lnTo>
                  <a:lnTo>
                    <a:pt x="146" y="135"/>
                  </a:lnTo>
                  <a:lnTo>
                    <a:pt x="150" y="134"/>
                  </a:lnTo>
                  <a:lnTo>
                    <a:pt x="153" y="133"/>
                  </a:lnTo>
                  <a:lnTo>
                    <a:pt x="154" y="130"/>
                  </a:lnTo>
                  <a:lnTo>
                    <a:pt x="156" y="128"/>
                  </a:lnTo>
                  <a:lnTo>
                    <a:pt x="158" y="125"/>
                  </a:lnTo>
                  <a:lnTo>
                    <a:pt x="158" y="121"/>
                  </a:lnTo>
                  <a:lnTo>
                    <a:pt x="159" y="116"/>
                  </a:lnTo>
                  <a:lnTo>
                    <a:pt x="160" y="111"/>
                  </a:lnTo>
                  <a:lnTo>
                    <a:pt x="160" y="104"/>
                  </a:lnTo>
                  <a:lnTo>
                    <a:pt x="161" y="97"/>
                  </a:lnTo>
                  <a:lnTo>
                    <a:pt x="161" y="88"/>
                  </a:lnTo>
                  <a:lnTo>
                    <a:pt x="161" y="78"/>
                  </a:lnTo>
                  <a:lnTo>
                    <a:pt x="161" y="69"/>
                  </a:lnTo>
                  <a:lnTo>
                    <a:pt x="161" y="61"/>
                  </a:lnTo>
                  <a:lnTo>
                    <a:pt x="161" y="53"/>
                  </a:lnTo>
                  <a:lnTo>
                    <a:pt x="161" y="48"/>
                  </a:lnTo>
                  <a:lnTo>
                    <a:pt x="161" y="43"/>
                  </a:lnTo>
                  <a:lnTo>
                    <a:pt x="160" y="39"/>
                  </a:lnTo>
                  <a:lnTo>
                    <a:pt x="160" y="37"/>
                  </a:lnTo>
                  <a:lnTo>
                    <a:pt x="159" y="34"/>
                  </a:lnTo>
                  <a:lnTo>
                    <a:pt x="156" y="33"/>
                  </a:lnTo>
                  <a:lnTo>
                    <a:pt x="154" y="33"/>
                  </a:lnTo>
                  <a:lnTo>
                    <a:pt x="151" y="31"/>
                  </a:lnTo>
                  <a:lnTo>
                    <a:pt x="149" y="31"/>
                  </a:lnTo>
                  <a:lnTo>
                    <a:pt x="148" y="31"/>
                  </a:lnTo>
                  <a:lnTo>
                    <a:pt x="146" y="33"/>
                  </a:lnTo>
                  <a:lnTo>
                    <a:pt x="144" y="33"/>
                  </a:lnTo>
                  <a:lnTo>
                    <a:pt x="141" y="33"/>
                  </a:lnTo>
                  <a:lnTo>
                    <a:pt x="139" y="33"/>
                  </a:lnTo>
                  <a:lnTo>
                    <a:pt x="136" y="34"/>
                  </a:lnTo>
                  <a:lnTo>
                    <a:pt x="132" y="34"/>
                  </a:lnTo>
                  <a:lnTo>
                    <a:pt x="127" y="35"/>
                  </a:lnTo>
                  <a:lnTo>
                    <a:pt x="124" y="37"/>
                  </a:lnTo>
                  <a:lnTo>
                    <a:pt x="118" y="37"/>
                  </a:lnTo>
                  <a:lnTo>
                    <a:pt x="113" y="38"/>
                  </a:lnTo>
                  <a:lnTo>
                    <a:pt x="107" y="39"/>
                  </a:lnTo>
                  <a:lnTo>
                    <a:pt x="101" y="40"/>
                  </a:lnTo>
                  <a:lnTo>
                    <a:pt x="94" y="42"/>
                  </a:lnTo>
                  <a:lnTo>
                    <a:pt x="88" y="43"/>
                  </a:lnTo>
                  <a:lnTo>
                    <a:pt x="81" y="44"/>
                  </a:lnTo>
                  <a:lnTo>
                    <a:pt x="65" y="48"/>
                  </a:lnTo>
                  <a:lnTo>
                    <a:pt x="53" y="50"/>
                  </a:lnTo>
                  <a:lnTo>
                    <a:pt x="46" y="52"/>
                  </a:lnTo>
                  <a:lnTo>
                    <a:pt x="40" y="53"/>
                  </a:lnTo>
                  <a:lnTo>
                    <a:pt x="35" y="54"/>
                  </a:lnTo>
                  <a:lnTo>
                    <a:pt x="29" y="55"/>
                  </a:lnTo>
                  <a:lnTo>
                    <a:pt x="25" y="57"/>
                  </a:lnTo>
                  <a:lnTo>
                    <a:pt x="20" y="57"/>
                  </a:lnTo>
                  <a:lnTo>
                    <a:pt x="15" y="58"/>
                  </a:lnTo>
                  <a:lnTo>
                    <a:pt x="11" y="58"/>
                  </a:lnTo>
                  <a:lnTo>
                    <a:pt x="8" y="58"/>
                  </a:lnTo>
                  <a:lnTo>
                    <a:pt x="5" y="59"/>
                  </a:lnTo>
                  <a:lnTo>
                    <a:pt x="2" y="59"/>
                  </a:lnTo>
                  <a:lnTo>
                    <a:pt x="0" y="59"/>
                  </a:lnTo>
                  <a:lnTo>
                    <a:pt x="0" y="39"/>
                  </a:lnTo>
                  <a:lnTo>
                    <a:pt x="8" y="39"/>
                  </a:lnTo>
                  <a:lnTo>
                    <a:pt x="17" y="38"/>
                  </a:lnTo>
                  <a:lnTo>
                    <a:pt x="27" y="38"/>
                  </a:lnTo>
                  <a:lnTo>
                    <a:pt x="38" y="35"/>
                  </a:lnTo>
                  <a:lnTo>
                    <a:pt x="49" y="34"/>
                  </a:lnTo>
                  <a:lnTo>
                    <a:pt x="62" y="31"/>
                  </a:lnTo>
                  <a:lnTo>
                    <a:pt x="74" y="28"/>
                  </a:lnTo>
                  <a:lnTo>
                    <a:pt x="88" y="25"/>
                  </a:lnTo>
                  <a:lnTo>
                    <a:pt x="94" y="23"/>
                  </a:lnTo>
                  <a:lnTo>
                    <a:pt x="101" y="21"/>
                  </a:lnTo>
                  <a:lnTo>
                    <a:pt x="106" y="19"/>
                  </a:lnTo>
                  <a:lnTo>
                    <a:pt x="112" y="18"/>
                  </a:lnTo>
                  <a:lnTo>
                    <a:pt x="117" y="16"/>
                  </a:lnTo>
                  <a:lnTo>
                    <a:pt x="121" y="15"/>
                  </a:lnTo>
                  <a:lnTo>
                    <a:pt x="126" y="14"/>
                  </a:lnTo>
                  <a:lnTo>
                    <a:pt x="130" y="13"/>
                  </a:lnTo>
                  <a:lnTo>
                    <a:pt x="134" y="11"/>
                  </a:lnTo>
                  <a:lnTo>
                    <a:pt x="136" y="10"/>
                  </a:lnTo>
                  <a:lnTo>
                    <a:pt x="140" y="9"/>
                  </a:lnTo>
                  <a:lnTo>
                    <a:pt x="142" y="7"/>
                  </a:lnTo>
                  <a:lnTo>
                    <a:pt x="144" y="6"/>
                  </a:lnTo>
                  <a:lnTo>
                    <a:pt x="146" y="6"/>
                  </a:lnTo>
                  <a:lnTo>
                    <a:pt x="148" y="5"/>
                  </a:lnTo>
                  <a:lnTo>
                    <a:pt x="149" y="5"/>
                  </a:lnTo>
                  <a:lnTo>
                    <a:pt x="151" y="4"/>
                  </a:lnTo>
                  <a:lnTo>
                    <a:pt x="154" y="1"/>
                  </a:lnTo>
                  <a:lnTo>
                    <a:pt x="158" y="0"/>
                  </a:lnTo>
                  <a:lnTo>
                    <a:pt x="161" y="0"/>
                  </a:lnTo>
                  <a:lnTo>
                    <a:pt x="163" y="0"/>
                  </a:lnTo>
                  <a:lnTo>
                    <a:pt x="164" y="0"/>
                  </a:lnTo>
                  <a:lnTo>
                    <a:pt x="166" y="0"/>
                  </a:lnTo>
                  <a:lnTo>
                    <a:pt x="169" y="0"/>
                  </a:lnTo>
                  <a:lnTo>
                    <a:pt x="172" y="1"/>
                  </a:lnTo>
                  <a:lnTo>
                    <a:pt x="174" y="1"/>
                  </a:lnTo>
                  <a:lnTo>
                    <a:pt x="182" y="2"/>
                  </a:lnTo>
                  <a:lnTo>
                    <a:pt x="188" y="5"/>
                  </a:lnTo>
                  <a:lnTo>
                    <a:pt x="193" y="7"/>
                  </a:lnTo>
                  <a:lnTo>
                    <a:pt x="198" y="10"/>
                  </a:lnTo>
                  <a:lnTo>
                    <a:pt x="202" y="13"/>
                  </a:lnTo>
                  <a:lnTo>
                    <a:pt x="203" y="14"/>
                  </a:lnTo>
                  <a:lnTo>
                    <a:pt x="204" y="16"/>
                  </a:lnTo>
                  <a:lnTo>
                    <a:pt x="206" y="19"/>
                  </a:lnTo>
                  <a:lnTo>
                    <a:pt x="206" y="21"/>
                  </a:lnTo>
                  <a:lnTo>
                    <a:pt x="206" y="24"/>
                  </a:lnTo>
                  <a:lnTo>
                    <a:pt x="204" y="28"/>
                  </a:lnTo>
                  <a:lnTo>
                    <a:pt x="203" y="31"/>
                  </a:lnTo>
                  <a:lnTo>
                    <a:pt x="202" y="34"/>
                  </a:lnTo>
                  <a:lnTo>
                    <a:pt x="201" y="39"/>
                  </a:lnTo>
                  <a:lnTo>
                    <a:pt x="199" y="44"/>
                  </a:lnTo>
                  <a:lnTo>
                    <a:pt x="198" y="50"/>
                  </a:lnTo>
                  <a:lnTo>
                    <a:pt x="197" y="57"/>
                  </a:lnTo>
                  <a:lnTo>
                    <a:pt x="196" y="64"/>
                  </a:lnTo>
                  <a:lnTo>
                    <a:pt x="194" y="72"/>
                  </a:lnTo>
                  <a:lnTo>
                    <a:pt x="194" y="80"/>
                  </a:lnTo>
                  <a:lnTo>
                    <a:pt x="194" y="88"/>
                  </a:lnTo>
                  <a:lnTo>
                    <a:pt x="194" y="97"/>
                  </a:lnTo>
                  <a:lnTo>
                    <a:pt x="193" y="106"/>
                  </a:lnTo>
                  <a:lnTo>
                    <a:pt x="192" y="115"/>
                  </a:lnTo>
                  <a:lnTo>
                    <a:pt x="190" y="124"/>
                  </a:lnTo>
                  <a:lnTo>
                    <a:pt x="189" y="133"/>
                  </a:lnTo>
                  <a:lnTo>
                    <a:pt x="187" y="140"/>
                  </a:lnTo>
                  <a:lnTo>
                    <a:pt x="182" y="157"/>
                  </a:lnTo>
                  <a:lnTo>
                    <a:pt x="179" y="165"/>
                  </a:lnTo>
                  <a:lnTo>
                    <a:pt x="177" y="172"/>
                  </a:lnTo>
                  <a:lnTo>
                    <a:pt x="173" y="177"/>
                  </a:lnTo>
                  <a:lnTo>
                    <a:pt x="170" y="182"/>
                  </a:lnTo>
                  <a:lnTo>
                    <a:pt x="168" y="184"/>
                  </a:lnTo>
                  <a:lnTo>
                    <a:pt x="165" y="187"/>
                  </a:lnTo>
                  <a:lnTo>
                    <a:pt x="161" y="188"/>
                  </a:lnTo>
                  <a:lnTo>
                    <a:pt x="159" y="189"/>
                  </a:lnTo>
                  <a:lnTo>
                    <a:pt x="156" y="189"/>
                  </a:lnTo>
                  <a:lnTo>
                    <a:pt x="154" y="188"/>
                  </a:lnTo>
                  <a:lnTo>
                    <a:pt x="153" y="187"/>
                  </a:lnTo>
                  <a:lnTo>
                    <a:pt x="151" y="186"/>
                  </a:lnTo>
                  <a:lnTo>
                    <a:pt x="150" y="184"/>
                  </a:lnTo>
                  <a:lnTo>
                    <a:pt x="149" y="182"/>
                  </a:lnTo>
                  <a:lnTo>
                    <a:pt x="149" y="177"/>
                  </a:lnTo>
                  <a:lnTo>
                    <a:pt x="146" y="170"/>
                  </a:lnTo>
                  <a:lnTo>
                    <a:pt x="145" y="168"/>
                  </a:lnTo>
                  <a:lnTo>
                    <a:pt x="142" y="164"/>
                  </a:lnTo>
                  <a:lnTo>
                    <a:pt x="140" y="162"/>
                  </a:lnTo>
                  <a:lnTo>
                    <a:pt x="137" y="158"/>
                  </a:lnTo>
                  <a:lnTo>
                    <a:pt x="135" y="155"/>
                  </a:lnTo>
                  <a:lnTo>
                    <a:pt x="131" y="153"/>
                  </a:lnTo>
                  <a:lnTo>
                    <a:pt x="127" y="149"/>
                  </a:lnTo>
                  <a:lnTo>
                    <a:pt x="125" y="148"/>
                  </a:lnTo>
                  <a:lnTo>
                    <a:pt x="122" y="145"/>
                  </a:lnTo>
                  <a:lnTo>
                    <a:pt x="120" y="143"/>
                  </a:lnTo>
                  <a:lnTo>
                    <a:pt x="118" y="141"/>
                  </a:lnTo>
                  <a:lnTo>
                    <a:pt x="117" y="140"/>
                  </a:lnTo>
                  <a:lnTo>
                    <a:pt x="116" y="139"/>
                  </a:lnTo>
                  <a:lnTo>
                    <a:pt x="116" y="138"/>
                  </a:lnTo>
                  <a:lnTo>
                    <a:pt x="115" y="136"/>
                  </a:lnTo>
                  <a:lnTo>
                    <a:pt x="116" y="135"/>
                  </a:lnTo>
                  <a:lnTo>
                    <a:pt x="116" y="135"/>
                  </a:lnTo>
                  <a:lnTo>
                    <a:pt x="117" y="134"/>
                  </a:lnTo>
                  <a:lnTo>
                    <a:pt x="120" y="134"/>
                  </a:lnTo>
                  <a:lnTo>
                    <a:pt x="124" y="134"/>
                  </a:lnTo>
                  <a:lnTo>
                    <a:pt x="126" y="134"/>
                  </a:lnTo>
                  <a:lnTo>
                    <a:pt x="131" y="135"/>
                  </a:lnTo>
                  <a:lnTo>
                    <a:pt x="131" y="13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494"/>
            <p:cNvSpPr/>
            <p:nvPr/>
          </p:nvSpPr>
          <p:spPr bwMode="auto">
            <a:xfrm>
              <a:off x="1801813" y="2227263"/>
              <a:ext cx="239713" cy="631825"/>
            </a:xfrm>
            <a:custGeom>
              <a:avLst/>
              <a:gdLst>
                <a:gd name="T0" fmla="*/ 0 w 151"/>
                <a:gd name="T1" fmla="*/ 397 h 398"/>
                <a:gd name="T2" fmla="*/ 2 w 151"/>
                <a:gd name="T3" fmla="*/ 392 h 398"/>
                <a:gd name="T4" fmla="*/ 10 w 151"/>
                <a:gd name="T5" fmla="*/ 383 h 398"/>
                <a:gd name="T6" fmla="*/ 20 w 151"/>
                <a:gd name="T7" fmla="*/ 370 h 398"/>
                <a:gd name="T8" fmla="*/ 35 w 151"/>
                <a:gd name="T9" fmla="*/ 356 h 398"/>
                <a:gd name="T10" fmla="*/ 49 w 151"/>
                <a:gd name="T11" fmla="*/ 339 h 398"/>
                <a:gd name="T12" fmla="*/ 63 w 151"/>
                <a:gd name="T13" fmla="*/ 319 h 398"/>
                <a:gd name="T14" fmla="*/ 77 w 151"/>
                <a:gd name="T15" fmla="*/ 296 h 398"/>
                <a:gd name="T16" fmla="*/ 89 w 151"/>
                <a:gd name="T17" fmla="*/ 271 h 398"/>
                <a:gd name="T18" fmla="*/ 100 w 151"/>
                <a:gd name="T19" fmla="*/ 247 h 398"/>
                <a:gd name="T20" fmla="*/ 108 w 151"/>
                <a:gd name="T21" fmla="*/ 224 h 398"/>
                <a:gd name="T22" fmla="*/ 115 w 151"/>
                <a:gd name="T23" fmla="*/ 201 h 398"/>
                <a:gd name="T24" fmla="*/ 119 w 151"/>
                <a:gd name="T25" fmla="*/ 169 h 398"/>
                <a:gd name="T26" fmla="*/ 121 w 151"/>
                <a:gd name="T27" fmla="*/ 129 h 398"/>
                <a:gd name="T28" fmla="*/ 121 w 151"/>
                <a:gd name="T29" fmla="*/ 100 h 398"/>
                <a:gd name="T30" fmla="*/ 120 w 151"/>
                <a:gd name="T31" fmla="*/ 82 h 398"/>
                <a:gd name="T32" fmla="*/ 119 w 151"/>
                <a:gd name="T33" fmla="*/ 67 h 398"/>
                <a:gd name="T34" fmla="*/ 113 w 151"/>
                <a:gd name="T35" fmla="*/ 47 h 398"/>
                <a:gd name="T36" fmla="*/ 110 w 151"/>
                <a:gd name="T37" fmla="*/ 35 h 398"/>
                <a:gd name="T38" fmla="*/ 106 w 151"/>
                <a:gd name="T39" fmla="*/ 27 h 398"/>
                <a:gd name="T40" fmla="*/ 105 w 151"/>
                <a:gd name="T41" fmla="*/ 19 h 398"/>
                <a:gd name="T42" fmla="*/ 103 w 151"/>
                <a:gd name="T43" fmla="*/ 13 h 398"/>
                <a:gd name="T44" fmla="*/ 105 w 151"/>
                <a:gd name="T45" fmla="*/ 8 h 398"/>
                <a:gd name="T46" fmla="*/ 107 w 151"/>
                <a:gd name="T47" fmla="*/ 5 h 398"/>
                <a:gd name="T48" fmla="*/ 111 w 151"/>
                <a:gd name="T49" fmla="*/ 3 h 398"/>
                <a:gd name="T50" fmla="*/ 122 w 151"/>
                <a:gd name="T51" fmla="*/ 1 h 398"/>
                <a:gd name="T52" fmla="*/ 137 w 151"/>
                <a:gd name="T53" fmla="*/ 5 h 398"/>
                <a:gd name="T54" fmla="*/ 146 w 151"/>
                <a:gd name="T55" fmla="*/ 16 h 398"/>
                <a:gd name="T56" fmla="*/ 148 w 151"/>
                <a:gd name="T57" fmla="*/ 34 h 398"/>
                <a:gd name="T58" fmla="*/ 150 w 151"/>
                <a:gd name="T59" fmla="*/ 44 h 398"/>
                <a:gd name="T60" fmla="*/ 150 w 151"/>
                <a:gd name="T61" fmla="*/ 51 h 398"/>
                <a:gd name="T62" fmla="*/ 151 w 151"/>
                <a:gd name="T63" fmla="*/ 59 h 398"/>
                <a:gd name="T64" fmla="*/ 151 w 151"/>
                <a:gd name="T65" fmla="*/ 70 h 398"/>
                <a:gd name="T66" fmla="*/ 151 w 151"/>
                <a:gd name="T67" fmla="*/ 82 h 398"/>
                <a:gd name="T68" fmla="*/ 151 w 151"/>
                <a:gd name="T69" fmla="*/ 96 h 398"/>
                <a:gd name="T70" fmla="*/ 151 w 151"/>
                <a:gd name="T71" fmla="*/ 113 h 398"/>
                <a:gd name="T72" fmla="*/ 151 w 151"/>
                <a:gd name="T73" fmla="*/ 130 h 398"/>
                <a:gd name="T74" fmla="*/ 150 w 151"/>
                <a:gd name="T75" fmla="*/ 161 h 398"/>
                <a:gd name="T76" fmla="*/ 145 w 151"/>
                <a:gd name="T77" fmla="*/ 200 h 398"/>
                <a:gd name="T78" fmla="*/ 137 w 151"/>
                <a:gd name="T79" fmla="*/ 235 h 398"/>
                <a:gd name="T80" fmla="*/ 126 w 151"/>
                <a:gd name="T81" fmla="*/ 268 h 398"/>
                <a:gd name="T82" fmla="*/ 111 w 151"/>
                <a:gd name="T83" fmla="*/ 297 h 398"/>
                <a:gd name="T84" fmla="*/ 95 w 151"/>
                <a:gd name="T85" fmla="*/ 322 h 398"/>
                <a:gd name="T86" fmla="*/ 77 w 151"/>
                <a:gd name="T87" fmla="*/ 345 h 398"/>
                <a:gd name="T88" fmla="*/ 58 w 151"/>
                <a:gd name="T89" fmla="*/ 363 h 398"/>
                <a:gd name="T90" fmla="*/ 43 w 151"/>
                <a:gd name="T91" fmla="*/ 375 h 398"/>
                <a:gd name="T92" fmla="*/ 34 w 151"/>
                <a:gd name="T93" fmla="*/ 382 h 398"/>
                <a:gd name="T94" fmla="*/ 25 w 151"/>
                <a:gd name="T95" fmla="*/ 388 h 398"/>
                <a:gd name="T96" fmla="*/ 15 w 151"/>
                <a:gd name="T97" fmla="*/ 394 h 398"/>
                <a:gd name="T98" fmla="*/ 6 w 151"/>
                <a:gd name="T99" fmla="*/ 398 h 398"/>
                <a:gd name="T100" fmla="*/ 2 w 151"/>
                <a:gd name="T101" fmla="*/ 398 h 398"/>
                <a:gd name="T102" fmla="*/ 0 w 151"/>
                <a:gd name="T103" fmla="*/ 398 h 398"/>
                <a:gd name="T104" fmla="*/ 0 w 151"/>
                <a:gd name="T105" fmla="*/ 39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1" h="398">
                  <a:moveTo>
                    <a:pt x="0" y="398"/>
                  </a:moveTo>
                  <a:lnTo>
                    <a:pt x="0" y="397"/>
                  </a:lnTo>
                  <a:lnTo>
                    <a:pt x="0" y="394"/>
                  </a:lnTo>
                  <a:lnTo>
                    <a:pt x="2" y="392"/>
                  </a:lnTo>
                  <a:lnTo>
                    <a:pt x="5" y="388"/>
                  </a:lnTo>
                  <a:lnTo>
                    <a:pt x="10" y="383"/>
                  </a:lnTo>
                  <a:lnTo>
                    <a:pt x="15" y="377"/>
                  </a:lnTo>
                  <a:lnTo>
                    <a:pt x="20" y="370"/>
                  </a:lnTo>
                  <a:lnTo>
                    <a:pt x="28" y="364"/>
                  </a:lnTo>
                  <a:lnTo>
                    <a:pt x="35" y="356"/>
                  </a:lnTo>
                  <a:lnTo>
                    <a:pt x="43" y="348"/>
                  </a:lnTo>
                  <a:lnTo>
                    <a:pt x="49" y="339"/>
                  </a:lnTo>
                  <a:lnTo>
                    <a:pt x="57" y="329"/>
                  </a:lnTo>
                  <a:lnTo>
                    <a:pt x="63" y="319"/>
                  </a:lnTo>
                  <a:lnTo>
                    <a:pt x="71" y="307"/>
                  </a:lnTo>
                  <a:lnTo>
                    <a:pt x="77" y="296"/>
                  </a:lnTo>
                  <a:lnTo>
                    <a:pt x="83" y="283"/>
                  </a:lnTo>
                  <a:lnTo>
                    <a:pt x="89" y="271"/>
                  </a:lnTo>
                  <a:lnTo>
                    <a:pt x="96" y="259"/>
                  </a:lnTo>
                  <a:lnTo>
                    <a:pt x="100" y="247"/>
                  </a:lnTo>
                  <a:lnTo>
                    <a:pt x="105" y="235"/>
                  </a:lnTo>
                  <a:lnTo>
                    <a:pt x="108" y="224"/>
                  </a:lnTo>
                  <a:lnTo>
                    <a:pt x="111" y="212"/>
                  </a:lnTo>
                  <a:lnTo>
                    <a:pt x="115" y="201"/>
                  </a:lnTo>
                  <a:lnTo>
                    <a:pt x="116" y="190"/>
                  </a:lnTo>
                  <a:lnTo>
                    <a:pt x="119" y="169"/>
                  </a:lnTo>
                  <a:lnTo>
                    <a:pt x="120" y="149"/>
                  </a:lnTo>
                  <a:lnTo>
                    <a:pt x="121" y="129"/>
                  </a:lnTo>
                  <a:lnTo>
                    <a:pt x="121" y="109"/>
                  </a:lnTo>
                  <a:lnTo>
                    <a:pt x="121" y="100"/>
                  </a:lnTo>
                  <a:lnTo>
                    <a:pt x="121" y="91"/>
                  </a:lnTo>
                  <a:lnTo>
                    <a:pt x="120" y="82"/>
                  </a:lnTo>
                  <a:lnTo>
                    <a:pt x="120" y="75"/>
                  </a:lnTo>
                  <a:lnTo>
                    <a:pt x="119" y="67"/>
                  </a:lnTo>
                  <a:lnTo>
                    <a:pt x="117" y="61"/>
                  </a:lnTo>
                  <a:lnTo>
                    <a:pt x="113" y="47"/>
                  </a:lnTo>
                  <a:lnTo>
                    <a:pt x="111" y="41"/>
                  </a:lnTo>
                  <a:lnTo>
                    <a:pt x="110" y="35"/>
                  </a:lnTo>
                  <a:lnTo>
                    <a:pt x="107" y="30"/>
                  </a:lnTo>
                  <a:lnTo>
                    <a:pt x="106" y="27"/>
                  </a:lnTo>
                  <a:lnTo>
                    <a:pt x="105" y="23"/>
                  </a:lnTo>
                  <a:lnTo>
                    <a:pt x="105" y="19"/>
                  </a:lnTo>
                  <a:lnTo>
                    <a:pt x="103" y="15"/>
                  </a:lnTo>
                  <a:lnTo>
                    <a:pt x="103" y="13"/>
                  </a:lnTo>
                  <a:lnTo>
                    <a:pt x="103" y="10"/>
                  </a:lnTo>
                  <a:lnTo>
                    <a:pt x="105" y="8"/>
                  </a:lnTo>
                  <a:lnTo>
                    <a:pt x="106" y="6"/>
                  </a:lnTo>
                  <a:lnTo>
                    <a:pt x="107" y="5"/>
                  </a:lnTo>
                  <a:lnTo>
                    <a:pt x="108" y="4"/>
                  </a:lnTo>
                  <a:lnTo>
                    <a:pt x="111" y="3"/>
                  </a:lnTo>
                  <a:lnTo>
                    <a:pt x="116" y="0"/>
                  </a:lnTo>
                  <a:lnTo>
                    <a:pt x="122" y="1"/>
                  </a:lnTo>
                  <a:lnTo>
                    <a:pt x="130" y="3"/>
                  </a:lnTo>
                  <a:lnTo>
                    <a:pt x="137" y="5"/>
                  </a:lnTo>
                  <a:lnTo>
                    <a:pt x="146" y="8"/>
                  </a:lnTo>
                  <a:lnTo>
                    <a:pt x="146" y="16"/>
                  </a:lnTo>
                  <a:lnTo>
                    <a:pt x="148" y="25"/>
                  </a:lnTo>
                  <a:lnTo>
                    <a:pt x="148" y="34"/>
                  </a:lnTo>
                  <a:lnTo>
                    <a:pt x="149" y="42"/>
                  </a:lnTo>
                  <a:lnTo>
                    <a:pt x="150" y="44"/>
                  </a:lnTo>
                  <a:lnTo>
                    <a:pt x="150" y="48"/>
                  </a:lnTo>
                  <a:lnTo>
                    <a:pt x="150" y="51"/>
                  </a:lnTo>
                  <a:lnTo>
                    <a:pt x="151" y="56"/>
                  </a:lnTo>
                  <a:lnTo>
                    <a:pt x="151" y="59"/>
                  </a:lnTo>
                  <a:lnTo>
                    <a:pt x="151" y="65"/>
                  </a:lnTo>
                  <a:lnTo>
                    <a:pt x="151" y="70"/>
                  </a:lnTo>
                  <a:lnTo>
                    <a:pt x="151" y="76"/>
                  </a:lnTo>
                  <a:lnTo>
                    <a:pt x="151" y="82"/>
                  </a:lnTo>
                  <a:lnTo>
                    <a:pt x="151" y="89"/>
                  </a:lnTo>
                  <a:lnTo>
                    <a:pt x="151" y="96"/>
                  </a:lnTo>
                  <a:lnTo>
                    <a:pt x="151" y="104"/>
                  </a:lnTo>
                  <a:lnTo>
                    <a:pt x="151" y="113"/>
                  </a:lnTo>
                  <a:lnTo>
                    <a:pt x="151" y="121"/>
                  </a:lnTo>
                  <a:lnTo>
                    <a:pt x="151" y="130"/>
                  </a:lnTo>
                  <a:lnTo>
                    <a:pt x="151" y="140"/>
                  </a:lnTo>
                  <a:lnTo>
                    <a:pt x="150" y="161"/>
                  </a:lnTo>
                  <a:lnTo>
                    <a:pt x="149" y="181"/>
                  </a:lnTo>
                  <a:lnTo>
                    <a:pt x="145" y="200"/>
                  </a:lnTo>
                  <a:lnTo>
                    <a:pt x="143" y="217"/>
                  </a:lnTo>
                  <a:lnTo>
                    <a:pt x="137" y="235"/>
                  </a:lnTo>
                  <a:lnTo>
                    <a:pt x="132" y="252"/>
                  </a:lnTo>
                  <a:lnTo>
                    <a:pt x="126" y="268"/>
                  </a:lnTo>
                  <a:lnTo>
                    <a:pt x="119" y="283"/>
                  </a:lnTo>
                  <a:lnTo>
                    <a:pt x="111" y="297"/>
                  </a:lnTo>
                  <a:lnTo>
                    <a:pt x="103" y="311"/>
                  </a:lnTo>
                  <a:lnTo>
                    <a:pt x="95" y="322"/>
                  </a:lnTo>
                  <a:lnTo>
                    <a:pt x="86" y="335"/>
                  </a:lnTo>
                  <a:lnTo>
                    <a:pt x="77" y="345"/>
                  </a:lnTo>
                  <a:lnTo>
                    <a:pt x="68" y="355"/>
                  </a:lnTo>
                  <a:lnTo>
                    <a:pt x="58" y="363"/>
                  </a:lnTo>
                  <a:lnTo>
                    <a:pt x="48" y="372"/>
                  </a:lnTo>
                  <a:lnTo>
                    <a:pt x="43" y="375"/>
                  </a:lnTo>
                  <a:lnTo>
                    <a:pt x="38" y="379"/>
                  </a:lnTo>
                  <a:lnTo>
                    <a:pt x="34" y="382"/>
                  </a:lnTo>
                  <a:lnTo>
                    <a:pt x="29" y="386"/>
                  </a:lnTo>
                  <a:lnTo>
                    <a:pt x="25" y="388"/>
                  </a:lnTo>
                  <a:lnTo>
                    <a:pt x="21" y="391"/>
                  </a:lnTo>
                  <a:lnTo>
                    <a:pt x="15" y="394"/>
                  </a:lnTo>
                  <a:lnTo>
                    <a:pt x="9" y="397"/>
                  </a:lnTo>
                  <a:lnTo>
                    <a:pt x="6" y="398"/>
                  </a:lnTo>
                  <a:lnTo>
                    <a:pt x="5" y="398"/>
                  </a:lnTo>
                  <a:lnTo>
                    <a:pt x="2" y="398"/>
                  </a:lnTo>
                  <a:lnTo>
                    <a:pt x="1" y="398"/>
                  </a:lnTo>
                  <a:lnTo>
                    <a:pt x="0" y="398"/>
                  </a:lnTo>
                  <a:lnTo>
                    <a:pt x="0" y="398"/>
                  </a:lnTo>
                  <a:lnTo>
                    <a:pt x="0" y="39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495"/>
            <p:cNvSpPr/>
            <p:nvPr/>
          </p:nvSpPr>
          <p:spPr bwMode="auto">
            <a:xfrm>
              <a:off x="2025651" y="2446338"/>
              <a:ext cx="128588" cy="123825"/>
            </a:xfrm>
            <a:custGeom>
              <a:avLst/>
              <a:gdLst>
                <a:gd name="T0" fmla="*/ 77 w 81"/>
                <a:gd name="T1" fmla="*/ 36 h 78"/>
                <a:gd name="T2" fmla="*/ 79 w 81"/>
                <a:gd name="T3" fmla="*/ 40 h 78"/>
                <a:gd name="T4" fmla="*/ 80 w 81"/>
                <a:gd name="T5" fmla="*/ 44 h 78"/>
                <a:gd name="T6" fmla="*/ 80 w 81"/>
                <a:gd name="T7" fmla="*/ 48 h 78"/>
                <a:gd name="T8" fmla="*/ 81 w 81"/>
                <a:gd name="T9" fmla="*/ 52 h 78"/>
                <a:gd name="T10" fmla="*/ 81 w 81"/>
                <a:gd name="T11" fmla="*/ 54 h 78"/>
                <a:gd name="T12" fmla="*/ 81 w 81"/>
                <a:gd name="T13" fmla="*/ 58 h 78"/>
                <a:gd name="T14" fmla="*/ 80 w 81"/>
                <a:gd name="T15" fmla="*/ 64 h 78"/>
                <a:gd name="T16" fmla="*/ 77 w 81"/>
                <a:gd name="T17" fmla="*/ 67 h 78"/>
                <a:gd name="T18" fmla="*/ 76 w 81"/>
                <a:gd name="T19" fmla="*/ 71 h 78"/>
                <a:gd name="T20" fmla="*/ 75 w 81"/>
                <a:gd name="T21" fmla="*/ 73 h 78"/>
                <a:gd name="T22" fmla="*/ 74 w 81"/>
                <a:gd name="T23" fmla="*/ 74 h 78"/>
                <a:gd name="T24" fmla="*/ 72 w 81"/>
                <a:gd name="T25" fmla="*/ 77 h 78"/>
                <a:gd name="T26" fmla="*/ 71 w 81"/>
                <a:gd name="T27" fmla="*/ 78 h 78"/>
                <a:gd name="T28" fmla="*/ 70 w 81"/>
                <a:gd name="T29" fmla="*/ 78 h 78"/>
                <a:gd name="T30" fmla="*/ 70 w 81"/>
                <a:gd name="T31" fmla="*/ 78 h 78"/>
                <a:gd name="T32" fmla="*/ 67 w 81"/>
                <a:gd name="T33" fmla="*/ 78 h 78"/>
                <a:gd name="T34" fmla="*/ 65 w 81"/>
                <a:gd name="T35" fmla="*/ 77 h 78"/>
                <a:gd name="T36" fmla="*/ 61 w 81"/>
                <a:gd name="T37" fmla="*/ 74 h 78"/>
                <a:gd name="T38" fmla="*/ 58 w 81"/>
                <a:gd name="T39" fmla="*/ 71 h 78"/>
                <a:gd name="T40" fmla="*/ 58 w 81"/>
                <a:gd name="T41" fmla="*/ 71 h 78"/>
                <a:gd name="T42" fmla="*/ 56 w 81"/>
                <a:gd name="T43" fmla="*/ 69 h 78"/>
                <a:gd name="T44" fmla="*/ 55 w 81"/>
                <a:gd name="T45" fmla="*/ 68 h 78"/>
                <a:gd name="T46" fmla="*/ 52 w 81"/>
                <a:gd name="T47" fmla="*/ 66 h 78"/>
                <a:gd name="T48" fmla="*/ 50 w 81"/>
                <a:gd name="T49" fmla="*/ 63 h 78"/>
                <a:gd name="T50" fmla="*/ 47 w 81"/>
                <a:gd name="T51" fmla="*/ 60 h 78"/>
                <a:gd name="T52" fmla="*/ 43 w 81"/>
                <a:gd name="T53" fmla="*/ 57 h 78"/>
                <a:gd name="T54" fmla="*/ 41 w 81"/>
                <a:gd name="T55" fmla="*/ 53 h 78"/>
                <a:gd name="T56" fmla="*/ 37 w 81"/>
                <a:gd name="T57" fmla="*/ 49 h 78"/>
                <a:gd name="T58" fmla="*/ 32 w 81"/>
                <a:gd name="T59" fmla="*/ 44 h 78"/>
                <a:gd name="T60" fmla="*/ 28 w 81"/>
                <a:gd name="T61" fmla="*/ 39 h 78"/>
                <a:gd name="T62" fmla="*/ 23 w 81"/>
                <a:gd name="T63" fmla="*/ 34 h 78"/>
                <a:gd name="T64" fmla="*/ 18 w 81"/>
                <a:gd name="T65" fmla="*/ 28 h 78"/>
                <a:gd name="T66" fmla="*/ 13 w 81"/>
                <a:gd name="T67" fmla="*/ 21 h 78"/>
                <a:gd name="T68" fmla="*/ 7 w 81"/>
                <a:gd name="T69" fmla="*/ 15 h 78"/>
                <a:gd name="T70" fmla="*/ 0 w 81"/>
                <a:gd name="T71" fmla="*/ 7 h 78"/>
                <a:gd name="T72" fmla="*/ 2 w 81"/>
                <a:gd name="T73" fmla="*/ 6 h 78"/>
                <a:gd name="T74" fmla="*/ 3 w 81"/>
                <a:gd name="T75" fmla="*/ 4 h 78"/>
                <a:gd name="T76" fmla="*/ 5 w 81"/>
                <a:gd name="T77" fmla="*/ 2 h 78"/>
                <a:gd name="T78" fmla="*/ 7 w 81"/>
                <a:gd name="T79" fmla="*/ 2 h 78"/>
                <a:gd name="T80" fmla="*/ 9 w 81"/>
                <a:gd name="T81" fmla="*/ 1 h 78"/>
                <a:gd name="T82" fmla="*/ 13 w 81"/>
                <a:gd name="T83" fmla="*/ 0 h 78"/>
                <a:gd name="T84" fmla="*/ 17 w 81"/>
                <a:gd name="T85" fmla="*/ 0 h 78"/>
                <a:gd name="T86" fmla="*/ 20 w 81"/>
                <a:gd name="T87" fmla="*/ 0 h 78"/>
                <a:gd name="T88" fmla="*/ 28 w 81"/>
                <a:gd name="T89" fmla="*/ 0 h 78"/>
                <a:gd name="T90" fmla="*/ 33 w 81"/>
                <a:gd name="T91" fmla="*/ 1 h 78"/>
                <a:gd name="T92" fmla="*/ 37 w 81"/>
                <a:gd name="T93" fmla="*/ 2 h 78"/>
                <a:gd name="T94" fmla="*/ 41 w 81"/>
                <a:gd name="T95" fmla="*/ 4 h 78"/>
                <a:gd name="T96" fmla="*/ 45 w 81"/>
                <a:gd name="T97" fmla="*/ 5 h 78"/>
                <a:gd name="T98" fmla="*/ 50 w 81"/>
                <a:gd name="T99" fmla="*/ 7 h 78"/>
                <a:gd name="T100" fmla="*/ 53 w 81"/>
                <a:gd name="T101" fmla="*/ 10 h 78"/>
                <a:gd name="T102" fmla="*/ 58 w 81"/>
                <a:gd name="T103" fmla="*/ 12 h 78"/>
                <a:gd name="T104" fmla="*/ 62 w 81"/>
                <a:gd name="T105" fmla="*/ 16 h 78"/>
                <a:gd name="T106" fmla="*/ 66 w 81"/>
                <a:gd name="T107" fmla="*/ 19 h 78"/>
                <a:gd name="T108" fmla="*/ 70 w 81"/>
                <a:gd name="T109" fmla="*/ 23 h 78"/>
                <a:gd name="T110" fmla="*/ 72 w 81"/>
                <a:gd name="T111" fmla="*/ 26 h 78"/>
                <a:gd name="T112" fmla="*/ 74 w 81"/>
                <a:gd name="T113" fmla="*/ 29 h 78"/>
                <a:gd name="T114" fmla="*/ 76 w 81"/>
                <a:gd name="T115" fmla="*/ 33 h 78"/>
                <a:gd name="T116" fmla="*/ 77 w 81"/>
                <a:gd name="T117" fmla="*/ 36 h 78"/>
                <a:gd name="T118" fmla="*/ 77 w 81"/>
                <a:gd name="T119" fmla="*/ 3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1" h="78">
                  <a:moveTo>
                    <a:pt x="77" y="36"/>
                  </a:moveTo>
                  <a:lnTo>
                    <a:pt x="79" y="40"/>
                  </a:lnTo>
                  <a:lnTo>
                    <a:pt x="80" y="44"/>
                  </a:lnTo>
                  <a:lnTo>
                    <a:pt x="80" y="48"/>
                  </a:lnTo>
                  <a:lnTo>
                    <a:pt x="81" y="52"/>
                  </a:lnTo>
                  <a:lnTo>
                    <a:pt x="81" y="54"/>
                  </a:lnTo>
                  <a:lnTo>
                    <a:pt x="81" y="58"/>
                  </a:lnTo>
                  <a:lnTo>
                    <a:pt x="80" y="64"/>
                  </a:lnTo>
                  <a:lnTo>
                    <a:pt x="77" y="67"/>
                  </a:lnTo>
                  <a:lnTo>
                    <a:pt x="76" y="71"/>
                  </a:lnTo>
                  <a:lnTo>
                    <a:pt x="75" y="73"/>
                  </a:lnTo>
                  <a:lnTo>
                    <a:pt x="74" y="74"/>
                  </a:lnTo>
                  <a:lnTo>
                    <a:pt x="72" y="77"/>
                  </a:lnTo>
                  <a:lnTo>
                    <a:pt x="71" y="78"/>
                  </a:lnTo>
                  <a:lnTo>
                    <a:pt x="70" y="78"/>
                  </a:lnTo>
                  <a:lnTo>
                    <a:pt x="70" y="78"/>
                  </a:lnTo>
                  <a:lnTo>
                    <a:pt x="67" y="78"/>
                  </a:lnTo>
                  <a:lnTo>
                    <a:pt x="65" y="77"/>
                  </a:lnTo>
                  <a:lnTo>
                    <a:pt x="61" y="74"/>
                  </a:lnTo>
                  <a:lnTo>
                    <a:pt x="58" y="71"/>
                  </a:lnTo>
                  <a:lnTo>
                    <a:pt x="58" y="71"/>
                  </a:lnTo>
                  <a:lnTo>
                    <a:pt x="56" y="69"/>
                  </a:lnTo>
                  <a:lnTo>
                    <a:pt x="55" y="68"/>
                  </a:lnTo>
                  <a:lnTo>
                    <a:pt x="52" y="66"/>
                  </a:lnTo>
                  <a:lnTo>
                    <a:pt x="50" y="63"/>
                  </a:lnTo>
                  <a:lnTo>
                    <a:pt x="47" y="60"/>
                  </a:lnTo>
                  <a:lnTo>
                    <a:pt x="43" y="57"/>
                  </a:lnTo>
                  <a:lnTo>
                    <a:pt x="41" y="53"/>
                  </a:lnTo>
                  <a:lnTo>
                    <a:pt x="37" y="49"/>
                  </a:lnTo>
                  <a:lnTo>
                    <a:pt x="32" y="44"/>
                  </a:lnTo>
                  <a:lnTo>
                    <a:pt x="28" y="39"/>
                  </a:lnTo>
                  <a:lnTo>
                    <a:pt x="23" y="34"/>
                  </a:lnTo>
                  <a:lnTo>
                    <a:pt x="18" y="28"/>
                  </a:lnTo>
                  <a:lnTo>
                    <a:pt x="13" y="21"/>
                  </a:lnTo>
                  <a:lnTo>
                    <a:pt x="7" y="15"/>
                  </a:lnTo>
                  <a:lnTo>
                    <a:pt x="0" y="7"/>
                  </a:lnTo>
                  <a:lnTo>
                    <a:pt x="2" y="6"/>
                  </a:lnTo>
                  <a:lnTo>
                    <a:pt x="3" y="4"/>
                  </a:lnTo>
                  <a:lnTo>
                    <a:pt x="5" y="2"/>
                  </a:lnTo>
                  <a:lnTo>
                    <a:pt x="7" y="2"/>
                  </a:lnTo>
                  <a:lnTo>
                    <a:pt x="9" y="1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8" y="0"/>
                  </a:lnTo>
                  <a:lnTo>
                    <a:pt x="33" y="1"/>
                  </a:lnTo>
                  <a:lnTo>
                    <a:pt x="37" y="2"/>
                  </a:lnTo>
                  <a:lnTo>
                    <a:pt x="41" y="4"/>
                  </a:lnTo>
                  <a:lnTo>
                    <a:pt x="45" y="5"/>
                  </a:lnTo>
                  <a:lnTo>
                    <a:pt x="50" y="7"/>
                  </a:lnTo>
                  <a:lnTo>
                    <a:pt x="53" y="10"/>
                  </a:lnTo>
                  <a:lnTo>
                    <a:pt x="58" y="12"/>
                  </a:lnTo>
                  <a:lnTo>
                    <a:pt x="62" y="16"/>
                  </a:lnTo>
                  <a:lnTo>
                    <a:pt x="66" y="19"/>
                  </a:lnTo>
                  <a:lnTo>
                    <a:pt x="70" y="23"/>
                  </a:lnTo>
                  <a:lnTo>
                    <a:pt x="72" y="26"/>
                  </a:lnTo>
                  <a:lnTo>
                    <a:pt x="74" y="29"/>
                  </a:lnTo>
                  <a:lnTo>
                    <a:pt x="76" y="33"/>
                  </a:lnTo>
                  <a:lnTo>
                    <a:pt x="77" y="36"/>
                  </a:lnTo>
                  <a:lnTo>
                    <a:pt x="77" y="3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496"/>
            <p:cNvSpPr/>
            <p:nvPr/>
          </p:nvSpPr>
          <p:spPr bwMode="auto">
            <a:xfrm>
              <a:off x="2009776" y="2168525"/>
              <a:ext cx="461963" cy="690563"/>
            </a:xfrm>
            <a:custGeom>
              <a:avLst/>
              <a:gdLst>
                <a:gd name="T0" fmla="*/ 113 w 291"/>
                <a:gd name="T1" fmla="*/ 316 h 435"/>
                <a:gd name="T2" fmla="*/ 108 w 291"/>
                <a:gd name="T3" fmla="*/ 291 h 435"/>
                <a:gd name="T4" fmla="*/ 104 w 291"/>
                <a:gd name="T5" fmla="*/ 235 h 435"/>
                <a:gd name="T6" fmla="*/ 106 w 291"/>
                <a:gd name="T7" fmla="*/ 163 h 435"/>
                <a:gd name="T8" fmla="*/ 113 w 291"/>
                <a:gd name="T9" fmla="*/ 107 h 435"/>
                <a:gd name="T10" fmla="*/ 119 w 291"/>
                <a:gd name="T11" fmla="*/ 66 h 435"/>
                <a:gd name="T12" fmla="*/ 120 w 291"/>
                <a:gd name="T13" fmla="*/ 53 h 435"/>
                <a:gd name="T14" fmla="*/ 120 w 291"/>
                <a:gd name="T15" fmla="*/ 46 h 435"/>
                <a:gd name="T16" fmla="*/ 115 w 291"/>
                <a:gd name="T17" fmla="*/ 43 h 435"/>
                <a:gd name="T18" fmla="*/ 92 w 291"/>
                <a:gd name="T19" fmla="*/ 47 h 435"/>
                <a:gd name="T20" fmla="*/ 55 w 291"/>
                <a:gd name="T21" fmla="*/ 57 h 435"/>
                <a:gd name="T22" fmla="*/ 18 w 291"/>
                <a:gd name="T23" fmla="*/ 61 h 435"/>
                <a:gd name="T24" fmla="*/ 15 w 291"/>
                <a:gd name="T25" fmla="*/ 42 h 435"/>
                <a:gd name="T26" fmla="*/ 49 w 291"/>
                <a:gd name="T27" fmla="*/ 37 h 435"/>
                <a:gd name="T28" fmla="*/ 86 w 291"/>
                <a:gd name="T29" fmla="*/ 27 h 435"/>
                <a:gd name="T30" fmla="*/ 113 w 291"/>
                <a:gd name="T31" fmla="*/ 16 h 435"/>
                <a:gd name="T32" fmla="*/ 125 w 291"/>
                <a:gd name="T33" fmla="*/ 5 h 435"/>
                <a:gd name="T34" fmla="*/ 134 w 291"/>
                <a:gd name="T35" fmla="*/ 2 h 435"/>
                <a:gd name="T36" fmla="*/ 153 w 291"/>
                <a:gd name="T37" fmla="*/ 7 h 435"/>
                <a:gd name="T38" fmla="*/ 171 w 291"/>
                <a:gd name="T39" fmla="*/ 18 h 435"/>
                <a:gd name="T40" fmla="*/ 186 w 291"/>
                <a:gd name="T41" fmla="*/ 32 h 435"/>
                <a:gd name="T42" fmla="*/ 191 w 291"/>
                <a:gd name="T43" fmla="*/ 40 h 435"/>
                <a:gd name="T44" fmla="*/ 187 w 291"/>
                <a:gd name="T45" fmla="*/ 45 h 435"/>
                <a:gd name="T46" fmla="*/ 176 w 291"/>
                <a:gd name="T47" fmla="*/ 50 h 435"/>
                <a:gd name="T48" fmla="*/ 162 w 291"/>
                <a:gd name="T49" fmla="*/ 66 h 435"/>
                <a:gd name="T50" fmla="*/ 151 w 291"/>
                <a:gd name="T51" fmla="*/ 102 h 435"/>
                <a:gd name="T52" fmla="*/ 135 w 291"/>
                <a:gd name="T53" fmla="*/ 185 h 435"/>
                <a:gd name="T54" fmla="*/ 133 w 291"/>
                <a:gd name="T55" fmla="*/ 222 h 435"/>
                <a:gd name="T56" fmla="*/ 138 w 291"/>
                <a:gd name="T57" fmla="*/ 268 h 435"/>
                <a:gd name="T58" fmla="*/ 153 w 291"/>
                <a:gd name="T59" fmla="*/ 320 h 435"/>
                <a:gd name="T60" fmla="*/ 176 w 291"/>
                <a:gd name="T61" fmla="*/ 348 h 435"/>
                <a:gd name="T62" fmla="*/ 209 w 291"/>
                <a:gd name="T63" fmla="*/ 368 h 435"/>
                <a:gd name="T64" fmla="*/ 234 w 291"/>
                <a:gd name="T65" fmla="*/ 378 h 435"/>
                <a:gd name="T66" fmla="*/ 245 w 291"/>
                <a:gd name="T67" fmla="*/ 375 h 435"/>
                <a:gd name="T68" fmla="*/ 250 w 291"/>
                <a:gd name="T69" fmla="*/ 356 h 435"/>
                <a:gd name="T70" fmla="*/ 253 w 291"/>
                <a:gd name="T71" fmla="*/ 339 h 435"/>
                <a:gd name="T72" fmla="*/ 254 w 291"/>
                <a:gd name="T73" fmla="*/ 316 h 435"/>
                <a:gd name="T74" fmla="*/ 257 w 291"/>
                <a:gd name="T75" fmla="*/ 299 h 435"/>
                <a:gd name="T76" fmla="*/ 261 w 291"/>
                <a:gd name="T77" fmla="*/ 286 h 435"/>
                <a:gd name="T78" fmla="*/ 264 w 291"/>
                <a:gd name="T79" fmla="*/ 280 h 435"/>
                <a:gd name="T80" fmla="*/ 268 w 291"/>
                <a:gd name="T81" fmla="*/ 278 h 435"/>
                <a:gd name="T82" fmla="*/ 271 w 291"/>
                <a:gd name="T83" fmla="*/ 282 h 435"/>
                <a:gd name="T84" fmla="*/ 273 w 291"/>
                <a:gd name="T85" fmla="*/ 291 h 435"/>
                <a:gd name="T86" fmla="*/ 277 w 291"/>
                <a:gd name="T87" fmla="*/ 320 h 435"/>
                <a:gd name="T88" fmla="*/ 287 w 291"/>
                <a:gd name="T89" fmla="*/ 393 h 435"/>
                <a:gd name="T90" fmla="*/ 291 w 291"/>
                <a:gd name="T91" fmla="*/ 419 h 435"/>
                <a:gd name="T92" fmla="*/ 290 w 291"/>
                <a:gd name="T93" fmla="*/ 430 h 435"/>
                <a:gd name="T94" fmla="*/ 282 w 291"/>
                <a:gd name="T95" fmla="*/ 435 h 435"/>
                <a:gd name="T96" fmla="*/ 259 w 291"/>
                <a:gd name="T97" fmla="*/ 433 h 435"/>
                <a:gd name="T98" fmla="*/ 235 w 291"/>
                <a:gd name="T99" fmla="*/ 425 h 435"/>
                <a:gd name="T100" fmla="*/ 199 w 291"/>
                <a:gd name="T101" fmla="*/ 411 h 435"/>
                <a:gd name="T102" fmla="*/ 170 w 291"/>
                <a:gd name="T103" fmla="*/ 393 h 435"/>
                <a:gd name="T104" fmla="*/ 144 w 291"/>
                <a:gd name="T105" fmla="*/ 369 h 435"/>
                <a:gd name="T106" fmla="*/ 118 w 291"/>
                <a:gd name="T107" fmla="*/ 332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1" h="435">
                  <a:moveTo>
                    <a:pt x="118" y="332"/>
                  </a:moveTo>
                  <a:lnTo>
                    <a:pt x="115" y="328"/>
                  </a:lnTo>
                  <a:lnTo>
                    <a:pt x="114" y="323"/>
                  </a:lnTo>
                  <a:lnTo>
                    <a:pt x="113" y="316"/>
                  </a:lnTo>
                  <a:lnTo>
                    <a:pt x="110" y="311"/>
                  </a:lnTo>
                  <a:lnTo>
                    <a:pt x="109" y="305"/>
                  </a:lnTo>
                  <a:lnTo>
                    <a:pt x="108" y="299"/>
                  </a:lnTo>
                  <a:lnTo>
                    <a:pt x="108" y="291"/>
                  </a:lnTo>
                  <a:lnTo>
                    <a:pt x="106" y="285"/>
                  </a:lnTo>
                  <a:lnTo>
                    <a:pt x="105" y="270"/>
                  </a:lnTo>
                  <a:lnTo>
                    <a:pt x="104" y="253"/>
                  </a:lnTo>
                  <a:lnTo>
                    <a:pt x="104" y="235"/>
                  </a:lnTo>
                  <a:lnTo>
                    <a:pt x="105" y="217"/>
                  </a:lnTo>
                  <a:lnTo>
                    <a:pt x="105" y="198"/>
                  </a:lnTo>
                  <a:lnTo>
                    <a:pt x="105" y="180"/>
                  </a:lnTo>
                  <a:lnTo>
                    <a:pt x="106" y="163"/>
                  </a:lnTo>
                  <a:lnTo>
                    <a:pt x="106" y="148"/>
                  </a:lnTo>
                  <a:lnTo>
                    <a:pt x="108" y="133"/>
                  </a:lnTo>
                  <a:lnTo>
                    <a:pt x="110" y="119"/>
                  </a:lnTo>
                  <a:lnTo>
                    <a:pt x="113" y="107"/>
                  </a:lnTo>
                  <a:lnTo>
                    <a:pt x="115" y="94"/>
                  </a:lnTo>
                  <a:lnTo>
                    <a:pt x="116" y="84"/>
                  </a:lnTo>
                  <a:lnTo>
                    <a:pt x="118" y="74"/>
                  </a:lnTo>
                  <a:lnTo>
                    <a:pt x="119" y="66"/>
                  </a:lnTo>
                  <a:lnTo>
                    <a:pt x="120" y="62"/>
                  </a:lnTo>
                  <a:lnTo>
                    <a:pt x="120" y="60"/>
                  </a:lnTo>
                  <a:lnTo>
                    <a:pt x="120" y="56"/>
                  </a:lnTo>
                  <a:lnTo>
                    <a:pt x="120" y="53"/>
                  </a:lnTo>
                  <a:lnTo>
                    <a:pt x="120" y="51"/>
                  </a:lnTo>
                  <a:lnTo>
                    <a:pt x="120" y="50"/>
                  </a:lnTo>
                  <a:lnTo>
                    <a:pt x="120" y="47"/>
                  </a:lnTo>
                  <a:lnTo>
                    <a:pt x="120" y="46"/>
                  </a:lnTo>
                  <a:lnTo>
                    <a:pt x="120" y="46"/>
                  </a:lnTo>
                  <a:lnTo>
                    <a:pt x="120" y="45"/>
                  </a:lnTo>
                  <a:lnTo>
                    <a:pt x="118" y="45"/>
                  </a:lnTo>
                  <a:lnTo>
                    <a:pt x="115" y="43"/>
                  </a:lnTo>
                  <a:lnTo>
                    <a:pt x="111" y="45"/>
                  </a:lnTo>
                  <a:lnTo>
                    <a:pt x="106" y="45"/>
                  </a:lnTo>
                  <a:lnTo>
                    <a:pt x="100" y="46"/>
                  </a:lnTo>
                  <a:lnTo>
                    <a:pt x="92" y="47"/>
                  </a:lnTo>
                  <a:lnTo>
                    <a:pt x="84" y="50"/>
                  </a:lnTo>
                  <a:lnTo>
                    <a:pt x="75" y="52"/>
                  </a:lnTo>
                  <a:lnTo>
                    <a:pt x="63" y="55"/>
                  </a:lnTo>
                  <a:lnTo>
                    <a:pt x="55" y="57"/>
                  </a:lnTo>
                  <a:lnTo>
                    <a:pt x="44" y="59"/>
                  </a:lnTo>
                  <a:lnTo>
                    <a:pt x="36" y="60"/>
                  </a:lnTo>
                  <a:lnTo>
                    <a:pt x="27" y="61"/>
                  </a:lnTo>
                  <a:lnTo>
                    <a:pt x="18" y="61"/>
                  </a:lnTo>
                  <a:lnTo>
                    <a:pt x="0" y="62"/>
                  </a:lnTo>
                  <a:lnTo>
                    <a:pt x="0" y="42"/>
                  </a:lnTo>
                  <a:lnTo>
                    <a:pt x="8" y="42"/>
                  </a:lnTo>
                  <a:lnTo>
                    <a:pt x="15" y="42"/>
                  </a:lnTo>
                  <a:lnTo>
                    <a:pt x="23" y="41"/>
                  </a:lnTo>
                  <a:lnTo>
                    <a:pt x="30" y="41"/>
                  </a:lnTo>
                  <a:lnTo>
                    <a:pt x="39" y="38"/>
                  </a:lnTo>
                  <a:lnTo>
                    <a:pt x="49" y="37"/>
                  </a:lnTo>
                  <a:lnTo>
                    <a:pt x="58" y="35"/>
                  </a:lnTo>
                  <a:lnTo>
                    <a:pt x="68" y="32"/>
                  </a:lnTo>
                  <a:lnTo>
                    <a:pt x="79" y="29"/>
                  </a:lnTo>
                  <a:lnTo>
                    <a:pt x="86" y="27"/>
                  </a:lnTo>
                  <a:lnTo>
                    <a:pt x="94" y="24"/>
                  </a:lnTo>
                  <a:lnTo>
                    <a:pt x="101" y="22"/>
                  </a:lnTo>
                  <a:lnTo>
                    <a:pt x="108" y="19"/>
                  </a:lnTo>
                  <a:lnTo>
                    <a:pt x="113" y="16"/>
                  </a:lnTo>
                  <a:lnTo>
                    <a:pt x="116" y="13"/>
                  </a:lnTo>
                  <a:lnTo>
                    <a:pt x="120" y="11"/>
                  </a:lnTo>
                  <a:lnTo>
                    <a:pt x="123" y="8"/>
                  </a:lnTo>
                  <a:lnTo>
                    <a:pt x="125" y="5"/>
                  </a:lnTo>
                  <a:lnTo>
                    <a:pt x="128" y="4"/>
                  </a:lnTo>
                  <a:lnTo>
                    <a:pt x="130" y="3"/>
                  </a:lnTo>
                  <a:lnTo>
                    <a:pt x="133" y="2"/>
                  </a:lnTo>
                  <a:lnTo>
                    <a:pt x="134" y="2"/>
                  </a:lnTo>
                  <a:lnTo>
                    <a:pt x="140" y="0"/>
                  </a:lnTo>
                  <a:lnTo>
                    <a:pt x="147" y="3"/>
                  </a:lnTo>
                  <a:lnTo>
                    <a:pt x="149" y="4"/>
                  </a:lnTo>
                  <a:lnTo>
                    <a:pt x="153" y="7"/>
                  </a:lnTo>
                  <a:lnTo>
                    <a:pt x="157" y="9"/>
                  </a:lnTo>
                  <a:lnTo>
                    <a:pt x="162" y="12"/>
                  </a:lnTo>
                  <a:lnTo>
                    <a:pt x="166" y="14"/>
                  </a:lnTo>
                  <a:lnTo>
                    <a:pt x="171" y="18"/>
                  </a:lnTo>
                  <a:lnTo>
                    <a:pt x="175" y="22"/>
                  </a:lnTo>
                  <a:lnTo>
                    <a:pt x="178" y="26"/>
                  </a:lnTo>
                  <a:lnTo>
                    <a:pt x="182" y="29"/>
                  </a:lnTo>
                  <a:lnTo>
                    <a:pt x="186" y="32"/>
                  </a:lnTo>
                  <a:lnTo>
                    <a:pt x="187" y="35"/>
                  </a:lnTo>
                  <a:lnTo>
                    <a:pt x="190" y="37"/>
                  </a:lnTo>
                  <a:lnTo>
                    <a:pt x="190" y="38"/>
                  </a:lnTo>
                  <a:lnTo>
                    <a:pt x="191" y="40"/>
                  </a:lnTo>
                  <a:lnTo>
                    <a:pt x="191" y="41"/>
                  </a:lnTo>
                  <a:lnTo>
                    <a:pt x="190" y="42"/>
                  </a:lnTo>
                  <a:lnTo>
                    <a:pt x="188" y="43"/>
                  </a:lnTo>
                  <a:lnTo>
                    <a:pt x="187" y="45"/>
                  </a:lnTo>
                  <a:lnTo>
                    <a:pt x="185" y="46"/>
                  </a:lnTo>
                  <a:lnTo>
                    <a:pt x="182" y="47"/>
                  </a:lnTo>
                  <a:lnTo>
                    <a:pt x="180" y="48"/>
                  </a:lnTo>
                  <a:lnTo>
                    <a:pt x="176" y="50"/>
                  </a:lnTo>
                  <a:lnTo>
                    <a:pt x="172" y="52"/>
                  </a:lnTo>
                  <a:lnTo>
                    <a:pt x="168" y="56"/>
                  </a:lnTo>
                  <a:lnTo>
                    <a:pt x="164" y="61"/>
                  </a:lnTo>
                  <a:lnTo>
                    <a:pt x="162" y="66"/>
                  </a:lnTo>
                  <a:lnTo>
                    <a:pt x="159" y="74"/>
                  </a:lnTo>
                  <a:lnTo>
                    <a:pt x="156" y="81"/>
                  </a:lnTo>
                  <a:lnTo>
                    <a:pt x="153" y="91"/>
                  </a:lnTo>
                  <a:lnTo>
                    <a:pt x="151" y="102"/>
                  </a:lnTo>
                  <a:lnTo>
                    <a:pt x="146" y="123"/>
                  </a:lnTo>
                  <a:lnTo>
                    <a:pt x="140" y="144"/>
                  </a:lnTo>
                  <a:lnTo>
                    <a:pt x="138" y="165"/>
                  </a:lnTo>
                  <a:lnTo>
                    <a:pt x="135" y="185"/>
                  </a:lnTo>
                  <a:lnTo>
                    <a:pt x="134" y="195"/>
                  </a:lnTo>
                  <a:lnTo>
                    <a:pt x="134" y="204"/>
                  </a:lnTo>
                  <a:lnTo>
                    <a:pt x="133" y="213"/>
                  </a:lnTo>
                  <a:lnTo>
                    <a:pt x="133" y="222"/>
                  </a:lnTo>
                  <a:lnTo>
                    <a:pt x="133" y="230"/>
                  </a:lnTo>
                  <a:lnTo>
                    <a:pt x="134" y="238"/>
                  </a:lnTo>
                  <a:lnTo>
                    <a:pt x="135" y="253"/>
                  </a:lnTo>
                  <a:lnTo>
                    <a:pt x="138" y="268"/>
                  </a:lnTo>
                  <a:lnTo>
                    <a:pt x="140" y="284"/>
                  </a:lnTo>
                  <a:lnTo>
                    <a:pt x="146" y="297"/>
                  </a:lnTo>
                  <a:lnTo>
                    <a:pt x="151" y="313"/>
                  </a:lnTo>
                  <a:lnTo>
                    <a:pt x="153" y="320"/>
                  </a:lnTo>
                  <a:lnTo>
                    <a:pt x="158" y="328"/>
                  </a:lnTo>
                  <a:lnTo>
                    <a:pt x="163" y="335"/>
                  </a:lnTo>
                  <a:lnTo>
                    <a:pt x="168" y="342"/>
                  </a:lnTo>
                  <a:lnTo>
                    <a:pt x="176" y="348"/>
                  </a:lnTo>
                  <a:lnTo>
                    <a:pt x="183" y="354"/>
                  </a:lnTo>
                  <a:lnTo>
                    <a:pt x="192" y="359"/>
                  </a:lnTo>
                  <a:lnTo>
                    <a:pt x="201" y="364"/>
                  </a:lnTo>
                  <a:lnTo>
                    <a:pt x="209" y="368"/>
                  </a:lnTo>
                  <a:lnTo>
                    <a:pt x="216" y="372"/>
                  </a:lnTo>
                  <a:lnTo>
                    <a:pt x="224" y="375"/>
                  </a:lnTo>
                  <a:lnTo>
                    <a:pt x="229" y="377"/>
                  </a:lnTo>
                  <a:lnTo>
                    <a:pt x="234" y="378"/>
                  </a:lnTo>
                  <a:lnTo>
                    <a:pt x="238" y="378"/>
                  </a:lnTo>
                  <a:lnTo>
                    <a:pt x="242" y="378"/>
                  </a:lnTo>
                  <a:lnTo>
                    <a:pt x="244" y="376"/>
                  </a:lnTo>
                  <a:lnTo>
                    <a:pt x="245" y="375"/>
                  </a:lnTo>
                  <a:lnTo>
                    <a:pt x="247" y="371"/>
                  </a:lnTo>
                  <a:lnTo>
                    <a:pt x="248" y="366"/>
                  </a:lnTo>
                  <a:lnTo>
                    <a:pt x="249" y="359"/>
                  </a:lnTo>
                  <a:lnTo>
                    <a:pt x="250" y="356"/>
                  </a:lnTo>
                  <a:lnTo>
                    <a:pt x="250" y="352"/>
                  </a:lnTo>
                  <a:lnTo>
                    <a:pt x="252" y="348"/>
                  </a:lnTo>
                  <a:lnTo>
                    <a:pt x="252" y="343"/>
                  </a:lnTo>
                  <a:lnTo>
                    <a:pt x="253" y="339"/>
                  </a:lnTo>
                  <a:lnTo>
                    <a:pt x="253" y="334"/>
                  </a:lnTo>
                  <a:lnTo>
                    <a:pt x="254" y="328"/>
                  </a:lnTo>
                  <a:lnTo>
                    <a:pt x="254" y="323"/>
                  </a:lnTo>
                  <a:lnTo>
                    <a:pt x="254" y="316"/>
                  </a:lnTo>
                  <a:lnTo>
                    <a:pt x="255" y="311"/>
                  </a:lnTo>
                  <a:lnTo>
                    <a:pt x="255" y="308"/>
                  </a:lnTo>
                  <a:lnTo>
                    <a:pt x="257" y="302"/>
                  </a:lnTo>
                  <a:lnTo>
                    <a:pt x="257" y="299"/>
                  </a:lnTo>
                  <a:lnTo>
                    <a:pt x="258" y="295"/>
                  </a:lnTo>
                  <a:lnTo>
                    <a:pt x="259" y="292"/>
                  </a:lnTo>
                  <a:lnTo>
                    <a:pt x="259" y="289"/>
                  </a:lnTo>
                  <a:lnTo>
                    <a:pt x="261" y="286"/>
                  </a:lnTo>
                  <a:lnTo>
                    <a:pt x="262" y="285"/>
                  </a:lnTo>
                  <a:lnTo>
                    <a:pt x="262" y="282"/>
                  </a:lnTo>
                  <a:lnTo>
                    <a:pt x="263" y="281"/>
                  </a:lnTo>
                  <a:lnTo>
                    <a:pt x="264" y="280"/>
                  </a:lnTo>
                  <a:lnTo>
                    <a:pt x="266" y="278"/>
                  </a:lnTo>
                  <a:lnTo>
                    <a:pt x="266" y="278"/>
                  </a:lnTo>
                  <a:lnTo>
                    <a:pt x="267" y="278"/>
                  </a:lnTo>
                  <a:lnTo>
                    <a:pt x="268" y="278"/>
                  </a:lnTo>
                  <a:lnTo>
                    <a:pt x="268" y="278"/>
                  </a:lnTo>
                  <a:lnTo>
                    <a:pt x="269" y="280"/>
                  </a:lnTo>
                  <a:lnTo>
                    <a:pt x="271" y="281"/>
                  </a:lnTo>
                  <a:lnTo>
                    <a:pt x="271" y="282"/>
                  </a:lnTo>
                  <a:lnTo>
                    <a:pt x="272" y="285"/>
                  </a:lnTo>
                  <a:lnTo>
                    <a:pt x="272" y="286"/>
                  </a:lnTo>
                  <a:lnTo>
                    <a:pt x="273" y="289"/>
                  </a:lnTo>
                  <a:lnTo>
                    <a:pt x="273" y="291"/>
                  </a:lnTo>
                  <a:lnTo>
                    <a:pt x="274" y="295"/>
                  </a:lnTo>
                  <a:lnTo>
                    <a:pt x="276" y="302"/>
                  </a:lnTo>
                  <a:lnTo>
                    <a:pt x="276" y="310"/>
                  </a:lnTo>
                  <a:lnTo>
                    <a:pt x="277" y="320"/>
                  </a:lnTo>
                  <a:lnTo>
                    <a:pt x="279" y="339"/>
                  </a:lnTo>
                  <a:lnTo>
                    <a:pt x="281" y="358"/>
                  </a:lnTo>
                  <a:lnTo>
                    <a:pt x="283" y="377"/>
                  </a:lnTo>
                  <a:lnTo>
                    <a:pt x="287" y="393"/>
                  </a:lnTo>
                  <a:lnTo>
                    <a:pt x="288" y="401"/>
                  </a:lnTo>
                  <a:lnTo>
                    <a:pt x="288" y="409"/>
                  </a:lnTo>
                  <a:lnTo>
                    <a:pt x="290" y="414"/>
                  </a:lnTo>
                  <a:lnTo>
                    <a:pt x="291" y="419"/>
                  </a:lnTo>
                  <a:lnTo>
                    <a:pt x="291" y="424"/>
                  </a:lnTo>
                  <a:lnTo>
                    <a:pt x="291" y="426"/>
                  </a:lnTo>
                  <a:lnTo>
                    <a:pt x="291" y="429"/>
                  </a:lnTo>
                  <a:lnTo>
                    <a:pt x="290" y="430"/>
                  </a:lnTo>
                  <a:lnTo>
                    <a:pt x="288" y="431"/>
                  </a:lnTo>
                  <a:lnTo>
                    <a:pt x="287" y="433"/>
                  </a:lnTo>
                  <a:lnTo>
                    <a:pt x="285" y="434"/>
                  </a:lnTo>
                  <a:lnTo>
                    <a:pt x="282" y="435"/>
                  </a:lnTo>
                  <a:lnTo>
                    <a:pt x="279" y="435"/>
                  </a:lnTo>
                  <a:lnTo>
                    <a:pt x="277" y="435"/>
                  </a:lnTo>
                  <a:lnTo>
                    <a:pt x="269" y="435"/>
                  </a:lnTo>
                  <a:lnTo>
                    <a:pt x="259" y="433"/>
                  </a:lnTo>
                  <a:lnTo>
                    <a:pt x="254" y="431"/>
                  </a:lnTo>
                  <a:lnTo>
                    <a:pt x="248" y="430"/>
                  </a:lnTo>
                  <a:lnTo>
                    <a:pt x="242" y="428"/>
                  </a:lnTo>
                  <a:lnTo>
                    <a:pt x="235" y="425"/>
                  </a:lnTo>
                  <a:lnTo>
                    <a:pt x="229" y="424"/>
                  </a:lnTo>
                  <a:lnTo>
                    <a:pt x="221" y="420"/>
                  </a:lnTo>
                  <a:lnTo>
                    <a:pt x="206" y="415"/>
                  </a:lnTo>
                  <a:lnTo>
                    <a:pt x="199" y="411"/>
                  </a:lnTo>
                  <a:lnTo>
                    <a:pt x="191" y="407"/>
                  </a:lnTo>
                  <a:lnTo>
                    <a:pt x="183" y="404"/>
                  </a:lnTo>
                  <a:lnTo>
                    <a:pt x="177" y="399"/>
                  </a:lnTo>
                  <a:lnTo>
                    <a:pt x="170" y="393"/>
                  </a:lnTo>
                  <a:lnTo>
                    <a:pt x="163" y="388"/>
                  </a:lnTo>
                  <a:lnTo>
                    <a:pt x="157" y="383"/>
                  </a:lnTo>
                  <a:lnTo>
                    <a:pt x="151" y="377"/>
                  </a:lnTo>
                  <a:lnTo>
                    <a:pt x="144" y="369"/>
                  </a:lnTo>
                  <a:lnTo>
                    <a:pt x="138" y="363"/>
                  </a:lnTo>
                  <a:lnTo>
                    <a:pt x="133" y="356"/>
                  </a:lnTo>
                  <a:lnTo>
                    <a:pt x="127" y="348"/>
                  </a:lnTo>
                  <a:lnTo>
                    <a:pt x="118" y="332"/>
                  </a:lnTo>
                  <a:lnTo>
                    <a:pt x="118" y="332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2" name="椭圆 121"/>
          <p:cNvSpPr/>
          <p:nvPr/>
        </p:nvSpPr>
        <p:spPr>
          <a:xfrm>
            <a:off x="982678" y="2063110"/>
            <a:ext cx="1125553" cy="1073984"/>
          </a:xfrm>
          <a:prstGeom prst="ellipse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5524394" y="2134548"/>
            <a:ext cx="1125553" cy="1073984"/>
          </a:xfrm>
          <a:prstGeom prst="ellipse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5" name="椭圆 124"/>
          <p:cNvSpPr/>
          <p:nvPr/>
        </p:nvSpPr>
        <p:spPr>
          <a:xfrm>
            <a:off x="7042912" y="2102360"/>
            <a:ext cx="1125553" cy="1073984"/>
          </a:xfrm>
          <a:prstGeom prst="ellipse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8" name="椭圆 127">
            <a:hlinkClick r:id="rId7" action="ppaction://hlinkfile"/>
          </p:cNvPr>
          <p:cNvSpPr/>
          <p:nvPr/>
        </p:nvSpPr>
        <p:spPr>
          <a:xfrm>
            <a:off x="2554611" y="2096451"/>
            <a:ext cx="1125553" cy="10739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9" name="椭圆 128">
            <a:hlinkClick r:id="rId8" action="ppaction://hlinkfile"/>
          </p:cNvPr>
          <p:cNvSpPr/>
          <p:nvPr/>
        </p:nvSpPr>
        <p:spPr>
          <a:xfrm>
            <a:off x="4083352" y="2101484"/>
            <a:ext cx="1125553" cy="10739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941315" y="1371374"/>
            <a:ext cx="12161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汉语拼音" panose="000B0604020202020204" pitchFamily="34" charset="0"/>
                <a:cs typeface="汉语拼音" panose="000B0604020202020204" pitchFamily="34" charset="0"/>
              </a:rPr>
              <a:t> </a:t>
            </a:r>
            <a:r>
              <a:rPr lang="en-US" altLang="zh-CN" sz="2800" b="1" dirty="0" smtClean="0">
                <a:latin typeface="汉语拼音" panose="000B0604020202020204" pitchFamily="34" charset="0"/>
                <a:cs typeface="汉语拼音" panose="000B0604020202020204" pitchFamily="34" charset="0"/>
              </a:rPr>
              <a:t>duàn</a:t>
            </a:r>
            <a:endParaRPr lang="en-US" altLang="zh-CN" sz="2800" b="1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4054943" y="1390931"/>
            <a:ext cx="12161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汉语拼音" panose="000B0604020202020204" pitchFamily="34" charset="0"/>
                <a:cs typeface="汉语拼音" panose="000B0604020202020204" pitchFamily="34" charset="0"/>
              </a:rPr>
              <a:t> </a:t>
            </a:r>
            <a:r>
              <a:rPr lang="en-US" altLang="zh-CN" sz="2800" b="1" dirty="0" smtClean="0">
                <a:latin typeface="汉语拼音" panose="000B0604020202020204" pitchFamily="34" charset="0"/>
                <a:cs typeface="汉语拼音" panose="000B0604020202020204" pitchFamily="34" charset="0"/>
              </a:rPr>
              <a:t>zhì</a:t>
            </a:r>
            <a:endParaRPr lang="en-US" altLang="zh-CN" sz="2800" b="1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2157471" y="3793800"/>
            <a:ext cx="1832146" cy="5154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左右结构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5731823" y="3784255"/>
            <a:ext cx="1856818" cy="519641"/>
          </a:xfrm>
          <a:prstGeom prst="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上下结构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圆角矩形 85"/>
          <p:cNvSpPr/>
          <p:nvPr/>
        </p:nvSpPr>
        <p:spPr>
          <a:xfrm>
            <a:off x="4563534" y="586392"/>
            <a:ext cx="2312647" cy="36004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</a:rPr>
              <a:t>点击生字观看生字视频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87" name="文本框 15"/>
          <p:cNvSpPr txBox="1"/>
          <p:nvPr/>
        </p:nvSpPr>
        <p:spPr>
          <a:xfrm>
            <a:off x="886587" y="224922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学写字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8" name="图片 8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47" y="195486"/>
            <a:ext cx="864096" cy="8197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5" grpId="0"/>
      <p:bldP spid="122" grpId="0" animBg="1"/>
      <p:bldP spid="124" grpId="0" animBg="1"/>
      <p:bldP spid="125" grpId="0" animBg="1"/>
      <p:bldP spid="128" grpId="0" animBg="1"/>
      <p:bldP spid="129" grpId="0" animBg="1"/>
      <p:bldP spid="130" grpId="0"/>
      <p:bldP spid="131" grpId="0"/>
      <p:bldP spid="132" grpId="0" animBg="1"/>
      <p:bldP spid="13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>
            <a:spLocks noChangeArrowheads="1"/>
          </p:cNvSpPr>
          <p:nvPr/>
        </p:nvSpPr>
        <p:spPr bwMode="auto">
          <a:xfrm>
            <a:off x="653194" y="1059582"/>
            <a:ext cx="328494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dirty="0" err="1">
                <a:latin typeface="汉语拼音" panose="000B0604020202020204" pitchFamily="34" charset="0"/>
                <a:ea typeface="GB Pinyinok-B" panose="02010600030101010101" pitchFamily="2" charset="-122"/>
                <a:cs typeface="汉语拼音" panose="000B0604020202020204" pitchFamily="34" charset="0"/>
              </a:rPr>
              <a:t>duàn</a:t>
            </a:r>
            <a:endParaRPr lang="zh-CN" altLang="en-US" sz="4400" dirty="0">
              <a:latin typeface="汉语拼音" panose="000B0604020202020204" pitchFamily="34" charset="0"/>
              <a:ea typeface="GB Pinyinok-B" panose="02010600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17441" y="2045281"/>
            <a:ext cx="2318547" cy="2326669"/>
            <a:chOff x="5534807" y="1672548"/>
            <a:chExt cx="2318547" cy="2326669"/>
          </a:xfrm>
        </p:grpSpPr>
        <p:sp>
          <p:nvSpPr>
            <p:cNvPr id="4" name="矩形 3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1360042" y="2256687"/>
            <a:ext cx="1833345" cy="1903857"/>
            <a:chOff x="1546226" y="1062038"/>
            <a:chExt cx="866775" cy="900112"/>
          </a:xfrm>
        </p:grpSpPr>
        <p:sp>
          <p:nvSpPr>
            <p:cNvPr id="10" name="Freeform 453"/>
            <p:cNvSpPr/>
            <p:nvPr/>
          </p:nvSpPr>
          <p:spPr bwMode="auto">
            <a:xfrm>
              <a:off x="1862138" y="1216025"/>
              <a:ext cx="236538" cy="654050"/>
            </a:xfrm>
            <a:custGeom>
              <a:avLst/>
              <a:gdLst>
                <a:gd name="T0" fmla="*/ 107 w 149"/>
                <a:gd name="T1" fmla="*/ 14 h 412"/>
                <a:gd name="T2" fmla="*/ 106 w 149"/>
                <a:gd name="T3" fmla="*/ 9 h 412"/>
                <a:gd name="T4" fmla="*/ 106 w 149"/>
                <a:gd name="T5" fmla="*/ 5 h 412"/>
                <a:gd name="T6" fmla="*/ 108 w 149"/>
                <a:gd name="T7" fmla="*/ 3 h 412"/>
                <a:gd name="T8" fmla="*/ 113 w 149"/>
                <a:gd name="T9" fmla="*/ 1 h 412"/>
                <a:gd name="T10" fmla="*/ 120 w 149"/>
                <a:gd name="T11" fmla="*/ 0 h 412"/>
                <a:gd name="T12" fmla="*/ 130 w 149"/>
                <a:gd name="T13" fmla="*/ 3 h 412"/>
                <a:gd name="T14" fmla="*/ 142 w 149"/>
                <a:gd name="T15" fmla="*/ 6 h 412"/>
                <a:gd name="T16" fmla="*/ 149 w 149"/>
                <a:gd name="T17" fmla="*/ 23 h 412"/>
                <a:gd name="T18" fmla="*/ 149 w 149"/>
                <a:gd name="T19" fmla="*/ 49 h 412"/>
                <a:gd name="T20" fmla="*/ 149 w 149"/>
                <a:gd name="T21" fmla="*/ 73 h 412"/>
                <a:gd name="T22" fmla="*/ 149 w 149"/>
                <a:gd name="T23" fmla="*/ 95 h 412"/>
                <a:gd name="T24" fmla="*/ 149 w 149"/>
                <a:gd name="T25" fmla="*/ 114 h 412"/>
                <a:gd name="T26" fmla="*/ 149 w 149"/>
                <a:gd name="T27" fmla="*/ 132 h 412"/>
                <a:gd name="T28" fmla="*/ 148 w 149"/>
                <a:gd name="T29" fmla="*/ 145 h 412"/>
                <a:gd name="T30" fmla="*/ 148 w 149"/>
                <a:gd name="T31" fmla="*/ 158 h 412"/>
                <a:gd name="T32" fmla="*/ 145 w 149"/>
                <a:gd name="T33" fmla="*/ 183 h 412"/>
                <a:gd name="T34" fmla="*/ 137 w 149"/>
                <a:gd name="T35" fmla="*/ 225 h 412"/>
                <a:gd name="T36" fmla="*/ 129 w 149"/>
                <a:gd name="T37" fmla="*/ 258 h 412"/>
                <a:gd name="T38" fmla="*/ 121 w 149"/>
                <a:gd name="T39" fmla="*/ 279 h 412"/>
                <a:gd name="T40" fmla="*/ 111 w 149"/>
                <a:gd name="T41" fmla="*/ 300 h 412"/>
                <a:gd name="T42" fmla="*/ 99 w 149"/>
                <a:gd name="T43" fmla="*/ 320 h 412"/>
                <a:gd name="T44" fmla="*/ 87 w 149"/>
                <a:gd name="T45" fmla="*/ 340 h 412"/>
                <a:gd name="T46" fmla="*/ 73 w 149"/>
                <a:gd name="T47" fmla="*/ 359 h 412"/>
                <a:gd name="T48" fmla="*/ 58 w 149"/>
                <a:gd name="T49" fmla="*/ 374 h 412"/>
                <a:gd name="T50" fmla="*/ 43 w 149"/>
                <a:gd name="T51" fmla="*/ 388 h 412"/>
                <a:gd name="T52" fmla="*/ 27 w 149"/>
                <a:gd name="T53" fmla="*/ 399 h 412"/>
                <a:gd name="T54" fmla="*/ 15 w 149"/>
                <a:gd name="T55" fmla="*/ 407 h 412"/>
                <a:gd name="T56" fmla="*/ 6 w 149"/>
                <a:gd name="T57" fmla="*/ 411 h 412"/>
                <a:gd name="T58" fmla="*/ 1 w 149"/>
                <a:gd name="T59" fmla="*/ 412 h 412"/>
                <a:gd name="T60" fmla="*/ 0 w 149"/>
                <a:gd name="T61" fmla="*/ 410 h 412"/>
                <a:gd name="T62" fmla="*/ 2 w 149"/>
                <a:gd name="T63" fmla="*/ 405 h 412"/>
                <a:gd name="T64" fmla="*/ 10 w 149"/>
                <a:gd name="T65" fmla="*/ 394 h 412"/>
                <a:gd name="T66" fmla="*/ 22 w 149"/>
                <a:gd name="T67" fmla="*/ 380 h 412"/>
                <a:gd name="T68" fmla="*/ 39 w 149"/>
                <a:gd name="T69" fmla="*/ 364 h 412"/>
                <a:gd name="T70" fmla="*/ 54 w 149"/>
                <a:gd name="T71" fmla="*/ 345 h 412"/>
                <a:gd name="T72" fmla="*/ 67 w 149"/>
                <a:gd name="T73" fmla="*/ 326 h 412"/>
                <a:gd name="T74" fmla="*/ 78 w 149"/>
                <a:gd name="T75" fmla="*/ 305 h 412"/>
                <a:gd name="T76" fmla="*/ 88 w 149"/>
                <a:gd name="T77" fmla="*/ 283 h 412"/>
                <a:gd name="T78" fmla="*/ 96 w 149"/>
                <a:gd name="T79" fmla="*/ 262 h 412"/>
                <a:gd name="T80" fmla="*/ 103 w 149"/>
                <a:gd name="T81" fmla="*/ 241 h 412"/>
                <a:gd name="T82" fmla="*/ 107 w 149"/>
                <a:gd name="T83" fmla="*/ 224 h 412"/>
                <a:gd name="T84" fmla="*/ 110 w 149"/>
                <a:gd name="T85" fmla="*/ 206 h 412"/>
                <a:gd name="T86" fmla="*/ 112 w 149"/>
                <a:gd name="T87" fmla="*/ 188 h 412"/>
                <a:gd name="T88" fmla="*/ 113 w 149"/>
                <a:gd name="T89" fmla="*/ 168 h 412"/>
                <a:gd name="T90" fmla="*/ 116 w 149"/>
                <a:gd name="T91" fmla="*/ 137 h 412"/>
                <a:gd name="T92" fmla="*/ 118 w 149"/>
                <a:gd name="T93" fmla="*/ 115 h 412"/>
                <a:gd name="T94" fmla="*/ 118 w 149"/>
                <a:gd name="T95" fmla="*/ 96 h 412"/>
                <a:gd name="T96" fmla="*/ 118 w 149"/>
                <a:gd name="T97" fmla="*/ 77 h 412"/>
                <a:gd name="T98" fmla="*/ 118 w 149"/>
                <a:gd name="T99" fmla="*/ 52 h 412"/>
                <a:gd name="T100" fmla="*/ 116 w 149"/>
                <a:gd name="T101" fmla="*/ 39 h 412"/>
                <a:gd name="T102" fmla="*/ 113 w 149"/>
                <a:gd name="T103" fmla="*/ 28 h 412"/>
                <a:gd name="T104" fmla="*/ 111 w 149"/>
                <a:gd name="T105" fmla="*/ 19 h 412"/>
                <a:gd name="T106" fmla="*/ 108 w 149"/>
                <a:gd name="T107" fmla="*/ 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9" h="412">
                  <a:moveTo>
                    <a:pt x="108" y="17"/>
                  </a:moveTo>
                  <a:lnTo>
                    <a:pt x="107" y="14"/>
                  </a:lnTo>
                  <a:lnTo>
                    <a:pt x="106" y="11"/>
                  </a:lnTo>
                  <a:lnTo>
                    <a:pt x="106" y="9"/>
                  </a:lnTo>
                  <a:lnTo>
                    <a:pt x="106" y="6"/>
                  </a:lnTo>
                  <a:lnTo>
                    <a:pt x="106" y="5"/>
                  </a:lnTo>
                  <a:lnTo>
                    <a:pt x="107" y="4"/>
                  </a:lnTo>
                  <a:lnTo>
                    <a:pt x="108" y="3"/>
                  </a:lnTo>
                  <a:lnTo>
                    <a:pt x="111" y="1"/>
                  </a:lnTo>
                  <a:lnTo>
                    <a:pt x="113" y="1"/>
                  </a:lnTo>
                  <a:lnTo>
                    <a:pt x="116" y="0"/>
                  </a:lnTo>
                  <a:lnTo>
                    <a:pt x="120" y="0"/>
                  </a:lnTo>
                  <a:lnTo>
                    <a:pt x="125" y="1"/>
                  </a:lnTo>
                  <a:lnTo>
                    <a:pt x="130" y="3"/>
                  </a:lnTo>
                  <a:lnTo>
                    <a:pt x="136" y="4"/>
                  </a:lnTo>
                  <a:lnTo>
                    <a:pt x="142" y="6"/>
                  </a:lnTo>
                  <a:lnTo>
                    <a:pt x="149" y="9"/>
                  </a:lnTo>
                  <a:lnTo>
                    <a:pt x="149" y="23"/>
                  </a:lnTo>
                  <a:lnTo>
                    <a:pt x="149" y="37"/>
                  </a:lnTo>
                  <a:lnTo>
                    <a:pt x="149" y="49"/>
                  </a:lnTo>
                  <a:lnTo>
                    <a:pt x="149" y="61"/>
                  </a:lnTo>
                  <a:lnTo>
                    <a:pt x="149" y="73"/>
                  </a:lnTo>
                  <a:lnTo>
                    <a:pt x="149" y="83"/>
                  </a:lnTo>
                  <a:lnTo>
                    <a:pt x="149" y="95"/>
                  </a:lnTo>
                  <a:lnTo>
                    <a:pt x="149" y="105"/>
                  </a:lnTo>
                  <a:lnTo>
                    <a:pt x="149" y="114"/>
                  </a:lnTo>
                  <a:lnTo>
                    <a:pt x="149" y="123"/>
                  </a:lnTo>
                  <a:lnTo>
                    <a:pt x="149" y="132"/>
                  </a:lnTo>
                  <a:lnTo>
                    <a:pt x="149" y="139"/>
                  </a:lnTo>
                  <a:lnTo>
                    <a:pt x="148" y="145"/>
                  </a:lnTo>
                  <a:lnTo>
                    <a:pt x="148" y="152"/>
                  </a:lnTo>
                  <a:lnTo>
                    <a:pt x="148" y="158"/>
                  </a:lnTo>
                  <a:lnTo>
                    <a:pt x="146" y="163"/>
                  </a:lnTo>
                  <a:lnTo>
                    <a:pt x="145" y="183"/>
                  </a:lnTo>
                  <a:lnTo>
                    <a:pt x="141" y="205"/>
                  </a:lnTo>
                  <a:lnTo>
                    <a:pt x="137" y="225"/>
                  </a:lnTo>
                  <a:lnTo>
                    <a:pt x="131" y="247"/>
                  </a:lnTo>
                  <a:lnTo>
                    <a:pt x="129" y="258"/>
                  </a:lnTo>
                  <a:lnTo>
                    <a:pt x="125" y="269"/>
                  </a:lnTo>
                  <a:lnTo>
                    <a:pt x="121" y="279"/>
                  </a:lnTo>
                  <a:lnTo>
                    <a:pt x="116" y="290"/>
                  </a:lnTo>
                  <a:lnTo>
                    <a:pt x="111" y="300"/>
                  </a:lnTo>
                  <a:lnTo>
                    <a:pt x="106" y="310"/>
                  </a:lnTo>
                  <a:lnTo>
                    <a:pt x="99" y="320"/>
                  </a:lnTo>
                  <a:lnTo>
                    <a:pt x="93" y="330"/>
                  </a:lnTo>
                  <a:lnTo>
                    <a:pt x="87" y="340"/>
                  </a:lnTo>
                  <a:lnTo>
                    <a:pt x="81" y="350"/>
                  </a:lnTo>
                  <a:lnTo>
                    <a:pt x="73" y="359"/>
                  </a:lnTo>
                  <a:lnTo>
                    <a:pt x="65" y="367"/>
                  </a:lnTo>
                  <a:lnTo>
                    <a:pt x="58" y="374"/>
                  </a:lnTo>
                  <a:lnTo>
                    <a:pt x="50" y="382"/>
                  </a:lnTo>
                  <a:lnTo>
                    <a:pt x="43" y="388"/>
                  </a:lnTo>
                  <a:lnTo>
                    <a:pt x="35" y="394"/>
                  </a:lnTo>
                  <a:lnTo>
                    <a:pt x="27" y="399"/>
                  </a:lnTo>
                  <a:lnTo>
                    <a:pt x="20" y="403"/>
                  </a:lnTo>
                  <a:lnTo>
                    <a:pt x="15" y="407"/>
                  </a:lnTo>
                  <a:lnTo>
                    <a:pt x="10" y="410"/>
                  </a:lnTo>
                  <a:lnTo>
                    <a:pt x="6" y="411"/>
                  </a:lnTo>
                  <a:lnTo>
                    <a:pt x="3" y="412"/>
                  </a:lnTo>
                  <a:lnTo>
                    <a:pt x="1" y="412"/>
                  </a:lnTo>
                  <a:lnTo>
                    <a:pt x="0" y="412"/>
                  </a:lnTo>
                  <a:lnTo>
                    <a:pt x="0" y="410"/>
                  </a:lnTo>
                  <a:lnTo>
                    <a:pt x="1" y="407"/>
                  </a:lnTo>
                  <a:lnTo>
                    <a:pt x="2" y="405"/>
                  </a:lnTo>
                  <a:lnTo>
                    <a:pt x="6" y="399"/>
                  </a:lnTo>
                  <a:lnTo>
                    <a:pt x="10" y="394"/>
                  </a:lnTo>
                  <a:lnTo>
                    <a:pt x="16" y="388"/>
                  </a:lnTo>
                  <a:lnTo>
                    <a:pt x="22" y="380"/>
                  </a:lnTo>
                  <a:lnTo>
                    <a:pt x="30" y="372"/>
                  </a:lnTo>
                  <a:lnTo>
                    <a:pt x="39" y="364"/>
                  </a:lnTo>
                  <a:lnTo>
                    <a:pt x="46" y="355"/>
                  </a:lnTo>
                  <a:lnTo>
                    <a:pt x="54" y="345"/>
                  </a:lnTo>
                  <a:lnTo>
                    <a:pt x="60" y="336"/>
                  </a:lnTo>
                  <a:lnTo>
                    <a:pt x="67" y="326"/>
                  </a:lnTo>
                  <a:lnTo>
                    <a:pt x="73" y="315"/>
                  </a:lnTo>
                  <a:lnTo>
                    <a:pt x="78" y="305"/>
                  </a:lnTo>
                  <a:lnTo>
                    <a:pt x="83" y="293"/>
                  </a:lnTo>
                  <a:lnTo>
                    <a:pt x="88" y="283"/>
                  </a:lnTo>
                  <a:lnTo>
                    <a:pt x="92" y="272"/>
                  </a:lnTo>
                  <a:lnTo>
                    <a:pt x="96" y="262"/>
                  </a:lnTo>
                  <a:lnTo>
                    <a:pt x="99" y="252"/>
                  </a:lnTo>
                  <a:lnTo>
                    <a:pt x="103" y="241"/>
                  </a:lnTo>
                  <a:lnTo>
                    <a:pt x="106" y="233"/>
                  </a:lnTo>
                  <a:lnTo>
                    <a:pt x="107" y="224"/>
                  </a:lnTo>
                  <a:lnTo>
                    <a:pt x="108" y="215"/>
                  </a:lnTo>
                  <a:lnTo>
                    <a:pt x="110" y="206"/>
                  </a:lnTo>
                  <a:lnTo>
                    <a:pt x="111" y="197"/>
                  </a:lnTo>
                  <a:lnTo>
                    <a:pt x="112" y="188"/>
                  </a:lnTo>
                  <a:lnTo>
                    <a:pt x="112" y="178"/>
                  </a:lnTo>
                  <a:lnTo>
                    <a:pt x="113" y="168"/>
                  </a:lnTo>
                  <a:lnTo>
                    <a:pt x="115" y="158"/>
                  </a:lnTo>
                  <a:lnTo>
                    <a:pt x="116" y="137"/>
                  </a:lnTo>
                  <a:lnTo>
                    <a:pt x="117" y="125"/>
                  </a:lnTo>
                  <a:lnTo>
                    <a:pt x="118" y="115"/>
                  </a:lnTo>
                  <a:lnTo>
                    <a:pt x="118" y="105"/>
                  </a:lnTo>
                  <a:lnTo>
                    <a:pt x="118" y="96"/>
                  </a:lnTo>
                  <a:lnTo>
                    <a:pt x="118" y="86"/>
                  </a:lnTo>
                  <a:lnTo>
                    <a:pt x="118" y="77"/>
                  </a:lnTo>
                  <a:lnTo>
                    <a:pt x="118" y="61"/>
                  </a:lnTo>
                  <a:lnTo>
                    <a:pt x="118" y="52"/>
                  </a:lnTo>
                  <a:lnTo>
                    <a:pt x="117" y="46"/>
                  </a:lnTo>
                  <a:lnTo>
                    <a:pt x="116" y="39"/>
                  </a:lnTo>
                  <a:lnTo>
                    <a:pt x="115" y="33"/>
                  </a:lnTo>
                  <a:lnTo>
                    <a:pt x="113" y="28"/>
                  </a:lnTo>
                  <a:lnTo>
                    <a:pt x="112" y="23"/>
                  </a:lnTo>
                  <a:lnTo>
                    <a:pt x="111" y="19"/>
                  </a:lnTo>
                  <a:lnTo>
                    <a:pt x="108" y="17"/>
                  </a:lnTo>
                  <a:lnTo>
                    <a:pt x="108" y="17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454"/>
            <p:cNvSpPr/>
            <p:nvPr/>
          </p:nvSpPr>
          <p:spPr bwMode="auto">
            <a:xfrm>
              <a:off x="2074863" y="1114425"/>
              <a:ext cx="242888" cy="146050"/>
            </a:xfrm>
            <a:custGeom>
              <a:avLst/>
              <a:gdLst>
                <a:gd name="T0" fmla="*/ 151 w 153"/>
                <a:gd name="T1" fmla="*/ 36 h 92"/>
                <a:gd name="T2" fmla="*/ 147 w 153"/>
                <a:gd name="T3" fmla="*/ 41 h 92"/>
                <a:gd name="T4" fmla="*/ 140 w 153"/>
                <a:gd name="T5" fmla="*/ 48 h 92"/>
                <a:gd name="T6" fmla="*/ 127 w 153"/>
                <a:gd name="T7" fmla="*/ 54 h 92"/>
                <a:gd name="T8" fmla="*/ 115 w 153"/>
                <a:gd name="T9" fmla="*/ 60 h 92"/>
                <a:gd name="T10" fmla="*/ 105 w 153"/>
                <a:gd name="T11" fmla="*/ 64 h 92"/>
                <a:gd name="T12" fmla="*/ 93 w 153"/>
                <a:gd name="T13" fmla="*/ 68 h 92"/>
                <a:gd name="T14" fmla="*/ 80 w 153"/>
                <a:gd name="T15" fmla="*/ 72 h 92"/>
                <a:gd name="T16" fmla="*/ 67 w 153"/>
                <a:gd name="T17" fmla="*/ 77 h 92"/>
                <a:gd name="T18" fmla="*/ 50 w 153"/>
                <a:gd name="T19" fmla="*/ 81 h 92"/>
                <a:gd name="T20" fmla="*/ 34 w 153"/>
                <a:gd name="T21" fmla="*/ 86 h 92"/>
                <a:gd name="T22" fmla="*/ 15 w 153"/>
                <a:gd name="T23" fmla="*/ 91 h 92"/>
                <a:gd name="T24" fmla="*/ 0 w 153"/>
                <a:gd name="T25" fmla="*/ 78 h 92"/>
                <a:gd name="T26" fmla="*/ 22 w 153"/>
                <a:gd name="T27" fmla="*/ 69 h 92"/>
                <a:gd name="T28" fmla="*/ 43 w 153"/>
                <a:gd name="T29" fmla="*/ 62 h 92"/>
                <a:gd name="T30" fmla="*/ 58 w 153"/>
                <a:gd name="T31" fmla="*/ 54 h 92"/>
                <a:gd name="T32" fmla="*/ 69 w 153"/>
                <a:gd name="T33" fmla="*/ 48 h 92"/>
                <a:gd name="T34" fmla="*/ 77 w 153"/>
                <a:gd name="T35" fmla="*/ 43 h 92"/>
                <a:gd name="T36" fmla="*/ 84 w 153"/>
                <a:gd name="T37" fmla="*/ 39 h 92"/>
                <a:gd name="T38" fmla="*/ 89 w 153"/>
                <a:gd name="T39" fmla="*/ 34 h 92"/>
                <a:gd name="T40" fmla="*/ 97 w 153"/>
                <a:gd name="T41" fmla="*/ 25 h 92"/>
                <a:gd name="T42" fmla="*/ 101 w 153"/>
                <a:gd name="T43" fmla="*/ 16 h 92"/>
                <a:gd name="T44" fmla="*/ 101 w 153"/>
                <a:gd name="T45" fmla="*/ 8 h 92"/>
                <a:gd name="T46" fmla="*/ 101 w 153"/>
                <a:gd name="T47" fmla="*/ 5 h 92"/>
                <a:gd name="T48" fmla="*/ 102 w 153"/>
                <a:gd name="T49" fmla="*/ 2 h 92"/>
                <a:gd name="T50" fmla="*/ 107 w 153"/>
                <a:gd name="T51" fmla="*/ 0 h 92"/>
                <a:gd name="T52" fmla="*/ 110 w 153"/>
                <a:gd name="T53" fmla="*/ 0 h 92"/>
                <a:gd name="T54" fmla="*/ 116 w 153"/>
                <a:gd name="T55" fmla="*/ 2 h 92"/>
                <a:gd name="T56" fmla="*/ 123 w 153"/>
                <a:gd name="T57" fmla="*/ 6 h 92"/>
                <a:gd name="T58" fmla="*/ 132 w 153"/>
                <a:gd name="T59" fmla="*/ 11 h 92"/>
                <a:gd name="T60" fmla="*/ 140 w 153"/>
                <a:gd name="T61" fmla="*/ 17 h 92"/>
                <a:gd name="T62" fmla="*/ 147 w 153"/>
                <a:gd name="T63" fmla="*/ 22 h 92"/>
                <a:gd name="T64" fmla="*/ 151 w 153"/>
                <a:gd name="T65" fmla="*/ 27 h 92"/>
                <a:gd name="T66" fmla="*/ 153 w 153"/>
                <a:gd name="T67" fmla="*/ 3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3" h="92">
                  <a:moveTo>
                    <a:pt x="153" y="34"/>
                  </a:moveTo>
                  <a:lnTo>
                    <a:pt x="151" y="36"/>
                  </a:lnTo>
                  <a:lnTo>
                    <a:pt x="150" y="39"/>
                  </a:lnTo>
                  <a:lnTo>
                    <a:pt x="147" y="41"/>
                  </a:lnTo>
                  <a:lnTo>
                    <a:pt x="145" y="45"/>
                  </a:lnTo>
                  <a:lnTo>
                    <a:pt x="140" y="48"/>
                  </a:lnTo>
                  <a:lnTo>
                    <a:pt x="134" y="51"/>
                  </a:lnTo>
                  <a:lnTo>
                    <a:pt x="127" y="54"/>
                  </a:lnTo>
                  <a:lnTo>
                    <a:pt x="120" y="58"/>
                  </a:lnTo>
                  <a:lnTo>
                    <a:pt x="115" y="60"/>
                  </a:lnTo>
                  <a:lnTo>
                    <a:pt x="110" y="62"/>
                  </a:lnTo>
                  <a:lnTo>
                    <a:pt x="105" y="64"/>
                  </a:lnTo>
                  <a:lnTo>
                    <a:pt x="99" y="65"/>
                  </a:lnTo>
                  <a:lnTo>
                    <a:pt x="93" y="68"/>
                  </a:lnTo>
                  <a:lnTo>
                    <a:pt x="87" y="70"/>
                  </a:lnTo>
                  <a:lnTo>
                    <a:pt x="80" y="72"/>
                  </a:lnTo>
                  <a:lnTo>
                    <a:pt x="74" y="74"/>
                  </a:lnTo>
                  <a:lnTo>
                    <a:pt x="67" y="77"/>
                  </a:lnTo>
                  <a:lnTo>
                    <a:pt x="59" y="79"/>
                  </a:lnTo>
                  <a:lnTo>
                    <a:pt x="50" y="81"/>
                  </a:lnTo>
                  <a:lnTo>
                    <a:pt x="43" y="83"/>
                  </a:lnTo>
                  <a:lnTo>
                    <a:pt x="34" y="86"/>
                  </a:lnTo>
                  <a:lnTo>
                    <a:pt x="25" y="88"/>
                  </a:lnTo>
                  <a:lnTo>
                    <a:pt x="15" y="91"/>
                  </a:lnTo>
                  <a:lnTo>
                    <a:pt x="5" y="92"/>
                  </a:lnTo>
                  <a:lnTo>
                    <a:pt x="0" y="78"/>
                  </a:lnTo>
                  <a:lnTo>
                    <a:pt x="12" y="73"/>
                  </a:lnTo>
                  <a:lnTo>
                    <a:pt x="22" y="69"/>
                  </a:lnTo>
                  <a:lnTo>
                    <a:pt x="32" y="65"/>
                  </a:lnTo>
                  <a:lnTo>
                    <a:pt x="43" y="62"/>
                  </a:lnTo>
                  <a:lnTo>
                    <a:pt x="50" y="58"/>
                  </a:lnTo>
                  <a:lnTo>
                    <a:pt x="58" y="54"/>
                  </a:lnTo>
                  <a:lnTo>
                    <a:pt x="63" y="51"/>
                  </a:lnTo>
                  <a:lnTo>
                    <a:pt x="69" y="48"/>
                  </a:lnTo>
                  <a:lnTo>
                    <a:pt x="73" y="45"/>
                  </a:lnTo>
                  <a:lnTo>
                    <a:pt x="77" y="43"/>
                  </a:lnTo>
                  <a:lnTo>
                    <a:pt x="80" y="40"/>
                  </a:lnTo>
                  <a:lnTo>
                    <a:pt x="84" y="39"/>
                  </a:lnTo>
                  <a:lnTo>
                    <a:pt x="87" y="36"/>
                  </a:lnTo>
                  <a:lnTo>
                    <a:pt x="89" y="34"/>
                  </a:lnTo>
                  <a:lnTo>
                    <a:pt x="94" y="29"/>
                  </a:lnTo>
                  <a:lnTo>
                    <a:pt x="97" y="25"/>
                  </a:lnTo>
                  <a:lnTo>
                    <a:pt x="99" y="21"/>
                  </a:lnTo>
                  <a:lnTo>
                    <a:pt x="101" y="16"/>
                  </a:lnTo>
                  <a:lnTo>
                    <a:pt x="102" y="11"/>
                  </a:lnTo>
                  <a:lnTo>
                    <a:pt x="101" y="8"/>
                  </a:lnTo>
                  <a:lnTo>
                    <a:pt x="101" y="7"/>
                  </a:lnTo>
                  <a:lnTo>
                    <a:pt x="101" y="5"/>
                  </a:lnTo>
                  <a:lnTo>
                    <a:pt x="101" y="3"/>
                  </a:lnTo>
                  <a:lnTo>
                    <a:pt x="102" y="2"/>
                  </a:lnTo>
                  <a:lnTo>
                    <a:pt x="103" y="1"/>
                  </a:lnTo>
                  <a:lnTo>
                    <a:pt x="107" y="0"/>
                  </a:lnTo>
                  <a:lnTo>
                    <a:pt x="108" y="0"/>
                  </a:lnTo>
                  <a:lnTo>
                    <a:pt x="110" y="0"/>
                  </a:lnTo>
                  <a:lnTo>
                    <a:pt x="112" y="1"/>
                  </a:lnTo>
                  <a:lnTo>
                    <a:pt x="116" y="2"/>
                  </a:lnTo>
                  <a:lnTo>
                    <a:pt x="120" y="5"/>
                  </a:lnTo>
                  <a:lnTo>
                    <a:pt x="123" y="6"/>
                  </a:lnTo>
                  <a:lnTo>
                    <a:pt x="127" y="8"/>
                  </a:lnTo>
                  <a:lnTo>
                    <a:pt x="132" y="11"/>
                  </a:lnTo>
                  <a:lnTo>
                    <a:pt x="136" y="15"/>
                  </a:lnTo>
                  <a:lnTo>
                    <a:pt x="140" y="17"/>
                  </a:lnTo>
                  <a:lnTo>
                    <a:pt x="144" y="20"/>
                  </a:lnTo>
                  <a:lnTo>
                    <a:pt x="147" y="22"/>
                  </a:lnTo>
                  <a:lnTo>
                    <a:pt x="149" y="25"/>
                  </a:lnTo>
                  <a:lnTo>
                    <a:pt x="151" y="27"/>
                  </a:lnTo>
                  <a:lnTo>
                    <a:pt x="153" y="31"/>
                  </a:lnTo>
                  <a:lnTo>
                    <a:pt x="153" y="34"/>
                  </a:lnTo>
                  <a:lnTo>
                    <a:pt x="153" y="3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455"/>
            <p:cNvSpPr/>
            <p:nvPr/>
          </p:nvSpPr>
          <p:spPr bwMode="auto">
            <a:xfrm>
              <a:off x="2074863" y="1366838"/>
              <a:ext cx="338138" cy="74613"/>
            </a:xfrm>
            <a:custGeom>
              <a:avLst/>
              <a:gdLst>
                <a:gd name="T0" fmla="*/ 7 w 213"/>
                <a:gd name="T1" fmla="*/ 28 h 47"/>
                <a:gd name="T2" fmla="*/ 21 w 213"/>
                <a:gd name="T3" fmla="*/ 26 h 47"/>
                <a:gd name="T4" fmla="*/ 31 w 213"/>
                <a:gd name="T5" fmla="*/ 24 h 47"/>
                <a:gd name="T6" fmla="*/ 43 w 213"/>
                <a:gd name="T7" fmla="*/ 23 h 47"/>
                <a:gd name="T8" fmla="*/ 55 w 213"/>
                <a:gd name="T9" fmla="*/ 20 h 47"/>
                <a:gd name="T10" fmla="*/ 70 w 213"/>
                <a:gd name="T11" fmla="*/ 18 h 47"/>
                <a:gd name="T12" fmla="*/ 86 w 213"/>
                <a:gd name="T13" fmla="*/ 14 h 47"/>
                <a:gd name="T14" fmla="*/ 102 w 213"/>
                <a:gd name="T15" fmla="*/ 11 h 47"/>
                <a:gd name="T16" fmla="*/ 117 w 213"/>
                <a:gd name="T17" fmla="*/ 7 h 47"/>
                <a:gd name="T18" fmla="*/ 131 w 213"/>
                <a:gd name="T19" fmla="*/ 6 h 47"/>
                <a:gd name="T20" fmla="*/ 142 w 213"/>
                <a:gd name="T21" fmla="*/ 4 h 47"/>
                <a:gd name="T22" fmla="*/ 153 w 213"/>
                <a:gd name="T23" fmla="*/ 2 h 47"/>
                <a:gd name="T24" fmla="*/ 160 w 213"/>
                <a:gd name="T25" fmla="*/ 1 h 47"/>
                <a:gd name="T26" fmla="*/ 166 w 213"/>
                <a:gd name="T27" fmla="*/ 0 h 47"/>
                <a:gd name="T28" fmla="*/ 171 w 213"/>
                <a:gd name="T29" fmla="*/ 0 h 47"/>
                <a:gd name="T30" fmla="*/ 178 w 213"/>
                <a:gd name="T31" fmla="*/ 0 h 47"/>
                <a:gd name="T32" fmla="*/ 190 w 213"/>
                <a:gd name="T33" fmla="*/ 2 h 47"/>
                <a:gd name="T34" fmla="*/ 203 w 213"/>
                <a:gd name="T35" fmla="*/ 9 h 47"/>
                <a:gd name="T36" fmla="*/ 211 w 213"/>
                <a:gd name="T37" fmla="*/ 16 h 47"/>
                <a:gd name="T38" fmla="*/ 213 w 213"/>
                <a:gd name="T39" fmla="*/ 21 h 47"/>
                <a:gd name="T40" fmla="*/ 213 w 213"/>
                <a:gd name="T41" fmla="*/ 24 h 47"/>
                <a:gd name="T42" fmla="*/ 209 w 213"/>
                <a:gd name="T43" fmla="*/ 26 h 47"/>
                <a:gd name="T44" fmla="*/ 204 w 213"/>
                <a:gd name="T45" fmla="*/ 28 h 47"/>
                <a:gd name="T46" fmla="*/ 190 w 213"/>
                <a:gd name="T47" fmla="*/ 30 h 47"/>
                <a:gd name="T48" fmla="*/ 171 w 213"/>
                <a:gd name="T49" fmla="*/ 31 h 47"/>
                <a:gd name="T50" fmla="*/ 156 w 213"/>
                <a:gd name="T51" fmla="*/ 31 h 47"/>
                <a:gd name="T52" fmla="*/ 146 w 213"/>
                <a:gd name="T53" fmla="*/ 33 h 47"/>
                <a:gd name="T54" fmla="*/ 132 w 213"/>
                <a:gd name="T55" fmla="*/ 33 h 47"/>
                <a:gd name="T56" fmla="*/ 116 w 213"/>
                <a:gd name="T57" fmla="*/ 34 h 47"/>
                <a:gd name="T58" fmla="*/ 96 w 213"/>
                <a:gd name="T59" fmla="*/ 37 h 47"/>
                <a:gd name="T60" fmla="*/ 73 w 213"/>
                <a:gd name="T61" fmla="*/ 39 h 47"/>
                <a:gd name="T62" fmla="*/ 46 w 213"/>
                <a:gd name="T63" fmla="*/ 42 h 47"/>
                <a:gd name="T64" fmla="*/ 16 w 213"/>
                <a:gd name="T65" fmla="*/ 44 h 47"/>
                <a:gd name="T66" fmla="*/ 0 w 213"/>
                <a:gd name="T67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3" h="47">
                  <a:moveTo>
                    <a:pt x="0" y="29"/>
                  </a:moveTo>
                  <a:lnTo>
                    <a:pt x="7" y="28"/>
                  </a:lnTo>
                  <a:lnTo>
                    <a:pt x="16" y="26"/>
                  </a:lnTo>
                  <a:lnTo>
                    <a:pt x="21" y="26"/>
                  </a:lnTo>
                  <a:lnTo>
                    <a:pt x="26" y="25"/>
                  </a:lnTo>
                  <a:lnTo>
                    <a:pt x="31" y="24"/>
                  </a:lnTo>
                  <a:lnTo>
                    <a:pt x="36" y="24"/>
                  </a:lnTo>
                  <a:lnTo>
                    <a:pt x="43" y="23"/>
                  </a:lnTo>
                  <a:lnTo>
                    <a:pt x="49" y="21"/>
                  </a:lnTo>
                  <a:lnTo>
                    <a:pt x="55" y="20"/>
                  </a:lnTo>
                  <a:lnTo>
                    <a:pt x="63" y="19"/>
                  </a:lnTo>
                  <a:lnTo>
                    <a:pt x="70" y="18"/>
                  </a:lnTo>
                  <a:lnTo>
                    <a:pt x="78" y="15"/>
                  </a:lnTo>
                  <a:lnTo>
                    <a:pt x="86" y="14"/>
                  </a:lnTo>
                  <a:lnTo>
                    <a:pt x="94" y="13"/>
                  </a:lnTo>
                  <a:lnTo>
                    <a:pt x="102" y="11"/>
                  </a:lnTo>
                  <a:lnTo>
                    <a:pt x="110" y="9"/>
                  </a:lnTo>
                  <a:lnTo>
                    <a:pt x="117" y="7"/>
                  </a:lnTo>
                  <a:lnTo>
                    <a:pt x="125" y="7"/>
                  </a:lnTo>
                  <a:lnTo>
                    <a:pt x="131" y="6"/>
                  </a:lnTo>
                  <a:lnTo>
                    <a:pt x="137" y="5"/>
                  </a:lnTo>
                  <a:lnTo>
                    <a:pt x="142" y="4"/>
                  </a:lnTo>
                  <a:lnTo>
                    <a:pt x="147" y="4"/>
                  </a:lnTo>
                  <a:lnTo>
                    <a:pt x="153" y="2"/>
                  </a:lnTo>
                  <a:lnTo>
                    <a:pt x="156" y="1"/>
                  </a:lnTo>
                  <a:lnTo>
                    <a:pt x="160" y="1"/>
                  </a:lnTo>
                  <a:lnTo>
                    <a:pt x="164" y="1"/>
                  </a:lnTo>
                  <a:lnTo>
                    <a:pt x="166" y="0"/>
                  </a:lnTo>
                  <a:lnTo>
                    <a:pt x="169" y="0"/>
                  </a:lnTo>
                  <a:lnTo>
                    <a:pt x="171" y="0"/>
                  </a:lnTo>
                  <a:lnTo>
                    <a:pt x="173" y="0"/>
                  </a:lnTo>
                  <a:lnTo>
                    <a:pt x="178" y="0"/>
                  </a:lnTo>
                  <a:lnTo>
                    <a:pt x="184" y="1"/>
                  </a:lnTo>
                  <a:lnTo>
                    <a:pt x="190" y="2"/>
                  </a:lnTo>
                  <a:lnTo>
                    <a:pt x="198" y="5"/>
                  </a:lnTo>
                  <a:lnTo>
                    <a:pt x="203" y="9"/>
                  </a:lnTo>
                  <a:lnTo>
                    <a:pt x="207" y="13"/>
                  </a:lnTo>
                  <a:lnTo>
                    <a:pt x="211" y="16"/>
                  </a:lnTo>
                  <a:lnTo>
                    <a:pt x="213" y="19"/>
                  </a:lnTo>
                  <a:lnTo>
                    <a:pt x="213" y="21"/>
                  </a:lnTo>
                  <a:lnTo>
                    <a:pt x="213" y="23"/>
                  </a:lnTo>
                  <a:lnTo>
                    <a:pt x="213" y="24"/>
                  </a:lnTo>
                  <a:lnTo>
                    <a:pt x="212" y="25"/>
                  </a:lnTo>
                  <a:lnTo>
                    <a:pt x="209" y="26"/>
                  </a:lnTo>
                  <a:lnTo>
                    <a:pt x="207" y="28"/>
                  </a:lnTo>
                  <a:lnTo>
                    <a:pt x="204" y="28"/>
                  </a:lnTo>
                  <a:lnTo>
                    <a:pt x="201" y="29"/>
                  </a:lnTo>
                  <a:lnTo>
                    <a:pt x="190" y="30"/>
                  </a:lnTo>
                  <a:lnTo>
                    <a:pt x="182" y="31"/>
                  </a:lnTo>
                  <a:lnTo>
                    <a:pt x="171" y="31"/>
                  </a:lnTo>
                  <a:lnTo>
                    <a:pt x="160" y="31"/>
                  </a:lnTo>
                  <a:lnTo>
                    <a:pt x="156" y="31"/>
                  </a:lnTo>
                  <a:lnTo>
                    <a:pt x="151" y="31"/>
                  </a:lnTo>
                  <a:lnTo>
                    <a:pt x="146" y="33"/>
                  </a:lnTo>
                  <a:lnTo>
                    <a:pt x="140" y="33"/>
                  </a:lnTo>
                  <a:lnTo>
                    <a:pt x="132" y="33"/>
                  </a:lnTo>
                  <a:lnTo>
                    <a:pt x="125" y="34"/>
                  </a:lnTo>
                  <a:lnTo>
                    <a:pt x="116" y="34"/>
                  </a:lnTo>
                  <a:lnTo>
                    <a:pt x="107" y="35"/>
                  </a:lnTo>
                  <a:lnTo>
                    <a:pt x="96" y="37"/>
                  </a:lnTo>
                  <a:lnTo>
                    <a:pt x="86" y="38"/>
                  </a:lnTo>
                  <a:lnTo>
                    <a:pt x="73" y="39"/>
                  </a:lnTo>
                  <a:lnTo>
                    <a:pt x="60" y="40"/>
                  </a:lnTo>
                  <a:lnTo>
                    <a:pt x="46" y="42"/>
                  </a:lnTo>
                  <a:lnTo>
                    <a:pt x="31" y="43"/>
                  </a:lnTo>
                  <a:lnTo>
                    <a:pt x="16" y="44"/>
                  </a:lnTo>
                  <a:lnTo>
                    <a:pt x="0" y="47"/>
                  </a:lnTo>
                  <a:lnTo>
                    <a:pt x="0" y="29"/>
                  </a:lnTo>
                  <a:lnTo>
                    <a:pt x="0" y="29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456"/>
            <p:cNvSpPr/>
            <p:nvPr/>
          </p:nvSpPr>
          <p:spPr bwMode="auto">
            <a:xfrm>
              <a:off x="2197101" y="1416050"/>
              <a:ext cx="69850" cy="546100"/>
            </a:xfrm>
            <a:custGeom>
              <a:avLst/>
              <a:gdLst>
                <a:gd name="T0" fmla="*/ 9 w 44"/>
                <a:gd name="T1" fmla="*/ 4 h 344"/>
                <a:gd name="T2" fmla="*/ 24 w 44"/>
                <a:gd name="T3" fmla="*/ 11 h 344"/>
                <a:gd name="T4" fmla="*/ 34 w 44"/>
                <a:gd name="T5" fmla="*/ 16 h 344"/>
                <a:gd name="T6" fmla="*/ 41 w 44"/>
                <a:gd name="T7" fmla="*/ 21 h 344"/>
                <a:gd name="T8" fmla="*/ 43 w 44"/>
                <a:gd name="T9" fmla="*/ 24 h 344"/>
                <a:gd name="T10" fmla="*/ 44 w 44"/>
                <a:gd name="T11" fmla="*/ 31 h 344"/>
                <a:gd name="T12" fmla="*/ 44 w 44"/>
                <a:gd name="T13" fmla="*/ 37 h 344"/>
                <a:gd name="T14" fmla="*/ 43 w 44"/>
                <a:gd name="T15" fmla="*/ 47 h 344"/>
                <a:gd name="T16" fmla="*/ 41 w 44"/>
                <a:gd name="T17" fmla="*/ 55 h 344"/>
                <a:gd name="T18" fmla="*/ 41 w 44"/>
                <a:gd name="T19" fmla="*/ 64 h 344"/>
                <a:gd name="T20" fmla="*/ 40 w 44"/>
                <a:gd name="T21" fmla="*/ 74 h 344"/>
                <a:gd name="T22" fmla="*/ 39 w 44"/>
                <a:gd name="T23" fmla="*/ 86 h 344"/>
                <a:gd name="T24" fmla="*/ 39 w 44"/>
                <a:gd name="T25" fmla="*/ 103 h 344"/>
                <a:gd name="T26" fmla="*/ 38 w 44"/>
                <a:gd name="T27" fmla="*/ 121 h 344"/>
                <a:gd name="T28" fmla="*/ 38 w 44"/>
                <a:gd name="T29" fmla="*/ 141 h 344"/>
                <a:gd name="T30" fmla="*/ 38 w 44"/>
                <a:gd name="T31" fmla="*/ 162 h 344"/>
                <a:gd name="T32" fmla="*/ 38 w 44"/>
                <a:gd name="T33" fmla="*/ 188 h 344"/>
                <a:gd name="T34" fmla="*/ 38 w 44"/>
                <a:gd name="T35" fmla="*/ 210 h 344"/>
                <a:gd name="T36" fmla="*/ 36 w 44"/>
                <a:gd name="T37" fmla="*/ 232 h 344"/>
                <a:gd name="T38" fmla="*/ 36 w 44"/>
                <a:gd name="T39" fmla="*/ 251 h 344"/>
                <a:gd name="T40" fmla="*/ 35 w 44"/>
                <a:gd name="T41" fmla="*/ 267 h 344"/>
                <a:gd name="T42" fmla="*/ 35 w 44"/>
                <a:gd name="T43" fmla="*/ 282 h 344"/>
                <a:gd name="T44" fmla="*/ 34 w 44"/>
                <a:gd name="T45" fmla="*/ 295 h 344"/>
                <a:gd name="T46" fmla="*/ 33 w 44"/>
                <a:gd name="T47" fmla="*/ 305 h 344"/>
                <a:gd name="T48" fmla="*/ 31 w 44"/>
                <a:gd name="T49" fmla="*/ 318 h 344"/>
                <a:gd name="T50" fmla="*/ 29 w 44"/>
                <a:gd name="T51" fmla="*/ 330 h 344"/>
                <a:gd name="T52" fmla="*/ 26 w 44"/>
                <a:gd name="T53" fmla="*/ 338 h 344"/>
                <a:gd name="T54" fmla="*/ 22 w 44"/>
                <a:gd name="T55" fmla="*/ 343 h 344"/>
                <a:gd name="T56" fmla="*/ 21 w 44"/>
                <a:gd name="T57" fmla="*/ 344 h 344"/>
                <a:gd name="T58" fmla="*/ 19 w 44"/>
                <a:gd name="T59" fmla="*/ 342 h 344"/>
                <a:gd name="T60" fmla="*/ 16 w 44"/>
                <a:gd name="T61" fmla="*/ 335 h 344"/>
                <a:gd name="T62" fmla="*/ 12 w 44"/>
                <a:gd name="T63" fmla="*/ 328 h 344"/>
                <a:gd name="T64" fmla="*/ 11 w 44"/>
                <a:gd name="T65" fmla="*/ 319 h 344"/>
                <a:gd name="T66" fmla="*/ 11 w 44"/>
                <a:gd name="T67" fmla="*/ 310 h 344"/>
                <a:gd name="T68" fmla="*/ 10 w 44"/>
                <a:gd name="T69" fmla="*/ 297 h 344"/>
                <a:gd name="T70" fmla="*/ 9 w 44"/>
                <a:gd name="T71" fmla="*/ 282 h 344"/>
                <a:gd name="T72" fmla="*/ 9 w 44"/>
                <a:gd name="T73" fmla="*/ 265 h 344"/>
                <a:gd name="T74" fmla="*/ 7 w 44"/>
                <a:gd name="T75" fmla="*/ 243 h 344"/>
                <a:gd name="T76" fmla="*/ 7 w 44"/>
                <a:gd name="T77" fmla="*/ 219 h 344"/>
                <a:gd name="T78" fmla="*/ 7 w 44"/>
                <a:gd name="T79" fmla="*/ 193 h 344"/>
                <a:gd name="T80" fmla="*/ 7 w 44"/>
                <a:gd name="T81" fmla="*/ 164 h 344"/>
                <a:gd name="T82" fmla="*/ 6 w 44"/>
                <a:gd name="T83" fmla="*/ 136 h 344"/>
                <a:gd name="T84" fmla="*/ 6 w 44"/>
                <a:gd name="T85" fmla="*/ 109 h 344"/>
                <a:gd name="T86" fmla="*/ 5 w 44"/>
                <a:gd name="T87" fmla="*/ 85 h 344"/>
                <a:gd name="T88" fmla="*/ 5 w 44"/>
                <a:gd name="T89" fmla="*/ 64 h 344"/>
                <a:gd name="T90" fmla="*/ 3 w 44"/>
                <a:gd name="T91" fmla="*/ 43 h 344"/>
                <a:gd name="T92" fmla="*/ 2 w 44"/>
                <a:gd name="T93" fmla="*/ 24 h 344"/>
                <a:gd name="T94" fmla="*/ 0 w 44"/>
                <a:gd name="T95" fmla="*/ 8 h 344"/>
                <a:gd name="T96" fmla="*/ 0 w 44"/>
                <a:gd name="T97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4" h="344">
                  <a:moveTo>
                    <a:pt x="0" y="0"/>
                  </a:moveTo>
                  <a:lnTo>
                    <a:pt x="9" y="4"/>
                  </a:lnTo>
                  <a:lnTo>
                    <a:pt x="16" y="8"/>
                  </a:lnTo>
                  <a:lnTo>
                    <a:pt x="24" y="11"/>
                  </a:lnTo>
                  <a:lnTo>
                    <a:pt x="29" y="13"/>
                  </a:lnTo>
                  <a:lnTo>
                    <a:pt x="34" y="16"/>
                  </a:lnTo>
                  <a:lnTo>
                    <a:pt x="38" y="18"/>
                  </a:lnTo>
                  <a:lnTo>
                    <a:pt x="41" y="21"/>
                  </a:lnTo>
                  <a:lnTo>
                    <a:pt x="43" y="23"/>
                  </a:lnTo>
                  <a:lnTo>
                    <a:pt x="43" y="24"/>
                  </a:lnTo>
                  <a:lnTo>
                    <a:pt x="44" y="27"/>
                  </a:lnTo>
                  <a:lnTo>
                    <a:pt x="44" y="31"/>
                  </a:lnTo>
                  <a:lnTo>
                    <a:pt x="44" y="33"/>
                  </a:lnTo>
                  <a:lnTo>
                    <a:pt x="44" y="37"/>
                  </a:lnTo>
                  <a:lnTo>
                    <a:pt x="44" y="42"/>
                  </a:lnTo>
                  <a:lnTo>
                    <a:pt x="43" y="47"/>
                  </a:lnTo>
                  <a:lnTo>
                    <a:pt x="43" y="52"/>
                  </a:lnTo>
                  <a:lnTo>
                    <a:pt x="41" y="55"/>
                  </a:lnTo>
                  <a:lnTo>
                    <a:pt x="41" y="59"/>
                  </a:lnTo>
                  <a:lnTo>
                    <a:pt x="41" y="64"/>
                  </a:lnTo>
                  <a:lnTo>
                    <a:pt x="40" y="69"/>
                  </a:lnTo>
                  <a:lnTo>
                    <a:pt x="40" y="74"/>
                  </a:lnTo>
                  <a:lnTo>
                    <a:pt x="40" y="80"/>
                  </a:lnTo>
                  <a:lnTo>
                    <a:pt x="39" y="86"/>
                  </a:lnTo>
                  <a:lnTo>
                    <a:pt x="39" y="94"/>
                  </a:lnTo>
                  <a:lnTo>
                    <a:pt x="39" y="103"/>
                  </a:lnTo>
                  <a:lnTo>
                    <a:pt x="38" y="110"/>
                  </a:lnTo>
                  <a:lnTo>
                    <a:pt x="38" y="121"/>
                  </a:lnTo>
                  <a:lnTo>
                    <a:pt x="38" y="129"/>
                  </a:lnTo>
                  <a:lnTo>
                    <a:pt x="38" y="141"/>
                  </a:lnTo>
                  <a:lnTo>
                    <a:pt x="38" y="151"/>
                  </a:lnTo>
                  <a:lnTo>
                    <a:pt x="38" y="162"/>
                  </a:lnTo>
                  <a:lnTo>
                    <a:pt x="38" y="175"/>
                  </a:lnTo>
                  <a:lnTo>
                    <a:pt x="38" y="188"/>
                  </a:lnTo>
                  <a:lnTo>
                    <a:pt x="38" y="199"/>
                  </a:lnTo>
                  <a:lnTo>
                    <a:pt x="38" y="210"/>
                  </a:lnTo>
                  <a:lnTo>
                    <a:pt x="36" y="220"/>
                  </a:lnTo>
                  <a:lnTo>
                    <a:pt x="36" y="232"/>
                  </a:lnTo>
                  <a:lnTo>
                    <a:pt x="36" y="241"/>
                  </a:lnTo>
                  <a:lnTo>
                    <a:pt x="36" y="251"/>
                  </a:lnTo>
                  <a:lnTo>
                    <a:pt x="35" y="260"/>
                  </a:lnTo>
                  <a:lnTo>
                    <a:pt x="35" y="267"/>
                  </a:lnTo>
                  <a:lnTo>
                    <a:pt x="35" y="275"/>
                  </a:lnTo>
                  <a:lnTo>
                    <a:pt x="35" y="282"/>
                  </a:lnTo>
                  <a:lnTo>
                    <a:pt x="34" y="289"/>
                  </a:lnTo>
                  <a:lnTo>
                    <a:pt x="34" y="295"/>
                  </a:lnTo>
                  <a:lnTo>
                    <a:pt x="33" y="301"/>
                  </a:lnTo>
                  <a:lnTo>
                    <a:pt x="33" y="305"/>
                  </a:lnTo>
                  <a:lnTo>
                    <a:pt x="33" y="310"/>
                  </a:lnTo>
                  <a:lnTo>
                    <a:pt x="31" y="318"/>
                  </a:lnTo>
                  <a:lnTo>
                    <a:pt x="30" y="324"/>
                  </a:lnTo>
                  <a:lnTo>
                    <a:pt x="29" y="330"/>
                  </a:lnTo>
                  <a:lnTo>
                    <a:pt x="28" y="334"/>
                  </a:lnTo>
                  <a:lnTo>
                    <a:pt x="26" y="338"/>
                  </a:lnTo>
                  <a:lnTo>
                    <a:pt x="24" y="342"/>
                  </a:lnTo>
                  <a:lnTo>
                    <a:pt x="22" y="343"/>
                  </a:lnTo>
                  <a:lnTo>
                    <a:pt x="22" y="344"/>
                  </a:lnTo>
                  <a:lnTo>
                    <a:pt x="21" y="344"/>
                  </a:lnTo>
                  <a:lnTo>
                    <a:pt x="20" y="343"/>
                  </a:lnTo>
                  <a:lnTo>
                    <a:pt x="19" y="342"/>
                  </a:lnTo>
                  <a:lnTo>
                    <a:pt x="17" y="339"/>
                  </a:lnTo>
                  <a:lnTo>
                    <a:pt x="16" y="335"/>
                  </a:lnTo>
                  <a:lnTo>
                    <a:pt x="14" y="332"/>
                  </a:lnTo>
                  <a:lnTo>
                    <a:pt x="12" y="328"/>
                  </a:lnTo>
                  <a:lnTo>
                    <a:pt x="12" y="323"/>
                  </a:lnTo>
                  <a:lnTo>
                    <a:pt x="11" y="319"/>
                  </a:lnTo>
                  <a:lnTo>
                    <a:pt x="11" y="315"/>
                  </a:lnTo>
                  <a:lnTo>
                    <a:pt x="11" y="310"/>
                  </a:lnTo>
                  <a:lnTo>
                    <a:pt x="10" y="304"/>
                  </a:lnTo>
                  <a:lnTo>
                    <a:pt x="10" y="297"/>
                  </a:lnTo>
                  <a:lnTo>
                    <a:pt x="9" y="290"/>
                  </a:lnTo>
                  <a:lnTo>
                    <a:pt x="9" y="282"/>
                  </a:lnTo>
                  <a:lnTo>
                    <a:pt x="9" y="273"/>
                  </a:lnTo>
                  <a:lnTo>
                    <a:pt x="9" y="265"/>
                  </a:lnTo>
                  <a:lnTo>
                    <a:pt x="7" y="254"/>
                  </a:lnTo>
                  <a:lnTo>
                    <a:pt x="7" y="243"/>
                  </a:lnTo>
                  <a:lnTo>
                    <a:pt x="7" y="232"/>
                  </a:lnTo>
                  <a:lnTo>
                    <a:pt x="7" y="219"/>
                  </a:lnTo>
                  <a:lnTo>
                    <a:pt x="7" y="206"/>
                  </a:lnTo>
                  <a:lnTo>
                    <a:pt x="7" y="193"/>
                  </a:lnTo>
                  <a:lnTo>
                    <a:pt x="7" y="177"/>
                  </a:lnTo>
                  <a:lnTo>
                    <a:pt x="7" y="164"/>
                  </a:lnTo>
                  <a:lnTo>
                    <a:pt x="7" y="150"/>
                  </a:lnTo>
                  <a:lnTo>
                    <a:pt x="6" y="136"/>
                  </a:lnTo>
                  <a:lnTo>
                    <a:pt x="6" y="122"/>
                  </a:lnTo>
                  <a:lnTo>
                    <a:pt x="6" y="109"/>
                  </a:lnTo>
                  <a:lnTo>
                    <a:pt x="6" y="98"/>
                  </a:lnTo>
                  <a:lnTo>
                    <a:pt x="5" y="85"/>
                  </a:lnTo>
                  <a:lnTo>
                    <a:pt x="5" y="74"/>
                  </a:lnTo>
                  <a:lnTo>
                    <a:pt x="5" y="64"/>
                  </a:lnTo>
                  <a:lnTo>
                    <a:pt x="3" y="54"/>
                  </a:lnTo>
                  <a:lnTo>
                    <a:pt x="3" y="43"/>
                  </a:lnTo>
                  <a:lnTo>
                    <a:pt x="2" y="33"/>
                  </a:lnTo>
                  <a:lnTo>
                    <a:pt x="2" y="24"/>
                  </a:lnTo>
                  <a:lnTo>
                    <a:pt x="1" y="17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457"/>
            <p:cNvSpPr/>
            <p:nvPr/>
          </p:nvSpPr>
          <p:spPr bwMode="auto">
            <a:xfrm>
              <a:off x="1546226" y="1187450"/>
              <a:ext cx="431800" cy="596900"/>
            </a:xfrm>
            <a:custGeom>
              <a:avLst/>
              <a:gdLst>
                <a:gd name="T0" fmla="*/ 67 w 272"/>
                <a:gd name="T1" fmla="*/ 42 h 376"/>
                <a:gd name="T2" fmla="*/ 65 w 272"/>
                <a:gd name="T3" fmla="*/ 62 h 376"/>
                <a:gd name="T4" fmla="*/ 63 w 272"/>
                <a:gd name="T5" fmla="*/ 83 h 376"/>
                <a:gd name="T6" fmla="*/ 61 w 272"/>
                <a:gd name="T7" fmla="*/ 110 h 376"/>
                <a:gd name="T8" fmla="*/ 60 w 272"/>
                <a:gd name="T9" fmla="*/ 148 h 376"/>
                <a:gd name="T10" fmla="*/ 57 w 272"/>
                <a:gd name="T11" fmla="*/ 198 h 376"/>
                <a:gd name="T12" fmla="*/ 55 w 272"/>
                <a:gd name="T13" fmla="*/ 249 h 376"/>
                <a:gd name="T14" fmla="*/ 53 w 272"/>
                <a:gd name="T15" fmla="*/ 290 h 376"/>
                <a:gd name="T16" fmla="*/ 53 w 272"/>
                <a:gd name="T17" fmla="*/ 315 h 376"/>
                <a:gd name="T18" fmla="*/ 53 w 272"/>
                <a:gd name="T19" fmla="*/ 328 h 376"/>
                <a:gd name="T20" fmla="*/ 61 w 272"/>
                <a:gd name="T21" fmla="*/ 330 h 376"/>
                <a:gd name="T22" fmla="*/ 81 w 272"/>
                <a:gd name="T23" fmla="*/ 328 h 376"/>
                <a:gd name="T24" fmla="*/ 120 w 272"/>
                <a:gd name="T25" fmla="*/ 323 h 376"/>
                <a:gd name="T26" fmla="*/ 161 w 272"/>
                <a:gd name="T27" fmla="*/ 318 h 376"/>
                <a:gd name="T28" fmla="*/ 194 w 272"/>
                <a:gd name="T29" fmla="*/ 314 h 376"/>
                <a:gd name="T30" fmla="*/ 225 w 272"/>
                <a:gd name="T31" fmla="*/ 311 h 376"/>
                <a:gd name="T32" fmla="*/ 249 w 272"/>
                <a:gd name="T33" fmla="*/ 309 h 376"/>
                <a:gd name="T34" fmla="*/ 263 w 272"/>
                <a:gd name="T35" fmla="*/ 309 h 376"/>
                <a:gd name="T36" fmla="*/ 269 w 272"/>
                <a:gd name="T37" fmla="*/ 309 h 376"/>
                <a:gd name="T38" fmla="*/ 272 w 272"/>
                <a:gd name="T39" fmla="*/ 319 h 376"/>
                <a:gd name="T40" fmla="*/ 266 w 272"/>
                <a:gd name="T41" fmla="*/ 323 h 376"/>
                <a:gd name="T42" fmla="*/ 248 w 272"/>
                <a:gd name="T43" fmla="*/ 328 h 376"/>
                <a:gd name="T44" fmla="*/ 218 w 272"/>
                <a:gd name="T45" fmla="*/ 333 h 376"/>
                <a:gd name="T46" fmla="*/ 176 w 272"/>
                <a:gd name="T47" fmla="*/ 339 h 376"/>
                <a:gd name="T48" fmla="*/ 132 w 272"/>
                <a:gd name="T49" fmla="*/ 345 h 376"/>
                <a:gd name="T50" fmla="*/ 99 w 272"/>
                <a:gd name="T51" fmla="*/ 350 h 376"/>
                <a:gd name="T52" fmla="*/ 76 w 272"/>
                <a:gd name="T53" fmla="*/ 353 h 376"/>
                <a:gd name="T54" fmla="*/ 65 w 272"/>
                <a:gd name="T55" fmla="*/ 356 h 376"/>
                <a:gd name="T56" fmla="*/ 37 w 272"/>
                <a:gd name="T57" fmla="*/ 371 h 376"/>
                <a:gd name="T58" fmla="*/ 23 w 272"/>
                <a:gd name="T59" fmla="*/ 376 h 376"/>
                <a:gd name="T60" fmla="*/ 12 w 272"/>
                <a:gd name="T61" fmla="*/ 371 h 376"/>
                <a:gd name="T62" fmla="*/ 3 w 272"/>
                <a:gd name="T63" fmla="*/ 361 h 376"/>
                <a:gd name="T64" fmla="*/ 0 w 272"/>
                <a:gd name="T65" fmla="*/ 352 h 376"/>
                <a:gd name="T66" fmla="*/ 4 w 272"/>
                <a:gd name="T67" fmla="*/ 342 h 376"/>
                <a:gd name="T68" fmla="*/ 15 w 272"/>
                <a:gd name="T69" fmla="*/ 329 h 376"/>
                <a:gd name="T70" fmla="*/ 20 w 272"/>
                <a:gd name="T71" fmla="*/ 313 h 376"/>
                <a:gd name="T72" fmla="*/ 25 w 272"/>
                <a:gd name="T73" fmla="*/ 282 h 376"/>
                <a:gd name="T74" fmla="*/ 29 w 272"/>
                <a:gd name="T75" fmla="*/ 237 h 376"/>
                <a:gd name="T76" fmla="*/ 32 w 272"/>
                <a:gd name="T77" fmla="*/ 179 h 376"/>
                <a:gd name="T78" fmla="*/ 33 w 272"/>
                <a:gd name="T79" fmla="*/ 127 h 376"/>
                <a:gd name="T80" fmla="*/ 34 w 272"/>
                <a:gd name="T81" fmla="*/ 88 h 376"/>
                <a:gd name="T82" fmla="*/ 34 w 272"/>
                <a:gd name="T83" fmla="*/ 61 h 376"/>
                <a:gd name="T84" fmla="*/ 33 w 272"/>
                <a:gd name="T85" fmla="*/ 43 h 376"/>
                <a:gd name="T86" fmla="*/ 28 w 272"/>
                <a:gd name="T87" fmla="*/ 27 h 376"/>
                <a:gd name="T88" fmla="*/ 20 w 272"/>
                <a:gd name="T89" fmla="*/ 16 h 376"/>
                <a:gd name="T90" fmla="*/ 18 w 272"/>
                <a:gd name="T91" fmla="*/ 8 h 376"/>
                <a:gd name="T92" fmla="*/ 19 w 272"/>
                <a:gd name="T93" fmla="*/ 3 h 376"/>
                <a:gd name="T94" fmla="*/ 27 w 272"/>
                <a:gd name="T95" fmla="*/ 0 h 376"/>
                <a:gd name="T96" fmla="*/ 51 w 272"/>
                <a:gd name="T97" fmla="*/ 9 h 376"/>
                <a:gd name="T98" fmla="*/ 63 w 272"/>
                <a:gd name="T99" fmla="*/ 23 h 376"/>
                <a:gd name="T100" fmla="*/ 67 w 272"/>
                <a:gd name="T101" fmla="*/ 32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72" h="376">
                  <a:moveTo>
                    <a:pt x="67" y="35"/>
                  </a:moveTo>
                  <a:lnTo>
                    <a:pt x="67" y="36"/>
                  </a:lnTo>
                  <a:lnTo>
                    <a:pt x="67" y="40"/>
                  </a:lnTo>
                  <a:lnTo>
                    <a:pt x="67" y="42"/>
                  </a:lnTo>
                  <a:lnTo>
                    <a:pt x="67" y="47"/>
                  </a:lnTo>
                  <a:lnTo>
                    <a:pt x="66" y="51"/>
                  </a:lnTo>
                  <a:lnTo>
                    <a:pt x="66" y="56"/>
                  </a:lnTo>
                  <a:lnTo>
                    <a:pt x="65" y="62"/>
                  </a:lnTo>
                  <a:lnTo>
                    <a:pt x="65" y="69"/>
                  </a:lnTo>
                  <a:lnTo>
                    <a:pt x="63" y="72"/>
                  </a:lnTo>
                  <a:lnTo>
                    <a:pt x="63" y="77"/>
                  </a:lnTo>
                  <a:lnTo>
                    <a:pt x="63" y="83"/>
                  </a:lnTo>
                  <a:lnTo>
                    <a:pt x="62" y="89"/>
                  </a:lnTo>
                  <a:lnTo>
                    <a:pt x="62" y="95"/>
                  </a:lnTo>
                  <a:lnTo>
                    <a:pt x="61" y="103"/>
                  </a:lnTo>
                  <a:lnTo>
                    <a:pt x="61" y="110"/>
                  </a:lnTo>
                  <a:lnTo>
                    <a:pt x="61" y="119"/>
                  </a:lnTo>
                  <a:lnTo>
                    <a:pt x="60" y="128"/>
                  </a:lnTo>
                  <a:lnTo>
                    <a:pt x="60" y="138"/>
                  </a:lnTo>
                  <a:lnTo>
                    <a:pt x="60" y="148"/>
                  </a:lnTo>
                  <a:lnTo>
                    <a:pt x="58" y="160"/>
                  </a:lnTo>
                  <a:lnTo>
                    <a:pt x="58" y="171"/>
                  </a:lnTo>
                  <a:lnTo>
                    <a:pt x="57" y="184"/>
                  </a:lnTo>
                  <a:lnTo>
                    <a:pt x="57" y="198"/>
                  </a:lnTo>
                  <a:lnTo>
                    <a:pt x="57" y="211"/>
                  </a:lnTo>
                  <a:lnTo>
                    <a:pt x="56" y="225"/>
                  </a:lnTo>
                  <a:lnTo>
                    <a:pt x="55" y="238"/>
                  </a:lnTo>
                  <a:lnTo>
                    <a:pt x="55" y="249"/>
                  </a:lnTo>
                  <a:lnTo>
                    <a:pt x="53" y="261"/>
                  </a:lnTo>
                  <a:lnTo>
                    <a:pt x="53" y="272"/>
                  </a:lnTo>
                  <a:lnTo>
                    <a:pt x="53" y="281"/>
                  </a:lnTo>
                  <a:lnTo>
                    <a:pt x="53" y="290"/>
                  </a:lnTo>
                  <a:lnTo>
                    <a:pt x="52" y="297"/>
                  </a:lnTo>
                  <a:lnTo>
                    <a:pt x="52" y="305"/>
                  </a:lnTo>
                  <a:lnTo>
                    <a:pt x="52" y="310"/>
                  </a:lnTo>
                  <a:lnTo>
                    <a:pt x="53" y="315"/>
                  </a:lnTo>
                  <a:lnTo>
                    <a:pt x="53" y="320"/>
                  </a:lnTo>
                  <a:lnTo>
                    <a:pt x="53" y="324"/>
                  </a:lnTo>
                  <a:lnTo>
                    <a:pt x="53" y="326"/>
                  </a:lnTo>
                  <a:lnTo>
                    <a:pt x="53" y="328"/>
                  </a:lnTo>
                  <a:lnTo>
                    <a:pt x="55" y="329"/>
                  </a:lnTo>
                  <a:lnTo>
                    <a:pt x="56" y="330"/>
                  </a:lnTo>
                  <a:lnTo>
                    <a:pt x="57" y="330"/>
                  </a:lnTo>
                  <a:lnTo>
                    <a:pt x="61" y="330"/>
                  </a:lnTo>
                  <a:lnTo>
                    <a:pt x="65" y="330"/>
                  </a:lnTo>
                  <a:lnTo>
                    <a:pt x="70" y="330"/>
                  </a:lnTo>
                  <a:lnTo>
                    <a:pt x="75" y="329"/>
                  </a:lnTo>
                  <a:lnTo>
                    <a:pt x="81" y="328"/>
                  </a:lnTo>
                  <a:lnTo>
                    <a:pt x="90" y="326"/>
                  </a:lnTo>
                  <a:lnTo>
                    <a:pt x="99" y="325"/>
                  </a:lnTo>
                  <a:lnTo>
                    <a:pt x="109" y="324"/>
                  </a:lnTo>
                  <a:lnTo>
                    <a:pt x="120" y="323"/>
                  </a:lnTo>
                  <a:lnTo>
                    <a:pt x="132" y="321"/>
                  </a:lnTo>
                  <a:lnTo>
                    <a:pt x="146" y="320"/>
                  </a:lnTo>
                  <a:lnTo>
                    <a:pt x="153" y="319"/>
                  </a:lnTo>
                  <a:lnTo>
                    <a:pt x="161" y="318"/>
                  </a:lnTo>
                  <a:lnTo>
                    <a:pt x="168" y="316"/>
                  </a:lnTo>
                  <a:lnTo>
                    <a:pt x="176" y="316"/>
                  </a:lnTo>
                  <a:lnTo>
                    <a:pt x="185" y="315"/>
                  </a:lnTo>
                  <a:lnTo>
                    <a:pt x="194" y="314"/>
                  </a:lnTo>
                  <a:lnTo>
                    <a:pt x="202" y="314"/>
                  </a:lnTo>
                  <a:lnTo>
                    <a:pt x="211" y="313"/>
                  </a:lnTo>
                  <a:lnTo>
                    <a:pt x="219" y="311"/>
                  </a:lnTo>
                  <a:lnTo>
                    <a:pt x="225" y="311"/>
                  </a:lnTo>
                  <a:lnTo>
                    <a:pt x="233" y="310"/>
                  </a:lnTo>
                  <a:lnTo>
                    <a:pt x="238" y="310"/>
                  </a:lnTo>
                  <a:lnTo>
                    <a:pt x="244" y="309"/>
                  </a:lnTo>
                  <a:lnTo>
                    <a:pt x="249" y="309"/>
                  </a:lnTo>
                  <a:lnTo>
                    <a:pt x="253" y="309"/>
                  </a:lnTo>
                  <a:lnTo>
                    <a:pt x="257" y="309"/>
                  </a:lnTo>
                  <a:lnTo>
                    <a:pt x="261" y="309"/>
                  </a:lnTo>
                  <a:lnTo>
                    <a:pt x="263" y="309"/>
                  </a:lnTo>
                  <a:lnTo>
                    <a:pt x="266" y="309"/>
                  </a:lnTo>
                  <a:lnTo>
                    <a:pt x="268" y="309"/>
                  </a:lnTo>
                  <a:lnTo>
                    <a:pt x="269" y="309"/>
                  </a:lnTo>
                  <a:lnTo>
                    <a:pt x="269" y="309"/>
                  </a:lnTo>
                  <a:lnTo>
                    <a:pt x="271" y="311"/>
                  </a:lnTo>
                  <a:lnTo>
                    <a:pt x="272" y="314"/>
                  </a:lnTo>
                  <a:lnTo>
                    <a:pt x="272" y="316"/>
                  </a:lnTo>
                  <a:lnTo>
                    <a:pt x="272" y="319"/>
                  </a:lnTo>
                  <a:lnTo>
                    <a:pt x="272" y="320"/>
                  </a:lnTo>
                  <a:lnTo>
                    <a:pt x="271" y="321"/>
                  </a:lnTo>
                  <a:lnTo>
                    <a:pt x="269" y="321"/>
                  </a:lnTo>
                  <a:lnTo>
                    <a:pt x="266" y="323"/>
                  </a:lnTo>
                  <a:lnTo>
                    <a:pt x="263" y="324"/>
                  </a:lnTo>
                  <a:lnTo>
                    <a:pt x="258" y="325"/>
                  </a:lnTo>
                  <a:lnTo>
                    <a:pt x="253" y="326"/>
                  </a:lnTo>
                  <a:lnTo>
                    <a:pt x="248" y="328"/>
                  </a:lnTo>
                  <a:lnTo>
                    <a:pt x="242" y="329"/>
                  </a:lnTo>
                  <a:lnTo>
                    <a:pt x="234" y="330"/>
                  </a:lnTo>
                  <a:lnTo>
                    <a:pt x="226" y="332"/>
                  </a:lnTo>
                  <a:lnTo>
                    <a:pt x="218" y="333"/>
                  </a:lnTo>
                  <a:lnTo>
                    <a:pt x="209" y="334"/>
                  </a:lnTo>
                  <a:lnTo>
                    <a:pt x="199" y="335"/>
                  </a:lnTo>
                  <a:lnTo>
                    <a:pt x="187" y="338"/>
                  </a:lnTo>
                  <a:lnTo>
                    <a:pt x="176" y="339"/>
                  </a:lnTo>
                  <a:lnTo>
                    <a:pt x="165" y="340"/>
                  </a:lnTo>
                  <a:lnTo>
                    <a:pt x="153" y="342"/>
                  </a:lnTo>
                  <a:lnTo>
                    <a:pt x="142" y="344"/>
                  </a:lnTo>
                  <a:lnTo>
                    <a:pt x="132" y="345"/>
                  </a:lnTo>
                  <a:lnTo>
                    <a:pt x="123" y="347"/>
                  </a:lnTo>
                  <a:lnTo>
                    <a:pt x="114" y="348"/>
                  </a:lnTo>
                  <a:lnTo>
                    <a:pt x="105" y="349"/>
                  </a:lnTo>
                  <a:lnTo>
                    <a:pt x="99" y="350"/>
                  </a:lnTo>
                  <a:lnTo>
                    <a:pt x="91" y="350"/>
                  </a:lnTo>
                  <a:lnTo>
                    <a:pt x="86" y="352"/>
                  </a:lnTo>
                  <a:lnTo>
                    <a:pt x="80" y="353"/>
                  </a:lnTo>
                  <a:lnTo>
                    <a:pt x="76" y="353"/>
                  </a:lnTo>
                  <a:lnTo>
                    <a:pt x="72" y="354"/>
                  </a:lnTo>
                  <a:lnTo>
                    <a:pt x="68" y="354"/>
                  </a:lnTo>
                  <a:lnTo>
                    <a:pt x="66" y="356"/>
                  </a:lnTo>
                  <a:lnTo>
                    <a:pt x="65" y="356"/>
                  </a:lnTo>
                  <a:lnTo>
                    <a:pt x="58" y="358"/>
                  </a:lnTo>
                  <a:lnTo>
                    <a:pt x="51" y="362"/>
                  </a:lnTo>
                  <a:lnTo>
                    <a:pt x="44" y="366"/>
                  </a:lnTo>
                  <a:lnTo>
                    <a:pt x="37" y="371"/>
                  </a:lnTo>
                  <a:lnTo>
                    <a:pt x="33" y="373"/>
                  </a:lnTo>
                  <a:lnTo>
                    <a:pt x="29" y="374"/>
                  </a:lnTo>
                  <a:lnTo>
                    <a:pt x="25" y="376"/>
                  </a:lnTo>
                  <a:lnTo>
                    <a:pt x="23" y="376"/>
                  </a:lnTo>
                  <a:lnTo>
                    <a:pt x="19" y="376"/>
                  </a:lnTo>
                  <a:lnTo>
                    <a:pt x="17" y="374"/>
                  </a:lnTo>
                  <a:lnTo>
                    <a:pt x="14" y="373"/>
                  </a:lnTo>
                  <a:lnTo>
                    <a:pt x="12" y="371"/>
                  </a:lnTo>
                  <a:lnTo>
                    <a:pt x="9" y="368"/>
                  </a:lnTo>
                  <a:lnTo>
                    <a:pt x="7" y="366"/>
                  </a:lnTo>
                  <a:lnTo>
                    <a:pt x="4" y="363"/>
                  </a:lnTo>
                  <a:lnTo>
                    <a:pt x="3" y="361"/>
                  </a:lnTo>
                  <a:lnTo>
                    <a:pt x="3" y="359"/>
                  </a:lnTo>
                  <a:lnTo>
                    <a:pt x="1" y="357"/>
                  </a:lnTo>
                  <a:lnTo>
                    <a:pt x="1" y="353"/>
                  </a:lnTo>
                  <a:lnTo>
                    <a:pt x="0" y="352"/>
                  </a:lnTo>
                  <a:lnTo>
                    <a:pt x="0" y="349"/>
                  </a:lnTo>
                  <a:lnTo>
                    <a:pt x="1" y="347"/>
                  </a:lnTo>
                  <a:lnTo>
                    <a:pt x="3" y="344"/>
                  </a:lnTo>
                  <a:lnTo>
                    <a:pt x="4" y="342"/>
                  </a:lnTo>
                  <a:lnTo>
                    <a:pt x="7" y="338"/>
                  </a:lnTo>
                  <a:lnTo>
                    <a:pt x="10" y="335"/>
                  </a:lnTo>
                  <a:lnTo>
                    <a:pt x="14" y="332"/>
                  </a:lnTo>
                  <a:lnTo>
                    <a:pt x="15" y="329"/>
                  </a:lnTo>
                  <a:lnTo>
                    <a:pt x="17" y="326"/>
                  </a:lnTo>
                  <a:lnTo>
                    <a:pt x="18" y="323"/>
                  </a:lnTo>
                  <a:lnTo>
                    <a:pt x="19" y="319"/>
                  </a:lnTo>
                  <a:lnTo>
                    <a:pt x="20" y="313"/>
                  </a:lnTo>
                  <a:lnTo>
                    <a:pt x="22" y="306"/>
                  </a:lnTo>
                  <a:lnTo>
                    <a:pt x="23" y="299"/>
                  </a:lnTo>
                  <a:lnTo>
                    <a:pt x="24" y="291"/>
                  </a:lnTo>
                  <a:lnTo>
                    <a:pt x="25" y="282"/>
                  </a:lnTo>
                  <a:lnTo>
                    <a:pt x="27" y="272"/>
                  </a:lnTo>
                  <a:lnTo>
                    <a:pt x="28" y="261"/>
                  </a:lnTo>
                  <a:lnTo>
                    <a:pt x="28" y="249"/>
                  </a:lnTo>
                  <a:lnTo>
                    <a:pt x="29" y="237"/>
                  </a:lnTo>
                  <a:lnTo>
                    <a:pt x="31" y="223"/>
                  </a:lnTo>
                  <a:lnTo>
                    <a:pt x="31" y="209"/>
                  </a:lnTo>
                  <a:lnTo>
                    <a:pt x="32" y="194"/>
                  </a:lnTo>
                  <a:lnTo>
                    <a:pt x="32" y="179"/>
                  </a:lnTo>
                  <a:lnTo>
                    <a:pt x="32" y="165"/>
                  </a:lnTo>
                  <a:lnTo>
                    <a:pt x="33" y="152"/>
                  </a:lnTo>
                  <a:lnTo>
                    <a:pt x="33" y="139"/>
                  </a:lnTo>
                  <a:lnTo>
                    <a:pt x="33" y="127"/>
                  </a:lnTo>
                  <a:lnTo>
                    <a:pt x="34" y="117"/>
                  </a:lnTo>
                  <a:lnTo>
                    <a:pt x="34" y="107"/>
                  </a:lnTo>
                  <a:lnTo>
                    <a:pt x="34" y="96"/>
                  </a:lnTo>
                  <a:lnTo>
                    <a:pt x="34" y="88"/>
                  </a:lnTo>
                  <a:lnTo>
                    <a:pt x="34" y="80"/>
                  </a:lnTo>
                  <a:lnTo>
                    <a:pt x="34" y="72"/>
                  </a:lnTo>
                  <a:lnTo>
                    <a:pt x="34" y="66"/>
                  </a:lnTo>
                  <a:lnTo>
                    <a:pt x="34" y="61"/>
                  </a:lnTo>
                  <a:lnTo>
                    <a:pt x="34" y="56"/>
                  </a:lnTo>
                  <a:lnTo>
                    <a:pt x="34" y="52"/>
                  </a:lnTo>
                  <a:lnTo>
                    <a:pt x="34" y="48"/>
                  </a:lnTo>
                  <a:lnTo>
                    <a:pt x="33" y="43"/>
                  </a:lnTo>
                  <a:lnTo>
                    <a:pt x="32" y="38"/>
                  </a:lnTo>
                  <a:lnTo>
                    <a:pt x="31" y="35"/>
                  </a:lnTo>
                  <a:lnTo>
                    <a:pt x="29" y="31"/>
                  </a:lnTo>
                  <a:lnTo>
                    <a:pt x="28" y="27"/>
                  </a:lnTo>
                  <a:lnTo>
                    <a:pt x="25" y="24"/>
                  </a:lnTo>
                  <a:lnTo>
                    <a:pt x="24" y="22"/>
                  </a:lnTo>
                  <a:lnTo>
                    <a:pt x="24" y="19"/>
                  </a:lnTo>
                  <a:lnTo>
                    <a:pt x="20" y="16"/>
                  </a:lnTo>
                  <a:lnTo>
                    <a:pt x="19" y="14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8" y="7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9" y="3"/>
                  </a:lnTo>
                  <a:lnTo>
                    <a:pt x="20" y="2"/>
                  </a:lnTo>
                  <a:lnTo>
                    <a:pt x="22" y="2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7" y="2"/>
                  </a:lnTo>
                  <a:lnTo>
                    <a:pt x="44" y="5"/>
                  </a:lnTo>
                  <a:lnTo>
                    <a:pt x="51" y="9"/>
                  </a:lnTo>
                  <a:lnTo>
                    <a:pt x="57" y="14"/>
                  </a:lnTo>
                  <a:lnTo>
                    <a:pt x="60" y="17"/>
                  </a:lnTo>
                  <a:lnTo>
                    <a:pt x="62" y="21"/>
                  </a:lnTo>
                  <a:lnTo>
                    <a:pt x="63" y="23"/>
                  </a:lnTo>
                  <a:lnTo>
                    <a:pt x="66" y="26"/>
                  </a:lnTo>
                  <a:lnTo>
                    <a:pt x="67" y="28"/>
                  </a:lnTo>
                  <a:lnTo>
                    <a:pt x="67" y="29"/>
                  </a:lnTo>
                  <a:lnTo>
                    <a:pt x="67" y="32"/>
                  </a:lnTo>
                  <a:lnTo>
                    <a:pt x="67" y="35"/>
                  </a:lnTo>
                  <a:lnTo>
                    <a:pt x="67" y="3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458"/>
            <p:cNvSpPr/>
            <p:nvPr/>
          </p:nvSpPr>
          <p:spPr bwMode="auto">
            <a:xfrm>
              <a:off x="1690688" y="1246188"/>
              <a:ext cx="68263" cy="100013"/>
            </a:xfrm>
            <a:custGeom>
              <a:avLst/>
              <a:gdLst>
                <a:gd name="T0" fmla="*/ 1 w 43"/>
                <a:gd name="T1" fmla="*/ 3 h 63"/>
                <a:gd name="T2" fmla="*/ 3 w 43"/>
                <a:gd name="T3" fmla="*/ 1 h 63"/>
                <a:gd name="T4" fmla="*/ 4 w 43"/>
                <a:gd name="T5" fmla="*/ 0 h 63"/>
                <a:gd name="T6" fmla="*/ 5 w 43"/>
                <a:gd name="T7" fmla="*/ 0 h 63"/>
                <a:gd name="T8" fmla="*/ 8 w 43"/>
                <a:gd name="T9" fmla="*/ 0 h 63"/>
                <a:gd name="T10" fmla="*/ 10 w 43"/>
                <a:gd name="T11" fmla="*/ 0 h 63"/>
                <a:gd name="T12" fmla="*/ 13 w 43"/>
                <a:gd name="T13" fmla="*/ 0 h 63"/>
                <a:gd name="T14" fmla="*/ 17 w 43"/>
                <a:gd name="T15" fmla="*/ 1 h 63"/>
                <a:gd name="T16" fmla="*/ 22 w 43"/>
                <a:gd name="T17" fmla="*/ 3 h 63"/>
                <a:gd name="T18" fmla="*/ 28 w 43"/>
                <a:gd name="T19" fmla="*/ 6 h 63"/>
                <a:gd name="T20" fmla="*/ 32 w 43"/>
                <a:gd name="T21" fmla="*/ 9 h 63"/>
                <a:gd name="T22" fmla="*/ 34 w 43"/>
                <a:gd name="T23" fmla="*/ 11 h 63"/>
                <a:gd name="T24" fmla="*/ 37 w 43"/>
                <a:gd name="T25" fmla="*/ 14 h 63"/>
                <a:gd name="T26" fmla="*/ 39 w 43"/>
                <a:gd name="T27" fmla="*/ 16 h 63"/>
                <a:gd name="T28" fmla="*/ 41 w 43"/>
                <a:gd name="T29" fmla="*/ 19 h 63"/>
                <a:gd name="T30" fmla="*/ 42 w 43"/>
                <a:gd name="T31" fmla="*/ 22 h 63"/>
                <a:gd name="T32" fmla="*/ 43 w 43"/>
                <a:gd name="T33" fmla="*/ 29 h 63"/>
                <a:gd name="T34" fmla="*/ 43 w 43"/>
                <a:gd name="T35" fmla="*/ 37 h 63"/>
                <a:gd name="T36" fmla="*/ 43 w 43"/>
                <a:gd name="T37" fmla="*/ 43 h 63"/>
                <a:gd name="T38" fmla="*/ 42 w 43"/>
                <a:gd name="T39" fmla="*/ 49 h 63"/>
                <a:gd name="T40" fmla="*/ 41 w 43"/>
                <a:gd name="T41" fmla="*/ 52 h 63"/>
                <a:gd name="T42" fmla="*/ 39 w 43"/>
                <a:gd name="T43" fmla="*/ 56 h 63"/>
                <a:gd name="T44" fmla="*/ 38 w 43"/>
                <a:gd name="T45" fmla="*/ 58 h 63"/>
                <a:gd name="T46" fmla="*/ 37 w 43"/>
                <a:gd name="T47" fmla="*/ 59 h 63"/>
                <a:gd name="T48" fmla="*/ 34 w 43"/>
                <a:gd name="T49" fmla="*/ 62 h 63"/>
                <a:gd name="T50" fmla="*/ 33 w 43"/>
                <a:gd name="T51" fmla="*/ 62 h 63"/>
                <a:gd name="T52" fmla="*/ 31 w 43"/>
                <a:gd name="T53" fmla="*/ 63 h 63"/>
                <a:gd name="T54" fmla="*/ 29 w 43"/>
                <a:gd name="T55" fmla="*/ 63 h 63"/>
                <a:gd name="T56" fmla="*/ 27 w 43"/>
                <a:gd name="T57" fmla="*/ 63 h 63"/>
                <a:gd name="T58" fmla="*/ 24 w 43"/>
                <a:gd name="T59" fmla="*/ 62 h 63"/>
                <a:gd name="T60" fmla="*/ 22 w 43"/>
                <a:gd name="T61" fmla="*/ 59 h 63"/>
                <a:gd name="T62" fmla="*/ 19 w 43"/>
                <a:gd name="T63" fmla="*/ 56 h 63"/>
                <a:gd name="T64" fmla="*/ 17 w 43"/>
                <a:gd name="T65" fmla="*/ 52 h 63"/>
                <a:gd name="T66" fmla="*/ 14 w 43"/>
                <a:gd name="T67" fmla="*/ 47 h 63"/>
                <a:gd name="T68" fmla="*/ 12 w 43"/>
                <a:gd name="T69" fmla="*/ 40 h 63"/>
                <a:gd name="T70" fmla="*/ 9 w 43"/>
                <a:gd name="T71" fmla="*/ 34 h 63"/>
                <a:gd name="T72" fmla="*/ 7 w 43"/>
                <a:gd name="T73" fmla="*/ 27 h 63"/>
                <a:gd name="T74" fmla="*/ 4 w 43"/>
                <a:gd name="T75" fmla="*/ 22 h 63"/>
                <a:gd name="T76" fmla="*/ 3 w 43"/>
                <a:gd name="T77" fmla="*/ 16 h 63"/>
                <a:gd name="T78" fmla="*/ 1 w 43"/>
                <a:gd name="T79" fmla="*/ 11 h 63"/>
                <a:gd name="T80" fmla="*/ 0 w 43"/>
                <a:gd name="T81" fmla="*/ 8 h 63"/>
                <a:gd name="T82" fmla="*/ 0 w 43"/>
                <a:gd name="T83" fmla="*/ 5 h 63"/>
                <a:gd name="T84" fmla="*/ 0 w 43"/>
                <a:gd name="T85" fmla="*/ 4 h 63"/>
                <a:gd name="T86" fmla="*/ 1 w 43"/>
                <a:gd name="T87" fmla="*/ 3 h 63"/>
                <a:gd name="T88" fmla="*/ 1 w 43"/>
                <a:gd name="T89" fmla="*/ 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3" h="63">
                  <a:moveTo>
                    <a:pt x="1" y="3"/>
                  </a:moveTo>
                  <a:lnTo>
                    <a:pt x="3" y="1"/>
                  </a:lnTo>
                  <a:lnTo>
                    <a:pt x="4" y="0"/>
                  </a:lnTo>
                  <a:lnTo>
                    <a:pt x="5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3" y="0"/>
                  </a:lnTo>
                  <a:lnTo>
                    <a:pt x="17" y="1"/>
                  </a:lnTo>
                  <a:lnTo>
                    <a:pt x="22" y="3"/>
                  </a:lnTo>
                  <a:lnTo>
                    <a:pt x="28" y="6"/>
                  </a:lnTo>
                  <a:lnTo>
                    <a:pt x="32" y="9"/>
                  </a:lnTo>
                  <a:lnTo>
                    <a:pt x="34" y="11"/>
                  </a:lnTo>
                  <a:lnTo>
                    <a:pt x="37" y="14"/>
                  </a:lnTo>
                  <a:lnTo>
                    <a:pt x="39" y="16"/>
                  </a:lnTo>
                  <a:lnTo>
                    <a:pt x="41" y="19"/>
                  </a:lnTo>
                  <a:lnTo>
                    <a:pt x="42" y="22"/>
                  </a:lnTo>
                  <a:lnTo>
                    <a:pt x="43" y="29"/>
                  </a:lnTo>
                  <a:lnTo>
                    <a:pt x="43" y="37"/>
                  </a:lnTo>
                  <a:lnTo>
                    <a:pt x="43" y="43"/>
                  </a:lnTo>
                  <a:lnTo>
                    <a:pt x="42" y="49"/>
                  </a:lnTo>
                  <a:lnTo>
                    <a:pt x="41" y="52"/>
                  </a:lnTo>
                  <a:lnTo>
                    <a:pt x="39" y="56"/>
                  </a:lnTo>
                  <a:lnTo>
                    <a:pt x="38" y="58"/>
                  </a:lnTo>
                  <a:lnTo>
                    <a:pt x="37" y="59"/>
                  </a:lnTo>
                  <a:lnTo>
                    <a:pt x="34" y="62"/>
                  </a:lnTo>
                  <a:lnTo>
                    <a:pt x="33" y="62"/>
                  </a:lnTo>
                  <a:lnTo>
                    <a:pt x="31" y="63"/>
                  </a:lnTo>
                  <a:lnTo>
                    <a:pt x="29" y="63"/>
                  </a:lnTo>
                  <a:lnTo>
                    <a:pt x="27" y="63"/>
                  </a:lnTo>
                  <a:lnTo>
                    <a:pt x="24" y="62"/>
                  </a:lnTo>
                  <a:lnTo>
                    <a:pt x="22" y="59"/>
                  </a:lnTo>
                  <a:lnTo>
                    <a:pt x="19" y="56"/>
                  </a:lnTo>
                  <a:lnTo>
                    <a:pt x="17" y="52"/>
                  </a:lnTo>
                  <a:lnTo>
                    <a:pt x="14" y="47"/>
                  </a:lnTo>
                  <a:lnTo>
                    <a:pt x="12" y="40"/>
                  </a:lnTo>
                  <a:lnTo>
                    <a:pt x="9" y="34"/>
                  </a:lnTo>
                  <a:lnTo>
                    <a:pt x="7" y="27"/>
                  </a:lnTo>
                  <a:lnTo>
                    <a:pt x="4" y="22"/>
                  </a:lnTo>
                  <a:lnTo>
                    <a:pt x="3" y="16"/>
                  </a:lnTo>
                  <a:lnTo>
                    <a:pt x="1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3"/>
                  </a:lnTo>
                  <a:lnTo>
                    <a:pt x="1" y="3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459"/>
            <p:cNvSpPr/>
            <p:nvPr/>
          </p:nvSpPr>
          <p:spPr bwMode="auto">
            <a:xfrm>
              <a:off x="1870076" y="1468438"/>
              <a:ext cx="84138" cy="104775"/>
            </a:xfrm>
            <a:custGeom>
              <a:avLst/>
              <a:gdLst>
                <a:gd name="T0" fmla="*/ 38 w 53"/>
                <a:gd name="T1" fmla="*/ 17 h 66"/>
                <a:gd name="T2" fmla="*/ 41 w 53"/>
                <a:gd name="T3" fmla="*/ 19 h 66"/>
                <a:gd name="T4" fmla="*/ 44 w 53"/>
                <a:gd name="T5" fmla="*/ 23 h 66"/>
                <a:gd name="T6" fmla="*/ 46 w 53"/>
                <a:gd name="T7" fmla="*/ 26 h 66"/>
                <a:gd name="T8" fmla="*/ 49 w 53"/>
                <a:gd name="T9" fmla="*/ 29 h 66"/>
                <a:gd name="T10" fmla="*/ 52 w 53"/>
                <a:gd name="T11" fmla="*/ 33 h 66"/>
                <a:gd name="T12" fmla="*/ 52 w 53"/>
                <a:gd name="T13" fmla="*/ 37 h 66"/>
                <a:gd name="T14" fmla="*/ 53 w 53"/>
                <a:gd name="T15" fmla="*/ 42 h 66"/>
                <a:gd name="T16" fmla="*/ 53 w 53"/>
                <a:gd name="T17" fmla="*/ 46 h 66"/>
                <a:gd name="T18" fmla="*/ 53 w 53"/>
                <a:gd name="T19" fmla="*/ 51 h 66"/>
                <a:gd name="T20" fmla="*/ 53 w 53"/>
                <a:gd name="T21" fmla="*/ 55 h 66"/>
                <a:gd name="T22" fmla="*/ 52 w 53"/>
                <a:gd name="T23" fmla="*/ 58 h 66"/>
                <a:gd name="T24" fmla="*/ 52 w 53"/>
                <a:gd name="T25" fmla="*/ 61 h 66"/>
                <a:gd name="T26" fmla="*/ 50 w 53"/>
                <a:gd name="T27" fmla="*/ 64 h 66"/>
                <a:gd name="T28" fmla="*/ 49 w 53"/>
                <a:gd name="T29" fmla="*/ 65 h 66"/>
                <a:gd name="T30" fmla="*/ 48 w 53"/>
                <a:gd name="T31" fmla="*/ 66 h 66"/>
                <a:gd name="T32" fmla="*/ 45 w 53"/>
                <a:gd name="T33" fmla="*/ 66 h 66"/>
                <a:gd name="T34" fmla="*/ 43 w 53"/>
                <a:gd name="T35" fmla="*/ 66 h 66"/>
                <a:gd name="T36" fmla="*/ 40 w 53"/>
                <a:gd name="T37" fmla="*/ 64 h 66"/>
                <a:gd name="T38" fmla="*/ 36 w 53"/>
                <a:gd name="T39" fmla="*/ 62 h 66"/>
                <a:gd name="T40" fmla="*/ 34 w 53"/>
                <a:gd name="T41" fmla="*/ 58 h 66"/>
                <a:gd name="T42" fmla="*/ 30 w 53"/>
                <a:gd name="T43" fmla="*/ 53 h 66"/>
                <a:gd name="T44" fmla="*/ 26 w 53"/>
                <a:gd name="T45" fmla="*/ 48 h 66"/>
                <a:gd name="T46" fmla="*/ 22 w 53"/>
                <a:gd name="T47" fmla="*/ 42 h 66"/>
                <a:gd name="T48" fmla="*/ 17 w 53"/>
                <a:gd name="T49" fmla="*/ 34 h 66"/>
                <a:gd name="T50" fmla="*/ 14 w 53"/>
                <a:gd name="T51" fmla="*/ 27 h 66"/>
                <a:gd name="T52" fmla="*/ 9 w 53"/>
                <a:gd name="T53" fmla="*/ 21 h 66"/>
                <a:gd name="T54" fmla="*/ 6 w 53"/>
                <a:gd name="T55" fmla="*/ 15 h 66"/>
                <a:gd name="T56" fmla="*/ 3 w 53"/>
                <a:gd name="T57" fmla="*/ 12 h 66"/>
                <a:gd name="T58" fmla="*/ 1 w 53"/>
                <a:gd name="T59" fmla="*/ 8 h 66"/>
                <a:gd name="T60" fmla="*/ 0 w 53"/>
                <a:gd name="T61" fmla="*/ 5 h 66"/>
                <a:gd name="T62" fmla="*/ 0 w 53"/>
                <a:gd name="T63" fmla="*/ 3 h 66"/>
                <a:gd name="T64" fmla="*/ 0 w 53"/>
                <a:gd name="T65" fmla="*/ 2 h 66"/>
                <a:gd name="T66" fmla="*/ 0 w 53"/>
                <a:gd name="T67" fmla="*/ 2 h 66"/>
                <a:gd name="T68" fmla="*/ 1 w 53"/>
                <a:gd name="T69" fmla="*/ 0 h 66"/>
                <a:gd name="T70" fmla="*/ 2 w 53"/>
                <a:gd name="T71" fmla="*/ 0 h 66"/>
                <a:gd name="T72" fmla="*/ 3 w 53"/>
                <a:gd name="T73" fmla="*/ 0 h 66"/>
                <a:gd name="T74" fmla="*/ 5 w 53"/>
                <a:gd name="T75" fmla="*/ 0 h 66"/>
                <a:gd name="T76" fmla="*/ 7 w 53"/>
                <a:gd name="T77" fmla="*/ 0 h 66"/>
                <a:gd name="T78" fmla="*/ 12 w 53"/>
                <a:gd name="T79" fmla="*/ 2 h 66"/>
                <a:gd name="T80" fmla="*/ 19 w 53"/>
                <a:gd name="T81" fmla="*/ 4 h 66"/>
                <a:gd name="T82" fmla="*/ 25 w 53"/>
                <a:gd name="T83" fmla="*/ 8 h 66"/>
                <a:gd name="T84" fmla="*/ 31 w 53"/>
                <a:gd name="T85" fmla="*/ 12 h 66"/>
                <a:gd name="T86" fmla="*/ 38 w 53"/>
                <a:gd name="T87" fmla="*/ 17 h 66"/>
                <a:gd name="T88" fmla="*/ 38 w 53"/>
                <a:gd name="T89" fmla="*/ 1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3" h="66">
                  <a:moveTo>
                    <a:pt x="38" y="17"/>
                  </a:moveTo>
                  <a:lnTo>
                    <a:pt x="41" y="19"/>
                  </a:lnTo>
                  <a:lnTo>
                    <a:pt x="44" y="23"/>
                  </a:lnTo>
                  <a:lnTo>
                    <a:pt x="46" y="26"/>
                  </a:lnTo>
                  <a:lnTo>
                    <a:pt x="49" y="29"/>
                  </a:lnTo>
                  <a:lnTo>
                    <a:pt x="52" y="33"/>
                  </a:lnTo>
                  <a:lnTo>
                    <a:pt x="52" y="37"/>
                  </a:lnTo>
                  <a:lnTo>
                    <a:pt x="53" y="42"/>
                  </a:lnTo>
                  <a:lnTo>
                    <a:pt x="53" y="46"/>
                  </a:lnTo>
                  <a:lnTo>
                    <a:pt x="53" y="51"/>
                  </a:lnTo>
                  <a:lnTo>
                    <a:pt x="53" y="55"/>
                  </a:lnTo>
                  <a:lnTo>
                    <a:pt x="52" y="58"/>
                  </a:lnTo>
                  <a:lnTo>
                    <a:pt x="52" y="61"/>
                  </a:lnTo>
                  <a:lnTo>
                    <a:pt x="50" y="64"/>
                  </a:lnTo>
                  <a:lnTo>
                    <a:pt x="49" y="65"/>
                  </a:lnTo>
                  <a:lnTo>
                    <a:pt x="48" y="66"/>
                  </a:lnTo>
                  <a:lnTo>
                    <a:pt x="45" y="66"/>
                  </a:lnTo>
                  <a:lnTo>
                    <a:pt x="43" y="66"/>
                  </a:lnTo>
                  <a:lnTo>
                    <a:pt x="40" y="64"/>
                  </a:lnTo>
                  <a:lnTo>
                    <a:pt x="36" y="62"/>
                  </a:lnTo>
                  <a:lnTo>
                    <a:pt x="34" y="58"/>
                  </a:lnTo>
                  <a:lnTo>
                    <a:pt x="30" y="53"/>
                  </a:lnTo>
                  <a:lnTo>
                    <a:pt x="26" y="48"/>
                  </a:lnTo>
                  <a:lnTo>
                    <a:pt x="22" y="42"/>
                  </a:lnTo>
                  <a:lnTo>
                    <a:pt x="17" y="34"/>
                  </a:lnTo>
                  <a:lnTo>
                    <a:pt x="14" y="27"/>
                  </a:lnTo>
                  <a:lnTo>
                    <a:pt x="9" y="21"/>
                  </a:lnTo>
                  <a:lnTo>
                    <a:pt x="6" y="15"/>
                  </a:lnTo>
                  <a:lnTo>
                    <a:pt x="3" y="12"/>
                  </a:lnTo>
                  <a:lnTo>
                    <a:pt x="1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12" y="2"/>
                  </a:lnTo>
                  <a:lnTo>
                    <a:pt x="19" y="4"/>
                  </a:lnTo>
                  <a:lnTo>
                    <a:pt x="25" y="8"/>
                  </a:lnTo>
                  <a:lnTo>
                    <a:pt x="31" y="12"/>
                  </a:lnTo>
                  <a:lnTo>
                    <a:pt x="38" y="17"/>
                  </a:lnTo>
                  <a:lnTo>
                    <a:pt x="38" y="17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460"/>
            <p:cNvSpPr/>
            <p:nvPr/>
          </p:nvSpPr>
          <p:spPr bwMode="auto">
            <a:xfrm>
              <a:off x="1660526" y="1365250"/>
              <a:ext cx="312738" cy="69850"/>
            </a:xfrm>
            <a:custGeom>
              <a:avLst/>
              <a:gdLst>
                <a:gd name="T0" fmla="*/ 197 w 197"/>
                <a:gd name="T1" fmla="*/ 14 h 44"/>
                <a:gd name="T2" fmla="*/ 196 w 197"/>
                <a:gd name="T3" fmla="*/ 16 h 44"/>
                <a:gd name="T4" fmla="*/ 192 w 197"/>
                <a:gd name="T5" fmla="*/ 17 h 44"/>
                <a:gd name="T6" fmla="*/ 187 w 197"/>
                <a:gd name="T7" fmla="*/ 20 h 44"/>
                <a:gd name="T8" fmla="*/ 181 w 197"/>
                <a:gd name="T9" fmla="*/ 21 h 44"/>
                <a:gd name="T10" fmla="*/ 172 w 197"/>
                <a:gd name="T11" fmla="*/ 22 h 44"/>
                <a:gd name="T12" fmla="*/ 162 w 197"/>
                <a:gd name="T13" fmla="*/ 24 h 44"/>
                <a:gd name="T14" fmla="*/ 151 w 197"/>
                <a:gd name="T15" fmla="*/ 25 h 44"/>
                <a:gd name="T16" fmla="*/ 132 w 197"/>
                <a:gd name="T17" fmla="*/ 27 h 44"/>
                <a:gd name="T18" fmla="*/ 108 w 197"/>
                <a:gd name="T19" fmla="*/ 31 h 44"/>
                <a:gd name="T20" fmla="*/ 86 w 197"/>
                <a:gd name="T21" fmla="*/ 35 h 44"/>
                <a:gd name="T22" fmla="*/ 67 w 197"/>
                <a:gd name="T23" fmla="*/ 39 h 44"/>
                <a:gd name="T24" fmla="*/ 50 w 197"/>
                <a:gd name="T25" fmla="*/ 41 h 44"/>
                <a:gd name="T26" fmla="*/ 36 w 197"/>
                <a:gd name="T27" fmla="*/ 44 h 44"/>
                <a:gd name="T28" fmla="*/ 24 w 197"/>
                <a:gd name="T29" fmla="*/ 44 h 44"/>
                <a:gd name="T30" fmla="*/ 15 w 197"/>
                <a:gd name="T31" fmla="*/ 44 h 44"/>
                <a:gd name="T32" fmla="*/ 10 w 197"/>
                <a:gd name="T33" fmla="*/ 41 h 44"/>
                <a:gd name="T34" fmla="*/ 5 w 197"/>
                <a:gd name="T35" fmla="*/ 40 h 44"/>
                <a:gd name="T36" fmla="*/ 2 w 197"/>
                <a:gd name="T37" fmla="*/ 36 h 44"/>
                <a:gd name="T38" fmla="*/ 0 w 197"/>
                <a:gd name="T39" fmla="*/ 32 h 44"/>
                <a:gd name="T40" fmla="*/ 2 w 197"/>
                <a:gd name="T41" fmla="*/ 31 h 44"/>
                <a:gd name="T42" fmla="*/ 7 w 197"/>
                <a:gd name="T43" fmla="*/ 29 h 44"/>
                <a:gd name="T44" fmla="*/ 15 w 197"/>
                <a:gd name="T45" fmla="*/ 26 h 44"/>
                <a:gd name="T46" fmla="*/ 26 w 197"/>
                <a:gd name="T47" fmla="*/ 24 h 44"/>
                <a:gd name="T48" fmla="*/ 39 w 197"/>
                <a:gd name="T49" fmla="*/ 21 h 44"/>
                <a:gd name="T50" fmla="*/ 56 w 197"/>
                <a:gd name="T51" fmla="*/ 17 h 44"/>
                <a:gd name="T52" fmla="*/ 76 w 197"/>
                <a:gd name="T53" fmla="*/ 12 h 44"/>
                <a:gd name="T54" fmla="*/ 96 w 197"/>
                <a:gd name="T55" fmla="*/ 8 h 44"/>
                <a:gd name="T56" fmla="*/ 117 w 197"/>
                <a:gd name="T57" fmla="*/ 6 h 44"/>
                <a:gd name="T58" fmla="*/ 134 w 197"/>
                <a:gd name="T59" fmla="*/ 3 h 44"/>
                <a:gd name="T60" fmla="*/ 149 w 197"/>
                <a:gd name="T61" fmla="*/ 2 h 44"/>
                <a:gd name="T62" fmla="*/ 162 w 197"/>
                <a:gd name="T63" fmla="*/ 1 h 44"/>
                <a:gd name="T64" fmla="*/ 172 w 197"/>
                <a:gd name="T65" fmla="*/ 0 h 44"/>
                <a:gd name="T66" fmla="*/ 181 w 197"/>
                <a:gd name="T67" fmla="*/ 0 h 44"/>
                <a:gd name="T68" fmla="*/ 186 w 197"/>
                <a:gd name="T69" fmla="*/ 1 h 44"/>
                <a:gd name="T70" fmla="*/ 190 w 197"/>
                <a:gd name="T71" fmla="*/ 2 h 44"/>
                <a:gd name="T72" fmla="*/ 194 w 197"/>
                <a:gd name="T73" fmla="*/ 5 h 44"/>
                <a:gd name="T74" fmla="*/ 196 w 197"/>
                <a:gd name="T75" fmla="*/ 7 h 44"/>
                <a:gd name="T76" fmla="*/ 197 w 197"/>
                <a:gd name="T77" fmla="*/ 1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7" h="44">
                  <a:moveTo>
                    <a:pt x="197" y="14"/>
                  </a:moveTo>
                  <a:lnTo>
                    <a:pt x="197" y="14"/>
                  </a:lnTo>
                  <a:lnTo>
                    <a:pt x="197" y="15"/>
                  </a:lnTo>
                  <a:lnTo>
                    <a:pt x="196" y="16"/>
                  </a:lnTo>
                  <a:lnTo>
                    <a:pt x="195" y="16"/>
                  </a:lnTo>
                  <a:lnTo>
                    <a:pt x="192" y="17"/>
                  </a:lnTo>
                  <a:lnTo>
                    <a:pt x="190" y="19"/>
                  </a:lnTo>
                  <a:lnTo>
                    <a:pt x="187" y="20"/>
                  </a:lnTo>
                  <a:lnTo>
                    <a:pt x="185" y="20"/>
                  </a:lnTo>
                  <a:lnTo>
                    <a:pt x="181" y="21"/>
                  </a:lnTo>
                  <a:lnTo>
                    <a:pt x="177" y="21"/>
                  </a:lnTo>
                  <a:lnTo>
                    <a:pt x="172" y="22"/>
                  </a:lnTo>
                  <a:lnTo>
                    <a:pt x="168" y="24"/>
                  </a:lnTo>
                  <a:lnTo>
                    <a:pt x="162" y="24"/>
                  </a:lnTo>
                  <a:lnTo>
                    <a:pt x="157" y="25"/>
                  </a:lnTo>
                  <a:lnTo>
                    <a:pt x="151" y="25"/>
                  </a:lnTo>
                  <a:lnTo>
                    <a:pt x="144" y="25"/>
                  </a:lnTo>
                  <a:lnTo>
                    <a:pt x="132" y="27"/>
                  </a:lnTo>
                  <a:lnTo>
                    <a:pt x="119" y="29"/>
                  </a:lnTo>
                  <a:lnTo>
                    <a:pt x="108" y="31"/>
                  </a:lnTo>
                  <a:lnTo>
                    <a:pt x="96" y="32"/>
                  </a:lnTo>
                  <a:lnTo>
                    <a:pt x="86" y="35"/>
                  </a:lnTo>
                  <a:lnTo>
                    <a:pt x="76" y="36"/>
                  </a:lnTo>
                  <a:lnTo>
                    <a:pt x="67" y="39"/>
                  </a:lnTo>
                  <a:lnTo>
                    <a:pt x="58" y="40"/>
                  </a:lnTo>
                  <a:lnTo>
                    <a:pt x="50" y="41"/>
                  </a:lnTo>
                  <a:lnTo>
                    <a:pt x="42" y="43"/>
                  </a:lnTo>
                  <a:lnTo>
                    <a:pt x="36" y="44"/>
                  </a:lnTo>
                  <a:lnTo>
                    <a:pt x="29" y="44"/>
                  </a:lnTo>
                  <a:lnTo>
                    <a:pt x="24" y="44"/>
                  </a:lnTo>
                  <a:lnTo>
                    <a:pt x="19" y="44"/>
                  </a:lnTo>
                  <a:lnTo>
                    <a:pt x="15" y="44"/>
                  </a:lnTo>
                  <a:lnTo>
                    <a:pt x="13" y="43"/>
                  </a:lnTo>
                  <a:lnTo>
                    <a:pt x="10" y="41"/>
                  </a:lnTo>
                  <a:lnTo>
                    <a:pt x="8" y="40"/>
                  </a:lnTo>
                  <a:lnTo>
                    <a:pt x="5" y="40"/>
                  </a:lnTo>
                  <a:lnTo>
                    <a:pt x="4" y="39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1"/>
                  </a:lnTo>
                  <a:lnTo>
                    <a:pt x="2" y="31"/>
                  </a:lnTo>
                  <a:lnTo>
                    <a:pt x="4" y="30"/>
                  </a:lnTo>
                  <a:lnTo>
                    <a:pt x="7" y="29"/>
                  </a:lnTo>
                  <a:lnTo>
                    <a:pt x="10" y="27"/>
                  </a:lnTo>
                  <a:lnTo>
                    <a:pt x="15" y="26"/>
                  </a:lnTo>
                  <a:lnTo>
                    <a:pt x="20" y="25"/>
                  </a:lnTo>
                  <a:lnTo>
                    <a:pt x="26" y="24"/>
                  </a:lnTo>
                  <a:lnTo>
                    <a:pt x="33" y="22"/>
                  </a:lnTo>
                  <a:lnTo>
                    <a:pt x="39" y="21"/>
                  </a:lnTo>
                  <a:lnTo>
                    <a:pt x="48" y="19"/>
                  </a:lnTo>
                  <a:lnTo>
                    <a:pt x="56" y="17"/>
                  </a:lnTo>
                  <a:lnTo>
                    <a:pt x="66" y="15"/>
                  </a:lnTo>
                  <a:lnTo>
                    <a:pt x="76" y="12"/>
                  </a:lnTo>
                  <a:lnTo>
                    <a:pt x="86" y="11"/>
                  </a:lnTo>
                  <a:lnTo>
                    <a:pt x="96" y="8"/>
                  </a:lnTo>
                  <a:lnTo>
                    <a:pt x="106" y="7"/>
                  </a:lnTo>
                  <a:lnTo>
                    <a:pt x="117" y="6"/>
                  </a:lnTo>
                  <a:lnTo>
                    <a:pt x="125" y="5"/>
                  </a:lnTo>
                  <a:lnTo>
                    <a:pt x="134" y="3"/>
                  </a:lnTo>
                  <a:lnTo>
                    <a:pt x="142" y="2"/>
                  </a:lnTo>
                  <a:lnTo>
                    <a:pt x="149" y="2"/>
                  </a:lnTo>
                  <a:lnTo>
                    <a:pt x="156" y="1"/>
                  </a:lnTo>
                  <a:lnTo>
                    <a:pt x="162" y="1"/>
                  </a:lnTo>
                  <a:lnTo>
                    <a:pt x="167" y="0"/>
                  </a:lnTo>
                  <a:lnTo>
                    <a:pt x="172" y="0"/>
                  </a:lnTo>
                  <a:lnTo>
                    <a:pt x="177" y="0"/>
                  </a:lnTo>
                  <a:lnTo>
                    <a:pt x="181" y="0"/>
                  </a:lnTo>
                  <a:lnTo>
                    <a:pt x="184" y="0"/>
                  </a:lnTo>
                  <a:lnTo>
                    <a:pt x="186" y="1"/>
                  </a:lnTo>
                  <a:lnTo>
                    <a:pt x="187" y="1"/>
                  </a:lnTo>
                  <a:lnTo>
                    <a:pt x="190" y="2"/>
                  </a:lnTo>
                  <a:lnTo>
                    <a:pt x="192" y="3"/>
                  </a:lnTo>
                  <a:lnTo>
                    <a:pt x="194" y="5"/>
                  </a:lnTo>
                  <a:lnTo>
                    <a:pt x="196" y="6"/>
                  </a:lnTo>
                  <a:lnTo>
                    <a:pt x="196" y="7"/>
                  </a:lnTo>
                  <a:lnTo>
                    <a:pt x="197" y="10"/>
                  </a:lnTo>
                  <a:lnTo>
                    <a:pt x="197" y="14"/>
                  </a:lnTo>
                  <a:lnTo>
                    <a:pt x="197" y="1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461"/>
            <p:cNvSpPr/>
            <p:nvPr/>
          </p:nvSpPr>
          <p:spPr bwMode="auto">
            <a:xfrm>
              <a:off x="1651001" y="1404938"/>
              <a:ext cx="177800" cy="204788"/>
            </a:xfrm>
            <a:custGeom>
              <a:avLst/>
              <a:gdLst>
                <a:gd name="T0" fmla="*/ 16 w 112"/>
                <a:gd name="T1" fmla="*/ 106 h 129"/>
                <a:gd name="T2" fmla="*/ 19 w 112"/>
                <a:gd name="T3" fmla="*/ 104 h 129"/>
                <a:gd name="T4" fmla="*/ 21 w 112"/>
                <a:gd name="T5" fmla="*/ 100 h 129"/>
                <a:gd name="T6" fmla="*/ 25 w 112"/>
                <a:gd name="T7" fmla="*/ 96 h 129"/>
                <a:gd name="T8" fmla="*/ 29 w 112"/>
                <a:gd name="T9" fmla="*/ 92 h 129"/>
                <a:gd name="T10" fmla="*/ 33 w 112"/>
                <a:gd name="T11" fmla="*/ 87 h 129"/>
                <a:gd name="T12" fmla="*/ 37 w 112"/>
                <a:gd name="T13" fmla="*/ 82 h 129"/>
                <a:gd name="T14" fmla="*/ 42 w 112"/>
                <a:gd name="T15" fmla="*/ 76 h 129"/>
                <a:gd name="T16" fmla="*/ 47 w 112"/>
                <a:gd name="T17" fmla="*/ 69 h 129"/>
                <a:gd name="T18" fmla="*/ 52 w 112"/>
                <a:gd name="T19" fmla="*/ 63 h 129"/>
                <a:gd name="T20" fmla="*/ 57 w 112"/>
                <a:gd name="T21" fmla="*/ 55 h 129"/>
                <a:gd name="T22" fmla="*/ 63 w 112"/>
                <a:gd name="T23" fmla="*/ 48 h 129"/>
                <a:gd name="T24" fmla="*/ 69 w 112"/>
                <a:gd name="T25" fmla="*/ 39 h 129"/>
                <a:gd name="T26" fmla="*/ 76 w 112"/>
                <a:gd name="T27" fmla="*/ 30 h 129"/>
                <a:gd name="T28" fmla="*/ 83 w 112"/>
                <a:gd name="T29" fmla="*/ 20 h 129"/>
                <a:gd name="T30" fmla="*/ 90 w 112"/>
                <a:gd name="T31" fmla="*/ 11 h 129"/>
                <a:gd name="T32" fmla="*/ 97 w 112"/>
                <a:gd name="T33" fmla="*/ 0 h 129"/>
                <a:gd name="T34" fmla="*/ 105 w 112"/>
                <a:gd name="T35" fmla="*/ 11 h 129"/>
                <a:gd name="T36" fmla="*/ 112 w 112"/>
                <a:gd name="T37" fmla="*/ 23 h 129"/>
                <a:gd name="T38" fmla="*/ 107 w 112"/>
                <a:gd name="T39" fmla="*/ 30 h 129"/>
                <a:gd name="T40" fmla="*/ 101 w 112"/>
                <a:gd name="T41" fmla="*/ 38 h 129"/>
                <a:gd name="T42" fmla="*/ 96 w 112"/>
                <a:gd name="T43" fmla="*/ 45 h 129"/>
                <a:gd name="T44" fmla="*/ 91 w 112"/>
                <a:gd name="T45" fmla="*/ 53 h 129"/>
                <a:gd name="T46" fmla="*/ 86 w 112"/>
                <a:gd name="T47" fmla="*/ 59 h 129"/>
                <a:gd name="T48" fmla="*/ 81 w 112"/>
                <a:gd name="T49" fmla="*/ 66 h 129"/>
                <a:gd name="T50" fmla="*/ 76 w 112"/>
                <a:gd name="T51" fmla="*/ 72 h 129"/>
                <a:gd name="T52" fmla="*/ 71 w 112"/>
                <a:gd name="T53" fmla="*/ 78 h 129"/>
                <a:gd name="T54" fmla="*/ 66 w 112"/>
                <a:gd name="T55" fmla="*/ 83 h 129"/>
                <a:gd name="T56" fmla="*/ 62 w 112"/>
                <a:gd name="T57" fmla="*/ 88 h 129"/>
                <a:gd name="T58" fmla="*/ 57 w 112"/>
                <a:gd name="T59" fmla="*/ 92 h 129"/>
                <a:gd name="T60" fmla="*/ 53 w 112"/>
                <a:gd name="T61" fmla="*/ 97 h 129"/>
                <a:gd name="T62" fmla="*/ 48 w 112"/>
                <a:gd name="T63" fmla="*/ 101 h 129"/>
                <a:gd name="T64" fmla="*/ 44 w 112"/>
                <a:gd name="T65" fmla="*/ 105 h 129"/>
                <a:gd name="T66" fmla="*/ 40 w 112"/>
                <a:gd name="T67" fmla="*/ 107 h 129"/>
                <a:gd name="T68" fmla="*/ 37 w 112"/>
                <a:gd name="T69" fmla="*/ 111 h 129"/>
                <a:gd name="T70" fmla="*/ 29 w 112"/>
                <a:gd name="T71" fmla="*/ 116 h 129"/>
                <a:gd name="T72" fmla="*/ 21 w 112"/>
                <a:gd name="T73" fmla="*/ 120 h 129"/>
                <a:gd name="T74" fmla="*/ 16 w 112"/>
                <a:gd name="T75" fmla="*/ 124 h 129"/>
                <a:gd name="T76" fmla="*/ 11 w 112"/>
                <a:gd name="T77" fmla="*/ 126 h 129"/>
                <a:gd name="T78" fmla="*/ 8 w 112"/>
                <a:gd name="T79" fmla="*/ 128 h 129"/>
                <a:gd name="T80" fmla="*/ 4 w 112"/>
                <a:gd name="T81" fmla="*/ 129 h 129"/>
                <a:gd name="T82" fmla="*/ 2 w 112"/>
                <a:gd name="T83" fmla="*/ 129 h 129"/>
                <a:gd name="T84" fmla="*/ 1 w 112"/>
                <a:gd name="T85" fmla="*/ 128 h 129"/>
                <a:gd name="T86" fmla="*/ 0 w 112"/>
                <a:gd name="T87" fmla="*/ 126 h 129"/>
                <a:gd name="T88" fmla="*/ 0 w 112"/>
                <a:gd name="T89" fmla="*/ 125 h 129"/>
                <a:gd name="T90" fmla="*/ 1 w 112"/>
                <a:gd name="T91" fmla="*/ 124 h 129"/>
                <a:gd name="T92" fmla="*/ 2 w 112"/>
                <a:gd name="T93" fmla="*/ 121 h 129"/>
                <a:gd name="T94" fmla="*/ 5 w 112"/>
                <a:gd name="T95" fmla="*/ 117 h 129"/>
                <a:gd name="T96" fmla="*/ 8 w 112"/>
                <a:gd name="T97" fmla="*/ 114 h 129"/>
                <a:gd name="T98" fmla="*/ 11 w 112"/>
                <a:gd name="T99" fmla="*/ 110 h 129"/>
                <a:gd name="T100" fmla="*/ 16 w 112"/>
                <a:gd name="T101" fmla="*/ 106 h 129"/>
                <a:gd name="T102" fmla="*/ 16 w 112"/>
                <a:gd name="T103" fmla="*/ 10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2" h="129">
                  <a:moveTo>
                    <a:pt x="16" y="106"/>
                  </a:moveTo>
                  <a:lnTo>
                    <a:pt x="19" y="104"/>
                  </a:lnTo>
                  <a:lnTo>
                    <a:pt x="21" y="100"/>
                  </a:lnTo>
                  <a:lnTo>
                    <a:pt x="25" y="96"/>
                  </a:lnTo>
                  <a:lnTo>
                    <a:pt x="29" y="92"/>
                  </a:lnTo>
                  <a:lnTo>
                    <a:pt x="33" y="87"/>
                  </a:lnTo>
                  <a:lnTo>
                    <a:pt x="37" y="82"/>
                  </a:lnTo>
                  <a:lnTo>
                    <a:pt x="42" y="76"/>
                  </a:lnTo>
                  <a:lnTo>
                    <a:pt x="47" y="69"/>
                  </a:lnTo>
                  <a:lnTo>
                    <a:pt x="52" y="63"/>
                  </a:lnTo>
                  <a:lnTo>
                    <a:pt x="57" y="55"/>
                  </a:lnTo>
                  <a:lnTo>
                    <a:pt x="63" y="48"/>
                  </a:lnTo>
                  <a:lnTo>
                    <a:pt x="69" y="39"/>
                  </a:lnTo>
                  <a:lnTo>
                    <a:pt x="76" y="30"/>
                  </a:lnTo>
                  <a:lnTo>
                    <a:pt x="83" y="20"/>
                  </a:lnTo>
                  <a:lnTo>
                    <a:pt x="90" y="11"/>
                  </a:lnTo>
                  <a:lnTo>
                    <a:pt x="97" y="0"/>
                  </a:lnTo>
                  <a:lnTo>
                    <a:pt x="105" y="11"/>
                  </a:lnTo>
                  <a:lnTo>
                    <a:pt x="112" y="23"/>
                  </a:lnTo>
                  <a:lnTo>
                    <a:pt x="107" y="30"/>
                  </a:lnTo>
                  <a:lnTo>
                    <a:pt x="101" y="38"/>
                  </a:lnTo>
                  <a:lnTo>
                    <a:pt x="96" y="45"/>
                  </a:lnTo>
                  <a:lnTo>
                    <a:pt x="91" y="53"/>
                  </a:lnTo>
                  <a:lnTo>
                    <a:pt x="86" y="59"/>
                  </a:lnTo>
                  <a:lnTo>
                    <a:pt x="81" y="66"/>
                  </a:lnTo>
                  <a:lnTo>
                    <a:pt x="76" y="72"/>
                  </a:lnTo>
                  <a:lnTo>
                    <a:pt x="71" y="78"/>
                  </a:lnTo>
                  <a:lnTo>
                    <a:pt x="66" y="83"/>
                  </a:lnTo>
                  <a:lnTo>
                    <a:pt x="62" y="88"/>
                  </a:lnTo>
                  <a:lnTo>
                    <a:pt x="57" y="92"/>
                  </a:lnTo>
                  <a:lnTo>
                    <a:pt x="53" y="97"/>
                  </a:lnTo>
                  <a:lnTo>
                    <a:pt x="48" y="101"/>
                  </a:lnTo>
                  <a:lnTo>
                    <a:pt x="44" y="105"/>
                  </a:lnTo>
                  <a:lnTo>
                    <a:pt x="40" y="107"/>
                  </a:lnTo>
                  <a:lnTo>
                    <a:pt x="37" y="111"/>
                  </a:lnTo>
                  <a:lnTo>
                    <a:pt x="29" y="116"/>
                  </a:lnTo>
                  <a:lnTo>
                    <a:pt x="21" y="120"/>
                  </a:lnTo>
                  <a:lnTo>
                    <a:pt x="16" y="124"/>
                  </a:lnTo>
                  <a:lnTo>
                    <a:pt x="11" y="126"/>
                  </a:lnTo>
                  <a:lnTo>
                    <a:pt x="8" y="128"/>
                  </a:lnTo>
                  <a:lnTo>
                    <a:pt x="4" y="129"/>
                  </a:lnTo>
                  <a:lnTo>
                    <a:pt x="2" y="129"/>
                  </a:lnTo>
                  <a:lnTo>
                    <a:pt x="1" y="128"/>
                  </a:lnTo>
                  <a:lnTo>
                    <a:pt x="0" y="126"/>
                  </a:lnTo>
                  <a:lnTo>
                    <a:pt x="0" y="125"/>
                  </a:lnTo>
                  <a:lnTo>
                    <a:pt x="1" y="124"/>
                  </a:lnTo>
                  <a:lnTo>
                    <a:pt x="2" y="121"/>
                  </a:lnTo>
                  <a:lnTo>
                    <a:pt x="5" y="117"/>
                  </a:lnTo>
                  <a:lnTo>
                    <a:pt x="8" y="114"/>
                  </a:lnTo>
                  <a:lnTo>
                    <a:pt x="11" y="110"/>
                  </a:lnTo>
                  <a:lnTo>
                    <a:pt x="16" y="106"/>
                  </a:lnTo>
                  <a:lnTo>
                    <a:pt x="16" y="10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462"/>
            <p:cNvSpPr/>
            <p:nvPr/>
          </p:nvSpPr>
          <p:spPr bwMode="auto">
            <a:xfrm>
              <a:off x="1874838" y="1179513"/>
              <a:ext cx="111125" cy="141288"/>
            </a:xfrm>
            <a:custGeom>
              <a:avLst/>
              <a:gdLst>
                <a:gd name="T0" fmla="*/ 35 w 70"/>
                <a:gd name="T1" fmla="*/ 0 h 89"/>
                <a:gd name="T2" fmla="*/ 41 w 70"/>
                <a:gd name="T3" fmla="*/ 0 h 89"/>
                <a:gd name="T4" fmla="*/ 43 w 70"/>
                <a:gd name="T5" fmla="*/ 2 h 89"/>
                <a:gd name="T6" fmla="*/ 46 w 70"/>
                <a:gd name="T7" fmla="*/ 2 h 89"/>
                <a:gd name="T8" fmla="*/ 50 w 70"/>
                <a:gd name="T9" fmla="*/ 3 h 89"/>
                <a:gd name="T10" fmla="*/ 52 w 70"/>
                <a:gd name="T11" fmla="*/ 5 h 89"/>
                <a:gd name="T12" fmla="*/ 55 w 70"/>
                <a:gd name="T13" fmla="*/ 7 h 89"/>
                <a:gd name="T14" fmla="*/ 57 w 70"/>
                <a:gd name="T15" fmla="*/ 9 h 89"/>
                <a:gd name="T16" fmla="*/ 62 w 70"/>
                <a:gd name="T17" fmla="*/ 14 h 89"/>
                <a:gd name="T18" fmla="*/ 65 w 70"/>
                <a:gd name="T19" fmla="*/ 17 h 89"/>
                <a:gd name="T20" fmla="*/ 67 w 70"/>
                <a:gd name="T21" fmla="*/ 19 h 89"/>
                <a:gd name="T22" fmla="*/ 69 w 70"/>
                <a:gd name="T23" fmla="*/ 22 h 89"/>
                <a:gd name="T24" fmla="*/ 70 w 70"/>
                <a:gd name="T25" fmla="*/ 23 h 89"/>
                <a:gd name="T26" fmla="*/ 70 w 70"/>
                <a:gd name="T27" fmla="*/ 26 h 89"/>
                <a:gd name="T28" fmla="*/ 70 w 70"/>
                <a:gd name="T29" fmla="*/ 27 h 89"/>
                <a:gd name="T30" fmla="*/ 70 w 70"/>
                <a:gd name="T31" fmla="*/ 29 h 89"/>
                <a:gd name="T32" fmla="*/ 69 w 70"/>
                <a:gd name="T33" fmla="*/ 32 h 89"/>
                <a:gd name="T34" fmla="*/ 66 w 70"/>
                <a:gd name="T35" fmla="*/ 36 h 89"/>
                <a:gd name="T36" fmla="*/ 62 w 70"/>
                <a:gd name="T37" fmla="*/ 40 h 89"/>
                <a:gd name="T38" fmla="*/ 57 w 70"/>
                <a:gd name="T39" fmla="*/ 45 h 89"/>
                <a:gd name="T40" fmla="*/ 52 w 70"/>
                <a:gd name="T41" fmla="*/ 50 h 89"/>
                <a:gd name="T42" fmla="*/ 45 w 70"/>
                <a:gd name="T43" fmla="*/ 55 h 89"/>
                <a:gd name="T44" fmla="*/ 37 w 70"/>
                <a:gd name="T45" fmla="*/ 61 h 89"/>
                <a:gd name="T46" fmla="*/ 30 w 70"/>
                <a:gd name="T47" fmla="*/ 69 h 89"/>
                <a:gd name="T48" fmla="*/ 23 w 70"/>
                <a:gd name="T49" fmla="*/ 74 h 89"/>
                <a:gd name="T50" fmla="*/ 17 w 70"/>
                <a:gd name="T51" fmla="*/ 79 h 89"/>
                <a:gd name="T52" fmla="*/ 12 w 70"/>
                <a:gd name="T53" fmla="*/ 84 h 89"/>
                <a:gd name="T54" fmla="*/ 8 w 70"/>
                <a:gd name="T55" fmla="*/ 86 h 89"/>
                <a:gd name="T56" fmla="*/ 6 w 70"/>
                <a:gd name="T57" fmla="*/ 88 h 89"/>
                <a:gd name="T58" fmla="*/ 3 w 70"/>
                <a:gd name="T59" fmla="*/ 89 h 89"/>
                <a:gd name="T60" fmla="*/ 2 w 70"/>
                <a:gd name="T61" fmla="*/ 89 h 89"/>
                <a:gd name="T62" fmla="*/ 2 w 70"/>
                <a:gd name="T63" fmla="*/ 88 h 89"/>
                <a:gd name="T64" fmla="*/ 0 w 70"/>
                <a:gd name="T65" fmla="*/ 86 h 89"/>
                <a:gd name="T66" fmla="*/ 2 w 70"/>
                <a:gd name="T67" fmla="*/ 84 h 89"/>
                <a:gd name="T68" fmla="*/ 2 w 70"/>
                <a:gd name="T69" fmla="*/ 82 h 89"/>
                <a:gd name="T70" fmla="*/ 3 w 70"/>
                <a:gd name="T71" fmla="*/ 80 h 89"/>
                <a:gd name="T72" fmla="*/ 4 w 70"/>
                <a:gd name="T73" fmla="*/ 76 h 89"/>
                <a:gd name="T74" fmla="*/ 7 w 70"/>
                <a:gd name="T75" fmla="*/ 72 h 89"/>
                <a:gd name="T76" fmla="*/ 9 w 70"/>
                <a:gd name="T77" fmla="*/ 69 h 89"/>
                <a:gd name="T78" fmla="*/ 14 w 70"/>
                <a:gd name="T79" fmla="*/ 60 h 89"/>
                <a:gd name="T80" fmla="*/ 19 w 70"/>
                <a:gd name="T81" fmla="*/ 51 h 89"/>
                <a:gd name="T82" fmla="*/ 23 w 70"/>
                <a:gd name="T83" fmla="*/ 43 h 89"/>
                <a:gd name="T84" fmla="*/ 27 w 70"/>
                <a:gd name="T85" fmla="*/ 34 h 89"/>
                <a:gd name="T86" fmla="*/ 31 w 70"/>
                <a:gd name="T87" fmla="*/ 27 h 89"/>
                <a:gd name="T88" fmla="*/ 32 w 70"/>
                <a:gd name="T89" fmla="*/ 24 h 89"/>
                <a:gd name="T90" fmla="*/ 32 w 70"/>
                <a:gd name="T91" fmla="*/ 21 h 89"/>
                <a:gd name="T92" fmla="*/ 33 w 70"/>
                <a:gd name="T93" fmla="*/ 18 h 89"/>
                <a:gd name="T94" fmla="*/ 33 w 70"/>
                <a:gd name="T95" fmla="*/ 15 h 89"/>
                <a:gd name="T96" fmla="*/ 33 w 70"/>
                <a:gd name="T97" fmla="*/ 13 h 89"/>
                <a:gd name="T98" fmla="*/ 32 w 70"/>
                <a:gd name="T99" fmla="*/ 9 h 89"/>
                <a:gd name="T100" fmla="*/ 32 w 70"/>
                <a:gd name="T101" fmla="*/ 7 h 89"/>
                <a:gd name="T102" fmla="*/ 31 w 70"/>
                <a:gd name="T103" fmla="*/ 5 h 89"/>
                <a:gd name="T104" fmla="*/ 31 w 70"/>
                <a:gd name="T105" fmla="*/ 3 h 89"/>
                <a:gd name="T106" fmla="*/ 31 w 70"/>
                <a:gd name="T107" fmla="*/ 2 h 89"/>
                <a:gd name="T108" fmla="*/ 31 w 70"/>
                <a:gd name="T109" fmla="*/ 2 h 89"/>
                <a:gd name="T110" fmla="*/ 32 w 70"/>
                <a:gd name="T111" fmla="*/ 0 h 89"/>
                <a:gd name="T112" fmla="*/ 33 w 70"/>
                <a:gd name="T113" fmla="*/ 0 h 89"/>
                <a:gd name="T114" fmla="*/ 35 w 70"/>
                <a:gd name="T115" fmla="*/ 0 h 89"/>
                <a:gd name="T116" fmla="*/ 35 w 70"/>
                <a:gd name="T11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0" h="89">
                  <a:moveTo>
                    <a:pt x="35" y="0"/>
                  </a:moveTo>
                  <a:lnTo>
                    <a:pt x="41" y="0"/>
                  </a:lnTo>
                  <a:lnTo>
                    <a:pt x="43" y="2"/>
                  </a:lnTo>
                  <a:lnTo>
                    <a:pt x="46" y="2"/>
                  </a:lnTo>
                  <a:lnTo>
                    <a:pt x="50" y="3"/>
                  </a:lnTo>
                  <a:lnTo>
                    <a:pt x="52" y="5"/>
                  </a:lnTo>
                  <a:lnTo>
                    <a:pt x="55" y="7"/>
                  </a:lnTo>
                  <a:lnTo>
                    <a:pt x="57" y="9"/>
                  </a:lnTo>
                  <a:lnTo>
                    <a:pt x="62" y="14"/>
                  </a:lnTo>
                  <a:lnTo>
                    <a:pt x="65" y="17"/>
                  </a:lnTo>
                  <a:lnTo>
                    <a:pt x="67" y="19"/>
                  </a:lnTo>
                  <a:lnTo>
                    <a:pt x="69" y="22"/>
                  </a:lnTo>
                  <a:lnTo>
                    <a:pt x="70" y="23"/>
                  </a:lnTo>
                  <a:lnTo>
                    <a:pt x="70" y="26"/>
                  </a:lnTo>
                  <a:lnTo>
                    <a:pt x="70" y="27"/>
                  </a:lnTo>
                  <a:lnTo>
                    <a:pt x="70" y="29"/>
                  </a:lnTo>
                  <a:lnTo>
                    <a:pt x="69" y="32"/>
                  </a:lnTo>
                  <a:lnTo>
                    <a:pt x="66" y="36"/>
                  </a:lnTo>
                  <a:lnTo>
                    <a:pt x="62" y="40"/>
                  </a:lnTo>
                  <a:lnTo>
                    <a:pt x="57" y="45"/>
                  </a:lnTo>
                  <a:lnTo>
                    <a:pt x="52" y="50"/>
                  </a:lnTo>
                  <a:lnTo>
                    <a:pt x="45" y="55"/>
                  </a:lnTo>
                  <a:lnTo>
                    <a:pt x="37" y="61"/>
                  </a:lnTo>
                  <a:lnTo>
                    <a:pt x="30" y="69"/>
                  </a:lnTo>
                  <a:lnTo>
                    <a:pt x="23" y="74"/>
                  </a:lnTo>
                  <a:lnTo>
                    <a:pt x="17" y="79"/>
                  </a:lnTo>
                  <a:lnTo>
                    <a:pt x="12" y="84"/>
                  </a:lnTo>
                  <a:lnTo>
                    <a:pt x="8" y="86"/>
                  </a:lnTo>
                  <a:lnTo>
                    <a:pt x="6" y="88"/>
                  </a:lnTo>
                  <a:lnTo>
                    <a:pt x="3" y="89"/>
                  </a:lnTo>
                  <a:lnTo>
                    <a:pt x="2" y="89"/>
                  </a:lnTo>
                  <a:lnTo>
                    <a:pt x="2" y="88"/>
                  </a:lnTo>
                  <a:lnTo>
                    <a:pt x="0" y="86"/>
                  </a:lnTo>
                  <a:lnTo>
                    <a:pt x="2" y="84"/>
                  </a:lnTo>
                  <a:lnTo>
                    <a:pt x="2" y="82"/>
                  </a:lnTo>
                  <a:lnTo>
                    <a:pt x="3" y="80"/>
                  </a:lnTo>
                  <a:lnTo>
                    <a:pt x="4" y="76"/>
                  </a:lnTo>
                  <a:lnTo>
                    <a:pt x="7" y="72"/>
                  </a:lnTo>
                  <a:lnTo>
                    <a:pt x="9" y="69"/>
                  </a:lnTo>
                  <a:lnTo>
                    <a:pt x="14" y="60"/>
                  </a:lnTo>
                  <a:lnTo>
                    <a:pt x="19" y="51"/>
                  </a:lnTo>
                  <a:lnTo>
                    <a:pt x="23" y="43"/>
                  </a:lnTo>
                  <a:lnTo>
                    <a:pt x="27" y="34"/>
                  </a:lnTo>
                  <a:lnTo>
                    <a:pt x="31" y="27"/>
                  </a:lnTo>
                  <a:lnTo>
                    <a:pt x="32" y="24"/>
                  </a:lnTo>
                  <a:lnTo>
                    <a:pt x="32" y="21"/>
                  </a:lnTo>
                  <a:lnTo>
                    <a:pt x="33" y="18"/>
                  </a:lnTo>
                  <a:lnTo>
                    <a:pt x="33" y="15"/>
                  </a:lnTo>
                  <a:lnTo>
                    <a:pt x="33" y="13"/>
                  </a:lnTo>
                  <a:lnTo>
                    <a:pt x="32" y="9"/>
                  </a:lnTo>
                  <a:lnTo>
                    <a:pt x="32" y="7"/>
                  </a:lnTo>
                  <a:lnTo>
                    <a:pt x="31" y="5"/>
                  </a:lnTo>
                  <a:lnTo>
                    <a:pt x="31" y="3"/>
                  </a:lnTo>
                  <a:lnTo>
                    <a:pt x="31" y="2"/>
                  </a:lnTo>
                  <a:lnTo>
                    <a:pt x="31" y="2"/>
                  </a:lnTo>
                  <a:lnTo>
                    <a:pt x="32" y="0"/>
                  </a:lnTo>
                  <a:lnTo>
                    <a:pt x="33" y="0"/>
                  </a:lnTo>
                  <a:lnTo>
                    <a:pt x="35" y="0"/>
                  </a:lnTo>
                  <a:lnTo>
                    <a:pt x="35" y="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463"/>
            <p:cNvSpPr/>
            <p:nvPr/>
          </p:nvSpPr>
          <p:spPr bwMode="auto">
            <a:xfrm>
              <a:off x="1787526" y="1062038"/>
              <a:ext cx="79375" cy="604838"/>
            </a:xfrm>
            <a:custGeom>
              <a:avLst/>
              <a:gdLst>
                <a:gd name="T0" fmla="*/ 10 w 50"/>
                <a:gd name="T1" fmla="*/ 35 h 381"/>
                <a:gd name="T2" fmla="*/ 6 w 50"/>
                <a:gd name="T3" fmla="*/ 23 h 381"/>
                <a:gd name="T4" fmla="*/ 4 w 50"/>
                <a:gd name="T5" fmla="*/ 12 h 381"/>
                <a:gd name="T6" fmla="*/ 0 w 50"/>
                <a:gd name="T7" fmla="*/ 6 h 381"/>
                <a:gd name="T8" fmla="*/ 2 w 50"/>
                <a:gd name="T9" fmla="*/ 2 h 381"/>
                <a:gd name="T10" fmla="*/ 9 w 50"/>
                <a:gd name="T11" fmla="*/ 0 h 381"/>
                <a:gd name="T12" fmla="*/ 18 w 50"/>
                <a:gd name="T13" fmla="*/ 0 h 381"/>
                <a:gd name="T14" fmla="*/ 29 w 50"/>
                <a:gd name="T15" fmla="*/ 5 h 381"/>
                <a:gd name="T16" fmla="*/ 42 w 50"/>
                <a:gd name="T17" fmla="*/ 14 h 381"/>
                <a:gd name="T18" fmla="*/ 49 w 50"/>
                <a:gd name="T19" fmla="*/ 21 h 381"/>
                <a:gd name="T20" fmla="*/ 49 w 50"/>
                <a:gd name="T21" fmla="*/ 30 h 381"/>
                <a:gd name="T22" fmla="*/ 47 w 50"/>
                <a:gd name="T23" fmla="*/ 43 h 381"/>
                <a:gd name="T24" fmla="*/ 44 w 50"/>
                <a:gd name="T25" fmla="*/ 60 h 381"/>
                <a:gd name="T26" fmla="*/ 43 w 50"/>
                <a:gd name="T27" fmla="*/ 74 h 381"/>
                <a:gd name="T28" fmla="*/ 42 w 50"/>
                <a:gd name="T29" fmla="*/ 92 h 381"/>
                <a:gd name="T30" fmla="*/ 40 w 50"/>
                <a:gd name="T31" fmla="*/ 114 h 381"/>
                <a:gd name="T32" fmla="*/ 38 w 50"/>
                <a:gd name="T33" fmla="*/ 138 h 381"/>
                <a:gd name="T34" fmla="*/ 37 w 50"/>
                <a:gd name="T35" fmla="*/ 167 h 381"/>
                <a:gd name="T36" fmla="*/ 35 w 50"/>
                <a:gd name="T37" fmla="*/ 199 h 381"/>
                <a:gd name="T38" fmla="*/ 34 w 50"/>
                <a:gd name="T39" fmla="*/ 236 h 381"/>
                <a:gd name="T40" fmla="*/ 33 w 50"/>
                <a:gd name="T41" fmla="*/ 273 h 381"/>
                <a:gd name="T42" fmla="*/ 31 w 50"/>
                <a:gd name="T43" fmla="*/ 303 h 381"/>
                <a:gd name="T44" fmla="*/ 31 w 50"/>
                <a:gd name="T45" fmla="*/ 328 h 381"/>
                <a:gd name="T46" fmla="*/ 30 w 50"/>
                <a:gd name="T47" fmla="*/ 346 h 381"/>
                <a:gd name="T48" fmla="*/ 29 w 50"/>
                <a:gd name="T49" fmla="*/ 359 h 381"/>
                <a:gd name="T50" fmla="*/ 28 w 50"/>
                <a:gd name="T51" fmla="*/ 370 h 381"/>
                <a:gd name="T52" fmla="*/ 24 w 50"/>
                <a:gd name="T53" fmla="*/ 378 h 381"/>
                <a:gd name="T54" fmla="*/ 21 w 50"/>
                <a:gd name="T55" fmla="*/ 381 h 381"/>
                <a:gd name="T56" fmla="*/ 18 w 50"/>
                <a:gd name="T57" fmla="*/ 379 h 381"/>
                <a:gd name="T58" fmla="*/ 13 w 50"/>
                <a:gd name="T59" fmla="*/ 371 h 381"/>
                <a:gd name="T60" fmla="*/ 5 w 50"/>
                <a:gd name="T61" fmla="*/ 356 h 381"/>
                <a:gd name="T62" fmla="*/ 2 w 50"/>
                <a:gd name="T63" fmla="*/ 346 h 381"/>
                <a:gd name="T64" fmla="*/ 4 w 50"/>
                <a:gd name="T65" fmla="*/ 337 h 381"/>
                <a:gd name="T66" fmla="*/ 5 w 50"/>
                <a:gd name="T67" fmla="*/ 325 h 381"/>
                <a:gd name="T68" fmla="*/ 7 w 50"/>
                <a:gd name="T69" fmla="*/ 307 h 381"/>
                <a:gd name="T70" fmla="*/ 11 w 50"/>
                <a:gd name="T71" fmla="*/ 285 h 381"/>
                <a:gd name="T72" fmla="*/ 13 w 50"/>
                <a:gd name="T73" fmla="*/ 268 h 381"/>
                <a:gd name="T74" fmla="*/ 14 w 50"/>
                <a:gd name="T75" fmla="*/ 247 h 381"/>
                <a:gd name="T76" fmla="*/ 15 w 50"/>
                <a:gd name="T77" fmla="*/ 223 h 381"/>
                <a:gd name="T78" fmla="*/ 16 w 50"/>
                <a:gd name="T79" fmla="*/ 194 h 381"/>
                <a:gd name="T80" fmla="*/ 16 w 50"/>
                <a:gd name="T81" fmla="*/ 163 h 381"/>
                <a:gd name="T82" fmla="*/ 15 w 50"/>
                <a:gd name="T83" fmla="*/ 130 h 381"/>
                <a:gd name="T84" fmla="*/ 14 w 50"/>
                <a:gd name="T85" fmla="*/ 103 h 381"/>
                <a:gd name="T86" fmla="*/ 14 w 50"/>
                <a:gd name="T87" fmla="*/ 81 h 381"/>
                <a:gd name="T88" fmla="*/ 13 w 50"/>
                <a:gd name="T89" fmla="*/ 63 h 381"/>
                <a:gd name="T90" fmla="*/ 11 w 50"/>
                <a:gd name="T91" fmla="*/ 5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0" h="381">
                  <a:moveTo>
                    <a:pt x="11" y="47"/>
                  </a:moveTo>
                  <a:lnTo>
                    <a:pt x="10" y="40"/>
                  </a:lnTo>
                  <a:lnTo>
                    <a:pt x="10" y="35"/>
                  </a:lnTo>
                  <a:lnTo>
                    <a:pt x="9" y="30"/>
                  </a:lnTo>
                  <a:lnTo>
                    <a:pt x="7" y="26"/>
                  </a:lnTo>
                  <a:lnTo>
                    <a:pt x="6" y="23"/>
                  </a:lnTo>
                  <a:lnTo>
                    <a:pt x="5" y="19"/>
                  </a:lnTo>
                  <a:lnTo>
                    <a:pt x="5" y="15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1" y="7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2"/>
                  </a:lnTo>
                  <a:lnTo>
                    <a:pt x="4" y="1"/>
                  </a:lnTo>
                  <a:lnTo>
                    <a:pt x="6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25" y="2"/>
                  </a:lnTo>
                  <a:lnTo>
                    <a:pt x="29" y="5"/>
                  </a:lnTo>
                  <a:lnTo>
                    <a:pt x="34" y="7"/>
                  </a:lnTo>
                  <a:lnTo>
                    <a:pt x="38" y="10"/>
                  </a:lnTo>
                  <a:lnTo>
                    <a:pt x="42" y="14"/>
                  </a:lnTo>
                  <a:lnTo>
                    <a:pt x="45" y="16"/>
                  </a:lnTo>
                  <a:lnTo>
                    <a:pt x="48" y="19"/>
                  </a:lnTo>
                  <a:lnTo>
                    <a:pt x="49" y="21"/>
                  </a:lnTo>
                  <a:lnTo>
                    <a:pt x="49" y="24"/>
                  </a:lnTo>
                  <a:lnTo>
                    <a:pt x="50" y="26"/>
                  </a:lnTo>
                  <a:lnTo>
                    <a:pt x="49" y="30"/>
                  </a:lnTo>
                  <a:lnTo>
                    <a:pt x="48" y="33"/>
                  </a:lnTo>
                  <a:lnTo>
                    <a:pt x="48" y="38"/>
                  </a:lnTo>
                  <a:lnTo>
                    <a:pt x="47" y="43"/>
                  </a:lnTo>
                  <a:lnTo>
                    <a:pt x="45" y="49"/>
                  </a:lnTo>
                  <a:lnTo>
                    <a:pt x="44" y="57"/>
                  </a:lnTo>
                  <a:lnTo>
                    <a:pt x="44" y="60"/>
                  </a:lnTo>
                  <a:lnTo>
                    <a:pt x="44" y="65"/>
                  </a:lnTo>
                  <a:lnTo>
                    <a:pt x="43" y="69"/>
                  </a:lnTo>
                  <a:lnTo>
                    <a:pt x="43" y="74"/>
                  </a:lnTo>
                  <a:lnTo>
                    <a:pt x="42" y="81"/>
                  </a:lnTo>
                  <a:lnTo>
                    <a:pt x="42" y="86"/>
                  </a:lnTo>
                  <a:lnTo>
                    <a:pt x="42" y="92"/>
                  </a:lnTo>
                  <a:lnTo>
                    <a:pt x="40" y="98"/>
                  </a:lnTo>
                  <a:lnTo>
                    <a:pt x="40" y="106"/>
                  </a:lnTo>
                  <a:lnTo>
                    <a:pt x="40" y="114"/>
                  </a:lnTo>
                  <a:lnTo>
                    <a:pt x="39" y="121"/>
                  </a:lnTo>
                  <a:lnTo>
                    <a:pt x="39" y="130"/>
                  </a:lnTo>
                  <a:lnTo>
                    <a:pt x="38" y="138"/>
                  </a:lnTo>
                  <a:lnTo>
                    <a:pt x="38" y="148"/>
                  </a:lnTo>
                  <a:lnTo>
                    <a:pt x="38" y="156"/>
                  </a:lnTo>
                  <a:lnTo>
                    <a:pt x="37" y="167"/>
                  </a:lnTo>
                  <a:lnTo>
                    <a:pt x="37" y="177"/>
                  </a:lnTo>
                  <a:lnTo>
                    <a:pt x="37" y="188"/>
                  </a:lnTo>
                  <a:lnTo>
                    <a:pt x="35" y="199"/>
                  </a:lnTo>
                  <a:lnTo>
                    <a:pt x="35" y="211"/>
                  </a:lnTo>
                  <a:lnTo>
                    <a:pt x="34" y="223"/>
                  </a:lnTo>
                  <a:lnTo>
                    <a:pt x="34" y="236"/>
                  </a:lnTo>
                  <a:lnTo>
                    <a:pt x="34" y="249"/>
                  </a:lnTo>
                  <a:lnTo>
                    <a:pt x="33" y="261"/>
                  </a:lnTo>
                  <a:lnTo>
                    <a:pt x="33" y="273"/>
                  </a:lnTo>
                  <a:lnTo>
                    <a:pt x="33" y="284"/>
                  </a:lnTo>
                  <a:lnTo>
                    <a:pt x="33" y="294"/>
                  </a:lnTo>
                  <a:lnTo>
                    <a:pt x="31" y="303"/>
                  </a:lnTo>
                  <a:lnTo>
                    <a:pt x="31" y="312"/>
                  </a:lnTo>
                  <a:lnTo>
                    <a:pt x="31" y="321"/>
                  </a:lnTo>
                  <a:lnTo>
                    <a:pt x="31" y="328"/>
                  </a:lnTo>
                  <a:lnTo>
                    <a:pt x="31" y="335"/>
                  </a:lnTo>
                  <a:lnTo>
                    <a:pt x="30" y="341"/>
                  </a:lnTo>
                  <a:lnTo>
                    <a:pt x="30" y="346"/>
                  </a:lnTo>
                  <a:lnTo>
                    <a:pt x="30" y="351"/>
                  </a:lnTo>
                  <a:lnTo>
                    <a:pt x="30" y="355"/>
                  </a:lnTo>
                  <a:lnTo>
                    <a:pt x="29" y="359"/>
                  </a:lnTo>
                  <a:lnTo>
                    <a:pt x="29" y="361"/>
                  </a:lnTo>
                  <a:lnTo>
                    <a:pt x="28" y="365"/>
                  </a:lnTo>
                  <a:lnTo>
                    <a:pt x="28" y="370"/>
                  </a:lnTo>
                  <a:lnTo>
                    <a:pt x="26" y="373"/>
                  </a:lnTo>
                  <a:lnTo>
                    <a:pt x="25" y="375"/>
                  </a:lnTo>
                  <a:lnTo>
                    <a:pt x="24" y="378"/>
                  </a:lnTo>
                  <a:lnTo>
                    <a:pt x="24" y="379"/>
                  </a:lnTo>
                  <a:lnTo>
                    <a:pt x="23" y="380"/>
                  </a:lnTo>
                  <a:lnTo>
                    <a:pt x="21" y="381"/>
                  </a:lnTo>
                  <a:lnTo>
                    <a:pt x="20" y="380"/>
                  </a:lnTo>
                  <a:lnTo>
                    <a:pt x="19" y="380"/>
                  </a:lnTo>
                  <a:lnTo>
                    <a:pt x="18" y="379"/>
                  </a:lnTo>
                  <a:lnTo>
                    <a:pt x="16" y="376"/>
                  </a:lnTo>
                  <a:lnTo>
                    <a:pt x="14" y="374"/>
                  </a:lnTo>
                  <a:lnTo>
                    <a:pt x="13" y="371"/>
                  </a:lnTo>
                  <a:lnTo>
                    <a:pt x="10" y="368"/>
                  </a:lnTo>
                  <a:lnTo>
                    <a:pt x="9" y="364"/>
                  </a:lnTo>
                  <a:lnTo>
                    <a:pt x="5" y="356"/>
                  </a:lnTo>
                  <a:lnTo>
                    <a:pt x="4" y="352"/>
                  </a:lnTo>
                  <a:lnTo>
                    <a:pt x="4" y="349"/>
                  </a:lnTo>
                  <a:lnTo>
                    <a:pt x="2" y="346"/>
                  </a:lnTo>
                  <a:lnTo>
                    <a:pt x="2" y="342"/>
                  </a:lnTo>
                  <a:lnTo>
                    <a:pt x="2" y="340"/>
                  </a:lnTo>
                  <a:lnTo>
                    <a:pt x="4" y="337"/>
                  </a:lnTo>
                  <a:lnTo>
                    <a:pt x="4" y="333"/>
                  </a:lnTo>
                  <a:lnTo>
                    <a:pt x="4" y="330"/>
                  </a:lnTo>
                  <a:lnTo>
                    <a:pt x="5" y="325"/>
                  </a:lnTo>
                  <a:lnTo>
                    <a:pt x="6" y="320"/>
                  </a:lnTo>
                  <a:lnTo>
                    <a:pt x="6" y="313"/>
                  </a:lnTo>
                  <a:lnTo>
                    <a:pt x="7" y="307"/>
                  </a:lnTo>
                  <a:lnTo>
                    <a:pt x="10" y="299"/>
                  </a:lnTo>
                  <a:lnTo>
                    <a:pt x="11" y="290"/>
                  </a:lnTo>
                  <a:lnTo>
                    <a:pt x="11" y="285"/>
                  </a:lnTo>
                  <a:lnTo>
                    <a:pt x="13" y="280"/>
                  </a:lnTo>
                  <a:lnTo>
                    <a:pt x="13" y="274"/>
                  </a:lnTo>
                  <a:lnTo>
                    <a:pt x="13" y="268"/>
                  </a:lnTo>
                  <a:lnTo>
                    <a:pt x="14" y="261"/>
                  </a:lnTo>
                  <a:lnTo>
                    <a:pt x="14" y="255"/>
                  </a:lnTo>
                  <a:lnTo>
                    <a:pt x="14" y="247"/>
                  </a:lnTo>
                  <a:lnTo>
                    <a:pt x="15" y="240"/>
                  </a:lnTo>
                  <a:lnTo>
                    <a:pt x="15" y="232"/>
                  </a:lnTo>
                  <a:lnTo>
                    <a:pt x="15" y="223"/>
                  </a:lnTo>
                  <a:lnTo>
                    <a:pt x="15" y="215"/>
                  </a:lnTo>
                  <a:lnTo>
                    <a:pt x="16" y="205"/>
                  </a:lnTo>
                  <a:lnTo>
                    <a:pt x="16" y="194"/>
                  </a:lnTo>
                  <a:lnTo>
                    <a:pt x="16" y="184"/>
                  </a:lnTo>
                  <a:lnTo>
                    <a:pt x="16" y="174"/>
                  </a:lnTo>
                  <a:lnTo>
                    <a:pt x="16" y="163"/>
                  </a:lnTo>
                  <a:lnTo>
                    <a:pt x="16" y="151"/>
                  </a:lnTo>
                  <a:lnTo>
                    <a:pt x="15" y="140"/>
                  </a:lnTo>
                  <a:lnTo>
                    <a:pt x="15" y="130"/>
                  </a:lnTo>
                  <a:lnTo>
                    <a:pt x="15" y="121"/>
                  </a:lnTo>
                  <a:lnTo>
                    <a:pt x="15" y="112"/>
                  </a:lnTo>
                  <a:lnTo>
                    <a:pt x="14" y="103"/>
                  </a:lnTo>
                  <a:lnTo>
                    <a:pt x="14" y="96"/>
                  </a:lnTo>
                  <a:lnTo>
                    <a:pt x="14" y="88"/>
                  </a:lnTo>
                  <a:lnTo>
                    <a:pt x="14" y="81"/>
                  </a:lnTo>
                  <a:lnTo>
                    <a:pt x="14" y="74"/>
                  </a:lnTo>
                  <a:lnTo>
                    <a:pt x="13" y="69"/>
                  </a:lnTo>
                  <a:lnTo>
                    <a:pt x="13" y="63"/>
                  </a:lnTo>
                  <a:lnTo>
                    <a:pt x="13" y="59"/>
                  </a:lnTo>
                  <a:lnTo>
                    <a:pt x="13" y="54"/>
                  </a:lnTo>
                  <a:lnTo>
                    <a:pt x="11" y="50"/>
                  </a:lnTo>
                  <a:lnTo>
                    <a:pt x="11" y="47"/>
                  </a:lnTo>
                  <a:lnTo>
                    <a:pt x="11" y="47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" name="Freeform 453"/>
          <p:cNvSpPr/>
          <p:nvPr/>
        </p:nvSpPr>
        <p:spPr bwMode="auto">
          <a:xfrm>
            <a:off x="2028238" y="2582390"/>
            <a:ext cx="500309" cy="1383403"/>
          </a:xfrm>
          <a:custGeom>
            <a:avLst/>
            <a:gdLst>
              <a:gd name="T0" fmla="*/ 107 w 149"/>
              <a:gd name="T1" fmla="*/ 14 h 412"/>
              <a:gd name="T2" fmla="*/ 106 w 149"/>
              <a:gd name="T3" fmla="*/ 9 h 412"/>
              <a:gd name="T4" fmla="*/ 106 w 149"/>
              <a:gd name="T5" fmla="*/ 5 h 412"/>
              <a:gd name="T6" fmla="*/ 108 w 149"/>
              <a:gd name="T7" fmla="*/ 3 h 412"/>
              <a:gd name="T8" fmla="*/ 113 w 149"/>
              <a:gd name="T9" fmla="*/ 1 h 412"/>
              <a:gd name="T10" fmla="*/ 120 w 149"/>
              <a:gd name="T11" fmla="*/ 0 h 412"/>
              <a:gd name="T12" fmla="*/ 130 w 149"/>
              <a:gd name="T13" fmla="*/ 3 h 412"/>
              <a:gd name="T14" fmla="*/ 142 w 149"/>
              <a:gd name="T15" fmla="*/ 6 h 412"/>
              <a:gd name="T16" fmla="*/ 149 w 149"/>
              <a:gd name="T17" fmla="*/ 23 h 412"/>
              <a:gd name="T18" fmla="*/ 149 w 149"/>
              <a:gd name="T19" fmla="*/ 49 h 412"/>
              <a:gd name="T20" fmla="*/ 149 w 149"/>
              <a:gd name="T21" fmla="*/ 73 h 412"/>
              <a:gd name="T22" fmla="*/ 149 w 149"/>
              <a:gd name="T23" fmla="*/ 95 h 412"/>
              <a:gd name="T24" fmla="*/ 149 w 149"/>
              <a:gd name="T25" fmla="*/ 114 h 412"/>
              <a:gd name="T26" fmla="*/ 149 w 149"/>
              <a:gd name="T27" fmla="*/ 132 h 412"/>
              <a:gd name="T28" fmla="*/ 148 w 149"/>
              <a:gd name="T29" fmla="*/ 145 h 412"/>
              <a:gd name="T30" fmla="*/ 148 w 149"/>
              <a:gd name="T31" fmla="*/ 158 h 412"/>
              <a:gd name="T32" fmla="*/ 145 w 149"/>
              <a:gd name="T33" fmla="*/ 183 h 412"/>
              <a:gd name="T34" fmla="*/ 137 w 149"/>
              <a:gd name="T35" fmla="*/ 225 h 412"/>
              <a:gd name="T36" fmla="*/ 129 w 149"/>
              <a:gd name="T37" fmla="*/ 258 h 412"/>
              <a:gd name="T38" fmla="*/ 121 w 149"/>
              <a:gd name="T39" fmla="*/ 279 h 412"/>
              <a:gd name="T40" fmla="*/ 111 w 149"/>
              <a:gd name="T41" fmla="*/ 300 h 412"/>
              <a:gd name="T42" fmla="*/ 99 w 149"/>
              <a:gd name="T43" fmla="*/ 320 h 412"/>
              <a:gd name="T44" fmla="*/ 87 w 149"/>
              <a:gd name="T45" fmla="*/ 340 h 412"/>
              <a:gd name="T46" fmla="*/ 73 w 149"/>
              <a:gd name="T47" fmla="*/ 359 h 412"/>
              <a:gd name="T48" fmla="*/ 58 w 149"/>
              <a:gd name="T49" fmla="*/ 374 h 412"/>
              <a:gd name="T50" fmla="*/ 43 w 149"/>
              <a:gd name="T51" fmla="*/ 388 h 412"/>
              <a:gd name="T52" fmla="*/ 27 w 149"/>
              <a:gd name="T53" fmla="*/ 399 h 412"/>
              <a:gd name="T54" fmla="*/ 15 w 149"/>
              <a:gd name="T55" fmla="*/ 407 h 412"/>
              <a:gd name="T56" fmla="*/ 6 w 149"/>
              <a:gd name="T57" fmla="*/ 411 h 412"/>
              <a:gd name="T58" fmla="*/ 1 w 149"/>
              <a:gd name="T59" fmla="*/ 412 h 412"/>
              <a:gd name="T60" fmla="*/ 0 w 149"/>
              <a:gd name="T61" fmla="*/ 410 h 412"/>
              <a:gd name="T62" fmla="*/ 2 w 149"/>
              <a:gd name="T63" fmla="*/ 405 h 412"/>
              <a:gd name="T64" fmla="*/ 10 w 149"/>
              <a:gd name="T65" fmla="*/ 394 h 412"/>
              <a:gd name="T66" fmla="*/ 22 w 149"/>
              <a:gd name="T67" fmla="*/ 380 h 412"/>
              <a:gd name="T68" fmla="*/ 39 w 149"/>
              <a:gd name="T69" fmla="*/ 364 h 412"/>
              <a:gd name="T70" fmla="*/ 54 w 149"/>
              <a:gd name="T71" fmla="*/ 345 h 412"/>
              <a:gd name="T72" fmla="*/ 67 w 149"/>
              <a:gd name="T73" fmla="*/ 326 h 412"/>
              <a:gd name="T74" fmla="*/ 78 w 149"/>
              <a:gd name="T75" fmla="*/ 305 h 412"/>
              <a:gd name="T76" fmla="*/ 88 w 149"/>
              <a:gd name="T77" fmla="*/ 283 h 412"/>
              <a:gd name="T78" fmla="*/ 96 w 149"/>
              <a:gd name="T79" fmla="*/ 262 h 412"/>
              <a:gd name="T80" fmla="*/ 103 w 149"/>
              <a:gd name="T81" fmla="*/ 241 h 412"/>
              <a:gd name="T82" fmla="*/ 107 w 149"/>
              <a:gd name="T83" fmla="*/ 224 h 412"/>
              <a:gd name="T84" fmla="*/ 110 w 149"/>
              <a:gd name="T85" fmla="*/ 206 h 412"/>
              <a:gd name="T86" fmla="*/ 112 w 149"/>
              <a:gd name="T87" fmla="*/ 188 h 412"/>
              <a:gd name="T88" fmla="*/ 113 w 149"/>
              <a:gd name="T89" fmla="*/ 168 h 412"/>
              <a:gd name="T90" fmla="*/ 116 w 149"/>
              <a:gd name="T91" fmla="*/ 137 h 412"/>
              <a:gd name="T92" fmla="*/ 118 w 149"/>
              <a:gd name="T93" fmla="*/ 115 h 412"/>
              <a:gd name="T94" fmla="*/ 118 w 149"/>
              <a:gd name="T95" fmla="*/ 96 h 412"/>
              <a:gd name="T96" fmla="*/ 118 w 149"/>
              <a:gd name="T97" fmla="*/ 77 h 412"/>
              <a:gd name="T98" fmla="*/ 118 w 149"/>
              <a:gd name="T99" fmla="*/ 52 h 412"/>
              <a:gd name="T100" fmla="*/ 116 w 149"/>
              <a:gd name="T101" fmla="*/ 39 h 412"/>
              <a:gd name="T102" fmla="*/ 113 w 149"/>
              <a:gd name="T103" fmla="*/ 28 h 412"/>
              <a:gd name="T104" fmla="*/ 111 w 149"/>
              <a:gd name="T105" fmla="*/ 19 h 412"/>
              <a:gd name="T106" fmla="*/ 108 w 149"/>
              <a:gd name="T107" fmla="*/ 17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9" h="412">
                <a:moveTo>
                  <a:pt x="108" y="17"/>
                </a:moveTo>
                <a:lnTo>
                  <a:pt x="107" y="14"/>
                </a:lnTo>
                <a:lnTo>
                  <a:pt x="106" y="11"/>
                </a:lnTo>
                <a:lnTo>
                  <a:pt x="106" y="9"/>
                </a:lnTo>
                <a:lnTo>
                  <a:pt x="106" y="6"/>
                </a:lnTo>
                <a:lnTo>
                  <a:pt x="106" y="5"/>
                </a:lnTo>
                <a:lnTo>
                  <a:pt x="107" y="4"/>
                </a:lnTo>
                <a:lnTo>
                  <a:pt x="108" y="3"/>
                </a:lnTo>
                <a:lnTo>
                  <a:pt x="111" y="1"/>
                </a:lnTo>
                <a:lnTo>
                  <a:pt x="113" y="1"/>
                </a:lnTo>
                <a:lnTo>
                  <a:pt x="116" y="0"/>
                </a:lnTo>
                <a:lnTo>
                  <a:pt x="120" y="0"/>
                </a:lnTo>
                <a:lnTo>
                  <a:pt x="125" y="1"/>
                </a:lnTo>
                <a:lnTo>
                  <a:pt x="130" y="3"/>
                </a:lnTo>
                <a:lnTo>
                  <a:pt x="136" y="4"/>
                </a:lnTo>
                <a:lnTo>
                  <a:pt x="142" y="6"/>
                </a:lnTo>
                <a:lnTo>
                  <a:pt x="149" y="9"/>
                </a:lnTo>
                <a:lnTo>
                  <a:pt x="149" y="23"/>
                </a:lnTo>
                <a:lnTo>
                  <a:pt x="149" y="37"/>
                </a:lnTo>
                <a:lnTo>
                  <a:pt x="149" y="49"/>
                </a:lnTo>
                <a:lnTo>
                  <a:pt x="149" y="61"/>
                </a:lnTo>
                <a:lnTo>
                  <a:pt x="149" y="73"/>
                </a:lnTo>
                <a:lnTo>
                  <a:pt x="149" y="83"/>
                </a:lnTo>
                <a:lnTo>
                  <a:pt x="149" y="95"/>
                </a:lnTo>
                <a:lnTo>
                  <a:pt x="149" y="105"/>
                </a:lnTo>
                <a:lnTo>
                  <a:pt x="149" y="114"/>
                </a:lnTo>
                <a:lnTo>
                  <a:pt x="149" y="123"/>
                </a:lnTo>
                <a:lnTo>
                  <a:pt x="149" y="132"/>
                </a:lnTo>
                <a:lnTo>
                  <a:pt x="149" y="139"/>
                </a:lnTo>
                <a:lnTo>
                  <a:pt x="148" y="145"/>
                </a:lnTo>
                <a:lnTo>
                  <a:pt x="148" y="152"/>
                </a:lnTo>
                <a:lnTo>
                  <a:pt x="148" y="158"/>
                </a:lnTo>
                <a:lnTo>
                  <a:pt x="146" y="163"/>
                </a:lnTo>
                <a:lnTo>
                  <a:pt x="145" y="183"/>
                </a:lnTo>
                <a:lnTo>
                  <a:pt x="141" y="205"/>
                </a:lnTo>
                <a:lnTo>
                  <a:pt x="137" y="225"/>
                </a:lnTo>
                <a:lnTo>
                  <a:pt x="131" y="247"/>
                </a:lnTo>
                <a:lnTo>
                  <a:pt x="129" y="258"/>
                </a:lnTo>
                <a:lnTo>
                  <a:pt x="125" y="269"/>
                </a:lnTo>
                <a:lnTo>
                  <a:pt x="121" y="279"/>
                </a:lnTo>
                <a:lnTo>
                  <a:pt x="116" y="290"/>
                </a:lnTo>
                <a:lnTo>
                  <a:pt x="111" y="300"/>
                </a:lnTo>
                <a:lnTo>
                  <a:pt x="106" y="310"/>
                </a:lnTo>
                <a:lnTo>
                  <a:pt x="99" y="320"/>
                </a:lnTo>
                <a:lnTo>
                  <a:pt x="93" y="330"/>
                </a:lnTo>
                <a:lnTo>
                  <a:pt x="87" y="340"/>
                </a:lnTo>
                <a:lnTo>
                  <a:pt x="81" y="350"/>
                </a:lnTo>
                <a:lnTo>
                  <a:pt x="73" y="359"/>
                </a:lnTo>
                <a:lnTo>
                  <a:pt x="65" y="367"/>
                </a:lnTo>
                <a:lnTo>
                  <a:pt x="58" y="374"/>
                </a:lnTo>
                <a:lnTo>
                  <a:pt x="50" y="382"/>
                </a:lnTo>
                <a:lnTo>
                  <a:pt x="43" y="388"/>
                </a:lnTo>
                <a:lnTo>
                  <a:pt x="35" y="394"/>
                </a:lnTo>
                <a:lnTo>
                  <a:pt x="27" y="399"/>
                </a:lnTo>
                <a:lnTo>
                  <a:pt x="20" y="403"/>
                </a:lnTo>
                <a:lnTo>
                  <a:pt x="15" y="407"/>
                </a:lnTo>
                <a:lnTo>
                  <a:pt x="10" y="410"/>
                </a:lnTo>
                <a:lnTo>
                  <a:pt x="6" y="411"/>
                </a:lnTo>
                <a:lnTo>
                  <a:pt x="3" y="412"/>
                </a:lnTo>
                <a:lnTo>
                  <a:pt x="1" y="412"/>
                </a:lnTo>
                <a:lnTo>
                  <a:pt x="0" y="412"/>
                </a:lnTo>
                <a:lnTo>
                  <a:pt x="0" y="410"/>
                </a:lnTo>
                <a:lnTo>
                  <a:pt x="1" y="407"/>
                </a:lnTo>
                <a:lnTo>
                  <a:pt x="2" y="405"/>
                </a:lnTo>
                <a:lnTo>
                  <a:pt x="6" y="399"/>
                </a:lnTo>
                <a:lnTo>
                  <a:pt x="10" y="394"/>
                </a:lnTo>
                <a:lnTo>
                  <a:pt x="16" y="388"/>
                </a:lnTo>
                <a:lnTo>
                  <a:pt x="22" y="380"/>
                </a:lnTo>
                <a:lnTo>
                  <a:pt x="30" y="372"/>
                </a:lnTo>
                <a:lnTo>
                  <a:pt x="39" y="364"/>
                </a:lnTo>
                <a:lnTo>
                  <a:pt x="46" y="355"/>
                </a:lnTo>
                <a:lnTo>
                  <a:pt x="54" y="345"/>
                </a:lnTo>
                <a:lnTo>
                  <a:pt x="60" y="336"/>
                </a:lnTo>
                <a:lnTo>
                  <a:pt x="67" y="326"/>
                </a:lnTo>
                <a:lnTo>
                  <a:pt x="73" y="315"/>
                </a:lnTo>
                <a:lnTo>
                  <a:pt x="78" y="305"/>
                </a:lnTo>
                <a:lnTo>
                  <a:pt x="83" y="293"/>
                </a:lnTo>
                <a:lnTo>
                  <a:pt x="88" y="283"/>
                </a:lnTo>
                <a:lnTo>
                  <a:pt x="92" y="272"/>
                </a:lnTo>
                <a:lnTo>
                  <a:pt x="96" y="262"/>
                </a:lnTo>
                <a:lnTo>
                  <a:pt x="99" y="252"/>
                </a:lnTo>
                <a:lnTo>
                  <a:pt x="103" y="241"/>
                </a:lnTo>
                <a:lnTo>
                  <a:pt x="106" y="233"/>
                </a:lnTo>
                <a:lnTo>
                  <a:pt x="107" y="224"/>
                </a:lnTo>
                <a:lnTo>
                  <a:pt x="108" y="215"/>
                </a:lnTo>
                <a:lnTo>
                  <a:pt x="110" y="206"/>
                </a:lnTo>
                <a:lnTo>
                  <a:pt x="111" y="197"/>
                </a:lnTo>
                <a:lnTo>
                  <a:pt x="112" y="188"/>
                </a:lnTo>
                <a:lnTo>
                  <a:pt x="112" y="178"/>
                </a:lnTo>
                <a:lnTo>
                  <a:pt x="113" y="168"/>
                </a:lnTo>
                <a:lnTo>
                  <a:pt x="115" y="158"/>
                </a:lnTo>
                <a:lnTo>
                  <a:pt x="116" y="137"/>
                </a:lnTo>
                <a:lnTo>
                  <a:pt x="117" y="125"/>
                </a:lnTo>
                <a:lnTo>
                  <a:pt x="118" y="115"/>
                </a:lnTo>
                <a:lnTo>
                  <a:pt x="118" y="105"/>
                </a:lnTo>
                <a:lnTo>
                  <a:pt x="118" y="96"/>
                </a:lnTo>
                <a:lnTo>
                  <a:pt x="118" y="86"/>
                </a:lnTo>
                <a:lnTo>
                  <a:pt x="118" y="77"/>
                </a:lnTo>
                <a:lnTo>
                  <a:pt x="118" y="61"/>
                </a:lnTo>
                <a:lnTo>
                  <a:pt x="118" y="52"/>
                </a:lnTo>
                <a:lnTo>
                  <a:pt x="117" y="46"/>
                </a:lnTo>
                <a:lnTo>
                  <a:pt x="116" y="39"/>
                </a:lnTo>
                <a:lnTo>
                  <a:pt x="115" y="33"/>
                </a:lnTo>
                <a:lnTo>
                  <a:pt x="113" y="28"/>
                </a:lnTo>
                <a:lnTo>
                  <a:pt x="112" y="23"/>
                </a:lnTo>
                <a:lnTo>
                  <a:pt x="111" y="19"/>
                </a:lnTo>
                <a:lnTo>
                  <a:pt x="108" y="17"/>
                </a:lnTo>
                <a:lnTo>
                  <a:pt x="108" y="17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454"/>
          <p:cNvSpPr/>
          <p:nvPr/>
        </p:nvSpPr>
        <p:spPr bwMode="auto">
          <a:xfrm>
            <a:off x="2478180" y="2367492"/>
            <a:ext cx="513741" cy="308915"/>
          </a:xfrm>
          <a:custGeom>
            <a:avLst/>
            <a:gdLst>
              <a:gd name="T0" fmla="*/ 151 w 153"/>
              <a:gd name="T1" fmla="*/ 36 h 92"/>
              <a:gd name="T2" fmla="*/ 147 w 153"/>
              <a:gd name="T3" fmla="*/ 41 h 92"/>
              <a:gd name="T4" fmla="*/ 140 w 153"/>
              <a:gd name="T5" fmla="*/ 48 h 92"/>
              <a:gd name="T6" fmla="*/ 127 w 153"/>
              <a:gd name="T7" fmla="*/ 54 h 92"/>
              <a:gd name="T8" fmla="*/ 115 w 153"/>
              <a:gd name="T9" fmla="*/ 60 h 92"/>
              <a:gd name="T10" fmla="*/ 105 w 153"/>
              <a:gd name="T11" fmla="*/ 64 h 92"/>
              <a:gd name="T12" fmla="*/ 93 w 153"/>
              <a:gd name="T13" fmla="*/ 68 h 92"/>
              <a:gd name="T14" fmla="*/ 80 w 153"/>
              <a:gd name="T15" fmla="*/ 72 h 92"/>
              <a:gd name="T16" fmla="*/ 67 w 153"/>
              <a:gd name="T17" fmla="*/ 77 h 92"/>
              <a:gd name="T18" fmla="*/ 50 w 153"/>
              <a:gd name="T19" fmla="*/ 81 h 92"/>
              <a:gd name="T20" fmla="*/ 34 w 153"/>
              <a:gd name="T21" fmla="*/ 86 h 92"/>
              <a:gd name="T22" fmla="*/ 15 w 153"/>
              <a:gd name="T23" fmla="*/ 91 h 92"/>
              <a:gd name="T24" fmla="*/ 0 w 153"/>
              <a:gd name="T25" fmla="*/ 78 h 92"/>
              <a:gd name="T26" fmla="*/ 22 w 153"/>
              <a:gd name="T27" fmla="*/ 69 h 92"/>
              <a:gd name="T28" fmla="*/ 43 w 153"/>
              <a:gd name="T29" fmla="*/ 62 h 92"/>
              <a:gd name="T30" fmla="*/ 58 w 153"/>
              <a:gd name="T31" fmla="*/ 54 h 92"/>
              <a:gd name="T32" fmla="*/ 69 w 153"/>
              <a:gd name="T33" fmla="*/ 48 h 92"/>
              <a:gd name="T34" fmla="*/ 77 w 153"/>
              <a:gd name="T35" fmla="*/ 43 h 92"/>
              <a:gd name="T36" fmla="*/ 84 w 153"/>
              <a:gd name="T37" fmla="*/ 39 h 92"/>
              <a:gd name="T38" fmla="*/ 89 w 153"/>
              <a:gd name="T39" fmla="*/ 34 h 92"/>
              <a:gd name="T40" fmla="*/ 97 w 153"/>
              <a:gd name="T41" fmla="*/ 25 h 92"/>
              <a:gd name="T42" fmla="*/ 101 w 153"/>
              <a:gd name="T43" fmla="*/ 16 h 92"/>
              <a:gd name="T44" fmla="*/ 101 w 153"/>
              <a:gd name="T45" fmla="*/ 8 h 92"/>
              <a:gd name="T46" fmla="*/ 101 w 153"/>
              <a:gd name="T47" fmla="*/ 5 h 92"/>
              <a:gd name="T48" fmla="*/ 102 w 153"/>
              <a:gd name="T49" fmla="*/ 2 h 92"/>
              <a:gd name="T50" fmla="*/ 107 w 153"/>
              <a:gd name="T51" fmla="*/ 0 h 92"/>
              <a:gd name="T52" fmla="*/ 110 w 153"/>
              <a:gd name="T53" fmla="*/ 0 h 92"/>
              <a:gd name="T54" fmla="*/ 116 w 153"/>
              <a:gd name="T55" fmla="*/ 2 h 92"/>
              <a:gd name="T56" fmla="*/ 123 w 153"/>
              <a:gd name="T57" fmla="*/ 6 h 92"/>
              <a:gd name="T58" fmla="*/ 132 w 153"/>
              <a:gd name="T59" fmla="*/ 11 h 92"/>
              <a:gd name="T60" fmla="*/ 140 w 153"/>
              <a:gd name="T61" fmla="*/ 17 h 92"/>
              <a:gd name="T62" fmla="*/ 147 w 153"/>
              <a:gd name="T63" fmla="*/ 22 h 92"/>
              <a:gd name="T64" fmla="*/ 151 w 153"/>
              <a:gd name="T65" fmla="*/ 27 h 92"/>
              <a:gd name="T66" fmla="*/ 153 w 153"/>
              <a:gd name="T67" fmla="*/ 34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3" h="92">
                <a:moveTo>
                  <a:pt x="153" y="34"/>
                </a:moveTo>
                <a:lnTo>
                  <a:pt x="151" y="36"/>
                </a:lnTo>
                <a:lnTo>
                  <a:pt x="150" y="39"/>
                </a:lnTo>
                <a:lnTo>
                  <a:pt x="147" y="41"/>
                </a:lnTo>
                <a:lnTo>
                  <a:pt x="145" y="45"/>
                </a:lnTo>
                <a:lnTo>
                  <a:pt x="140" y="48"/>
                </a:lnTo>
                <a:lnTo>
                  <a:pt x="134" y="51"/>
                </a:lnTo>
                <a:lnTo>
                  <a:pt x="127" y="54"/>
                </a:lnTo>
                <a:lnTo>
                  <a:pt x="120" y="58"/>
                </a:lnTo>
                <a:lnTo>
                  <a:pt x="115" y="60"/>
                </a:lnTo>
                <a:lnTo>
                  <a:pt x="110" y="62"/>
                </a:lnTo>
                <a:lnTo>
                  <a:pt x="105" y="64"/>
                </a:lnTo>
                <a:lnTo>
                  <a:pt x="99" y="65"/>
                </a:lnTo>
                <a:lnTo>
                  <a:pt x="93" y="68"/>
                </a:lnTo>
                <a:lnTo>
                  <a:pt x="87" y="70"/>
                </a:lnTo>
                <a:lnTo>
                  <a:pt x="80" y="72"/>
                </a:lnTo>
                <a:lnTo>
                  <a:pt x="74" y="74"/>
                </a:lnTo>
                <a:lnTo>
                  <a:pt x="67" y="77"/>
                </a:lnTo>
                <a:lnTo>
                  <a:pt x="59" y="79"/>
                </a:lnTo>
                <a:lnTo>
                  <a:pt x="50" y="81"/>
                </a:lnTo>
                <a:lnTo>
                  <a:pt x="43" y="83"/>
                </a:lnTo>
                <a:lnTo>
                  <a:pt x="34" y="86"/>
                </a:lnTo>
                <a:lnTo>
                  <a:pt x="25" y="88"/>
                </a:lnTo>
                <a:lnTo>
                  <a:pt x="15" y="91"/>
                </a:lnTo>
                <a:lnTo>
                  <a:pt x="5" y="92"/>
                </a:lnTo>
                <a:lnTo>
                  <a:pt x="0" y="78"/>
                </a:lnTo>
                <a:lnTo>
                  <a:pt x="12" y="73"/>
                </a:lnTo>
                <a:lnTo>
                  <a:pt x="22" y="69"/>
                </a:lnTo>
                <a:lnTo>
                  <a:pt x="32" y="65"/>
                </a:lnTo>
                <a:lnTo>
                  <a:pt x="43" y="62"/>
                </a:lnTo>
                <a:lnTo>
                  <a:pt x="50" y="58"/>
                </a:lnTo>
                <a:lnTo>
                  <a:pt x="58" y="54"/>
                </a:lnTo>
                <a:lnTo>
                  <a:pt x="63" y="51"/>
                </a:lnTo>
                <a:lnTo>
                  <a:pt x="69" y="48"/>
                </a:lnTo>
                <a:lnTo>
                  <a:pt x="73" y="45"/>
                </a:lnTo>
                <a:lnTo>
                  <a:pt x="77" y="43"/>
                </a:lnTo>
                <a:lnTo>
                  <a:pt x="80" y="40"/>
                </a:lnTo>
                <a:lnTo>
                  <a:pt x="84" y="39"/>
                </a:lnTo>
                <a:lnTo>
                  <a:pt x="87" y="36"/>
                </a:lnTo>
                <a:lnTo>
                  <a:pt x="89" y="34"/>
                </a:lnTo>
                <a:lnTo>
                  <a:pt x="94" y="29"/>
                </a:lnTo>
                <a:lnTo>
                  <a:pt x="97" y="25"/>
                </a:lnTo>
                <a:lnTo>
                  <a:pt x="99" y="21"/>
                </a:lnTo>
                <a:lnTo>
                  <a:pt x="101" y="16"/>
                </a:lnTo>
                <a:lnTo>
                  <a:pt x="102" y="11"/>
                </a:lnTo>
                <a:lnTo>
                  <a:pt x="101" y="8"/>
                </a:lnTo>
                <a:lnTo>
                  <a:pt x="101" y="7"/>
                </a:lnTo>
                <a:lnTo>
                  <a:pt x="101" y="5"/>
                </a:lnTo>
                <a:lnTo>
                  <a:pt x="101" y="3"/>
                </a:lnTo>
                <a:lnTo>
                  <a:pt x="102" y="2"/>
                </a:lnTo>
                <a:lnTo>
                  <a:pt x="103" y="1"/>
                </a:lnTo>
                <a:lnTo>
                  <a:pt x="107" y="0"/>
                </a:lnTo>
                <a:lnTo>
                  <a:pt x="108" y="0"/>
                </a:lnTo>
                <a:lnTo>
                  <a:pt x="110" y="0"/>
                </a:lnTo>
                <a:lnTo>
                  <a:pt x="112" y="1"/>
                </a:lnTo>
                <a:lnTo>
                  <a:pt x="116" y="2"/>
                </a:lnTo>
                <a:lnTo>
                  <a:pt x="120" y="5"/>
                </a:lnTo>
                <a:lnTo>
                  <a:pt x="123" y="6"/>
                </a:lnTo>
                <a:lnTo>
                  <a:pt x="127" y="8"/>
                </a:lnTo>
                <a:lnTo>
                  <a:pt x="132" y="11"/>
                </a:lnTo>
                <a:lnTo>
                  <a:pt x="136" y="15"/>
                </a:lnTo>
                <a:lnTo>
                  <a:pt x="140" y="17"/>
                </a:lnTo>
                <a:lnTo>
                  <a:pt x="144" y="20"/>
                </a:lnTo>
                <a:lnTo>
                  <a:pt x="147" y="22"/>
                </a:lnTo>
                <a:lnTo>
                  <a:pt x="149" y="25"/>
                </a:lnTo>
                <a:lnTo>
                  <a:pt x="151" y="27"/>
                </a:lnTo>
                <a:lnTo>
                  <a:pt x="153" y="31"/>
                </a:lnTo>
                <a:lnTo>
                  <a:pt x="153" y="34"/>
                </a:lnTo>
                <a:lnTo>
                  <a:pt x="153" y="34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455"/>
          <p:cNvSpPr/>
          <p:nvPr/>
        </p:nvSpPr>
        <p:spPr bwMode="auto">
          <a:xfrm>
            <a:off x="2478180" y="2901380"/>
            <a:ext cx="715207" cy="157816"/>
          </a:xfrm>
          <a:custGeom>
            <a:avLst/>
            <a:gdLst>
              <a:gd name="T0" fmla="*/ 7 w 213"/>
              <a:gd name="T1" fmla="*/ 28 h 47"/>
              <a:gd name="T2" fmla="*/ 21 w 213"/>
              <a:gd name="T3" fmla="*/ 26 h 47"/>
              <a:gd name="T4" fmla="*/ 31 w 213"/>
              <a:gd name="T5" fmla="*/ 24 h 47"/>
              <a:gd name="T6" fmla="*/ 43 w 213"/>
              <a:gd name="T7" fmla="*/ 23 h 47"/>
              <a:gd name="T8" fmla="*/ 55 w 213"/>
              <a:gd name="T9" fmla="*/ 20 h 47"/>
              <a:gd name="T10" fmla="*/ 70 w 213"/>
              <a:gd name="T11" fmla="*/ 18 h 47"/>
              <a:gd name="T12" fmla="*/ 86 w 213"/>
              <a:gd name="T13" fmla="*/ 14 h 47"/>
              <a:gd name="T14" fmla="*/ 102 w 213"/>
              <a:gd name="T15" fmla="*/ 11 h 47"/>
              <a:gd name="T16" fmla="*/ 117 w 213"/>
              <a:gd name="T17" fmla="*/ 7 h 47"/>
              <a:gd name="T18" fmla="*/ 131 w 213"/>
              <a:gd name="T19" fmla="*/ 6 h 47"/>
              <a:gd name="T20" fmla="*/ 142 w 213"/>
              <a:gd name="T21" fmla="*/ 4 h 47"/>
              <a:gd name="T22" fmla="*/ 153 w 213"/>
              <a:gd name="T23" fmla="*/ 2 h 47"/>
              <a:gd name="T24" fmla="*/ 160 w 213"/>
              <a:gd name="T25" fmla="*/ 1 h 47"/>
              <a:gd name="T26" fmla="*/ 166 w 213"/>
              <a:gd name="T27" fmla="*/ 0 h 47"/>
              <a:gd name="T28" fmla="*/ 171 w 213"/>
              <a:gd name="T29" fmla="*/ 0 h 47"/>
              <a:gd name="T30" fmla="*/ 178 w 213"/>
              <a:gd name="T31" fmla="*/ 0 h 47"/>
              <a:gd name="T32" fmla="*/ 190 w 213"/>
              <a:gd name="T33" fmla="*/ 2 h 47"/>
              <a:gd name="T34" fmla="*/ 203 w 213"/>
              <a:gd name="T35" fmla="*/ 9 h 47"/>
              <a:gd name="T36" fmla="*/ 211 w 213"/>
              <a:gd name="T37" fmla="*/ 16 h 47"/>
              <a:gd name="T38" fmla="*/ 213 w 213"/>
              <a:gd name="T39" fmla="*/ 21 h 47"/>
              <a:gd name="T40" fmla="*/ 213 w 213"/>
              <a:gd name="T41" fmla="*/ 24 h 47"/>
              <a:gd name="T42" fmla="*/ 209 w 213"/>
              <a:gd name="T43" fmla="*/ 26 h 47"/>
              <a:gd name="T44" fmla="*/ 204 w 213"/>
              <a:gd name="T45" fmla="*/ 28 h 47"/>
              <a:gd name="T46" fmla="*/ 190 w 213"/>
              <a:gd name="T47" fmla="*/ 30 h 47"/>
              <a:gd name="T48" fmla="*/ 171 w 213"/>
              <a:gd name="T49" fmla="*/ 31 h 47"/>
              <a:gd name="T50" fmla="*/ 156 w 213"/>
              <a:gd name="T51" fmla="*/ 31 h 47"/>
              <a:gd name="T52" fmla="*/ 146 w 213"/>
              <a:gd name="T53" fmla="*/ 33 h 47"/>
              <a:gd name="T54" fmla="*/ 132 w 213"/>
              <a:gd name="T55" fmla="*/ 33 h 47"/>
              <a:gd name="T56" fmla="*/ 116 w 213"/>
              <a:gd name="T57" fmla="*/ 34 h 47"/>
              <a:gd name="T58" fmla="*/ 96 w 213"/>
              <a:gd name="T59" fmla="*/ 37 h 47"/>
              <a:gd name="T60" fmla="*/ 73 w 213"/>
              <a:gd name="T61" fmla="*/ 39 h 47"/>
              <a:gd name="T62" fmla="*/ 46 w 213"/>
              <a:gd name="T63" fmla="*/ 42 h 47"/>
              <a:gd name="T64" fmla="*/ 16 w 213"/>
              <a:gd name="T65" fmla="*/ 44 h 47"/>
              <a:gd name="T66" fmla="*/ 0 w 213"/>
              <a:gd name="T67" fmla="*/ 29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13" h="47">
                <a:moveTo>
                  <a:pt x="0" y="29"/>
                </a:moveTo>
                <a:lnTo>
                  <a:pt x="7" y="28"/>
                </a:lnTo>
                <a:lnTo>
                  <a:pt x="16" y="26"/>
                </a:lnTo>
                <a:lnTo>
                  <a:pt x="21" y="26"/>
                </a:lnTo>
                <a:lnTo>
                  <a:pt x="26" y="25"/>
                </a:lnTo>
                <a:lnTo>
                  <a:pt x="31" y="24"/>
                </a:lnTo>
                <a:lnTo>
                  <a:pt x="36" y="24"/>
                </a:lnTo>
                <a:lnTo>
                  <a:pt x="43" y="23"/>
                </a:lnTo>
                <a:lnTo>
                  <a:pt x="49" y="21"/>
                </a:lnTo>
                <a:lnTo>
                  <a:pt x="55" y="20"/>
                </a:lnTo>
                <a:lnTo>
                  <a:pt x="63" y="19"/>
                </a:lnTo>
                <a:lnTo>
                  <a:pt x="70" y="18"/>
                </a:lnTo>
                <a:lnTo>
                  <a:pt x="78" y="15"/>
                </a:lnTo>
                <a:lnTo>
                  <a:pt x="86" y="14"/>
                </a:lnTo>
                <a:lnTo>
                  <a:pt x="94" y="13"/>
                </a:lnTo>
                <a:lnTo>
                  <a:pt x="102" y="11"/>
                </a:lnTo>
                <a:lnTo>
                  <a:pt x="110" y="9"/>
                </a:lnTo>
                <a:lnTo>
                  <a:pt x="117" y="7"/>
                </a:lnTo>
                <a:lnTo>
                  <a:pt x="125" y="7"/>
                </a:lnTo>
                <a:lnTo>
                  <a:pt x="131" y="6"/>
                </a:lnTo>
                <a:lnTo>
                  <a:pt x="137" y="5"/>
                </a:lnTo>
                <a:lnTo>
                  <a:pt x="142" y="4"/>
                </a:lnTo>
                <a:lnTo>
                  <a:pt x="147" y="4"/>
                </a:lnTo>
                <a:lnTo>
                  <a:pt x="153" y="2"/>
                </a:lnTo>
                <a:lnTo>
                  <a:pt x="156" y="1"/>
                </a:lnTo>
                <a:lnTo>
                  <a:pt x="160" y="1"/>
                </a:lnTo>
                <a:lnTo>
                  <a:pt x="164" y="1"/>
                </a:lnTo>
                <a:lnTo>
                  <a:pt x="166" y="0"/>
                </a:lnTo>
                <a:lnTo>
                  <a:pt x="169" y="0"/>
                </a:lnTo>
                <a:lnTo>
                  <a:pt x="171" y="0"/>
                </a:lnTo>
                <a:lnTo>
                  <a:pt x="173" y="0"/>
                </a:lnTo>
                <a:lnTo>
                  <a:pt x="178" y="0"/>
                </a:lnTo>
                <a:lnTo>
                  <a:pt x="184" y="1"/>
                </a:lnTo>
                <a:lnTo>
                  <a:pt x="190" y="2"/>
                </a:lnTo>
                <a:lnTo>
                  <a:pt x="198" y="5"/>
                </a:lnTo>
                <a:lnTo>
                  <a:pt x="203" y="9"/>
                </a:lnTo>
                <a:lnTo>
                  <a:pt x="207" y="13"/>
                </a:lnTo>
                <a:lnTo>
                  <a:pt x="211" y="16"/>
                </a:lnTo>
                <a:lnTo>
                  <a:pt x="213" y="19"/>
                </a:lnTo>
                <a:lnTo>
                  <a:pt x="213" y="21"/>
                </a:lnTo>
                <a:lnTo>
                  <a:pt x="213" y="23"/>
                </a:lnTo>
                <a:lnTo>
                  <a:pt x="213" y="24"/>
                </a:lnTo>
                <a:lnTo>
                  <a:pt x="212" y="25"/>
                </a:lnTo>
                <a:lnTo>
                  <a:pt x="209" y="26"/>
                </a:lnTo>
                <a:lnTo>
                  <a:pt x="207" y="28"/>
                </a:lnTo>
                <a:lnTo>
                  <a:pt x="204" y="28"/>
                </a:lnTo>
                <a:lnTo>
                  <a:pt x="201" y="29"/>
                </a:lnTo>
                <a:lnTo>
                  <a:pt x="190" y="30"/>
                </a:lnTo>
                <a:lnTo>
                  <a:pt x="182" y="31"/>
                </a:lnTo>
                <a:lnTo>
                  <a:pt x="171" y="31"/>
                </a:lnTo>
                <a:lnTo>
                  <a:pt x="160" y="31"/>
                </a:lnTo>
                <a:lnTo>
                  <a:pt x="156" y="31"/>
                </a:lnTo>
                <a:lnTo>
                  <a:pt x="151" y="31"/>
                </a:lnTo>
                <a:lnTo>
                  <a:pt x="146" y="33"/>
                </a:lnTo>
                <a:lnTo>
                  <a:pt x="140" y="33"/>
                </a:lnTo>
                <a:lnTo>
                  <a:pt x="132" y="33"/>
                </a:lnTo>
                <a:lnTo>
                  <a:pt x="125" y="34"/>
                </a:lnTo>
                <a:lnTo>
                  <a:pt x="116" y="34"/>
                </a:lnTo>
                <a:lnTo>
                  <a:pt x="107" y="35"/>
                </a:lnTo>
                <a:lnTo>
                  <a:pt x="96" y="37"/>
                </a:lnTo>
                <a:lnTo>
                  <a:pt x="86" y="38"/>
                </a:lnTo>
                <a:lnTo>
                  <a:pt x="73" y="39"/>
                </a:lnTo>
                <a:lnTo>
                  <a:pt x="60" y="40"/>
                </a:lnTo>
                <a:lnTo>
                  <a:pt x="46" y="42"/>
                </a:lnTo>
                <a:lnTo>
                  <a:pt x="31" y="43"/>
                </a:lnTo>
                <a:lnTo>
                  <a:pt x="16" y="44"/>
                </a:lnTo>
                <a:lnTo>
                  <a:pt x="0" y="47"/>
                </a:lnTo>
                <a:lnTo>
                  <a:pt x="0" y="29"/>
                </a:lnTo>
                <a:lnTo>
                  <a:pt x="0" y="29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456"/>
          <p:cNvSpPr/>
          <p:nvPr/>
        </p:nvSpPr>
        <p:spPr bwMode="auto">
          <a:xfrm>
            <a:off x="2736730" y="3005470"/>
            <a:ext cx="147742" cy="1155074"/>
          </a:xfrm>
          <a:custGeom>
            <a:avLst/>
            <a:gdLst>
              <a:gd name="T0" fmla="*/ 9 w 44"/>
              <a:gd name="T1" fmla="*/ 4 h 344"/>
              <a:gd name="T2" fmla="*/ 24 w 44"/>
              <a:gd name="T3" fmla="*/ 11 h 344"/>
              <a:gd name="T4" fmla="*/ 34 w 44"/>
              <a:gd name="T5" fmla="*/ 16 h 344"/>
              <a:gd name="T6" fmla="*/ 41 w 44"/>
              <a:gd name="T7" fmla="*/ 21 h 344"/>
              <a:gd name="T8" fmla="*/ 43 w 44"/>
              <a:gd name="T9" fmla="*/ 24 h 344"/>
              <a:gd name="T10" fmla="*/ 44 w 44"/>
              <a:gd name="T11" fmla="*/ 31 h 344"/>
              <a:gd name="T12" fmla="*/ 44 w 44"/>
              <a:gd name="T13" fmla="*/ 37 h 344"/>
              <a:gd name="T14" fmla="*/ 43 w 44"/>
              <a:gd name="T15" fmla="*/ 47 h 344"/>
              <a:gd name="T16" fmla="*/ 41 w 44"/>
              <a:gd name="T17" fmla="*/ 55 h 344"/>
              <a:gd name="T18" fmla="*/ 41 w 44"/>
              <a:gd name="T19" fmla="*/ 64 h 344"/>
              <a:gd name="T20" fmla="*/ 40 w 44"/>
              <a:gd name="T21" fmla="*/ 74 h 344"/>
              <a:gd name="T22" fmla="*/ 39 w 44"/>
              <a:gd name="T23" fmla="*/ 86 h 344"/>
              <a:gd name="T24" fmla="*/ 39 w 44"/>
              <a:gd name="T25" fmla="*/ 103 h 344"/>
              <a:gd name="T26" fmla="*/ 38 w 44"/>
              <a:gd name="T27" fmla="*/ 121 h 344"/>
              <a:gd name="T28" fmla="*/ 38 w 44"/>
              <a:gd name="T29" fmla="*/ 141 h 344"/>
              <a:gd name="T30" fmla="*/ 38 w 44"/>
              <a:gd name="T31" fmla="*/ 162 h 344"/>
              <a:gd name="T32" fmla="*/ 38 w 44"/>
              <a:gd name="T33" fmla="*/ 188 h 344"/>
              <a:gd name="T34" fmla="*/ 38 w 44"/>
              <a:gd name="T35" fmla="*/ 210 h 344"/>
              <a:gd name="T36" fmla="*/ 36 w 44"/>
              <a:gd name="T37" fmla="*/ 232 h 344"/>
              <a:gd name="T38" fmla="*/ 36 w 44"/>
              <a:gd name="T39" fmla="*/ 251 h 344"/>
              <a:gd name="T40" fmla="*/ 35 w 44"/>
              <a:gd name="T41" fmla="*/ 267 h 344"/>
              <a:gd name="T42" fmla="*/ 35 w 44"/>
              <a:gd name="T43" fmla="*/ 282 h 344"/>
              <a:gd name="T44" fmla="*/ 34 w 44"/>
              <a:gd name="T45" fmla="*/ 295 h 344"/>
              <a:gd name="T46" fmla="*/ 33 w 44"/>
              <a:gd name="T47" fmla="*/ 305 h 344"/>
              <a:gd name="T48" fmla="*/ 31 w 44"/>
              <a:gd name="T49" fmla="*/ 318 h 344"/>
              <a:gd name="T50" fmla="*/ 29 w 44"/>
              <a:gd name="T51" fmla="*/ 330 h 344"/>
              <a:gd name="T52" fmla="*/ 26 w 44"/>
              <a:gd name="T53" fmla="*/ 338 h 344"/>
              <a:gd name="T54" fmla="*/ 22 w 44"/>
              <a:gd name="T55" fmla="*/ 343 h 344"/>
              <a:gd name="T56" fmla="*/ 21 w 44"/>
              <a:gd name="T57" fmla="*/ 344 h 344"/>
              <a:gd name="T58" fmla="*/ 19 w 44"/>
              <a:gd name="T59" fmla="*/ 342 h 344"/>
              <a:gd name="T60" fmla="*/ 16 w 44"/>
              <a:gd name="T61" fmla="*/ 335 h 344"/>
              <a:gd name="T62" fmla="*/ 12 w 44"/>
              <a:gd name="T63" fmla="*/ 328 h 344"/>
              <a:gd name="T64" fmla="*/ 11 w 44"/>
              <a:gd name="T65" fmla="*/ 319 h 344"/>
              <a:gd name="T66" fmla="*/ 11 w 44"/>
              <a:gd name="T67" fmla="*/ 310 h 344"/>
              <a:gd name="T68" fmla="*/ 10 w 44"/>
              <a:gd name="T69" fmla="*/ 297 h 344"/>
              <a:gd name="T70" fmla="*/ 9 w 44"/>
              <a:gd name="T71" fmla="*/ 282 h 344"/>
              <a:gd name="T72" fmla="*/ 9 w 44"/>
              <a:gd name="T73" fmla="*/ 265 h 344"/>
              <a:gd name="T74" fmla="*/ 7 w 44"/>
              <a:gd name="T75" fmla="*/ 243 h 344"/>
              <a:gd name="T76" fmla="*/ 7 w 44"/>
              <a:gd name="T77" fmla="*/ 219 h 344"/>
              <a:gd name="T78" fmla="*/ 7 w 44"/>
              <a:gd name="T79" fmla="*/ 193 h 344"/>
              <a:gd name="T80" fmla="*/ 7 w 44"/>
              <a:gd name="T81" fmla="*/ 164 h 344"/>
              <a:gd name="T82" fmla="*/ 6 w 44"/>
              <a:gd name="T83" fmla="*/ 136 h 344"/>
              <a:gd name="T84" fmla="*/ 6 w 44"/>
              <a:gd name="T85" fmla="*/ 109 h 344"/>
              <a:gd name="T86" fmla="*/ 5 w 44"/>
              <a:gd name="T87" fmla="*/ 85 h 344"/>
              <a:gd name="T88" fmla="*/ 5 w 44"/>
              <a:gd name="T89" fmla="*/ 64 h 344"/>
              <a:gd name="T90" fmla="*/ 3 w 44"/>
              <a:gd name="T91" fmla="*/ 43 h 344"/>
              <a:gd name="T92" fmla="*/ 2 w 44"/>
              <a:gd name="T93" fmla="*/ 24 h 344"/>
              <a:gd name="T94" fmla="*/ 0 w 44"/>
              <a:gd name="T95" fmla="*/ 8 h 344"/>
              <a:gd name="T96" fmla="*/ 0 w 44"/>
              <a:gd name="T97" fmla="*/ 0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4" h="344">
                <a:moveTo>
                  <a:pt x="0" y="0"/>
                </a:moveTo>
                <a:lnTo>
                  <a:pt x="9" y="4"/>
                </a:lnTo>
                <a:lnTo>
                  <a:pt x="16" y="8"/>
                </a:lnTo>
                <a:lnTo>
                  <a:pt x="24" y="11"/>
                </a:lnTo>
                <a:lnTo>
                  <a:pt x="29" y="13"/>
                </a:lnTo>
                <a:lnTo>
                  <a:pt x="34" y="16"/>
                </a:lnTo>
                <a:lnTo>
                  <a:pt x="38" y="18"/>
                </a:lnTo>
                <a:lnTo>
                  <a:pt x="41" y="21"/>
                </a:lnTo>
                <a:lnTo>
                  <a:pt x="43" y="23"/>
                </a:lnTo>
                <a:lnTo>
                  <a:pt x="43" y="24"/>
                </a:lnTo>
                <a:lnTo>
                  <a:pt x="44" y="27"/>
                </a:lnTo>
                <a:lnTo>
                  <a:pt x="44" y="31"/>
                </a:lnTo>
                <a:lnTo>
                  <a:pt x="44" y="33"/>
                </a:lnTo>
                <a:lnTo>
                  <a:pt x="44" y="37"/>
                </a:lnTo>
                <a:lnTo>
                  <a:pt x="44" y="42"/>
                </a:lnTo>
                <a:lnTo>
                  <a:pt x="43" y="47"/>
                </a:lnTo>
                <a:lnTo>
                  <a:pt x="43" y="52"/>
                </a:lnTo>
                <a:lnTo>
                  <a:pt x="41" y="55"/>
                </a:lnTo>
                <a:lnTo>
                  <a:pt x="41" y="59"/>
                </a:lnTo>
                <a:lnTo>
                  <a:pt x="41" y="64"/>
                </a:lnTo>
                <a:lnTo>
                  <a:pt x="40" y="69"/>
                </a:lnTo>
                <a:lnTo>
                  <a:pt x="40" y="74"/>
                </a:lnTo>
                <a:lnTo>
                  <a:pt x="40" y="80"/>
                </a:lnTo>
                <a:lnTo>
                  <a:pt x="39" y="86"/>
                </a:lnTo>
                <a:lnTo>
                  <a:pt x="39" y="94"/>
                </a:lnTo>
                <a:lnTo>
                  <a:pt x="39" y="103"/>
                </a:lnTo>
                <a:lnTo>
                  <a:pt x="38" y="110"/>
                </a:lnTo>
                <a:lnTo>
                  <a:pt x="38" y="121"/>
                </a:lnTo>
                <a:lnTo>
                  <a:pt x="38" y="129"/>
                </a:lnTo>
                <a:lnTo>
                  <a:pt x="38" y="141"/>
                </a:lnTo>
                <a:lnTo>
                  <a:pt x="38" y="151"/>
                </a:lnTo>
                <a:lnTo>
                  <a:pt x="38" y="162"/>
                </a:lnTo>
                <a:lnTo>
                  <a:pt x="38" y="175"/>
                </a:lnTo>
                <a:lnTo>
                  <a:pt x="38" y="188"/>
                </a:lnTo>
                <a:lnTo>
                  <a:pt x="38" y="199"/>
                </a:lnTo>
                <a:lnTo>
                  <a:pt x="38" y="210"/>
                </a:lnTo>
                <a:lnTo>
                  <a:pt x="36" y="220"/>
                </a:lnTo>
                <a:lnTo>
                  <a:pt x="36" y="232"/>
                </a:lnTo>
                <a:lnTo>
                  <a:pt x="36" y="241"/>
                </a:lnTo>
                <a:lnTo>
                  <a:pt x="36" y="251"/>
                </a:lnTo>
                <a:lnTo>
                  <a:pt x="35" y="260"/>
                </a:lnTo>
                <a:lnTo>
                  <a:pt x="35" y="267"/>
                </a:lnTo>
                <a:lnTo>
                  <a:pt x="35" y="275"/>
                </a:lnTo>
                <a:lnTo>
                  <a:pt x="35" y="282"/>
                </a:lnTo>
                <a:lnTo>
                  <a:pt x="34" y="289"/>
                </a:lnTo>
                <a:lnTo>
                  <a:pt x="34" y="295"/>
                </a:lnTo>
                <a:lnTo>
                  <a:pt x="33" y="301"/>
                </a:lnTo>
                <a:lnTo>
                  <a:pt x="33" y="305"/>
                </a:lnTo>
                <a:lnTo>
                  <a:pt x="33" y="310"/>
                </a:lnTo>
                <a:lnTo>
                  <a:pt x="31" y="318"/>
                </a:lnTo>
                <a:lnTo>
                  <a:pt x="30" y="324"/>
                </a:lnTo>
                <a:lnTo>
                  <a:pt x="29" y="330"/>
                </a:lnTo>
                <a:lnTo>
                  <a:pt x="28" y="334"/>
                </a:lnTo>
                <a:lnTo>
                  <a:pt x="26" y="338"/>
                </a:lnTo>
                <a:lnTo>
                  <a:pt x="24" y="342"/>
                </a:lnTo>
                <a:lnTo>
                  <a:pt x="22" y="343"/>
                </a:lnTo>
                <a:lnTo>
                  <a:pt x="22" y="344"/>
                </a:lnTo>
                <a:lnTo>
                  <a:pt x="21" y="344"/>
                </a:lnTo>
                <a:lnTo>
                  <a:pt x="20" y="343"/>
                </a:lnTo>
                <a:lnTo>
                  <a:pt x="19" y="342"/>
                </a:lnTo>
                <a:lnTo>
                  <a:pt x="17" y="339"/>
                </a:lnTo>
                <a:lnTo>
                  <a:pt x="16" y="335"/>
                </a:lnTo>
                <a:lnTo>
                  <a:pt x="14" y="332"/>
                </a:lnTo>
                <a:lnTo>
                  <a:pt x="12" y="328"/>
                </a:lnTo>
                <a:lnTo>
                  <a:pt x="12" y="323"/>
                </a:lnTo>
                <a:lnTo>
                  <a:pt x="11" y="319"/>
                </a:lnTo>
                <a:lnTo>
                  <a:pt x="11" y="315"/>
                </a:lnTo>
                <a:lnTo>
                  <a:pt x="11" y="310"/>
                </a:lnTo>
                <a:lnTo>
                  <a:pt x="10" y="304"/>
                </a:lnTo>
                <a:lnTo>
                  <a:pt x="10" y="297"/>
                </a:lnTo>
                <a:lnTo>
                  <a:pt x="9" y="290"/>
                </a:lnTo>
                <a:lnTo>
                  <a:pt x="9" y="282"/>
                </a:lnTo>
                <a:lnTo>
                  <a:pt x="9" y="273"/>
                </a:lnTo>
                <a:lnTo>
                  <a:pt x="9" y="265"/>
                </a:lnTo>
                <a:lnTo>
                  <a:pt x="7" y="254"/>
                </a:lnTo>
                <a:lnTo>
                  <a:pt x="7" y="243"/>
                </a:lnTo>
                <a:lnTo>
                  <a:pt x="7" y="232"/>
                </a:lnTo>
                <a:lnTo>
                  <a:pt x="7" y="219"/>
                </a:lnTo>
                <a:lnTo>
                  <a:pt x="7" y="206"/>
                </a:lnTo>
                <a:lnTo>
                  <a:pt x="7" y="193"/>
                </a:lnTo>
                <a:lnTo>
                  <a:pt x="7" y="177"/>
                </a:lnTo>
                <a:lnTo>
                  <a:pt x="7" y="164"/>
                </a:lnTo>
                <a:lnTo>
                  <a:pt x="7" y="150"/>
                </a:lnTo>
                <a:lnTo>
                  <a:pt x="6" y="136"/>
                </a:lnTo>
                <a:lnTo>
                  <a:pt x="6" y="122"/>
                </a:lnTo>
                <a:lnTo>
                  <a:pt x="6" y="109"/>
                </a:lnTo>
                <a:lnTo>
                  <a:pt x="6" y="98"/>
                </a:lnTo>
                <a:lnTo>
                  <a:pt x="5" y="85"/>
                </a:lnTo>
                <a:lnTo>
                  <a:pt x="5" y="74"/>
                </a:lnTo>
                <a:lnTo>
                  <a:pt x="5" y="64"/>
                </a:lnTo>
                <a:lnTo>
                  <a:pt x="3" y="54"/>
                </a:lnTo>
                <a:lnTo>
                  <a:pt x="3" y="43"/>
                </a:lnTo>
                <a:lnTo>
                  <a:pt x="2" y="33"/>
                </a:lnTo>
                <a:lnTo>
                  <a:pt x="2" y="24"/>
                </a:lnTo>
                <a:lnTo>
                  <a:pt x="1" y="17"/>
                </a:lnTo>
                <a:lnTo>
                  <a:pt x="0" y="8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457"/>
          <p:cNvSpPr/>
          <p:nvPr/>
        </p:nvSpPr>
        <p:spPr bwMode="auto">
          <a:xfrm>
            <a:off x="1360042" y="2521950"/>
            <a:ext cx="913315" cy="1262523"/>
          </a:xfrm>
          <a:custGeom>
            <a:avLst/>
            <a:gdLst>
              <a:gd name="T0" fmla="*/ 67 w 272"/>
              <a:gd name="T1" fmla="*/ 42 h 376"/>
              <a:gd name="T2" fmla="*/ 65 w 272"/>
              <a:gd name="T3" fmla="*/ 62 h 376"/>
              <a:gd name="T4" fmla="*/ 63 w 272"/>
              <a:gd name="T5" fmla="*/ 83 h 376"/>
              <a:gd name="T6" fmla="*/ 61 w 272"/>
              <a:gd name="T7" fmla="*/ 110 h 376"/>
              <a:gd name="T8" fmla="*/ 60 w 272"/>
              <a:gd name="T9" fmla="*/ 148 h 376"/>
              <a:gd name="T10" fmla="*/ 57 w 272"/>
              <a:gd name="T11" fmla="*/ 198 h 376"/>
              <a:gd name="T12" fmla="*/ 55 w 272"/>
              <a:gd name="T13" fmla="*/ 249 h 376"/>
              <a:gd name="T14" fmla="*/ 53 w 272"/>
              <a:gd name="T15" fmla="*/ 290 h 376"/>
              <a:gd name="T16" fmla="*/ 53 w 272"/>
              <a:gd name="T17" fmla="*/ 315 h 376"/>
              <a:gd name="T18" fmla="*/ 53 w 272"/>
              <a:gd name="T19" fmla="*/ 328 h 376"/>
              <a:gd name="T20" fmla="*/ 61 w 272"/>
              <a:gd name="T21" fmla="*/ 330 h 376"/>
              <a:gd name="T22" fmla="*/ 81 w 272"/>
              <a:gd name="T23" fmla="*/ 328 h 376"/>
              <a:gd name="T24" fmla="*/ 120 w 272"/>
              <a:gd name="T25" fmla="*/ 323 h 376"/>
              <a:gd name="T26" fmla="*/ 161 w 272"/>
              <a:gd name="T27" fmla="*/ 318 h 376"/>
              <a:gd name="T28" fmla="*/ 194 w 272"/>
              <a:gd name="T29" fmla="*/ 314 h 376"/>
              <a:gd name="T30" fmla="*/ 225 w 272"/>
              <a:gd name="T31" fmla="*/ 311 h 376"/>
              <a:gd name="T32" fmla="*/ 249 w 272"/>
              <a:gd name="T33" fmla="*/ 309 h 376"/>
              <a:gd name="T34" fmla="*/ 263 w 272"/>
              <a:gd name="T35" fmla="*/ 309 h 376"/>
              <a:gd name="T36" fmla="*/ 269 w 272"/>
              <a:gd name="T37" fmla="*/ 309 h 376"/>
              <a:gd name="T38" fmla="*/ 272 w 272"/>
              <a:gd name="T39" fmla="*/ 319 h 376"/>
              <a:gd name="T40" fmla="*/ 266 w 272"/>
              <a:gd name="T41" fmla="*/ 323 h 376"/>
              <a:gd name="T42" fmla="*/ 248 w 272"/>
              <a:gd name="T43" fmla="*/ 328 h 376"/>
              <a:gd name="T44" fmla="*/ 218 w 272"/>
              <a:gd name="T45" fmla="*/ 333 h 376"/>
              <a:gd name="T46" fmla="*/ 176 w 272"/>
              <a:gd name="T47" fmla="*/ 339 h 376"/>
              <a:gd name="T48" fmla="*/ 132 w 272"/>
              <a:gd name="T49" fmla="*/ 345 h 376"/>
              <a:gd name="T50" fmla="*/ 99 w 272"/>
              <a:gd name="T51" fmla="*/ 350 h 376"/>
              <a:gd name="T52" fmla="*/ 76 w 272"/>
              <a:gd name="T53" fmla="*/ 353 h 376"/>
              <a:gd name="T54" fmla="*/ 65 w 272"/>
              <a:gd name="T55" fmla="*/ 356 h 376"/>
              <a:gd name="T56" fmla="*/ 37 w 272"/>
              <a:gd name="T57" fmla="*/ 371 h 376"/>
              <a:gd name="T58" fmla="*/ 23 w 272"/>
              <a:gd name="T59" fmla="*/ 376 h 376"/>
              <a:gd name="T60" fmla="*/ 12 w 272"/>
              <a:gd name="T61" fmla="*/ 371 h 376"/>
              <a:gd name="T62" fmla="*/ 3 w 272"/>
              <a:gd name="T63" fmla="*/ 361 h 376"/>
              <a:gd name="T64" fmla="*/ 0 w 272"/>
              <a:gd name="T65" fmla="*/ 352 h 376"/>
              <a:gd name="T66" fmla="*/ 4 w 272"/>
              <a:gd name="T67" fmla="*/ 342 h 376"/>
              <a:gd name="T68" fmla="*/ 15 w 272"/>
              <a:gd name="T69" fmla="*/ 329 h 376"/>
              <a:gd name="T70" fmla="*/ 20 w 272"/>
              <a:gd name="T71" fmla="*/ 313 h 376"/>
              <a:gd name="T72" fmla="*/ 25 w 272"/>
              <a:gd name="T73" fmla="*/ 282 h 376"/>
              <a:gd name="T74" fmla="*/ 29 w 272"/>
              <a:gd name="T75" fmla="*/ 237 h 376"/>
              <a:gd name="T76" fmla="*/ 32 w 272"/>
              <a:gd name="T77" fmla="*/ 179 h 376"/>
              <a:gd name="T78" fmla="*/ 33 w 272"/>
              <a:gd name="T79" fmla="*/ 127 h 376"/>
              <a:gd name="T80" fmla="*/ 34 w 272"/>
              <a:gd name="T81" fmla="*/ 88 h 376"/>
              <a:gd name="T82" fmla="*/ 34 w 272"/>
              <a:gd name="T83" fmla="*/ 61 h 376"/>
              <a:gd name="T84" fmla="*/ 33 w 272"/>
              <a:gd name="T85" fmla="*/ 43 h 376"/>
              <a:gd name="T86" fmla="*/ 28 w 272"/>
              <a:gd name="T87" fmla="*/ 27 h 376"/>
              <a:gd name="T88" fmla="*/ 20 w 272"/>
              <a:gd name="T89" fmla="*/ 16 h 376"/>
              <a:gd name="T90" fmla="*/ 18 w 272"/>
              <a:gd name="T91" fmla="*/ 8 h 376"/>
              <a:gd name="T92" fmla="*/ 19 w 272"/>
              <a:gd name="T93" fmla="*/ 3 h 376"/>
              <a:gd name="T94" fmla="*/ 27 w 272"/>
              <a:gd name="T95" fmla="*/ 0 h 376"/>
              <a:gd name="T96" fmla="*/ 51 w 272"/>
              <a:gd name="T97" fmla="*/ 9 h 376"/>
              <a:gd name="T98" fmla="*/ 63 w 272"/>
              <a:gd name="T99" fmla="*/ 23 h 376"/>
              <a:gd name="T100" fmla="*/ 67 w 272"/>
              <a:gd name="T101" fmla="*/ 32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72" h="376">
                <a:moveTo>
                  <a:pt x="67" y="35"/>
                </a:moveTo>
                <a:lnTo>
                  <a:pt x="67" y="36"/>
                </a:lnTo>
                <a:lnTo>
                  <a:pt x="67" y="40"/>
                </a:lnTo>
                <a:lnTo>
                  <a:pt x="67" y="42"/>
                </a:lnTo>
                <a:lnTo>
                  <a:pt x="67" y="47"/>
                </a:lnTo>
                <a:lnTo>
                  <a:pt x="66" y="51"/>
                </a:lnTo>
                <a:lnTo>
                  <a:pt x="66" y="56"/>
                </a:lnTo>
                <a:lnTo>
                  <a:pt x="65" y="62"/>
                </a:lnTo>
                <a:lnTo>
                  <a:pt x="65" y="69"/>
                </a:lnTo>
                <a:lnTo>
                  <a:pt x="63" y="72"/>
                </a:lnTo>
                <a:lnTo>
                  <a:pt x="63" y="77"/>
                </a:lnTo>
                <a:lnTo>
                  <a:pt x="63" y="83"/>
                </a:lnTo>
                <a:lnTo>
                  <a:pt x="62" y="89"/>
                </a:lnTo>
                <a:lnTo>
                  <a:pt x="62" y="95"/>
                </a:lnTo>
                <a:lnTo>
                  <a:pt x="61" y="103"/>
                </a:lnTo>
                <a:lnTo>
                  <a:pt x="61" y="110"/>
                </a:lnTo>
                <a:lnTo>
                  <a:pt x="61" y="119"/>
                </a:lnTo>
                <a:lnTo>
                  <a:pt x="60" y="128"/>
                </a:lnTo>
                <a:lnTo>
                  <a:pt x="60" y="138"/>
                </a:lnTo>
                <a:lnTo>
                  <a:pt x="60" y="148"/>
                </a:lnTo>
                <a:lnTo>
                  <a:pt x="58" y="160"/>
                </a:lnTo>
                <a:lnTo>
                  <a:pt x="58" y="171"/>
                </a:lnTo>
                <a:lnTo>
                  <a:pt x="57" y="184"/>
                </a:lnTo>
                <a:lnTo>
                  <a:pt x="57" y="198"/>
                </a:lnTo>
                <a:lnTo>
                  <a:pt x="57" y="211"/>
                </a:lnTo>
                <a:lnTo>
                  <a:pt x="56" y="225"/>
                </a:lnTo>
                <a:lnTo>
                  <a:pt x="55" y="238"/>
                </a:lnTo>
                <a:lnTo>
                  <a:pt x="55" y="249"/>
                </a:lnTo>
                <a:lnTo>
                  <a:pt x="53" y="261"/>
                </a:lnTo>
                <a:lnTo>
                  <a:pt x="53" y="272"/>
                </a:lnTo>
                <a:lnTo>
                  <a:pt x="53" y="281"/>
                </a:lnTo>
                <a:lnTo>
                  <a:pt x="53" y="290"/>
                </a:lnTo>
                <a:lnTo>
                  <a:pt x="52" y="297"/>
                </a:lnTo>
                <a:lnTo>
                  <a:pt x="52" y="305"/>
                </a:lnTo>
                <a:lnTo>
                  <a:pt x="52" y="310"/>
                </a:lnTo>
                <a:lnTo>
                  <a:pt x="53" y="315"/>
                </a:lnTo>
                <a:lnTo>
                  <a:pt x="53" y="320"/>
                </a:lnTo>
                <a:lnTo>
                  <a:pt x="53" y="324"/>
                </a:lnTo>
                <a:lnTo>
                  <a:pt x="53" y="326"/>
                </a:lnTo>
                <a:lnTo>
                  <a:pt x="53" y="328"/>
                </a:lnTo>
                <a:lnTo>
                  <a:pt x="55" y="329"/>
                </a:lnTo>
                <a:lnTo>
                  <a:pt x="56" y="330"/>
                </a:lnTo>
                <a:lnTo>
                  <a:pt x="57" y="330"/>
                </a:lnTo>
                <a:lnTo>
                  <a:pt x="61" y="330"/>
                </a:lnTo>
                <a:lnTo>
                  <a:pt x="65" y="330"/>
                </a:lnTo>
                <a:lnTo>
                  <a:pt x="70" y="330"/>
                </a:lnTo>
                <a:lnTo>
                  <a:pt x="75" y="329"/>
                </a:lnTo>
                <a:lnTo>
                  <a:pt x="81" y="328"/>
                </a:lnTo>
                <a:lnTo>
                  <a:pt x="90" y="326"/>
                </a:lnTo>
                <a:lnTo>
                  <a:pt x="99" y="325"/>
                </a:lnTo>
                <a:lnTo>
                  <a:pt x="109" y="324"/>
                </a:lnTo>
                <a:lnTo>
                  <a:pt x="120" y="323"/>
                </a:lnTo>
                <a:lnTo>
                  <a:pt x="132" y="321"/>
                </a:lnTo>
                <a:lnTo>
                  <a:pt x="146" y="320"/>
                </a:lnTo>
                <a:lnTo>
                  <a:pt x="153" y="319"/>
                </a:lnTo>
                <a:lnTo>
                  <a:pt x="161" y="318"/>
                </a:lnTo>
                <a:lnTo>
                  <a:pt x="168" y="316"/>
                </a:lnTo>
                <a:lnTo>
                  <a:pt x="176" y="316"/>
                </a:lnTo>
                <a:lnTo>
                  <a:pt x="185" y="315"/>
                </a:lnTo>
                <a:lnTo>
                  <a:pt x="194" y="314"/>
                </a:lnTo>
                <a:lnTo>
                  <a:pt x="202" y="314"/>
                </a:lnTo>
                <a:lnTo>
                  <a:pt x="211" y="313"/>
                </a:lnTo>
                <a:lnTo>
                  <a:pt x="219" y="311"/>
                </a:lnTo>
                <a:lnTo>
                  <a:pt x="225" y="311"/>
                </a:lnTo>
                <a:lnTo>
                  <a:pt x="233" y="310"/>
                </a:lnTo>
                <a:lnTo>
                  <a:pt x="238" y="310"/>
                </a:lnTo>
                <a:lnTo>
                  <a:pt x="244" y="309"/>
                </a:lnTo>
                <a:lnTo>
                  <a:pt x="249" y="309"/>
                </a:lnTo>
                <a:lnTo>
                  <a:pt x="253" y="309"/>
                </a:lnTo>
                <a:lnTo>
                  <a:pt x="257" y="309"/>
                </a:lnTo>
                <a:lnTo>
                  <a:pt x="261" y="309"/>
                </a:lnTo>
                <a:lnTo>
                  <a:pt x="263" y="309"/>
                </a:lnTo>
                <a:lnTo>
                  <a:pt x="266" y="309"/>
                </a:lnTo>
                <a:lnTo>
                  <a:pt x="268" y="309"/>
                </a:lnTo>
                <a:lnTo>
                  <a:pt x="269" y="309"/>
                </a:lnTo>
                <a:lnTo>
                  <a:pt x="269" y="309"/>
                </a:lnTo>
                <a:lnTo>
                  <a:pt x="271" y="311"/>
                </a:lnTo>
                <a:lnTo>
                  <a:pt x="272" y="314"/>
                </a:lnTo>
                <a:lnTo>
                  <a:pt x="272" y="316"/>
                </a:lnTo>
                <a:lnTo>
                  <a:pt x="272" y="319"/>
                </a:lnTo>
                <a:lnTo>
                  <a:pt x="272" y="320"/>
                </a:lnTo>
                <a:lnTo>
                  <a:pt x="271" y="321"/>
                </a:lnTo>
                <a:lnTo>
                  <a:pt x="269" y="321"/>
                </a:lnTo>
                <a:lnTo>
                  <a:pt x="266" y="323"/>
                </a:lnTo>
                <a:lnTo>
                  <a:pt x="263" y="324"/>
                </a:lnTo>
                <a:lnTo>
                  <a:pt x="258" y="325"/>
                </a:lnTo>
                <a:lnTo>
                  <a:pt x="253" y="326"/>
                </a:lnTo>
                <a:lnTo>
                  <a:pt x="248" y="328"/>
                </a:lnTo>
                <a:lnTo>
                  <a:pt x="242" y="329"/>
                </a:lnTo>
                <a:lnTo>
                  <a:pt x="234" y="330"/>
                </a:lnTo>
                <a:lnTo>
                  <a:pt x="226" y="332"/>
                </a:lnTo>
                <a:lnTo>
                  <a:pt x="218" y="333"/>
                </a:lnTo>
                <a:lnTo>
                  <a:pt x="209" y="334"/>
                </a:lnTo>
                <a:lnTo>
                  <a:pt x="199" y="335"/>
                </a:lnTo>
                <a:lnTo>
                  <a:pt x="187" y="338"/>
                </a:lnTo>
                <a:lnTo>
                  <a:pt x="176" y="339"/>
                </a:lnTo>
                <a:lnTo>
                  <a:pt x="165" y="340"/>
                </a:lnTo>
                <a:lnTo>
                  <a:pt x="153" y="342"/>
                </a:lnTo>
                <a:lnTo>
                  <a:pt x="142" y="344"/>
                </a:lnTo>
                <a:lnTo>
                  <a:pt x="132" y="345"/>
                </a:lnTo>
                <a:lnTo>
                  <a:pt x="123" y="347"/>
                </a:lnTo>
                <a:lnTo>
                  <a:pt x="114" y="348"/>
                </a:lnTo>
                <a:lnTo>
                  <a:pt x="105" y="349"/>
                </a:lnTo>
                <a:lnTo>
                  <a:pt x="99" y="350"/>
                </a:lnTo>
                <a:lnTo>
                  <a:pt x="91" y="350"/>
                </a:lnTo>
                <a:lnTo>
                  <a:pt x="86" y="352"/>
                </a:lnTo>
                <a:lnTo>
                  <a:pt x="80" y="353"/>
                </a:lnTo>
                <a:lnTo>
                  <a:pt x="76" y="353"/>
                </a:lnTo>
                <a:lnTo>
                  <a:pt x="72" y="354"/>
                </a:lnTo>
                <a:lnTo>
                  <a:pt x="68" y="354"/>
                </a:lnTo>
                <a:lnTo>
                  <a:pt x="66" y="356"/>
                </a:lnTo>
                <a:lnTo>
                  <a:pt x="65" y="356"/>
                </a:lnTo>
                <a:lnTo>
                  <a:pt x="58" y="358"/>
                </a:lnTo>
                <a:lnTo>
                  <a:pt x="51" y="362"/>
                </a:lnTo>
                <a:lnTo>
                  <a:pt x="44" y="366"/>
                </a:lnTo>
                <a:lnTo>
                  <a:pt x="37" y="371"/>
                </a:lnTo>
                <a:lnTo>
                  <a:pt x="33" y="373"/>
                </a:lnTo>
                <a:lnTo>
                  <a:pt x="29" y="374"/>
                </a:lnTo>
                <a:lnTo>
                  <a:pt x="25" y="376"/>
                </a:lnTo>
                <a:lnTo>
                  <a:pt x="23" y="376"/>
                </a:lnTo>
                <a:lnTo>
                  <a:pt x="19" y="376"/>
                </a:lnTo>
                <a:lnTo>
                  <a:pt x="17" y="374"/>
                </a:lnTo>
                <a:lnTo>
                  <a:pt x="14" y="373"/>
                </a:lnTo>
                <a:lnTo>
                  <a:pt x="12" y="371"/>
                </a:lnTo>
                <a:lnTo>
                  <a:pt x="9" y="368"/>
                </a:lnTo>
                <a:lnTo>
                  <a:pt x="7" y="366"/>
                </a:lnTo>
                <a:lnTo>
                  <a:pt x="4" y="363"/>
                </a:lnTo>
                <a:lnTo>
                  <a:pt x="3" y="361"/>
                </a:lnTo>
                <a:lnTo>
                  <a:pt x="3" y="359"/>
                </a:lnTo>
                <a:lnTo>
                  <a:pt x="1" y="357"/>
                </a:lnTo>
                <a:lnTo>
                  <a:pt x="1" y="353"/>
                </a:lnTo>
                <a:lnTo>
                  <a:pt x="0" y="352"/>
                </a:lnTo>
                <a:lnTo>
                  <a:pt x="0" y="349"/>
                </a:lnTo>
                <a:lnTo>
                  <a:pt x="1" y="347"/>
                </a:lnTo>
                <a:lnTo>
                  <a:pt x="3" y="344"/>
                </a:lnTo>
                <a:lnTo>
                  <a:pt x="4" y="342"/>
                </a:lnTo>
                <a:lnTo>
                  <a:pt x="7" y="338"/>
                </a:lnTo>
                <a:lnTo>
                  <a:pt x="10" y="335"/>
                </a:lnTo>
                <a:lnTo>
                  <a:pt x="14" y="332"/>
                </a:lnTo>
                <a:lnTo>
                  <a:pt x="15" y="329"/>
                </a:lnTo>
                <a:lnTo>
                  <a:pt x="17" y="326"/>
                </a:lnTo>
                <a:lnTo>
                  <a:pt x="18" y="323"/>
                </a:lnTo>
                <a:lnTo>
                  <a:pt x="19" y="319"/>
                </a:lnTo>
                <a:lnTo>
                  <a:pt x="20" y="313"/>
                </a:lnTo>
                <a:lnTo>
                  <a:pt x="22" y="306"/>
                </a:lnTo>
                <a:lnTo>
                  <a:pt x="23" y="299"/>
                </a:lnTo>
                <a:lnTo>
                  <a:pt x="24" y="291"/>
                </a:lnTo>
                <a:lnTo>
                  <a:pt x="25" y="282"/>
                </a:lnTo>
                <a:lnTo>
                  <a:pt x="27" y="272"/>
                </a:lnTo>
                <a:lnTo>
                  <a:pt x="28" y="261"/>
                </a:lnTo>
                <a:lnTo>
                  <a:pt x="28" y="249"/>
                </a:lnTo>
                <a:lnTo>
                  <a:pt x="29" y="237"/>
                </a:lnTo>
                <a:lnTo>
                  <a:pt x="31" y="223"/>
                </a:lnTo>
                <a:lnTo>
                  <a:pt x="31" y="209"/>
                </a:lnTo>
                <a:lnTo>
                  <a:pt x="32" y="194"/>
                </a:lnTo>
                <a:lnTo>
                  <a:pt x="32" y="179"/>
                </a:lnTo>
                <a:lnTo>
                  <a:pt x="32" y="165"/>
                </a:lnTo>
                <a:lnTo>
                  <a:pt x="33" y="152"/>
                </a:lnTo>
                <a:lnTo>
                  <a:pt x="33" y="139"/>
                </a:lnTo>
                <a:lnTo>
                  <a:pt x="33" y="127"/>
                </a:lnTo>
                <a:lnTo>
                  <a:pt x="34" y="117"/>
                </a:lnTo>
                <a:lnTo>
                  <a:pt x="34" y="107"/>
                </a:lnTo>
                <a:lnTo>
                  <a:pt x="34" y="96"/>
                </a:lnTo>
                <a:lnTo>
                  <a:pt x="34" y="88"/>
                </a:lnTo>
                <a:lnTo>
                  <a:pt x="34" y="80"/>
                </a:lnTo>
                <a:lnTo>
                  <a:pt x="34" y="72"/>
                </a:lnTo>
                <a:lnTo>
                  <a:pt x="34" y="66"/>
                </a:lnTo>
                <a:lnTo>
                  <a:pt x="34" y="61"/>
                </a:lnTo>
                <a:lnTo>
                  <a:pt x="34" y="56"/>
                </a:lnTo>
                <a:lnTo>
                  <a:pt x="34" y="52"/>
                </a:lnTo>
                <a:lnTo>
                  <a:pt x="34" y="48"/>
                </a:lnTo>
                <a:lnTo>
                  <a:pt x="33" y="43"/>
                </a:lnTo>
                <a:lnTo>
                  <a:pt x="32" y="38"/>
                </a:lnTo>
                <a:lnTo>
                  <a:pt x="31" y="35"/>
                </a:lnTo>
                <a:lnTo>
                  <a:pt x="29" y="31"/>
                </a:lnTo>
                <a:lnTo>
                  <a:pt x="28" y="27"/>
                </a:lnTo>
                <a:lnTo>
                  <a:pt x="25" y="24"/>
                </a:lnTo>
                <a:lnTo>
                  <a:pt x="24" y="22"/>
                </a:lnTo>
                <a:lnTo>
                  <a:pt x="24" y="19"/>
                </a:lnTo>
                <a:lnTo>
                  <a:pt x="20" y="16"/>
                </a:lnTo>
                <a:lnTo>
                  <a:pt x="19" y="14"/>
                </a:lnTo>
                <a:lnTo>
                  <a:pt x="18" y="12"/>
                </a:lnTo>
                <a:lnTo>
                  <a:pt x="18" y="10"/>
                </a:lnTo>
                <a:lnTo>
                  <a:pt x="18" y="8"/>
                </a:lnTo>
                <a:lnTo>
                  <a:pt x="18" y="7"/>
                </a:lnTo>
                <a:lnTo>
                  <a:pt x="19" y="4"/>
                </a:lnTo>
                <a:lnTo>
                  <a:pt x="19" y="4"/>
                </a:lnTo>
                <a:lnTo>
                  <a:pt x="19" y="3"/>
                </a:lnTo>
                <a:lnTo>
                  <a:pt x="20" y="2"/>
                </a:lnTo>
                <a:lnTo>
                  <a:pt x="22" y="2"/>
                </a:lnTo>
                <a:lnTo>
                  <a:pt x="24" y="0"/>
                </a:lnTo>
                <a:lnTo>
                  <a:pt x="27" y="0"/>
                </a:lnTo>
                <a:lnTo>
                  <a:pt x="32" y="0"/>
                </a:lnTo>
                <a:lnTo>
                  <a:pt x="37" y="2"/>
                </a:lnTo>
                <a:lnTo>
                  <a:pt x="44" y="5"/>
                </a:lnTo>
                <a:lnTo>
                  <a:pt x="51" y="9"/>
                </a:lnTo>
                <a:lnTo>
                  <a:pt x="57" y="14"/>
                </a:lnTo>
                <a:lnTo>
                  <a:pt x="60" y="17"/>
                </a:lnTo>
                <a:lnTo>
                  <a:pt x="62" y="21"/>
                </a:lnTo>
                <a:lnTo>
                  <a:pt x="63" y="23"/>
                </a:lnTo>
                <a:lnTo>
                  <a:pt x="66" y="26"/>
                </a:lnTo>
                <a:lnTo>
                  <a:pt x="67" y="28"/>
                </a:lnTo>
                <a:lnTo>
                  <a:pt x="67" y="29"/>
                </a:lnTo>
                <a:lnTo>
                  <a:pt x="67" y="32"/>
                </a:lnTo>
                <a:lnTo>
                  <a:pt x="67" y="35"/>
                </a:lnTo>
                <a:lnTo>
                  <a:pt x="67" y="35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458"/>
          <p:cNvSpPr/>
          <p:nvPr/>
        </p:nvSpPr>
        <p:spPr bwMode="auto">
          <a:xfrm>
            <a:off x="1665598" y="2646189"/>
            <a:ext cx="144385" cy="211541"/>
          </a:xfrm>
          <a:custGeom>
            <a:avLst/>
            <a:gdLst>
              <a:gd name="T0" fmla="*/ 1 w 43"/>
              <a:gd name="T1" fmla="*/ 3 h 63"/>
              <a:gd name="T2" fmla="*/ 3 w 43"/>
              <a:gd name="T3" fmla="*/ 1 h 63"/>
              <a:gd name="T4" fmla="*/ 4 w 43"/>
              <a:gd name="T5" fmla="*/ 0 h 63"/>
              <a:gd name="T6" fmla="*/ 5 w 43"/>
              <a:gd name="T7" fmla="*/ 0 h 63"/>
              <a:gd name="T8" fmla="*/ 8 w 43"/>
              <a:gd name="T9" fmla="*/ 0 h 63"/>
              <a:gd name="T10" fmla="*/ 10 w 43"/>
              <a:gd name="T11" fmla="*/ 0 h 63"/>
              <a:gd name="T12" fmla="*/ 13 w 43"/>
              <a:gd name="T13" fmla="*/ 0 h 63"/>
              <a:gd name="T14" fmla="*/ 17 w 43"/>
              <a:gd name="T15" fmla="*/ 1 h 63"/>
              <a:gd name="T16" fmla="*/ 22 w 43"/>
              <a:gd name="T17" fmla="*/ 3 h 63"/>
              <a:gd name="T18" fmla="*/ 28 w 43"/>
              <a:gd name="T19" fmla="*/ 6 h 63"/>
              <a:gd name="T20" fmla="*/ 32 w 43"/>
              <a:gd name="T21" fmla="*/ 9 h 63"/>
              <a:gd name="T22" fmla="*/ 34 w 43"/>
              <a:gd name="T23" fmla="*/ 11 h 63"/>
              <a:gd name="T24" fmla="*/ 37 w 43"/>
              <a:gd name="T25" fmla="*/ 14 h 63"/>
              <a:gd name="T26" fmla="*/ 39 w 43"/>
              <a:gd name="T27" fmla="*/ 16 h 63"/>
              <a:gd name="T28" fmla="*/ 41 w 43"/>
              <a:gd name="T29" fmla="*/ 19 h 63"/>
              <a:gd name="T30" fmla="*/ 42 w 43"/>
              <a:gd name="T31" fmla="*/ 22 h 63"/>
              <a:gd name="T32" fmla="*/ 43 w 43"/>
              <a:gd name="T33" fmla="*/ 29 h 63"/>
              <a:gd name="T34" fmla="*/ 43 w 43"/>
              <a:gd name="T35" fmla="*/ 37 h 63"/>
              <a:gd name="T36" fmla="*/ 43 w 43"/>
              <a:gd name="T37" fmla="*/ 43 h 63"/>
              <a:gd name="T38" fmla="*/ 42 w 43"/>
              <a:gd name="T39" fmla="*/ 49 h 63"/>
              <a:gd name="T40" fmla="*/ 41 w 43"/>
              <a:gd name="T41" fmla="*/ 52 h 63"/>
              <a:gd name="T42" fmla="*/ 39 w 43"/>
              <a:gd name="T43" fmla="*/ 56 h 63"/>
              <a:gd name="T44" fmla="*/ 38 w 43"/>
              <a:gd name="T45" fmla="*/ 58 h 63"/>
              <a:gd name="T46" fmla="*/ 37 w 43"/>
              <a:gd name="T47" fmla="*/ 59 h 63"/>
              <a:gd name="T48" fmla="*/ 34 w 43"/>
              <a:gd name="T49" fmla="*/ 62 h 63"/>
              <a:gd name="T50" fmla="*/ 33 w 43"/>
              <a:gd name="T51" fmla="*/ 62 h 63"/>
              <a:gd name="T52" fmla="*/ 31 w 43"/>
              <a:gd name="T53" fmla="*/ 63 h 63"/>
              <a:gd name="T54" fmla="*/ 29 w 43"/>
              <a:gd name="T55" fmla="*/ 63 h 63"/>
              <a:gd name="T56" fmla="*/ 27 w 43"/>
              <a:gd name="T57" fmla="*/ 63 h 63"/>
              <a:gd name="T58" fmla="*/ 24 w 43"/>
              <a:gd name="T59" fmla="*/ 62 h 63"/>
              <a:gd name="T60" fmla="*/ 22 w 43"/>
              <a:gd name="T61" fmla="*/ 59 h 63"/>
              <a:gd name="T62" fmla="*/ 19 w 43"/>
              <a:gd name="T63" fmla="*/ 56 h 63"/>
              <a:gd name="T64" fmla="*/ 17 w 43"/>
              <a:gd name="T65" fmla="*/ 52 h 63"/>
              <a:gd name="T66" fmla="*/ 14 w 43"/>
              <a:gd name="T67" fmla="*/ 47 h 63"/>
              <a:gd name="T68" fmla="*/ 12 w 43"/>
              <a:gd name="T69" fmla="*/ 40 h 63"/>
              <a:gd name="T70" fmla="*/ 9 w 43"/>
              <a:gd name="T71" fmla="*/ 34 h 63"/>
              <a:gd name="T72" fmla="*/ 7 w 43"/>
              <a:gd name="T73" fmla="*/ 27 h 63"/>
              <a:gd name="T74" fmla="*/ 4 w 43"/>
              <a:gd name="T75" fmla="*/ 22 h 63"/>
              <a:gd name="T76" fmla="*/ 3 w 43"/>
              <a:gd name="T77" fmla="*/ 16 h 63"/>
              <a:gd name="T78" fmla="*/ 1 w 43"/>
              <a:gd name="T79" fmla="*/ 11 h 63"/>
              <a:gd name="T80" fmla="*/ 0 w 43"/>
              <a:gd name="T81" fmla="*/ 8 h 63"/>
              <a:gd name="T82" fmla="*/ 0 w 43"/>
              <a:gd name="T83" fmla="*/ 5 h 63"/>
              <a:gd name="T84" fmla="*/ 0 w 43"/>
              <a:gd name="T85" fmla="*/ 4 h 63"/>
              <a:gd name="T86" fmla="*/ 1 w 43"/>
              <a:gd name="T87" fmla="*/ 3 h 63"/>
              <a:gd name="T88" fmla="*/ 1 w 43"/>
              <a:gd name="T89" fmla="*/ 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3" h="63">
                <a:moveTo>
                  <a:pt x="1" y="3"/>
                </a:moveTo>
                <a:lnTo>
                  <a:pt x="3" y="1"/>
                </a:lnTo>
                <a:lnTo>
                  <a:pt x="4" y="0"/>
                </a:lnTo>
                <a:lnTo>
                  <a:pt x="5" y="0"/>
                </a:lnTo>
                <a:lnTo>
                  <a:pt x="8" y="0"/>
                </a:lnTo>
                <a:lnTo>
                  <a:pt x="10" y="0"/>
                </a:lnTo>
                <a:lnTo>
                  <a:pt x="13" y="0"/>
                </a:lnTo>
                <a:lnTo>
                  <a:pt x="17" y="1"/>
                </a:lnTo>
                <a:lnTo>
                  <a:pt x="22" y="3"/>
                </a:lnTo>
                <a:lnTo>
                  <a:pt x="28" y="6"/>
                </a:lnTo>
                <a:lnTo>
                  <a:pt x="32" y="9"/>
                </a:lnTo>
                <a:lnTo>
                  <a:pt x="34" y="11"/>
                </a:lnTo>
                <a:lnTo>
                  <a:pt x="37" y="14"/>
                </a:lnTo>
                <a:lnTo>
                  <a:pt x="39" y="16"/>
                </a:lnTo>
                <a:lnTo>
                  <a:pt x="41" y="19"/>
                </a:lnTo>
                <a:lnTo>
                  <a:pt x="42" y="22"/>
                </a:lnTo>
                <a:lnTo>
                  <a:pt x="43" y="29"/>
                </a:lnTo>
                <a:lnTo>
                  <a:pt x="43" y="37"/>
                </a:lnTo>
                <a:lnTo>
                  <a:pt x="43" y="43"/>
                </a:lnTo>
                <a:lnTo>
                  <a:pt x="42" y="49"/>
                </a:lnTo>
                <a:lnTo>
                  <a:pt x="41" y="52"/>
                </a:lnTo>
                <a:lnTo>
                  <a:pt x="39" y="56"/>
                </a:lnTo>
                <a:lnTo>
                  <a:pt x="38" y="58"/>
                </a:lnTo>
                <a:lnTo>
                  <a:pt x="37" y="59"/>
                </a:lnTo>
                <a:lnTo>
                  <a:pt x="34" y="62"/>
                </a:lnTo>
                <a:lnTo>
                  <a:pt x="33" y="62"/>
                </a:lnTo>
                <a:lnTo>
                  <a:pt x="31" y="63"/>
                </a:lnTo>
                <a:lnTo>
                  <a:pt x="29" y="63"/>
                </a:lnTo>
                <a:lnTo>
                  <a:pt x="27" y="63"/>
                </a:lnTo>
                <a:lnTo>
                  <a:pt x="24" y="62"/>
                </a:lnTo>
                <a:lnTo>
                  <a:pt x="22" y="59"/>
                </a:lnTo>
                <a:lnTo>
                  <a:pt x="19" y="56"/>
                </a:lnTo>
                <a:lnTo>
                  <a:pt x="17" y="52"/>
                </a:lnTo>
                <a:lnTo>
                  <a:pt x="14" y="47"/>
                </a:lnTo>
                <a:lnTo>
                  <a:pt x="12" y="40"/>
                </a:lnTo>
                <a:lnTo>
                  <a:pt x="9" y="34"/>
                </a:lnTo>
                <a:lnTo>
                  <a:pt x="7" y="27"/>
                </a:lnTo>
                <a:lnTo>
                  <a:pt x="4" y="22"/>
                </a:lnTo>
                <a:lnTo>
                  <a:pt x="3" y="16"/>
                </a:lnTo>
                <a:lnTo>
                  <a:pt x="1" y="11"/>
                </a:lnTo>
                <a:lnTo>
                  <a:pt x="0" y="8"/>
                </a:lnTo>
                <a:lnTo>
                  <a:pt x="0" y="5"/>
                </a:lnTo>
                <a:lnTo>
                  <a:pt x="0" y="4"/>
                </a:lnTo>
                <a:lnTo>
                  <a:pt x="1" y="3"/>
                </a:lnTo>
                <a:lnTo>
                  <a:pt x="1" y="3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459"/>
          <p:cNvSpPr/>
          <p:nvPr/>
        </p:nvSpPr>
        <p:spPr bwMode="auto">
          <a:xfrm>
            <a:off x="2045028" y="3116277"/>
            <a:ext cx="177963" cy="221613"/>
          </a:xfrm>
          <a:custGeom>
            <a:avLst/>
            <a:gdLst>
              <a:gd name="T0" fmla="*/ 38 w 53"/>
              <a:gd name="T1" fmla="*/ 17 h 66"/>
              <a:gd name="T2" fmla="*/ 41 w 53"/>
              <a:gd name="T3" fmla="*/ 19 h 66"/>
              <a:gd name="T4" fmla="*/ 44 w 53"/>
              <a:gd name="T5" fmla="*/ 23 h 66"/>
              <a:gd name="T6" fmla="*/ 46 w 53"/>
              <a:gd name="T7" fmla="*/ 26 h 66"/>
              <a:gd name="T8" fmla="*/ 49 w 53"/>
              <a:gd name="T9" fmla="*/ 29 h 66"/>
              <a:gd name="T10" fmla="*/ 52 w 53"/>
              <a:gd name="T11" fmla="*/ 33 h 66"/>
              <a:gd name="T12" fmla="*/ 52 w 53"/>
              <a:gd name="T13" fmla="*/ 37 h 66"/>
              <a:gd name="T14" fmla="*/ 53 w 53"/>
              <a:gd name="T15" fmla="*/ 42 h 66"/>
              <a:gd name="T16" fmla="*/ 53 w 53"/>
              <a:gd name="T17" fmla="*/ 46 h 66"/>
              <a:gd name="T18" fmla="*/ 53 w 53"/>
              <a:gd name="T19" fmla="*/ 51 h 66"/>
              <a:gd name="T20" fmla="*/ 53 w 53"/>
              <a:gd name="T21" fmla="*/ 55 h 66"/>
              <a:gd name="T22" fmla="*/ 52 w 53"/>
              <a:gd name="T23" fmla="*/ 58 h 66"/>
              <a:gd name="T24" fmla="*/ 52 w 53"/>
              <a:gd name="T25" fmla="*/ 61 h 66"/>
              <a:gd name="T26" fmla="*/ 50 w 53"/>
              <a:gd name="T27" fmla="*/ 64 h 66"/>
              <a:gd name="T28" fmla="*/ 49 w 53"/>
              <a:gd name="T29" fmla="*/ 65 h 66"/>
              <a:gd name="T30" fmla="*/ 48 w 53"/>
              <a:gd name="T31" fmla="*/ 66 h 66"/>
              <a:gd name="T32" fmla="*/ 45 w 53"/>
              <a:gd name="T33" fmla="*/ 66 h 66"/>
              <a:gd name="T34" fmla="*/ 43 w 53"/>
              <a:gd name="T35" fmla="*/ 66 h 66"/>
              <a:gd name="T36" fmla="*/ 40 w 53"/>
              <a:gd name="T37" fmla="*/ 64 h 66"/>
              <a:gd name="T38" fmla="*/ 36 w 53"/>
              <a:gd name="T39" fmla="*/ 62 h 66"/>
              <a:gd name="T40" fmla="*/ 34 w 53"/>
              <a:gd name="T41" fmla="*/ 58 h 66"/>
              <a:gd name="T42" fmla="*/ 30 w 53"/>
              <a:gd name="T43" fmla="*/ 53 h 66"/>
              <a:gd name="T44" fmla="*/ 26 w 53"/>
              <a:gd name="T45" fmla="*/ 48 h 66"/>
              <a:gd name="T46" fmla="*/ 22 w 53"/>
              <a:gd name="T47" fmla="*/ 42 h 66"/>
              <a:gd name="T48" fmla="*/ 17 w 53"/>
              <a:gd name="T49" fmla="*/ 34 h 66"/>
              <a:gd name="T50" fmla="*/ 14 w 53"/>
              <a:gd name="T51" fmla="*/ 27 h 66"/>
              <a:gd name="T52" fmla="*/ 9 w 53"/>
              <a:gd name="T53" fmla="*/ 21 h 66"/>
              <a:gd name="T54" fmla="*/ 6 w 53"/>
              <a:gd name="T55" fmla="*/ 15 h 66"/>
              <a:gd name="T56" fmla="*/ 3 w 53"/>
              <a:gd name="T57" fmla="*/ 12 h 66"/>
              <a:gd name="T58" fmla="*/ 1 w 53"/>
              <a:gd name="T59" fmla="*/ 8 h 66"/>
              <a:gd name="T60" fmla="*/ 0 w 53"/>
              <a:gd name="T61" fmla="*/ 5 h 66"/>
              <a:gd name="T62" fmla="*/ 0 w 53"/>
              <a:gd name="T63" fmla="*/ 3 h 66"/>
              <a:gd name="T64" fmla="*/ 0 w 53"/>
              <a:gd name="T65" fmla="*/ 2 h 66"/>
              <a:gd name="T66" fmla="*/ 0 w 53"/>
              <a:gd name="T67" fmla="*/ 2 h 66"/>
              <a:gd name="T68" fmla="*/ 1 w 53"/>
              <a:gd name="T69" fmla="*/ 0 h 66"/>
              <a:gd name="T70" fmla="*/ 2 w 53"/>
              <a:gd name="T71" fmla="*/ 0 h 66"/>
              <a:gd name="T72" fmla="*/ 3 w 53"/>
              <a:gd name="T73" fmla="*/ 0 h 66"/>
              <a:gd name="T74" fmla="*/ 5 w 53"/>
              <a:gd name="T75" fmla="*/ 0 h 66"/>
              <a:gd name="T76" fmla="*/ 7 w 53"/>
              <a:gd name="T77" fmla="*/ 0 h 66"/>
              <a:gd name="T78" fmla="*/ 12 w 53"/>
              <a:gd name="T79" fmla="*/ 2 h 66"/>
              <a:gd name="T80" fmla="*/ 19 w 53"/>
              <a:gd name="T81" fmla="*/ 4 h 66"/>
              <a:gd name="T82" fmla="*/ 25 w 53"/>
              <a:gd name="T83" fmla="*/ 8 h 66"/>
              <a:gd name="T84" fmla="*/ 31 w 53"/>
              <a:gd name="T85" fmla="*/ 12 h 66"/>
              <a:gd name="T86" fmla="*/ 38 w 53"/>
              <a:gd name="T87" fmla="*/ 17 h 66"/>
              <a:gd name="T88" fmla="*/ 38 w 53"/>
              <a:gd name="T89" fmla="*/ 17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3" h="66">
                <a:moveTo>
                  <a:pt x="38" y="17"/>
                </a:moveTo>
                <a:lnTo>
                  <a:pt x="41" y="19"/>
                </a:lnTo>
                <a:lnTo>
                  <a:pt x="44" y="23"/>
                </a:lnTo>
                <a:lnTo>
                  <a:pt x="46" y="26"/>
                </a:lnTo>
                <a:lnTo>
                  <a:pt x="49" y="29"/>
                </a:lnTo>
                <a:lnTo>
                  <a:pt x="52" y="33"/>
                </a:lnTo>
                <a:lnTo>
                  <a:pt x="52" y="37"/>
                </a:lnTo>
                <a:lnTo>
                  <a:pt x="53" y="42"/>
                </a:lnTo>
                <a:lnTo>
                  <a:pt x="53" y="46"/>
                </a:lnTo>
                <a:lnTo>
                  <a:pt x="53" y="51"/>
                </a:lnTo>
                <a:lnTo>
                  <a:pt x="53" y="55"/>
                </a:lnTo>
                <a:lnTo>
                  <a:pt x="52" y="58"/>
                </a:lnTo>
                <a:lnTo>
                  <a:pt x="52" y="61"/>
                </a:lnTo>
                <a:lnTo>
                  <a:pt x="50" y="64"/>
                </a:lnTo>
                <a:lnTo>
                  <a:pt x="49" y="65"/>
                </a:lnTo>
                <a:lnTo>
                  <a:pt x="48" y="66"/>
                </a:lnTo>
                <a:lnTo>
                  <a:pt x="45" y="66"/>
                </a:lnTo>
                <a:lnTo>
                  <a:pt x="43" y="66"/>
                </a:lnTo>
                <a:lnTo>
                  <a:pt x="40" y="64"/>
                </a:lnTo>
                <a:lnTo>
                  <a:pt x="36" y="62"/>
                </a:lnTo>
                <a:lnTo>
                  <a:pt x="34" y="58"/>
                </a:lnTo>
                <a:lnTo>
                  <a:pt x="30" y="53"/>
                </a:lnTo>
                <a:lnTo>
                  <a:pt x="26" y="48"/>
                </a:lnTo>
                <a:lnTo>
                  <a:pt x="22" y="42"/>
                </a:lnTo>
                <a:lnTo>
                  <a:pt x="17" y="34"/>
                </a:lnTo>
                <a:lnTo>
                  <a:pt x="14" y="27"/>
                </a:lnTo>
                <a:lnTo>
                  <a:pt x="9" y="21"/>
                </a:lnTo>
                <a:lnTo>
                  <a:pt x="6" y="15"/>
                </a:lnTo>
                <a:lnTo>
                  <a:pt x="3" y="12"/>
                </a:lnTo>
                <a:lnTo>
                  <a:pt x="1" y="8"/>
                </a:lnTo>
                <a:lnTo>
                  <a:pt x="0" y="5"/>
                </a:lnTo>
                <a:lnTo>
                  <a:pt x="0" y="3"/>
                </a:lnTo>
                <a:lnTo>
                  <a:pt x="0" y="2"/>
                </a:lnTo>
                <a:lnTo>
                  <a:pt x="0" y="2"/>
                </a:lnTo>
                <a:lnTo>
                  <a:pt x="1" y="0"/>
                </a:lnTo>
                <a:lnTo>
                  <a:pt x="2" y="0"/>
                </a:lnTo>
                <a:lnTo>
                  <a:pt x="3" y="0"/>
                </a:lnTo>
                <a:lnTo>
                  <a:pt x="5" y="0"/>
                </a:lnTo>
                <a:lnTo>
                  <a:pt x="7" y="0"/>
                </a:lnTo>
                <a:lnTo>
                  <a:pt x="12" y="2"/>
                </a:lnTo>
                <a:lnTo>
                  <a:pt x="19" y="4"/>
                </a:lnTo>
                <a:lnTo>
                  <a:pt x="25" y="8"/>
                </a:lnTo>
                <a:lnTo>
                  <a:pt x="31" y="12"/>
                </a:lnTo>
                <a:lnTo>
                  <a:pt x="38" y="17"/>
                </a:lnTo>
                <a:lnTo>
                  <a:pt x="38" y="17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460"/>
          <p:cNvSpPr/>
          <p:nvPr/>
        </p:nvSpPr>
        <p:spPr bwMode="auto">
          <a:xfrm>
            <a:off x="1601802" y="2898021"/>
            <a:ext cx="661483" cy="147742"/>
          </a:xfrm>
          <a:custGeom>
            <a:avLst/>
            <a:gdLst>
              <a:gd name="T0" fmla="*/ 197 w 197"/>
              <a:gd name="T1" fmla="*/ 14 h 44"/>
              <a:gd name="T2" fmla="*/ 196 w 197"/>
              <a:gd name="T3" fmla="*/ 16 h 44"/>
              <a:gd name="T4" fmla="*/ 192 w 197"/>
              <a:gd name="T5" fmla="*/ 17 h 44"/>
              <a:gd name="T6" fmla="*/ 187 w 197"/>
              <a:gd name="T7" fmla="*/ 20 h 44"/>
              <a:gd name="T8" fmla="*/ 181 w 197"/>
              <a:gd name="T9" fmla="*/ 21 h 44"/>
              <a:gd name="T10" fmla="*/ 172 w 197"/>
              <a:gd name="T11" fmla="*/ 22 h 44"/>
              <a:gd name="T12" fmla="*/ 162 w 197"/>
              <a:gd name="T13" fmla="*/ 24 h 44"/>
              <a:gd name="T14" fmla="*/ 151 w 197"/>
              <a:gd name="T15" fmla="*/ 25 h 44"/>
              <a:gd name="T16" fmla="*/ 132 w 197"/>
              <a:gd name="T17" fmla="*/ 27 h 44"/>
              <a:gd name="T18" fmla="*/ 108 w 197"/>
              <a:gd name="T19" fmla="*/ 31 h 44"/>
              <a:gd name="T20" fmla="*/ 86 w 197"/>
              <a:gd name="T21" fmla="*/ 35 h 44"/>
              <a:gd name="T22" fmla="*/ 67 w 197"/>
              <a:gd name="T23" fmla="*/ 39 h 44"/>
              <a:gd name="T24" fmla="*/ 50 w 197"/>
              <a:gd name="T25" fmla="*/ 41 h 44"/>
              <a:gd name="T26" fmla="*/ 36 w 197"/>
              <a:gd name="T27" fmla="*/ 44 h 44"/>
              <a:gd name="T28" fmla="*/ 24 w 197"/>
              <a:gd name="T29" fmla="*/ 44 h 44"/>
              <a:gd name="T30" fmla="*/ 15 w 197"/>
              <a:gd name="T31" fmla="*/ 44 h 44"/>
              <a:gd name="T32" fmla="*/ 10 w 197"/>
              <a:gd name="T33" fmla="*/ 41 h 44"/>
              <a:gd name="T34" fmla="*/ 5 w 197"/>
              <a:gd name="T35" fmla="*/ 40 h 44"/>
              <a:gd name="T36" fmla="*/ 2 w 197"/>
              <a:gd name="T37" fmla="*/ 36 h 44"/>
              <a:gd name="T38" fmla="*/ 0 w 197"/>
              <a:gd name="T39" fmla="*/ 32 h 44"/>
              <a:gd name="T40" fmla="*/ 2 w 197"/>
              <a:gd name="T41" fmla="*/ 31 h 44"/>
              <a:gd name="T42" fmla="*/ 7 w 197"/>
              <a:gd name="T43" fmla="*/ 29 h 44"/>
              <a:gd name="T44" fmla="*/ 15 w 197"/>
              <a:gd name="T45" fmla="*/ 26 h 44"/>
              <a:gd name="T46" fmla="*/ 26 w 197"/>
              <a:gd name="T47" fmla="*/ 24 h 44"/>
              <a:gd name="T48" fmla="*/ 39 w 197"/>
              <a:gd name="T49" fmla="*/ 21 h 44"/>
              <a:gd name="T50" fmla="*/ 56 w 197"/>
              <a:gd name="T51" fmla="*/ 17 h 44"/>
              <a:gd name="T52" fmla="*/ 76 w 197"/>
              <a:gd name="T53" fmla="*/ 12 h 44"/>
              <a:gd name="T54" fmla="*/ 96 w 197"/>
              <a:gd name="T55" fmla="*/ 8 h 44"/>
              <a:gd name="T56" fmla="*/ 117 w 197"/>
              <a:gd name="T57" fmla="*/ 6 h 44"/>
              <a:gd name="T58" fmla="*/ 134 w 197"/>
              <a:gd name="T59" fmla="*/ 3 h 44"/>
              <a:gd name="T60" fmla="*/ 149 w 197"/>
              <a:gd name="T61" fmla="*/ 2 h 44"/>
              <a:gd name="T62" fmla="*/ 162 w 197"/>
              <a:gd name="T63" fmla="*/ 1 h 44"/>
              <a:gd name="T64" fmla="*/ 172 w 197"/>
              <a:gd name="T65" fmla="*/ 0 h 44"/>
              <a:gd name="T66" fmla="*/ 181 w 197"/>
              <a:gd name="T67" fmla="*/ 0 h 44"/>
              <a:gd name="T68" fmla="*/ 186 w 197"/>
              <a:gd name="T69" fmla="*/ 1 h 44"/>
              <a:gd name="T70" fmla="*/ 190 w 197"/>
              <a:gd name="T71" fmla="*/ 2 h 44"/>
              <a:gd name="T72" fmla="*/ 194 w 197"/>
              <a:gd name="T73" fmla="*/ 5 h 44"/>
              <a:gd name="T74" fmla="*/ 196 w 197"/>
              <a:gd name="T75" fmla="*/ 7 h 44"/>
              <a:gd name="T76" fmla="*/ 197 w 197"/>
              <a:gd name="T77" fmla="*/ 1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97" h="44">
                <a:moveTo>
                  <a:pt x="197" y="14"/>
                </a:moveTo>
                <a:lnTo>
                  <a:pt x="197" y="14"/>
                </a:lnTo>
                <a:lnTo>
                  <a:pt x="197" y="15"/>
                </a:lnTo>
                <a:lnTo>
                  <a:pt x="196" y="16"/>
                </a:lnTo>
                <a:lnTo>
                  <a:pt x="195" y="16"/>
                </a:lnTo>
                <a:lnTo>
                  <a:pt x="192" y="17"/>
                </a:lnTo>
                <a:lnTo>
                  <a:pt x="190" y="19"/>
                </a:lnTo>
                <a:lnTo>
                  <a:pt x="187" y="20"/>
                </a:lnTo>
                <a:lnTo>
                  <a:pt x="185" y="20"/>
                </a:lnTo>
                <a:lnTo>
                  <a:pt x="181" y="21"/>
                </a:lnTo>
                <a:lnTo>
                  <a:pt x="177" y="21"/>
                </a:lnTo>
                <a:lnTo>
                  <a:pt x="172" y="22"/>
                </a:lnTo>
                <a:lnTo>
                  <a:pt x="168" y="24"/>
                </a:lnTo>
                <a:lnTo>
                  <a:pt x="162" y="24"/>
                </a:lnTo>
                <a:lnTo>
                  <a:pt x="157" y="25"/>
                </a:lnTo>
                <a:lnTo>
                  <a:pt x="151" y="25"/>
                </a:lnTo>
                <a:lnTo>
                  <a:pt x="144" y="25"/>
                </a:lnTo>
                <a:lnTo>
                  <a:pt x="132" y="27"/>
                </a:lnTo>
                <a:lnTo>
                  <a:pt x="119" y="29"/>
                </a:lnTo>
                <a:lnTo>
                  <a:pt x="108" y="31"/>
                </a:lnTo>
                <a:lnTo>
                  <a:pt x="96" y="32"/>
                </a:lnTo>
                <a:lnTo>
                  <a:pt x="86" y="35"/>
                </a:lnTo>
                <a:lnTo>
                  <a:pt x="76" y="36"/>
                </a:lnTo>
                <a:lnTo>
                  <a:pt x="67" y="39"/>
                </a:lnTo>
                <a:lnTo>
                  <a:pt x="58" y="40"/>
                </a:lnTo>
                <a:lnTo>
                  <a:pt x="50" y="41"/>
                </a:lnTo>
                <a:lnTo>
                  <a:pt x="42" y="43"/>
                </a:lnTo>
                <a:lnTo>
                  <a:pt x="36" y="44"/>
                </a:lnTo>
                <a:lnTo>
                  <a:pt x="29" y="44"/>
                </a:lnTo>
                <a:lnTo>
                  <a:pt x="24" y="44"/>
                </a:lnTo>
                <a:lnTo>
                  <a:pt x="19" y="44"/>
                </a:lnTo>
                <a:lnTo>
                  <a:pt x="15" y="44"/>
                </a:lnTo>
                <a:lnTo>
                  <a:pt x="13" y="43"/>
                </a:lnTo>
                <a:lnTo>
                  <a:pt x="10" y="41"/>
                </a:lnTo>
                <a:lnTo>
                  <a:pt x="8" y="40"/>
                </a:lnTo>
                <a:lnTo>
                  <a:pt x="5" y="40"/>
                </a:lnTo>
                <a:lnTo>
                  <a:pt x="4" y="39"/>
                </a:lnTo>
                <a:lnTo>
                  <a:pt x="2" y="36"/>
                </a:lnTo>
                <a:lnTo>
                  <a:pt x="0" y="32"/>
                </a:lnTo>
                <a:lnTo>
                  <a:pt x="0" y="32"/>
                </a:lnTo>
                <a:lnTo>
                  <a:pt x="0" y="31"/>
                </a:lnTo>
                <a:lnTo>
                  <a:pt x="2" y="31"/>
                </a:lnTo>
                <a:lnTo>
                  <a:pt x="4" y="30"/>
                </a:lnTo>
                <a:lnTo>
                  <a:pt x="7" y="29"/>
                </a:lnTo>
                <a:lnTo>
                  <a:pt x="10" y="27"/>
                </a:lnTo>
                <a:lnTo>
                  <a:pt x="15" y="26"/>
                </a:lnTo>
                <a:lnTo>
                  <a:pt x="20" y="25"/>
                </a:lnTo>
                <a:lnTo>
                  <a:pt x="26" y="24"/>
                </a:lnTo>
                <a:lnTo>
                  <a:pt x="33" y="22"/>
                </a:lnTo>
                <a:lnTo>
                  <a:pt x="39" y="21"/>
                </a:lnTo>
                <a:lnTo>
                  <a:pt x="48" y="19"/>
                </a:lnTo>
                <a:lnTo>
                  <a:pt x="56" y="17"/>
                </a:lnTo>
                <a:lnTo>
                  <a:pt x="66" y="15"/>
                </a:lnTo>
                <a:lnTo>
                  <a:pt x="76" y="12"/>
                </a:lnTo>
                <a:lnTo>
                  <a:pt x="86" y="11"/>
                </a:lnTo>
                <a:lnTo>
                  <a:pt x="96" y="8"/>
                </a:lnTo>
                <a:lnTo>
                  <a:pt x="106" y="7"/>
                </a:lnTo>
                <a:lnTo>
                  <a:pt x="117" y="6"/>
                </a:lnTo>
                <a:lnTo>
                  <a:pt x="125" y="5"/>
                </a:lnTo>
                <a:lnTo>
                  <a:pt x="134" y="3"/>
                </a:lnTo>
                <a:lnTo>
                  <a:pt x="142" y="2"/>
                </a:lnTo>
                <a:lnTo>
                  <a:pt x="149" y="2"/>
                </a:lnTo>
                <a:lnTo>
                  <a:pt x="156" y="1"/>
                </a:lnTo>
                <a:lnTo>
                  <a:pt x="162" y="1"/>
                </a:lnTo>
                <a:lnTo>
                  <a:pt x="167" y="0"/>
                </a:lnTo>
                <a:lnTo>
                  <a:pt x="172" y="0"/>
                </a:lnTo>
                <a:lnTo>
                  <a:pt x="177" y="0"/>
                </a:lnTo>
                <a:lnTo>
                  <a:pt x="181" y="0"/>
                </a:lnTo>
                <a:lnTo>
                  <a:pt x="184" y="0"/>
                </a:lnTo>
                <a:lnTo>
                  <a:pt x="186" y="1"/>
                </a:lnTo>
                <a:lnTo>
                  <a:pt x="187" y="1"/>
                </a:lnTo>
                <a:lnTo>
                  <a:pt x="190" y="2"/>
                </a:lnTo>
                <a:lnTo>
                  <a:pt x="192" y="3"/>
                </a:lnTo>
                <a:lnTo>
                  <a:pt x="194" y="5"/>
                </a:lnTo>
                <a:lnTo>
                  <a:pt x="196" y="6"/>
                </a:lnTo>
                <a:lnTo>
                  <a:pt x="196" y="7"/>
                </a:lnTo>
                <a:lnTo>
                  <a:pt x="197" y="10"/>
                </a:lnTo>
                <a:lnTo>
                  <a:pt x="197" y="14"/>
                </a:lnTo>
                <a:lnTo>
                  <a:pt x="197" y="14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461"/>
          <p:cNvSpPr/>
          <p:nvPr/>
        </p:nvSpPr>
        <p:spPr bwMode="auto">
          <a:xfrm>
            <a:off x="1581655" y="2981966"/>
            <a:ext cx="376071" cy="433154"/>
          </a:xfrm>
          <a:custGeom>
            <a:avLst/>
            <a:gdLst>
              <a:gd name="T0" fmla="*/ 16 w 112"/>
              <a:gd name="T1" fmla="*/ 106 h 129"/>
              <a:gd name="T2" fmla="*/ 19 w 112"/>
              <a:gd name="T3" fmla="*/ 104 h 129"/>
              <a:gd name="T4" fmla="*/ 21 w 112"/>
              <a:gd name="T5" fmla="*/ 100 h 129"/>
              <a:gd name="T6" fmla="*/ 25 w 112"/>
              <a:gd name="T7" fmla="*/ 96 h 129"/>
              <a:gd name="T8" fmla="*/ 29 w 112"/>
              <a:gd name="T9" fmla="*/ 92 h 129"/>
              <a:gd name="T10" fmla="*/ 33 w 112"/>
              <a:gd name="T11" fmla="*/ 87 h 129"/>
              <a:gd name="T12" fmla="*/ 37 w 112"/>
              <a:gd name="T13" fmla="*/ 82 h 129"/>
              <a:gd name="T14" fmla="*/ 42 w 112"/>
              <a:gd name="T15" fmla="*/ 76 h 129"/>
              <a:gd name="T16" fmla="*/ 47 w 112"/>
              <a:gd name="T17" fmla="*/ 69 h 129"/>
              <a:gd name="T18" fmla="*/ 52 w 112"/>
              <a:gd name="T19" fmla="*/ 63 h 129"/>
              <a:gd name="T20" fmla="*/ 57 w 112"/>
              <a:gd name="T21" fmla="*/ 55 h 129"/>
              <a:gd name="T22" fmla="*/ 63 w 112"/>
              <a:gd name="T23" fmla="*/ 48 h 129"/>
              <a:gd name="T24" fmla="*/ 69 w 112"/>
              <a:gd name="T25" fmla="*/ 39 h 129"/>
              <a:gd name="T26" fmla="*/ 76 w 112"/>
              <a:gd name="T27" fmla="*/ 30 h 129"/>
              <a:gd name="T28" fmla="*/ 83 w 112"/>
              <a:gd name="T29" fmla="*/ 20 h 129"/>
              <a:gd name="T30" fmla="*/ 90 w 112"/>
              <a:gd name="T31" fmla="*/ 11 h 129"/>
              <a:gd name="T32" fmla="*/ 97 w 112"/>
              <a:gd name="T33" fmla="*/ 0 h 129"/>
              <a:gd name="T34" fmla="*/ 105 w 112"/>
              <a:gd name="T35" fmla="*/ 11 h 129"/>
              <a:gd name="T36" fmla="*/ 112 w 112"/>
              <a:gd name="T37" fmla="*/ 23 h 129"/>
              <a:gd name="T38" fmla="*/ 107 w 112"/>
              <a:gd name="T39" fmla="*/ 30 h 129"/>
              <a:gd name="T40" fmla="*/ 101 w 112"/>
              <a:gd name="T41" fmla="*/ 38 h 129"/>
              <a:gd name="T42" fmla="*/ 96 w 112"/>
              <a:gd name="T43" fmla="*/ 45 h 129"/>
              <a:gd name="T44" fmla="*/ 91 w 112"/>
              <a:gd name="T45" fmla="*/ 53 h 129"/>
              <a:gd name="T46" fmla="*/ 86 w 112"/>
              <a:gd name="T47" fmla="*/ 59 h 129"/>
              <a:gd name="T48" fmla="*/ 81 w 112"/>
              <a:gd name="T49" fmla="*/ 66 h 129"/>
              <a:gd name="T50" fmla="*/ 76 w 112"/>
              <a:gd name="T51" fmla="*/ 72 h 129"/>
              <a:gd name="T52" fmla="*/ 71 w 112"/>
              <a:gd name="T53" fmla="*/ 78 h 129"/>
              <a:gd name="T54" fmla="*/ 66 w 112"/>
              <a:gd name="T55" fmla="*/ 83 h 129"/>
              <a:gd name="T56" fmla="*/ 62 w 112"/>
              <a:gd name="T57" fmla="*/ 88 h 129"/>
              <a:gd name="T58" fmla="*/ 57 w 112"/>
              <a:gd name="T59" fmla="*/ 92 h 129"/>
              <a:gd name="T60" fmla="*/ 53 w 112"/>
              <a:gd name="T61" fmla="*/ 97 h 129"/>
              <a:gd name="T62" fmla="*/ 48 w 112"/>
              <a:gd name="T63" fmla="*/ 101 h 129"/>
              <a:gd name="T64" fmla="*/ 44 w 112"/>
              <a:gd name="T65" fmla="*/ 105 h 129"/>
              <a:gd name="T66" fmla="*/ 40 w 112"/>
              <a:gd name="T67" fmla="*/ 107 h 129"/>
              <a:gd name="T68" fmla="*/ 37 w 112"/>
              <a:gd name="T69" fmla="*/ 111 h 129"/>
              <a:gd name="T70" fmla="*/ 29 w 112"/>
              <a:gd name="T71" fmla="*/ 116 h 129"/>
              <a:gd name="T72" fmla="*/ 21 w 112"/>
              <a:gd name="T73" fmla="*/ 120 h 129"/>
              <a:gd name="T74" fmla="*/ 16 w 112"/>
              <a:gd name="T75" fmla="*/ 124 h 129"/>
              <a:gd name="T76" fmla="*/ 11 w 112"/>
              <a:gd name="T77" fmla="*/ 126 h 129"/>
              <a:gd name="T78" fmla="*/ 8 w 112"/>
              <a:gd name="T79" fmla="*/ 128 h 129"/>
              <a:gd name="T80" fmla="*/ 4 w 112"/>
              <a:gd name="T81" fmla="*/ 129 h 129"/>
              <a:gd name="T82" fmla="*/ 2 w 112"/>
              <a:gd name="T83" fmla="*/ 129 h 129"/>
              <a:gd name="T84" fmla="*/ 1 w 112"/>
              <a:gd name="T85" fmla="*/ 128 h 129"/>
              <a:gd name="T86" fmla="*/ 0 w 112"/>
              <a:gd name="T87" fmla="*/ 126 h 129"/>
              <a:gd name="T88" fmla="*/ 0 w 112"/>
              <a:gd name="T89" fmla="*/ 125 h 129"/>
              <a:gd name="T90" fmla="*/ 1 w 112"/>
              <a:gd name="T91" fmla="*/ 124 h 129"/>
              <a:gd name="T92" fmla="*/ 2 w 112"/>
              <a:gd name="T93" fmla="*/ 121 h 129"/>
              <a:gd name="T94" fmla="*/ 5 w 112"/>
              <a:gd name="T95" fmla="*/ 117 h 129"/>
              <a:gd name="T96" fmla="*/ 8 w 112"/>
              <a:gd name="T97" fmla="*/ 114 h 129"/>
              <a:gd name="T98" fmla="*/ 11 w 112"/>
              <a:gd name="T99" fmla="*/ 110 h 129"/>
              <a:gd name="T100" fmla="*/ 16 w 112"/>
              <a:gd name="T101" fmla="*/ 106 h 129"/>
              <a:gd name="T102" fmla="*/ 16 w 112"/>
              <a:gd name="T103" fmla="*/ 10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12" h="129">
                <a:moveTo>
                  <a:pt x="16" y="106"/>
                </a:moveTo>
                <a:lnTo>
                  <a:pt x="19" y="104"/>
                </a:lnTo>
                <a:lnTo>
                  <a:pt x="21" y="100"/>
                </a:lnTo>
                <a:lnTo>
                  <a:pt x="25" y="96"/>
                </a:lnTo>
                <a:lnTo>
                  <a:pt x="29" y="92"/>
                </a:lnTo>
                <a:lnTo>
                  <a:pt x="33" y="87"/>
                </a:lnTo>
                <a:lnTo>
                  <a:pt x="37" y="82"/>
                </a:lnTo>
                <a:lnTo>
                  <a:pt x="42" y="76"/>
                </a:lnTo>
                <a:lnTo>
                  <a:pt x="47" y="69"/>
                </a:lnTo>
                <a:lnTo>
                  <a:pt x="52" y="63"/>
                </a:lnTo>
                <a:lnTo>
                  <a:pt x="57" y="55"/>
                </a:lnTo>
                <a:lnTo>
                  <a:pt x="63" y="48"/>
                </a:lnTo>
                <a:lnTo>
                  <a:pt x="69" y="39"/>
                </a:lnTo>
                <a:lnTo>
                  <a:pt x="76" y="30"/>
                </a:lnTo>
                <a:lnTo>
                  <a:pt x="83" y="20"/>
                </a:lnTo>
                <a:lnTo>
                  <a:pt x="90" y="11"/>
                </a:lnTo>
                <a:lnTo>
                  <a:pt x="97" y="0"/>
                </a:lnTo>
                <a:lnTo>
                  <a:pt x="105" y="11"/>
                </a:lnTo>
                <a:lnTo>
                  <a:pt x="112" y="23"/>
                </a:lnTo>
                <a:lnTo>
                  <a:pt x="107" y="30"/>
                </a:lnTo>
                <a:lnTo>
                  <a:pt x="101" y="38"/>
                </a:lnTo>
                <a:lnTo>
                  <a:pt x="96" y="45"/>
                </a:lnTo>
                <a:lnTo>
                  <a:pt x="91" y="53"/>
                </a:lnTo>
                <a:lnTo>
                  <a:pt x="86" y="59"/>
                </a:lnTo>
                <a:lnTo>
                  <a:pt x="81" y="66"/>
                </a:lnTo>
                <a:lnTo>
                  <a:pt x="76" y="72"/>
                </a:lnTo>
                <a:lnTo>
                  <a:pt x="71" y="78"/>
                </a:lnTo>
                <a:lnTo>
                  <a:pt x="66" y="83"/>
                </a:lnTo>
                <a:lnTo>
                  <a:pt x="62" y="88"/>
                </a:lnTo>
                <a:lnTo>
                  <a:pt x="57" y="92"/>
                </a:lnTo>
                <a:lnTo>
                  <a:pt x="53" y="97"/>
                </a:lnTo>
                <a:lnTo>
                  <a:pt x="48" y="101"/>
                </a:lnTo>
                <a:lnTo>
                  <a:pt x="44" y="105"/>
                </a:lnTo>
                <a:lnTo>
                  <a:pt x="40" y="107"/>
                </a:lnTo>
                <a:lnTo>
                  <a:pt x="37" y="111"/>
                </a:lnTo>
                <a:lnTo>
                  <a:pt x="29" y="116"/>
                </a:lnTo>
                <a:lnTo>
                  <a:pt x="21" y="120"/>
                </a:lnTo>
                <a:lnTo>
                  <a:pt x="16" y="124"/>
                </a:lnTo>
                <a:lnTo>
                  <a:pt x="11" y="126"/>
                </a:lnTo>
                <a:lnTo>
                  <a:pt x="8" y="128"/>
                </a:lnTo>
                <a:lnTo>
                  <a:pt x="4" y="129"/>
                </a:lnTo>
                <a:lnTo>
                  <a:pt x="2" y="129"/>
                </a:lnTo>
                <a:lnTo>
                  <a:pt x="1" y="128"/>
                </a:lnTo>
                <a:lnTo>
                  <a:pt x="0" y="126"/>
                </a:lnTo>
                <a:lnTo>
                  <a:pt x="0" y="125"/>
                </a:lnTo>
                <a:lnTo>
                  <a:pt x="1" y="124"/>
                </a:lnTo>
                <a:lnTo>
                  <a:pt x="2" y="121"/>
                </a:lnTo>
                <a:lnTo>
                  <a:pt x="5" y="117"/>
                </a:lnTo>
                <a:lnTo>
                  <a:pt x="8" y="114"/>
                </a:lnTo>
                <a:lnTo>
                  <a:pt x="11" y="110"/>
                </a:lnTo>
                <a:lnTo>
                  <a:pt x="16" y="106"/>
                </a:lnTo>
                <a:lnTo>
                  <a:pt x="16" y="106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462"/>
          <p:cNvSpPr/>
          <p:nvPr/>
        </p:nvSpPr>
        <p:spPr bwMode="auto">
          <a:xfrm>
            <a:off x="2055100" y="2505162"/>
            <a:ext cx="235044" cy="298843"/>
          </a:xfrm>
          <a:custGeom>
            <a:avLst/>
            <a:gdLst>
              <a:gd name="T0" fmla="*/ 35 w 70"/>
              <a:gd name="T1" fmla="*/ 0 h 89"/>
              <a:gd name="T2" fmla="*/ 41 w 70"/>
              <a:gd name="T3" fmla="*/ 0 h 89"/>
              <a:gd name="T4" fmla="*/ 43 w 70"/>
              <a:gd name="T5" fmla="*/ 2 h 89"/>
              <a:gd name="T6" fmla="*/ 46 w 70"/>
              <a:gd name="T7" fmla="*/ 2 h 89"/>
              <a:gd name="T8" fmla="*/ 50 w 70"/>
              <a:gd name="T9" fmla="*/ 3 h 89"/>
              <a:gd name="T10" fmla="*/ 52 w 70"/>
              <a:gd name="T11" fmla="*/ 5 h 89"/>
              <a:gd name="T12" fmla="*/ 55 w 70"/>
              <a:gd name="T13" fmla="*/ 7 h 89"/>
              <a:gd name="T14" fmla="*/ 57 w 70"/>
              <a:gd name="T15" fmla="*/ 9 h 89"/>
              <a:gd name="T16" fmla="*/ 62 w 70"/>
              <a:gd name="T17" fmla="*/ 14 h 89"/>
              <a:gd name="T18" fmla="*/ 65 w 70"/>
              <a:gd name="T19" fmla="*/ 17 h 89"/>
              <a:gd name="T20" fmla="*/ 67 w 70"/>
              <a:gd name="T21" fmla="*/ 19 h 89"/>
              <a:gd name="T22" fmla="*/ 69 w 70"/>
              <a:gd name="T23" fmla="*/ 22 h 89"/>
              <a:gd name="T24" fmla="*/ 70 w 70"/>
              <a:gd name="T25" fmla="*/ 23 h 89"/>
              <a:gd name="T26" fmla="*/ 70 w 70"/>
              <a:gd name="T27" fmla="*/ 26 h 89"/>
              <a:gd name="T28" fmla="*/ 70 w 70"/>
              <a:gd name="T29" fmla="*/ 27 h 89"/>
              <a:gd name="T30" fmla="*/ 70 w 70"/>
              <a:gd name="T31" fmla="*/ 29 h 89"/>
              <a:gd name="T32" fmla="*/ 69 w 70"/>
              <a:gd name="T33" fmla="*/ 32 h 89"/>
              <a:gd name="T34" fmla="*/ 66 w 70"/>
              <a:gd name="T35" fmla="*/ 36 h 89"/>
              <a:gd name="T36" fmla="*/ 62 w 70"/>
              <a:gd name="T37" fmla="*/ 40 h 89"/>
              <a:gd name="T38" fmla="*/ 57 w 70"/>
              <a:gd name="T39" fmla="*/ 45 h 89"/>
              <a:gd name="T40" fmla="*/ 52 w 70"/>
              <a:gd name="T41" fmla="*/ 50 h 89"/>
              <a:gd name="T42" fmla="*/ 45 w 70"/>
              <a:gd name="T43" fmla="*/ 55 h 89"/>
              <a:gd name="T44" fmla="*/ 37 w 70"/>
              <a:gd name="T45" fmla="*/ 61 h 89"/>
              <a:gd name="T46" fmla="*/ 30 w 70"/>
              <a:gd name="T47" fmla="*/ 69 h 89"/>
              <a:gd name="T48" fmla="*/ 23 w 70"/>
              <a:gd name="T49" fmla="*/ 74 h 89"/>
              <a:gd name="T50" fmla="*/ 17 w 70"/>
              <a:gd name="T51" fmla="*/ 79 h 89"/>
              <a:gd name="T52" fmla="*/ 12 w 70"/>
              <a:gd name="T53" fmla="*/ 84 h 89"/>
              <a:gd name="T54" fmla="*/ 8 w 70"/>
              <a:gd name="T55" fmla="*/ 86 h 89"/>
              <a:gd name="T56" fmla="*/ 6 w 70"/>
              <a:gd name="T57" fmla="*/ 88 h 89"/>
              <a:gd name="T58" fmla="*/ 3 w 70"/>
              <a:gd name="T59" fmla="*/ 89 h 89"/>
              <a:gd name="T60" fmla="*/ 2 w 70"/>
              <a:gd name="T61" fmla="*/ 89 h 89"/>
              <a:gd name="T62" fmla="*/ 2 w 70"/>
              <a:gd name="T63" fmla="*/ 88 h 89"/>
              <a:gd name="T64" fmla="*/ 0 w 70"/>
              <a:gd name="T65" fmla="*/ 86 h 89"/>
              <a:gd name="T66" fmla="*/ 2 w 70"/>
              <a:gd name="T67" fmla="*/ 84 h 89"/>
              <a:gd name="T68" fmla="*/ 2 w 70"/>
              <a:gd name="T69" fmla="*/ 82 h 89"/>
              <a:gd name="T70" fmla="*/ 3 w 70"/>
              <a:gd name="T71" fmla="*/ 80 h 89"/>
              <a:gd name="T72" fmla="*/ 4 w 70"/>
              <a:gd name="T73" fmla="*/ 76 h 89"/>
              <a:gd name="T74" fmla="*/ 7 w 70"/>
              <a:gd name="T75" fmla="*/ 72 h 89"/>
              <a:gd name="T76" fmla="*/ 9 w 70"/>
              <a:gd name="T77" fmla="*/ 69 h 89"/>
              <a:gd name="T78" fmla="*/ 14 w 70"/>
              <a:gd name="T79" fmla="*/ 60 h 89"/>
              <a:gd name="T80" fmla="*/ 19 w 70"/>
              <a:gd name="T81" fmla="*/ 51 h 89"/>
              <a:gd name="T82" fmla="*/ 23 w 70"/>
              <a:gd name="T83" fmla="*/ 43 h 89"/>
              <a:gd name="T84" fmla="*/ 27 w 70"/>
              <a:gd name="T85" fmla="*/ 34 h 89"/>
              <a:gd name="T86" fmla="*/ 31 w 70"/>
              <a:gd name="T87" fmla="*/ 27 h 89"/>
              <a:gd name="T88" fmla="*/ 32 w 70"/>
              <a:gd name="T89" fmla="*/ 24 h 89"/>
              <a:gd name="T90" fmla="*/ 32 w 70"/>
              <a:gd name="T91" fmla="*/ 21 h 89"/>
              <a:gd name="T92" fmla="*/ 33 w 70"/>
              <a:gd name="T93" fmla="*/ 18 h 89"/>
              <a:gd name="T94" fmla="*/ 33 w 70"/>
              <a:gd name="T95" fmla="*/ 15 h 89"/>
              <a:gd name="T96" fmla="*/ 33 w 70"/>
              <a:gd name="T97" fmla="*/ 13 h 89"/>
              <a:gd name="T98" fmla="*/ 32 w 70"/>
              <a:gd name="T99" fmla="*/ 9 h 89"/>
              <a:gd name="T100" fmla="*/ 32 w 70"/>
              <a:gd name="T101" fmla="*/ 7 h 89"/>
              <a:gd name="T102" fmla="*/ 31 w 70"/>
              <a:gd name="T103" fmla="*/ 5 h 89"/>
              <a:gd name="T104" fmla="*/ 31 w 70"/>
              <a:gd name="T105" fmla="*/ 3 h 89"/>
              <a:gd name="T106" fmla="*/ 31 w 70"/>
              <a:gd name="T107" fmla="*/ 2 h 89"/>
              <a:gd name="T108" fmla="*/ 31 w 70"/>
              <a:gd name="T109" fmla="*/ 2 h 89"/>
              <a:gd name="T110" fmla="*/ 32 w 70"/>
              <a:gd name="T111" fmla="*/ 0 h 89"/>
              <a:gd name="T112" fmla="*/ 33 w 70"/>
              <a:gd name="T113" fmla="*/ 0 h 89"/>
              <a:gd name="T114" fmla="*/ 35 w 70"/>
              <a:gd name="T115" fmla="*/ 0 h 89"/>
              <a:gd name="T116" fmla="*/ 35 w 70"/>
              <a:gd name="T117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" h="89">
                <a:moveTo>
                  <a:pt x="35" y="0"/>
                </a:moveTo>
                <a:lnTo>
                  <a:pt x="41" y="0"/>
                </a:lnTo>
                <a:lnTo>
                  <a:pt x="43" y="2"/>
                </a:lnTo>
                <a:lnTo>
                  <a:pt x="46" y="2"/>
                </a:lnTo>
                <a:lnTo>
                  <a:pt x="50" y="3"/>
                </a:lnTo>
                <a:lnTo>
                  <a:pt x="52" y="5"/>
                </a:lnTo>
                <a:lnTo>
                  <a:pt x="55" y="7"/>
                </a:lnTo>
                <a:lnTo>
                  <a:pt x="57" y="9"/>
                </a:lnTo>
                <a:lnTo>
                  <a:pt x="62" y="14"/>
                </a:lnTo>
                <a:lnTo>
                  <a:pt x="65" y="17"/>
                </a:lnTo>
                <a:lnTo>
                  <a:pt x="67" y="19"/>
                </a:lnTo>
                <a:lnTo>
                  <a:pt x="69" y="22"/>
                </a:lnTo>
                <a:lnTo>
                  <a:pt x="70" y="23"/>
                </a:lnTo>
                <a:lnTo>
                  <a:pt x="70" y="26"/>
                </a:lnTo>
                <a:lnTo>
                  <a:pt x="70" y="27"/>
                </a:lnTo>
                <a:lnTo>
                  <a:pt x="70" y="29"/>
                </a:lnTo>
                <a:lnTo>
                  <a:pt x="69" y="32"/>
                </a:lnTo>
                <a:lnTo>
                  <a:pt x="66" y="36"/>
                </a:lnTo>
                <a:lnTo>
                  <a:pt x="62" y="40"/>
                </a:lnTo>
                <a:lnTo>
                  <a:pt x="57" y="45"/>
                </a:lnTo>
                <a:lnTo>
                  <a:pt x="52" y="50"/>
                </a:lnTo>
                <a:lnTo>
                  <a:pt x="45" y="55"/>
                </a:lnTo>
                <a:lnTo>
                  <a:pt x="37" y="61"/>
                </a:lnTo>
                <a:lnTo>
                  <a:pt x="30" y="69"/>
                </a:lnTo>
                <a:lnTo>
                  <a:pt x="23" y="74"/>
                </a:lnTo>
                <a:lnTo>
                  <a:pt x="17" y="79"/>
                </a:lnTo>
                <a:lnTo>
                  <a:pt x="12" y="84"/>
                </a:lnTo>
                <a:lnTo>
                  <a:pt x="8" y="86"/>
                </a:lnTo>
                <a:lnTo>
                  <a:pt x="6" y="88"/>
                </a:lnTo>
                <a:lnTo>
                  <a:pt x="3" y="89"/>
                </a:lnTo>
                <a:lnTo>
                  <a:pt x="2" y="89"/>
                </a:lnTo>
                <a:lnTo>
                  <a:pt x="2" y="88"/>
                </a:lnTo>
                <a:lnTo>
                  <a:pt x="0" y="86"/>
                </a:lnTo>
                <a:lnTo>
                  <a:pt x="2" y="84"/>
                </a:lnTo>
                <a:lnTo>
                  <a:pt x="2" y="82"/>
                </a:lnTo>
                <a:lnTo>
                  <a:pt x="3" y="80"/>
                </a:lnTo>
                <a:lnTo>
                  <a:pt x="4" y="76"/>
                </a:lnTo>
                <a:lnTo>
                  <a:pt x="7" y="72"/>
                </a:lnTo>
                <a:lnTo>
                  <a:pt x="9" y="69"/>
                </a:lnTo>
                <a:lnTo>
                  <a:pt x="14" y="60"/>
                </a:lnTo>
                <a:lnTo>
                  <a:pt x="19" y="51"/>
                </a:lnTo>
                <a:lnTo>
                  <a:pt x="23" y="43"/>
                </a:lnTo>
                <a:lnTo>
                  <a:pt x="27" y="34"/>
                </a:lnTo>
                <a:lnTo>
                  <a:pt x="31" y="27"/>
                </a:lnTo>
                <a:lnTo>
                  <a:pt x="32" y="24"/>
                </a:lnTo>
                <a:lnTo>
                  <a:pt x="32" y="21"/>
                </a:lnTo>
                <a:lnTo>
                  <a:pt x="33" y="18"/>
                </a:lnTo>
                <a:lnTo>
                  <a:pt x="33" y="15"/>
                </a:lnTo>
                <a:lnTo>
                  <a:pt x="33" y="13"/>
                </a:lnTo>
                <a:lnTo>
                  <a:pt x="32" y="9"/>
                </a:lnTo>
                <a:lnTo>
                  <a:pt x="32" y="7"/>
                </a:lnTo>
                <a:lnTo>
                  <a:pt x="31" y="5"/>
                </a:lnTo>
                <a:lnTo>
                  <a:pt x="31" y="3"/>
                </a:lnTo>
                <a:lnTo>
                  <a:pt x="31" y="2"/>
                </a:lnTo>
                <a:lnTo>
                  <a:pt x="31" y="2"/>
                </a:lnTo>
                <a:lnTo>
                  <a:pt x="32" y="0"/>
                </a:lnTo>
                <a:lnTo>
                  <a:pt x="33" y="0"/>
                </a:lnTo>
                <a:lnTo>
                  <a:pt x="35" y="0"/>
                </a:lnTo>
                <a:lnTo>
                  <a:pt x="35" y="0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463"/>
          <p:cNvSpPr/>
          <p:nvPr/>
        </p:nvSpPr>
        <p:spPr bwMode="auto">
          <a:xfrm>
            <a:off x="1870424" y="2256687"/>
            <a:ext cx="167889" cy="1279313"/>
          </a:xfrm>
          <a:custGeom>
            <a:avLst/>
            <a:gdLst>
              <a:gd name="T0" fmla="*/ 10 w 50"/>
              <a:gd name="T1" fmla="*/ 35 h 381"/>
              <a:gd name="T2" fmla="*/ 6 w 50"/>
              <a:gd name="T3" fmla="*/ 23 h 381"/>
              <a:gd name="T4" fmla="*/ 4 w 50"/>
              <a:gd name="T5" fmla="*/ 12 h 381"/>
              <a:gd name="T6" fmla="*/ 0 w 50"/>
              <a:gd name="T7" fmla="*/ 6 h 381"/>
              <a:gd name="T8" fmla="*/ 2 w 50"/>
              <a:gd name="T9" fmla="*/ 2 h 381"/>
              <a:gd name="T10" fmla="*/ 9 w 50"/>
              <a:gd name="T11" fmla="*/ 0 h 381"/>
              <a:gd name="T12" fmla="*/ 18 w 50"/>
              <a:gd name="T13" fmla="*/ 0 h 381"/>
              <a:gd name="T14" fmla="*/ 29 w 50"/>
              <a:gd name="T15" fmla="*/ 5 h 381"/>
              <a:gd name="T16" fmla="*/ 42 w 50"/>
              <a:gd name="T17" fmla="*/ 14 h 381"/>
              <a:gd name="T18" fmla="*/ 49 w 50"/>
              <a:gd name="T19" fmla="*/ 21 h 381"/>
              <a:gd name="T20" fmla="*/ 49 w 50"/>
              <a:gd name="T21" fmla="*/ 30 h 381"/>
              <a:gd name="T22" fmla="*/ 47 w 50"/>
              <a:gd name="T23" fmla="*/ 43 h 381"/>
              <a:gd name="T24" fmla="*/ 44 w 50"/>
              <a:gd name="T25" fmla="*/ 60 h 381"/>
              <a:gd name="T26" fmla="*/ 43 w 50"/>
              <a:gd name="T27" fmla="*/ 74 h 381"/>
              <a:gd name="T28" fmla="*/ 42 w 50"/>
              <a:gd name="T29" fmla="*/ 92 h 381"/>
              <a:gd name="T30" fmla="*/ 40 w 50"/>
              <a:gd name="T31" fmla="*/ 114 h 381"/>
              <a:gd name="T32" fmla="*/ 38 w 50"/>
              <a:gd name="T33" fmla="*/ 138 h 381"/>
              <a:gd name="T34" fmla="*/ 37 w 50"/>
              <a:gd name="T35" fmla="*/ 167 h 381"/>
              <a:gd name="T36" fmla="*/ 35 w 50"/>
              <a:gd name="T37" fmla="*/ 199 h 381"/>
              <a:gd name="T38" fmla="*/ 34 w 50"/>
              <a:gd name="T39" fmla="*/ 236 h 381"/>
              <a:gd name="T40" fmla="*/ 33 w 50"/>
              <a:gd name="T41" fmla="*/ 273 h 381"/>
              <a:gd name="T42" fmla="*/ 31 w 50"/>
              <a:gd name="T43" fmla="*/ 303 h 381"/>
              <a:gd name="T44" fmla="*/ 31 w 50"/>
              <a:gd name="T45" fmla="*/ 328 h 381"/>
              <a:gd name="T46" fmla="*/ 30 w 50"/>
              <a:gd name="T47" fmla="*/ 346 h 381"/>
              <a:gd name="T48" fmla="*/ 29 w 50"/>
              <a:gd name="T49" fmla="*/ 359 h 381"/>
              <a:gd name="T50" fmla="*/ 28 w 50"/>
              <a:gd name="T51" fmla="*/ 370 h 381"/>
              <a:gd name="T52" fmla="*/ 24 w 50"/>
              <a:gd name="T53" fmla="*/ 378 h 381"/>
              <a:gd name="T54" fmla="*/ 21 w 50"/>
              <a:gd name="T55" fmla="*/ 381 h 381"/>
              <a:gd name="T56" fmla="*/ 18 w 50"/>
              <a:gd name="T57" fmla="*/ 379 h 381"/>
              <a:gd name="T58" fmla="*/ 13 w 50"/>
              <a:gd name="T59" fmla="*/ 371 h 381"/>
              <a:gd name="T60" fmla="*/ 5 w 50"/>
              <a:gd name="T61" fmla="*/ 356 h 381"/>
              <a:gd name="T62" fmla="*/ 2 w 50"/>
              <a:gd name="T63" fmla="*/ 346 h 381"/>
              <a:gd name="T64" fmla="*/ 4 w 50"/>
              <a:gd name="T65" fmla="*/ 337 h 381"/>
              <a:gd name="T66" fmla="*/ 5 w 50"/>
              <a:gd name="T67" fmla="*/ 325 h 381"/>
              <a:gd name="T68" fmla="*/ 7 w 50"/>
              <a:gd name="T69" fmla="*/ 307 h 381"/>
              <a:gd name="T70" fmla="*/ 11 w 50"/>
              <a:gd name="T71" fmla="*/ 285 h 381"/>
              <a:gd name="T72" fmla="*/ 13 w 50"/>
              <a:gd name="T73" fmla="*/ 268 h 381"/>
              <a:gd name="T74" fmla="*/ 14 w 50"/>
              <a:gd name="T75" fmla="*/ 247 h 381"/>
              <a:gd name="T76" fmla="*/ 15 w 50"/>
              <a:gd name="T77" fmla="*/ 223 h 381"/>
              <a:gd name="T78" fmla="*/ 16 w 50"/>
              <a:gd name="T79" fmla="*/ 194 h 381"/>
              <a:gd name="T80" fmla="*/ 16 w 50"/>
              <a:gd name="T81" fmla="*/ 163 h 381"/>
              <a:gd name="T82" fmla="*/ 15 w 50"/>
              <a:gd name="T83" fmla="*/ 130 h 381"/>
              <a:gd name="T84" fmla="*/ 14 w 50"/>
              <a:gd name="T85" fmla="*/ 103 h 381"/>
              <a:gd name="T86" fmla="*/ 14 w 50"/>
              <a:gd name="T87" fmla="*/ 81 h 381"/>
              <a:gd name="T88" fmla="*/ 13 w 50"/>
              <a:gd name="T89" fmla="*/ 63 h 381"/>
              <a:gd name="T90" fmla="*/ 11 w 50"/>
              <a:gd name="T91" fmla="*/ 50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0" h="381">
                <a:moveTo>
                  <a:pt x="11" y="47"/>
                </a:moveTo>
                <a:lnTo>
                  <a:pt x="10" y="40"/>
                </a:lnTo>
                <a:lnTo>
                  <a:pt x="10" y="35"/>
                </a:lnTo>
                <a:lnTo>
                  <a:pt x="9" y="30"/>
                </a:lnTo>
                <a:lnTo>
                  <a:pt x="7" y="26"/>
                </a:lnTo>
                <a:lnTo>
                  <a:pt x="6" y="23"/>
                </a:lnTo>
                <a:lnTo>
                  <a:pt x="5" y="19"/>
                </a:lnTo>
                <a:lnTo>
                  <a:pt x="5" y="15"/>
                </a:lnTo>
                <a:lnTo>
                  <a:pt x="4" y="12"/>
                </a:lnTo>
                <a:lnTo>
                  <a:pt x="2" y="10"/>
                </a:lnTo>
                <a:lnTo>
                  <a:pt x="1" y="7"/>
                </a:lnTo>
                <a:lnTo>
                  <a:pt x="0" y="6"/>
                </a:lnTo>
                <a:lnTo>
                  <a:pt x="0" y="5"/>
                </a:lnTo>
                <a:lnTo>
                  <a:pt x="1" y="4"/>
                </a:lnTo>
                <a:lnTo>
                  <a:pt x="2" y="2"/>
                </a:lnTo>
                <a:lnTo>
                  <a:pt x="4" y="1"/>
                </a:lnTo>
                <a:lnTo>
                  <a:pt x="6" y="0"/>
                </a:lnTo>
                <a:lnTo>
                  <a:pt x="9" y="0"/>
                </a:lnTo>
                <a:lnTo>
                  <a:pt x="11" y="0"/>
                </a:lnTo>
                <a:lnTo>
                  <a:pt x="14" y="0"/>
                </a:lnTo>
                <a:lnTo>
                  <a:pt x="18" y="0"/>
                </a:lnTo>
                <a:lnTo>
                  <a:pt x="21" y="1"/>
                </a:lnTo>
                <a:lnTo>
                  <a:pt x="25" y="2"/>
                </a:lnTo>
                <a:lnTo>
                  <a:pt x="29" y="5"/>
                </a:lnTo>
                <a:lnTo>
                  <a:pt x="34" y="7"/>
                </a:lnTo>
                <a:lnTo>
                  <a:pt x="38" y="10"/>
                </a:lnTo>
                <a:lnTo>
                  <a:pt x="42" y="14"/>
                </a:lnTo>
                <a:lnTo>
                  <a:pt x="45" y="16"/>
                </a:lnTo>
                <a:lnTo>
                  <a:pt x="48" y="19"/>
                </a:lnTo>
                <a:lnTo>
                  <a:pt x="49" y="21"/>
                </a:lnTo>
                <a:lnTo>
                  <a:pt x="49" y="24"/>
                </a:lnTo>
                <a:lnTo>
                  <a:pt x="50" y="26"/>
                </a:lnTo>
                <a:lnTo>
                  <a:pt x="49" y="30"/>
                </a:lnTo>
                <a:lnTo>
                  <a:pt x="48" y="33"/>
                </a:lnTo>
                <a:lnTo>
                  <a:pt x="48" y="38"/>
                </a:lnTo>
                <a:lnTo>
                  <a:pt x="47" y="43"/>
                </a:lnTo>
                <a:lnTo>
                  <a:pt x="45" y="49"/>
                </a:lnTo>
                <a:lnTo>
                  <a:pt x="44" y="57"/>
                </a:lnTo>
                <a:lnTo>
                  <a:pt x="44" y="60"/>
                </a:lnTo>
                <a:lnTo>
                  <a:pt x="44" y="65"/>
                </a:lnTo>
                <a:lnTo>
                  <a:pt x="43" y="69"/>
                </a:lnTo>
                <a:lnTo>
                  <a:pt x="43" y="74"/>
                </a:lnTo>
                <a:lnTo>
                  <a:pt x="42" y="81"/>
                </a:lnTo>
                <a:lnTo>
                  <a:pt x="42" y="86"/>
                </a:lnTo>
                <a:lnTo>
                  <a:pt x="42" y="92"/>
                </a:lnTo>
                <a:lnTo>
                  <a:pt x="40" y="98"/>
                </a:lnTo>
                <a:lnTo>
                  <a:pt x="40" y="106"/>
                </a:lnTo>
                <a:lnTo>
                  <a:pt x="40" y="114"/>
                </a:lnTo>
                <a:lnTo>
                  <a:pt x="39" y="121"/>
                </a:lnTo>
                <a:lnTo>
                  <a:pt x="39" y="130"/>
                </a:lnTo>
                <a:lnTo>
                  <a:pt x="38" y="138"/>
                </a:lnTo>
                <a:lnTo>
                  <a:pt x="38" y="148"/>
                </a:lnTo>
                <a:lnTo>
                  <a:pt x="38" y="156"/>
                </a:lnTo>
                <a:lnTo>
                  <a:pt x="37" y="167"/>
                </a:lnTo>
                <a:lnTo>
                  <a:pt x="37" y="177"/>
                </a:lnTo>
                <a:lnTo>
                  <a:pt x="37" y="188"/>
                </a:lnTo>
                <a:lnTo>
                  <a:pt x="35" y="199"/>
                </a:lnTo>
                <a:lnTo>
                  <a:pt x="35" y="211"/>
                </a:lnTo>
                <a:lnTo>
                  <a:pt x="34" y="223"/>
                </a:lnTo>
                <a:lnTo>
                  <a:pt x="34" y="236"/>
                </a:lnTo>
                <a:lnTo>
                  <a:pt x="34" y="249"/>
                </a:lnTo>
                <a:lnTo>
                  <a:pt x="33" y="261"/>
                </a:lnTo>
                <a:lnTo>
                  <a:pt x="33" y="273"/>
                </a:lnTo>
                <a:lnTo>
                  <a:pt x="33" y="284"/>
                </a:lnTo>
                <a:lnTo>
                  <a:pt x="33" y="294"/>
                </a:lnTo>
                <a:lnTo>
                  <a:pt x="31" y="303"/>
                </a:lnTo>
                <a:lnTo>
                  <a:pt x="31" y="312"/>
                </a:lnTo>
                <a:lnTo>
                  <a:pt x="31" y="321"/>
                </a:lnTo>
                <a:lnTo>
                  <a:pt x="31" y="328"/>
                </a:lnTo>
                <a:lnTo>
                  <a:pt x="31" y="335"/>
                </a:lnTo>
                <a:lnTo>
                  <a:pt x="30" y="341"/>
                </a:lnTo>
                <a:lnTo>
                  <a:pt x="30" y="346"/>
                </a:lnTo>
                <a:lnTo>
                  <a:pt x="30" y="351"/>
                </a:lnTo>
                <a:lnTo>
                  <a:pt x="30" y="355"/>
                </a:lnTo>
                <a:lnTo>
                  <a:pt x="29" y="359"/>
                </a:lnTo>
                <a:lnTo>
                  <a:pt x="29" y="361"/>
                </a:lnTo>
                <a:lnTo>
                  <a:pt x="28" y="365"/>
                </a:lnTo>
                <a:lnTo>
                  <a:pt x="28" y="370"/>
                </a:lnTo>
                <a:lnTo>
                  <a:pt x="26" y="373"/>
                </a:lnTo>
                <a:lnTo>
                  <a:pt x="25" y="375"/>
                </a:lnTo>
                <a:lnTo>
                  <a:pt x="24" y="378"/>
                </a:lnTo>
                <a:lnTo>
                  <a:pt x="24" y="379"/>
                </a:lnTo>
                <a:lnTo>
                  <a:pt x="23" y="380"/>
                </a:lnTo>
                <a:lnTo>
                  <a:pt x="21" y="381"/>
                </a:lnTo>
                <a:lnTo>
                  <a:pt x="20" y="380"/>
                </a:lnTo>
                <a:lnTo>
                  <a:pt x="19" y="380"/>
                </a:lnTo>
                <a:lnTo>
                  <a:pt x="18" y="379"/>
                </a:lnTo>
                <a:lnTo>
                  <a:pt x="16" y="376"/>
                </a:lnTo>
                <a:lnTo>
                  <a:pt x="14" y="374"/>
                </a:lnTo>
                <a:lnTo>
                  <a:pt x="13" y="371"/>
                </a:lnTo>
                <a:lnTo>
                  <a:pt x="10" y="368"/>
                </a:lnTo>
                <a:lnTo>
                  <a:pt x="9" y="364"/>
                </a:lnTo>
                <a:lnTo>
                  <a:pt x="5" y="356"/>
                </a:lnTo>
                <a:lnTo>
                  <a:pt x="4" y="352"/>
                </a:lnTo>
                <a:lnTo>
                  <a:pt x="4" y="349"/>
                </a:lnTo>
                <a:lnTo>
                  <a:pt x="2" y="346"/>
                </a:lnTo>
                <a:lnTo>
                  <a:pt x="2" y="342"/>
                </a:lnTo>
                <a:lnTo>
                  <a:pt x="2" y="340"/>
                </a:lnTo>
                <a:lnTo>
                  <a:pt x="4" y="337"/>
                </a:lnTo>
                <a:lnTo>
                  <a:pt x="4" y="333"/>
                </a:lnTo>
                <a:lnTo>
                  <a:pt x="4" y="330"/>
                </a:lnTo>
                <a:lnTo>
                  <a:pt x="5" y="325"/>
                </a:lnTo>
                <a:lnTo>
                  <a:pt x="6" y="320"/>
                </a:lnTo>
                <a:lnTo>
                  <a:pt x="6" y="313"/>
                </a:lnTo>
                <a:lnTo>
                  <a:pt x="7" y="307"/>
                </a:lnTo>
                <a:lnTo>
                  <a:pt x="10" y="299"/>
                </a:lnTo>
                <a:lnTo>
                  <a:pt x="11" y="290"/>
                </a:lnTo>
                <a:lnTo>
                  <a:pt x="11" y="285"/>
                </a:lnTo>
                <a:lnTo>
                  <a:pt x="13" y="280"/>
                </a:lnTo>
                <a:lnTo>
                  <a:pt x="13" y="274"/>
                </a:lnTo>
                <a:lnTo>
                  <a:pt x="13" y="268"/>
                </a:lnTo>
                <a:lnTo>
                  <a:pt x="14" y="261"/>
                </a:lnTo>
                <a:lnTo>
                  <a:pt x="14" y="255"/>
                </a:lnTo>
                <a:lnTo>
                  <a:pt x="14" y="247"/>
                </a:lnTo>
                <a:lnTo>
                  <a:pt x="15" y="240"/>
                </a:lnTo>
                <a:lnTo>
                  <a:pt x="15" y="232"/>
                </a:lnTo>
                <a:lnTo>
                  <a:pt x="15" y="223"/>
                </a:lnTo>
                <a:lnTo>
                  <a:pt x="15" y="215"/>
                </a:lnTo>
                <a:lnTo>
                  <a:pt x="16" y="205"/>
                </a:lnTo>
                <a:lnTo>
                  <a:pt x="16" y="194"/>
                </a:lnTo>
                <a:lnTo>
                  <a:pt x="16" y="184"/>
                </a:lnTo>
                <a:lnTo>
                  <a:pt x="16" y="174"/>
                </a:lnTo>
                <a:lnTo>
                  <a:pt x="16" y="163"/>
                </a:lnTo>
                <a:lnTo>
                  <a:pt x="16" y="151"/>
                </a:lnTo>
                <a:lnTo>
                  <a:pt x="15" y="140"/>
                </a:lnTo>
                <a:lnTo>
                  <a:pt x="15" y="130"/>
                </a:lnTo>
                <a:lnTo>
                  <a:pt x="15" y="121"/>
                </a:lnTo>
                <a:lnTo>
                  <a:pt x="15" y="112"/>
                </a:lnTo>
                <a:lnTo>
                  <a:pt x="14" y="103"/>
                </a:lnTo>
                <a:lnTo>
                  <a:pt x="14" y="96"/>
                </a:lnTo>
                <a:lnTo>
                  <a:pt x="14" y="88"/>
                </a:lnTo>
                <a:lnTo>
                  <a:pt x="14" y="81"/>
                </a:lnTo>
                <a:lnTo>
                  <a:pt x="14" y="74"/>
                </a:lnTo>
                <a:lnTo>
                  <a:pt x="13" y="69"/>
                </a:lnTo>
                <a:lnTo>
                  <a:pt x="13" y="63"/>
                </a:lnTo>
                <a:lnTo>
                  <a:pt x="13" y="59"/>
                </a:lnTo>
                <a:lnTo>
                  <a:pt x="13" y="54"/>
                </a:lnTo>
                <a:lnTo>
                  <a:pt x="11" y="50"/>
                </a:lnTo>
                <a:lnTo>
                  <a:pt x="11" y="47"/>
                </a:lnTo>
                <a:lnTo>
                  <a:pt x="11" y="47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458"/>
          <p:cNvSpPr/>
          <p:nvPr/>
        </p:nvSpPr>
        <p:spPr bwMode="auto">
          <a:xfrm>
            <a:off x="1648513" y="2641859"/>
            <a:ext cx="144385" cy="211541"/>
          </a:xfrm>
          <a:custGeom>
            <a:avLst/>
            <a:gdLst>
              <a:gd name="T0" fmla="*/ 1 w 43"/>
              <a:gd name="T1" fmla="*/ 3 h 63"/>
              <a:gd name="T2" fmla="*/ 3 w 43"/>
              <a:gd name="T3" fmla="*/ 1 h 63"/>
              <a:gd name="T4" fmla="*/ 4 w 43"/>
              <a:gd name="T5" fmla="*/ 0 h 63"/>
              <a:gd name="T6" fmla="*/ 5 w 43"/>
              <a:gd name="T7" fmla="*/ 0 h 63"/>
              <a:gd name="T8" fmla="*/ 8 w 43"/>
              <a:gd name="T9" fmla="*/ 0 h 63"/>
              <a:gd name="T10" fmla="*/ 10 w 43"/>
              <a:gd name="T11" fmla="*/ 0 h 63"/>
              <a:gd name="T12" fmla="*/ 13 w 43"/>
              <a:gd name="T13" fmla="*/ 0 h 63"/>
              <a:gd name="T14" fmla="*/ 17 w 43"/>
              <a:gd name="T15" fmla="*/ 1 h 63"/>
              <a:gd name="T16" fmla="*/ 22 w 43"/>
              <a:gd name="T17" fmla="*/ 3 h 63"/>
              <a:gd name="T18" fmla="*/ 28 w 43"/>
              <a:gd name="T19" fmla="*/ 6 h 63"/>
              <a:gd name="T20" fmla="*/ 32 w 43"/>
              <a:gd name="T21" fmla="*/ 9 h 63"/>
              <a:gd name="T22" fmla="*/ 34 w 43"/>
              <a:gd name="T23" fmla="*/ 11 h 63"/>
              <a:gd name="T24" fmla="*/ 37 w 43"/>
              <a:gd name="T25" fmla="*/ 14 h 63"/>
              <a:gd name="T26" fmla="*/ 39 w 43"/>
              <a:gd name="T27" fmla="*/ 16 h 63"/>
              <a:gd name="T28" fmla="*/ 41 w 43"/>
              <a:gd name="T29" fmla="*/ 19 h 63"/>
              <a:gd name="T30" fmla="*/ 42 w 43"/>
              <a:gd name="T31" fmla="*/ 22 h 63"/>
              <a:gd name="T32" fmla="*/ 43 w 43"/>
              <a:gd name="T33" fmla="*/ 29 h 63"/>
              <a:gd name="T34" fmla="*/ 43 w 43"/>
              <a:gd name="T35" fmla="*/ 37 h 63"/>
              <a:gd name="T36" fmla="*/ 43 w 43"/>
              <a:gd name="T37" fmla="*/ 43 h 63"/>
              <a:gd name="T38" fmla="*/ 42 w 43"/>
              <a:gd name="T39" fmla="*/ 49 h 63"/>
              <a:gd name="T40" fmla="*/ 41 w 43"/>
              <a:gd name="T41" fmla="*/ 52 h 63"/>
              <a:gd name="T42" fmla="*/ 39 w 43"/>
              <a:gd name="T43" fmla="*/ 56 h 63"/>
              <a:gd name="T44" fmla="*/ 38 w 43"/>
              <a:gd name="T45" fmla="*/ 58 h 63"/>
              <a:gd name="T46" fmla="*/ 37 w 43"/>
              <a:gd name="T47" fmla="*/ 59 h 63"/>
              <a:gd name="T48" fmla="*/ 34 w 43"/>
              <a:gd name="T49" fmla="*/ 62 h 63"/>
              <a:gd name="T50" fmla="*/ 33 w 43"/>
              <a:gd name="T51" fmla="*/ 62 h 63"/>
              <a:gd name="T52" fmla="*/ 31 w 43"/>
              <a:gd name="T53" fmla="*/ 63 h 63"/>
              <a:gd name="T54" fmla="*/ 29 w 43"/>
              <a:gd name="T55" fmla="*/ 63 h 63"/>
              <a:gd name="T56" fmla="*/ 27 w 43"/>
              <a:gd name="T57" fmla="*/ 63 h 63"/>
              <a:gd name="T58" fmla="*/ 24 w 43"/>
              <a:gd name="T59" fmla="*/ 62 h 63"/>
              <a:gd name="T60" fmla="*/ 22 w 43"/>
              <a:gd name="T61" fmla="*/ 59 h 63"/>
              <a:gd name="T62" fmla="*/ 19 w 43"/>
              <a:gd name="T63" fmla="*/ 56 h 63"/>
              <a:gd name="T64" fmla="*/ 17 w 43"/>
              <a:gd name="T65" fmla="*/ 52 h 63"/>
              <a:gd name="T66" fmla="*/ 14 w 43"/>
              <a:gd name="T67" fmla="*/ 47 h 63"/>
              <a:gd name="T68" fmla="*/ 12 w 43"/>
              <a:gd name="T69" fmla="*/ 40 h 63"/>
              <a:gd name="T70" fmla="*/ 9 w 43"/>
              <a:gd name="T71" fmla="*/ 34 h 63"/>
              <a:gd name="T72" fmla="*/ 7 w 43"/>
              <a:gd name="T73" fmla="*/ 27 h 63"/>
              <a:gd name="T74" fmla="*/ 4 w 43"/>
              <a:gd name="T75" fmla="*/ 22 h 63"/>
              <a:gd name="T76" fmla="*/ 3 w 43"/>
              <a:gd name="T77" fmla="*/ 16 h 63"/>
              <a:gd name="T78" fmla="*/ 1 w 43"/>
              <a:gd name="T79" fmla="*/ 11 h 63"/>
              <a:gd name="T80" fmla="*/ 0 w 43"/>
              <a:gd name="T81" fmla="*/ 8 h 63"/>
              <a:gd name="T82" fmla="*/ 0 w 43"/>
              <a:gd name="T83" fmla="*/ 5 h 63"/>
              <a:gd name="T84" fmla="*/ 0 w 43"/>
              <a:gd name="T85" fmla="*/ 4 h 63"/>
              <a:gd name="T86" fmla="*/ 1 w 43"/>
              <a:gd name="T87" fmla="*/ 3 h 63"/>
              <a:gd name="T88" fmla="*/ 1 w 43"/>
              <a:gd name="T89" fmla="*/ 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3" h="63">
                <a:moveTo>
                  <a:pt x="1" y="3"/>
                </a:moveTo>
                <a:lnTo>
                  <a:pt x="3" y="1"/>
                </a:lnTo>
                <a:lnTo>
                  <a:pt x="4" y="0"/>
                </a:lnTo>
                <a:lnTo>
                  <a:pt x="5" y="0"/>
                </a:lnTo>
                <a:lnTo>
                  <a:pt x="8" y="0"/>
                </a:lnTo>
                <a:lnTo>
                  <a:pt x="10" y="0"/>
                </a:lnTo>
                <a:lnTo>
                  <a:pt x="13" y="0"/>
                </a:lnTo>
                <a:lnTo>
                  <a:pt x="17" y="1"/>
                </a:lnTo>
                <a:lnTo>
                  <a:pt x="22" y="3"/>
                </a:lnTo>
                <a:lnTo>
                  <a:pt x="28" y="6"/>
                </a:lnTo>
                <a:lnTo>
                  <a:pt x="32" y="9"/>
                </a:lnTo>
                <a:lnTo>
                  <a:pt x="34" y="11"/>
                </a:lnTo>
                <a:lnTo>
                  <a:pt x="37" y="14"/>
                </a:lnTo>
                <a:lnTo>
                  <a:pt x="39" y="16"/>
                </a:lnTo>
                <a:lnTo>
                  <a:pt x="41" y="19"/>
                </a:lnTo>
                <a:lnTo>
                  <a:pt x="42" y="22"/>
                </a:lnTo>
                <a:lnTo>
                  <a:pt x="43" y="29"/>
                </a:lnTo>
                <a:lnTo>
                  <a:pt x="43" y="37"/>
                </a:lnTo>
                <a:lnTo>
                  <a:pt x="43" y="43"/>
                </a:lnTo>
                <a:lnTo>
                  <a:pt x="42" y="49"/>
                </a:lnTo>
                <a:lnTo>
                  <a:pt x="41" y="52"/>
                </a:lnTo>
                <a:lnTo>
                  <a:pt x="39" y="56"/>
                </a:lnTo>
                <a:lnTo>
                  <a:pt x="38" y="58"/>
                </a:lnTo>
                <a:lnTo>
                  <a:pt x="37" y="59"/>
                </a:lnTo>
                <a:lnTo>
                  <a:pt x="34" y="62"/>
                </a:lnTo>
                <a:lnTo>
                  <a:pt x="33" y="62"/>
                </a:lnTo>
                <a:lnTo>
                  <a:pt x="31" y="63"/>
                </a:lnTo>
                <a:lnTo>
                  <a:pt x="29" y="63"/>
                </a:lnTo>
                <a:lnTo>
                  <a:pt x="27" y="63"/>
                </a:lnTo>
                <a:lnTo>
                  <a:pt x="24" y="62"/>
                </a:lnTo>
                <a:lnTo>
                  <a:pt x="22" y="59"/>
                </a:lnTo>
                <a:lnTo>
                  <a:pt x="19" y="56"/>
                </a:lnTo>
                <a:lnTo>
                  <a:pt x="17" y="52"/>
                </a:lnTo>
                <a:lnTo>
                  <a:pt x="14" y="47"/>
                </a:lnTo>
                <a:lnTo>
                  <a:pt x="12" y="40"/>
                </a:lnTo>
                <a:lnTo>
                  <a:pt x="9" y="34"/>
                </a:lnTo>
                <a:lnTo>
                  <a:pt x="7" y="27"/>
                </a:lnTo>
                <a:lnTo>
                  <a:pt x="4" y="22"/>
                </a:lnTo>
                <a:lnTo>
                  <a:pt x="3" y="16"/>
                </a:lnTo>
                <a:lnTo>
                  <a:pt x="1" y="11"/>
                </a:lnTo>
                <a:lnTo>
                  <a:pt x="0" y="8"/>
                </a:lnTo>
                <a:lnTo>
                  <a:pt x="0" y="5"/>
                </a:lnTo>
                <a:lnTo>
                  <a:pt x="0" y="4"/>
                </a:lnTo>
                <a:lnTo>
                  <a:pt x="1" y="3"/>
                </a:lnTo>
                <a:lnTo>
                  <a:pt x="1" y="3"/>
                </a:lnTo>
              </a:path>
            </a:pathLst>
          </a:custGeom>
          <a:solidFill>
            <a:srgbClr val="221DD3"/>
          </a:solidFill>
          <a:ln w="12700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459"/>
          <p:cNvSpPr/>
          <p:nvPr/>
        </p:nvSpPr>
        <p:spPr bwMode="auto">
          <a:xfrm>
            <a:off x="2045027" y="3115186"/>
            <a:ext cx="177963" cy="221613"/>
          </a:xfrm>
          <a:custGeom>
            <a:avLst/>
            <a:gdLst>
              <a:gd name="T0" fmla="*/ 38 w 53"/>
              <a:gd name="T1" fmla="*/ 17 h 66"/>
              <a:gd name="T2" fmla="*/ 41 w 53"/>
              <a:gd name="T3" fmla="*/ 19 h 66"/>
              <a:gd name="T4" fmla="*/ 44 w 53"/>
              <a:gd name="T5" fmla="*/ 23 h 66"/>
              <a:gd name="T6" fmla="*/ 46 w 53"/>
              <a:gd name="T7" fmla="*/ 26 h 66"/>
              <a:gd name="T8" fmla="*/ 49 w 53"/>
              <a:gd name="T9" fmla="*/ 29 h 66"/>
              <a:gd name="T10" fmla="*/ 52 w 53"/>
              <a:gd name="T11" fmla="*/ 33 h 66"/>
              <a:gd name="T12" fmla="*/ 52 w 53"/>
              <a:gd name="T13" fmla="*/ 37 h 66"/>
              <a:gd name="T14" fmla="*/ 53 w 53"/>
              <a:gd name="T15" fmla="*/ 42 h 66"/>
              <a:gd name="T16" fmla="*/ 53 w 53"/>
              <a:gd name="T17" fmla="*/ 46 h 66"/>
              <a:gd name="T18" fmla="*/ 53 w 53"/>
              <a:gd name="T19" fmla="*/ 51 h 66"/>
              <a:gd name="T20" fmla="*/ 53 w 53"/>
              <a:gd name="T21" fmla="*/ 55 h 66"/>
              <a:gd name="T22" fmla="*/ 52 w 53"/>
              <a:gd name="T23" fmla="*/ 58 h 66"/>
              <a:gd name="T24" fmla="*/ 52 w 53"/>
              <a:gd name="T25" fmla="*/ 61 h 66"/>
              <a:gd name="T26" fmla="*/ 50 w 53"/>
              <a:gd name="T27" fmla="*/ 64 h 66"/>
              <a:gd name="T28" fmla="*/ 49 w 53"/>
              <a:gd name="T29" fmla="*/ 65 h 66"/>
              <a:gd name="T30" fmla="*/ 48 w 53"/>
              <a:gd name="T31" fmla="*/ 66 h 66"/>
              <a:gd name="T32" fmla="*/ 45 w 53"/>
              <a:gd name="T33" fmla="*/ 66 h 66"/>
              <a:gd name="T34" fmla="*/ 43 w 53"/>
              <a:gd name="T35" fmla="*/ 66 h 66"/>
              <a:gd name="T36" fmla="*/ 40 w 53"/>
              <a:gd name="T37" fmla="*/ 64 h 66"/>
              <a:gd name="T38" fmla="*/ 36 w 53"/>
              <a:gd name="T39" fmla="*/ 62 h 66"/>
              <a:gd name="T40" fmla="*/ 34 w 53"/>
              <a:gd name="T41" fmla="*/ 58 h 66"/>
              <a:gd name="T42" fmla="*/ 30 w 53"/>
              <a:gd name="T43" fmla="*/ 53 h 66"/>
              <a:gd name="T44" fmla="*/ 26 w 53"/>
              <a:gd name="T45" fmla="*/ 48 h 66"/>
              <a:gd name="T46" fmla="*/ 22 w 53"/>
              <a:gd name="T47" fmla="*/ 42 h 66"/>
              <a:gd name="T48" fmla="*/ 17 w 53"/>
              <a:gd name="T49" fmla="*/ 34 h 66"/>
              <a:gd name="T50" fmla="*/ 14 w 53"/>
              <a:gd name="T51" fmla="*/ 27 h 66"/>
              <a:gd name="T52" fmla="*/ 9 w 53"/>
              <a:gd name="T53" fmla="*/ 21 h 66"/>
              <a:gd name="T54" fmla="*/ 6 w 53"/>
              <a:gd name="T55" fmla="*/ 15 h 66"/>
              <a:gd name="T56" fmla="*/ 3 w 53"/>
              <a:gd name="T57" fmla="*/ 12 h 66"/>
              <a:gd name="T58" fmla="*/ 1 w 53"/>
              <a:gd name="T59" fmla="*/ 8 h 66"/>
              <a:gd name="T60" fmla="*/ 0 w 53"/>
              <a:gd name="T61" fmla="*/ 5 h 66"/>
              <a:gd name="T62" fmla="*/ 0 w 53"/>
              <a:gd name="T63" fmla="*/ 3 h 66"/>
              <a:gd name="T64" fmla="*/ 0 w 53"/>
              <a:gd name="T65" fmla="*/ 2 h 66"/>
              <a:gd name="T66" fmla="*/ 0 w 53"/>
              <a:gd name="T67" fmla="*/ 2 h 66"/>
              <a:gd name="T68" fmla="*/ 1 w 53"/>
              <a:gd name="T69" fmla="*/ 0 h 66"/>
              <a:gd name="T70" fmla="*/ 2 w 53"/>
              <a:gd name="T71" fmla="*/ 0 h 66"/>
              <a:gd name="T72" fmla="*/ 3 w 53"/>
              <a:gd name="T73" fmla="*/ 0 h 66"/>
              <a:gd name="T74" fmla="*/ 5 w 53"/>
              <a:gd name="T75" fmla="*/ 0 h 66"/>
              <a:gd name="T76" fmla="*/ 7 w 53"/>
              <a:gd name="T77" fmla="*/ 0 h 66"/>
              <a:gd name="T78" fmla="*/ 12 w 53"/>
              <a:gd name="T79" fmla="*/ 2 h 66"/>
              <a:gd name="T80" fmla="*/ 19 w 53"/>
              <a:gd name="T81" fmla="*/ 4 h 66"/>
              <a:gd name="T82" fmla="*/ 25 w 53"/>
              <a:gd name="T83" fmla="*/ 8 h 66"/>
              <a:gd name="T84" fmla="*/ 31 w 53"/>
              <a:gd name="T85" fmla="*/ 12 h 66"/>
              <a:gd name="T86" fmla="*/ 38 w 53"/>
              <a:gd name="T87" fmla="*/ 17 h 66"/>
              <a:gd name="T88" fmla="*/ 38 w 53"/>
              <a:gd name="T89" fmla="*/ 17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3" h="66">
                <a:moveTo>
                  <a:pt x="38" y="17"/>
                </a:moveTo>
                <a:lnTo>
                  <a:pt x="41" y="19"/>
                </a:lnTo>
                <a:lnTo>
                  <a:pt x="44" y="23"/>
                </a:lnTo>
                <a:lnTo>
                  <a:pt x="46" y="26"/>
                </a:lnTo>
                <a:lnTo>
                  <a:pt x="49" y="29"/>
                </a:lnTo>
                <a:lnTo>
                  <a:pt x="52" y="33"/>
                </a:lnTo>
                <a:lnTo>
                  <a:pt x="52" y="37"/>
                </a:lnTo>
                <a:lnTo>
                  <a:pt x="53" y="42"/>
                </a:lnTo>
                <a:lnTo>
                  <a:pt x="53" y="46"/>
                </a:lnTo>
                <a:lnTo>
                  <a:pt x="53" y="51"/>
                </a:lnTo>
                <a:lnTo>
                  <a:pt x="53" y="55"/>
                </a:lnTo>
                <a:lnTo>
                  <a:pt x="52" y="58"/>
                </a:lnTo>
                <a:lnTo>
                  <a:pt x="52" y="61"/>
                </a:lnTo>
                <a:lnTo>
                  <a:pt x="50" y="64"/>
                </a:lnTo>
                <a:lnTo>
                  <a:pt x="49" y="65"/>
                </a:lnTo>
                <a:lnTo>
                  <a:pt x="48" y="66"/>
                </a:lnTo>
                <a:lnTo>
                  <a:pt x="45" y="66"/>
                </a:lnTo>
                <a:lnTo>
                  <a:pt x="43" y="66"/>
                </a:lnTo>
                <a:lnTo>
                  <a:pt x="40" y="64"/>
                </a:lnTo>
                <a:lnTo>
                  <a:pt x="36" y="62"/>
                </a:lnTo>
                <a:lnTo>
                  <a:pt x="34" y="58"/>
                </a:lnTo>
                <a:lnTo>
                  <a:pt x="30" y="53"/>
                </a:lnTo>
                <a:lnTo>
                  <a:pt x="26" y="48"/>
                </a:lnTo>
                <a:lnTo>
                  <a:pt x="22" y="42"/>
                </a:lnTo>
                <a:lnTo>
                  <a:pt x="17" y="34"/>
                </a:lnTo>
                <a:lnTo>
                  <a:pt x="14" y="27"/>
                </a:lnTo>
                <a:lnTo>
                  <a:pt x="9" y="21"/>
                </a:lnTo>
                <a:lnTo>
                  <a:pt x="6" y="15"/>
                </a:lnTo>
                <a:lnTo>
                  <a:pt x="3" y="12"/>
                </a:lnTo>
                <a:lnTo>
                  <a:pt x="1" y="8"/>
                </a:lnTo>
                <a:lnTo>
                  <a:pt x="0" y="5"/>
                </a:lnTo>
                <a:lnTo>
                  <a:pt x="0" y="3"/>
                </a:lnTo>
                <a:lnTo>
                  <a:pt x="0" y="2"/>
                </a:lnTo>
                <a:lnTo>
                  <a:pt x="0" y="2"/>
                </a:lnTo>
                <a:lnTo>
                  <a:pt x="1" y="0"/>
                </a:lnTo>
                <a:lnTo>
                  <a:pt x="2" y="0"/>
                </a:lnTo>
                <a:lnTo>
                  <a:pt x="3" y="0"/>
                </a:lnTo>
                <a:lnTo>
                  <a:pt x="5" y="0"/>
                </a:lnTo>
                <a:lnTo>
                  <a:pt x="7" y="0"/>
                </a:lnTo>
                <a:lnTo>
                  <a:pt x="12" y="2"/>
                </a:lnTo>
                <a:lnTo>
                  <a:pt x="19" y="4"/>
                </a:lnTo>
                <a:lnTo>
                  <a:pt x="25" y="8"/>
                </a:lnTo>
                <a:lnTo>
                  <a:pt x="31" y="12"/>
                </a:lnTo>
                <a:lnTo>
                  <a:pt x="38" y="17"/>
                </a:lnTo>
                <a:lnTo>
                  <a:pt x="38" y="17"/>
                </a:lnTo>
              </a:path>
            </a:pathLst>
          </a:custGeom>
          <a:solidFill>
            <a:srgbClr val="221DD3"/>
          </a:solidFill>
          <a:ln w="12700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460"/>
          <p:cNvSpPr/>
          <p:nvPr/>
        </p:nvSpPr>
        <p:spPr bwMode="auto">
          <a:xfrm>
            <a:off x="1597398" y="2911454"/>
            <a:ext cx="661483" cy="147742"/>
          </a:xfrm>
          <a:custGeom>
            <a:avLst/>
            <a:gdLst>
              <a:gd name="T0" fmla="*/ 197 w 197"/>
              <a:gd name="T1" fmla="*/ 14 h 44"/>
              <a:gd name="T2" fmla="*/ 196 w 197"/>
              <a:gd name="T3" fmla="*/ 16 h 44"/>
              <a:gd name="T4" fmla="*/ 192 w 197"/>
              <a:gd name="T5" fmla="*/ 17 h 44"/>
              <a:gd name="T6" fmla="*/ 187 w 197"/>
              <a:gd name="T7" fmla="*/ 20 h 44"/>
              <a:gd name="T8" fmla="*/ 181 w 197"/>
              <a:gd name="T9" fmla="*/ 21 h 44"/>
              <a:gd name="T10" fmla="*/ 172 w 197"/>
              <a:gd name="T11" fmla="*/ 22 h 44"/>
              <a:gd name="T12" fmla="*/ 162 w 197"/>
              <a:gd name="T13" fmla="*/ 24 h 44"/>
              <a:gd name="T14" fmla="*/ 151 w 197"/>
              <a:gd name="T15" fmla="*/ 25 h 44"/>
              <a:gd name="T16" fmla="*/ 132 w 197"/>
              <a:gd name="T17" fmla="*/ 27 h 44"/>
              <a:gd name="T18" fmla="*/ 108 w 197"/>
              <a:gd name="T19" fmla="*/ 31 h 44"/>
              <a:gd name="T20" fmla="*/ 86 w 197"/>
              <a:gd name="T21" fmla="*/ 35 h 44"/>
              <a:gd name="T22" fmla="*/ 67 w 197"/>
              <a:gd name="T23" fmla="*/ 39 h 44"/>
              <a:gd name="T24" fmla="*/ 50 w 197"/>
              <a:gd name="T25" fmla="*/ 41 h 44"/>
              <a:gd name="T26" fmla="*/ 36 w 197"/>
              <a:gd name="T27" fmla="*/ 44 h 44"/>
              <a:gd name="T28" fmla="*/ 24 w 197"/>
              <a:gd name="T29" fmla="*/ 44 h 44"/>
              <a:gd name="T30" fmla="*/ 15 w 197"/>
              <a:gd name="T31" fmla="*/ 44 h 44"/>
              <a:gd name="T32" fmla="*/ 10 w 197"/>
              <a:gd name="T33" fmla="*/ 41 h 44"/>
              <a:gd name="T34" fmla="*/ 5 w 197"/>
              <a:gd name="T35" fmla="*/ 40 h 44"/>
              <a:gd name="T36" fmla="*/ 2 w 197"/>
              <a:gd name="T37" fmla="*/ 36 h 44"/>
              <a:gd name="T38" fmla="*/ 0 w 197"/>
              <a:gd name="T39" fmla="*/ 32 h 44"/>
              <a:gd name="T40" fmla="*/ 2 w 197"/>
              <a:gd name="T41" fmla="*/ 31 h 44"/>
              <a:gd name="T42" fmla="*/ 7 w 197"/>
              <a:gd name="T43" fmla="*/ 29 h 44"/>
              <a:gd name="T44" fmla="*/ 15 w 197"/>
              <a:gd name="T45" fmla="*/ 26 h 44"/>
              <a:gd name="T46" fmla="*/ 26 w 197"/>
              <a:gd name="T47" fmla="*/ 24 h 44"/>
              <a:gd name="T48" fmla="*/ 39 w 197"/>
              <a:gd name="T49" fmla="*/ 21 h 44"/>
              <a:gd name="T50" fmla="*/ 56 w 197"/>
              <a:gd name="T51" fmla="*/ 17 h 44"/>
              <a:gd name="T52" fmla="*/ 76 w 197"/>
              <a:gd name="T53" fmla="*/ 12 h 44"/>
              <a:gd name="T54" fmla="*/ 96 w 197"/>
              <a:gd name="T55" fmla="*/ 8 h 44"/>
              <a:gd name="T56" fmla="*/ 117 w 197"/>
              <a:gd name="T57" fmla="*/ 6 h 44"/>
              <a:gd name="T58" fmla="*/ 134 w 197"/>
              <a:gd name="T59" fmla="*/ 3 h 44"/>
              <a:gd name="T60" fmla="*/ 149 w 197"/>
              <a:gd name="T61" fmla="*/ 2 h 44"/>
              <a:gd name="T62" fmla="*/ 162 w 197"/>
              <a:gd name="T63" fmla="*/ 1 h 44"/>
              <a:gd name="T64" fmla="*/ 172 w 197"/>
              <a:gd name="T65" fmla="*/ 0 h 44"/>
              <a:gd name="T66" fmla="*/ 181 w 197"/>
              <a:gd name="T67" fmla="*/ 0 h 44"/>
              <a:gd name="T68" fmla="*/ 186 w 197"/>
              <a:gd name="T69" fmla="*/ 1 h 44"/>
              <a:gd name="T70" fmla="*/ 190 w 197"/>
              <a:gd name="T71" fmla="*/ 2 h 44"/>
              <a:gd name="T72" fmla="*/ 194 w 197"/>
              <a:gd name="T73" fmla="*/ 5 h 44"/>
              <a:gd name="T74" fmla="*/ 196 w 197"/>
              <a:gd name="T75" fmla="*/ 7 h 44"/>
              <a:gd name="T76" fmla="*/ 197 w 197"/>
              <a:gd name="T77" fmla="*/ 1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97" h="44">
                <a:moveTo>
                  <a:pt x="197" y="14"/>
                </a:moveTo>
                <a:lnTo>
                  <a:pt x="197" y="14"/>
                </a:lnTo>
                <a:lnTo>
                  <a:pt x="197" y="15"/>
                </a:lnTo>
                <a:lnTo>
                  <a:pt x="196" y="16"/>
                </a:lnTo>
                <a:lnTo>
                  <a:pt x="195" y="16"/>
                </a:lnTo>
                <a:lnTo>
                  <a:pt x="192" y="17"/>
                </a:lnTo>
                <a:lnTo>
                  <a:pt x="190" y="19"/>
                </a:lnTo>
                <a:lnTo>
                  <a:pt x="187" y="20"/>
                </a:lnTo>
                <a:lnTo>
                  <a:pt x="185" y="20"/>
                </a:lnTo>
                <a:lnTo>
                  <a:pt x="181" y="21"/>
                </a:lnTo>
                <a:lnTo>
                  <a:pt x="177" y="21"/>
                </a:lnTo>
                <a:lnTo>
                  <a:pt x="172" y="22"/>
                </a:lnTo>
                <a:lnTo>
                  <a:pt x="168" y="24"/>
                </a:lnTo>
                <a:lnTo>
                  <a:pt x="162" y="24"/>
                </a:lnTo>
                <a:lnTo>
                  <a:pt x="157" y="25"/>
                </a:lnTo>
                <a:lnTo>
                  <a:pt x="151" y="25"/>
                </a:lnTo>
                <a:lnTo>
                  <a:pt x="144" y="25"/>
                </a:lnTo>
                <a:lnTo>
                  <a:pt x="132" y="27"/>
                </a:lnTo>
                <a:lnTo>
                  <a:pt x="119" y="29"/>
                </a:lnTo>
                <a:lnTo>
                  <a:pt x="108" y="31"/>
                </a:lnTo>
                <a:lnTo>
                  <a:pt x="96" y="32"/>
                </a:lnTo>
                <a:lnTo>
                  <a:pt x="86" y="35"/>
                </a:lnTo>
                <a:lnTo>
                  <a:pt x="76" y="36"/>
                </a:lnTo>
                <a:lnTo>
                  <a:pt x="67" y="39"/>
                </a:lnTo>
                <a:lnTo>
                  <a:pt x="58" y="40"/>
                </a:lnTo>
                <a:lnTo>
                  <a:pt x="50" y="41"/>
                </a:lnTo>
                <a:lnTo>
                  <a:pt x="42" y="43"/>
                </a:lnTo>
                <a:lnTo>
                  <a:pt x="36" y="44"/>
                </a:lnTo>
                <a:lnTo>
                  <a:pt x="29" y="44"/>
                </a:lnTo>
                <a:lnTo>
                  <a:pt x="24" y="44"/>
                </a:lnTo>
                <a:lnTo>
                  <a:pt x="19" y="44"/>
                </a:lnTo>
                <a:lnTo>
                  <a:pt x="15" y="44"/>
                </a:lnTo>
                <a:lnTo>
                  <a:pt x="13" y="43"/>
                </a:lnTo>
                <a:lnTo>
                  <a:pt x="10" y="41"/>
                </a:lnTo>
                <a:lnTo>
                  <a:pt x="8" y="40"/>
                </a:lnTo>
                <a:lnTo>
                  <a:pt x="5" y="40"/>
                </a:lnTo>
                <a:lnTo>
                  <a:pt x="4" y="39"/>
                </a:lnTo>
                <a:lnTo>
                  <a:pt x="2" y="36"/>
                </a:lnTo>
                <a:lnTo>
                  <a:pt x="0" y="32"/>
                </a:lnTo>
                <a:lnTo>
                  <a:pt x="0" y="32"/>
                </a:lnTo>
                <a:lnTo>
                  <a:pt x="0" y="31"/>
                </a:lnTo>
                <a:lnTo>
                  <a:pt x="2" y="31"/>
                </a:lnTo>
                <a:lnTo>
                  <a:pt x="4" y="30"/>
                </a:lnTo>
                <a:lnTo>
                  <a:pt x="7" y="29"/>
                </a:lnTo>
                <a:lnTo>
                  <a:pt x="10" y="27"/>
                </a:lnTo>
                <a:lnTo>
                  <a:pt x="15" y="26"/>
                </a:lnTo>
                <a:lnTo>
                  <a:pt x="20" y="25"/>
                </a:lnTo>
                <a:lnTo>
                  <a:pt x="26" y="24"/>
                </a:lnTo>
                <a:lnTo>
                  <a:pt x="33" y="22"/>
                </a:lnTo>
                <a:lnTo>
                  <a:pt x="39" y="21"/>
                </a:lnTo>
                <a:lnTo>
                  <a:pt x="48" y="19"/>
                </a:lnTo>
                <a:lnTo>
                  <a:pt x="56" y="17"/>
                </a:lnTo>
                <a:lnTo>
                  <a:pt x="66" y="15"/>
                </a:lnTo>
                <a:lnTo>
                  <a:pt x="76" y="12"/>
                </a:lnTo>
                <a:lnTo>
                  <a:pt x="86" y="11"/>
                </a:lnTo>
                <a:lnTo>
                  <a:pt x="96" y="8"/>
                </a:lnTo>
                <a:lnTo>
                  <a:pt x="106" y="7"/>
                </a:lnTo>
                <a:lnTo>
                  <a:pt x="117" y="6"/>
                </a:lnTo>
                <a:lnTo>
                  <a:pt x="125" y="5"/>
                </a:lnTo>
                <a:lnTo>
                  <a:pt x="134" y="3"/>
                </a:lnTo>
                <a:lnTo>
                  <a:pt x="142" y="2"/>
                </a:lnTo>
                <a:lnTo>
                  <a:pt x="149" y="2"/>
                </a:lnTo>
                <a:lnTo>
                  <a:pt x="156" y="1"/>
                </a:lnTo>
                <a:lnTo>
                  <a:pt x="162" y="1"/>
                </a:lnTo>
                <a:lnTo>
                  <a:pt x="167" y="0"/>
                </a:lnTo>
                <a:lnTo>
                  <a:pt x="172" y="0"/>
                </a:lnTo>
                <a:lnTo>
                  <a:pt x="177" y="0"/>
                </a:lnTo>
                <a:lnTo>
                  <a:pt x="181" y="0"/>
                </a:lnTo>
                <a:lnTo>
                  <a:pt x="184" y="0"/>
                </a:lnTo>
                <a:lnTo>
                  <a:pt x="186" y="1"/>
                </a:lnTo>
                <a:lnTo>
                  <a:pt x="187" y="1"/>
                </a:lnTo>
                <a:lnTo>
                  <a:pt x="190" y="2"/>
                </a:lnTo>
                <a:lnTo>
                  <a:pt x="192" y="3"/>
                </a:lnTo>
                <a:lnTo>
                  <a:pt x="194" y="5"/>
                </a:lnTo>
                <a:lnTo>
                  <a:pt x="196" y="6"/>
                </a:lnTo>
                <a:lnTo>
                  <a:pt x="196" y="7"/>
                </a:lnTo>
                <a:lnTo>
                  <a:pt x="197" y="10"/>
                </a:lnTo>
                <a:lnTo>
                  <a:pt x="197" y="14"/>
                </a:lnTo>
                <a:lnTo>
                  <a:pt x="197" y="14"/>
                </a:lnTo>
              </a:path>
            </a:pathLst>
          </a:custGeom>
          <a:solidFill>
            <a:srgbClr val="221DD3"/>
          </a:solidFill>
          <a:ln w="12700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461"/>
          <p:cNvSpPr/>
          <p:nvPr/>
        </p:nvSpPr>
        <p:spPr bwMode="auto">
          <a:xfrm>
            <a:off x="1575491" y="3010506"/>
            <a:ext cx="376071" cy="433154"/>
          </a:xfrm>
          <a:custGeom>
            <a:avLst/>
            <a:gdLst>
              <a:gd name="T0" fmla="*/ 16 w 112"/>
              <a:gd name="T1" fmla="*/ 106 h 129"/>
              <a:gd name="T2" fmla="*/ 19 w 112"/>
              <a:gd name="T3" fmla="*/ 104 h 129"/>
              <a:gd name="T4" fmla="*/ 21 w 112"/>
              <a:gd name="T5" fmla="*/ 100 h 129"/>
              <a:gd name="T6" fmla="*/ 25 w 112"/>
              <a:gd name="T7" fmla="*/ 96 h 129"/>
              <a:gd name="T8" fmla="*/ 29 w 112"/>
              <a:gd name="T9" fmla="*/ 92 h 129"/>
              <a:gd name="T10" fmla="*/ 33 w 112"/>
              <a:gd name="T11" fmla="*/ 87 h 129"/>
              <a:gd name="T12" fmla="*/ 37 w 112"/>
              <a:gd name="T13" fmla="*/ 82 h 129"/>
              <a:gd name="T14" fmla="*/ 42 w 112"/>
              <a:gd name="T15" fmla="*/ 76 h 129"/>
              <a:gd name="T16" fmla="*/ 47 w 112"/>
              <a:gd name="T17" fmla="*/ 69 h 129"/>
              <a:gd name="T18" fmla="*/ 52 w 112"/>
              <a:gd name="T19" fmla="*/ 63 h 129"/>
              <a:gd name="T20" fmla="*/ 57 w 112"/>
              <a:gd name="T21" fmla="*/ 55 h 129"/>
              <a:gd name="T22" fmla="*/ 63 w 112"/>
              <a:gd name="T23" fmla="*/ 48 h 129"/>
              <a:gd name="T24" fmla="*/ 69 w 112"/>
              <a:gd name="T25" fmla="*/ 39 h 129"/>
              <a:gd name="T26" fmla="*/ 76 w 112"/>
              <a:gd name="T27" fmla="*/ 30 h 129"/>
              <a:gd name="T28" fmla="*/ 83 w 112"/>
              <a:gd name="T29" fmla="*/ 20 h 129"/>
              <a:gd name="T30" fmla="*/ 90 w 112"/>
              <a:gd name="T31" fmla="*/ 11 h 129"/>
              <a:gd name="T32" fmla="*/ 97 w 112"/>
              <a:gd name="T33" fmla="*/ 0 h 129"/>
              <a:gd name="T34" fmla="*/ 105 w 112"/>
              <a:gd name="T35" fmla="*/ 11 h 129"/>
              <a:gd name="T36" fmla="*/ 112 w 112"/>
              <a:gd name="T37" fmla="*/ 23 h 129"/>
              <a:gd name="T38" fmla="*/ 107 w 112"/>
              <a:gd name="T39" fmla="*/ 30 h 129"/>
              <a:gd name="T40" fmla="*/ 101 w 112"/>
              <a:gd name="T41" fmla="*/ 38 h 129"/>
              <a:gd name="T42" fmla="*/ 96 w 112"/>
              <a:gd name="T43" fmla="*/ 45 h 129"/>
              <a:gd name="T44" fmla="*/ 91 w 112"/>
              <a:gd name="T45" fmla="*/ 53 h 129"/>
              <a:gd name="T46" fmla="*/ 86 w 112"/>
              <a:gd name="T47" fmla="*/ 59 h 129"/>
              <a:gd name="T48" fmla="*/ 81 w 112"/>
              <a:gd name="T49" fmla="*/ 66 h 129"/>
              <a:gd name="T50" fmla="*/ 76 w 112"/>
              <a:gd name="T51" fmla="*/ 72 h 129"/>
              <a:gd name="T52" fmla="*/ 71 w 112"/>
              <a:gd name="T53" fmla="*/ 78 h 129"/>
              <a:gd name="T54" fmla="*/ 66 w 112"/>
              <a:gd name="T55" fmla="*/ 83 h 129"/>
              <a:gd name="T56" fmla="*/ 62 w 112"/>
              <a:gd name="T57" fmla="*/ 88 h 129"/>
              <a:gd name="T58" fmla="*/ 57 w 112"/>
              <a:gd name="T59" fmla="*/ 92 h 129"/>
              <a:gd name="T60" fmla="*/ 53 w 112"/>
              <a:gd name="T61" fmla="*/ 97 h 129"/>
              <a:gd name="T62" fmla="*/ 48 w 112"/>
              <a:gd name="T63" fmla="*/ 101 h 129"/>
              <a:gd name="T64" fmla="*/ 44 w 112"/>
              <a:gd name="T65" fmla="*/ 105 h 129"/>
              <a:gd name="T66" fmla="*/ 40 w 112"/>
              <a:gd name="T67" fmla="*/ 107 h 129"/>
              <a:gd name="T68" fmla="*/ 37 w 112"/>
              <a:gd name="T69" fmla="*/ 111 h 129"/>
              <a:gd name="T70" fmla="*/ 29 w 112"/>
              <a:gd name="T71" fmla="*/ 116 h 129"/>
              <a:gd name="T72" fmla="*/ 21 w 112"/>
              <a:gd name="T73" fmla="*/ 120 h 129"/>
              <a:gd name="T74" fmla="*/ 16 w 112"/>
              <a:gd name="T75" fmla="*/ 124 h 129"/>
              <a:gd name="T76" fmla="*/ 11 w 112"/>
              <a:gd name="T77" fmla="*/ 126 h 129"/>
              <a:gd name="T78" fmla="*/ 8 w 112"/>
              <a:gd name="T79" fmla="*/ 128 h 129"/>
              <a:gd name="T80" fmla="*/ 4 w 112"/>
              <a:gd name="T81" fmla="*/ 129 h 129"/>
              <a:gd name="T82" fmla="*/ 2 w 112"/>
              <a:gd name="T83" fmla="*/ 129 h 129"/>
              <a:gd name="T84" fmla="*/ 1 w 112"/>
              <a:gd name="T85" fmla="*/ 128 h 129"/>
              <a:gd name="T86" fmla="*/ 0 w 112"/>
              <a:gd name="T87" fmla="*/ 126 h 129"/>
              <a:gd name="T88" fmla="*/ 0 w 112"/>
              <a:gd name="T89" fmla="*/ 125 h 129"/>
              <a:gd name="T90" fmla="*/ 1 w 112"/>
              <a:gd name="T91" fmla="*/ 124 h 129"/>
              <a:gd name="T92" fmla="*/ 2 w 112"/>
              <a:gd name="T93" fmla="*/ 121 h 129"/>
              <a:gd name="T94" fmla="*/ 5 w 112"/>
              <a:gd name="T95" fmla="*/ 117 h 129"/>
              <a:gd name="T96" fmla="*/ 8 w 112"/>
              <a:gd name="T97" fmla="*/ 114 h 129"/>
              <a:gd name="T98" fmla="*/ 11 w 112"/>
              <a:gd name="T99" fmla="*/ 110 h 129"/>
              <a:gd name="T100" fmla="*/ 16 w 112"/>
              <a:gd name="T101" fmla="*/ 106 h 129"/>
              <a:gd name="T102" fmla="*/ 16 w 112"/>
              <a:gd name="T103" fmla="*/ 10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12" h="129">
                <a:moveTo>
                  <a:pt x="16" y="106"/>
                </a:moveTo>
                <a:lnTo>
                  <a:pt x="19" y="104"/>
                </a:lnTo>
                <a:lnTo>
                  <a:pt x="21" y="100"/>
                </a:lnTo>
                <a:lnTo>
                  <a:pt x="25" y="96"/>
                </a:lnTo>
                <a:lnTo>
                  <a:pt x="29" y="92"/>
                </a:lnTo>
                <a:lnTo>
                  <a:pt x="33" y="87"/>
                </a:lnTo>
                <a:lnTo>
                  <a:pt x="37" y="82"/>
                </a:lnTo>
                <a:lnTo>
                  <a:pt x="42" y="76"/>
                </a:lnTo>
                <a:lnTo>
                  <a:pt x="47" y="69"/>
                </a:lnTo>
                <a:lnTo>
                  <a:pt x="52" y="63"/>
                </a:lnTo>
                <a:lnTo>
                  <a:pt x="57" y="55"/>
                </a:lnTo>
                <a:lnTo>
                  <a:pt x="63" y="48"/>
                </a:lnTo>
                <a:lnTo>
                  <a:pt x="69" y="39"/>
                </a:lnTo>
                <a:lnTo>
                  <a:pt x="76" y="30"/>
                </a:lnTo>
                <a:lnTo>
                  <a:pt x="83" y="20"/>
                </a:lnTo>
                <a:lnTo>
                  <a:pt x="90" y="11"/>
                </a:lnTo>
                <a:lnTo>
                  <a:pt x="97" y="0"/>
                </a:lnTo>
                <a:lnTo>
                  <a:pt x="105" y="11"/>
                </a:lnTo>
                <a:lnTo>
                  <a:pt x="112" y="23"/>
                </a:lnTo>
                <a:lnTo>
                  <a:pt x="107" y="30"/>
                </a:lnTo>
                <a:lnTo>
                  <a:pt x="101" y="38"/>
                </a:lnTo>
                <a:lnTo>
                  <a:pt x="96" y="45"/>
                </a:lnTo>
                <a:lnTo>
                  <a:pt x="91" y="53"/>
                </a:lnTo>
                <a:lnTo>
                  <a:pt x="86" y="59"/>
                </a:lnTo>
                <a:lnTo>
                  <a:pt x="81" y="66"/>
                </a:lnTo>
                <a:lnTo>
                  <a:pt x="76" y="72"/>
                </a:lnTo>
                <a:lnTo>
                  <a:pt x="71" y="78"/>
                </a:lnTo>
                <a:lnTo>
                  <a:pt x="66" y="83"/>
                </a:lnTo>
                <a:lnTo>
                  <a:pt x="62" y="88"/>
                </a:lnTo>
                <a:lnTo>
                  <a:pt x="57" y="92"/>
                </a:lnTo>
                <a:lnTo>
                  <a:pt x="53" y="97"/>
                </a:lnTo>
                <a:lnTo>
                  <a:pt x="48" y="101"/>
                </a:lnTo>
                <a:lnTo>
                  <a:pt x="44" y="105"/>
                </a:lnTo>
                <a:lnTo>
                  <a:pt x="40" y="107"/>
                </a:lnTo>
                <a:lnTo>
                  <a:pt x="37" y="111"/>
                </a:lnTo>
                <a:lnTo>
                  <a:pt x="29" y="116"/>
                </a:lnTo>
                <a:lnTo>
                  <a:pt x="21" y="120"/>
                </a:lnTo>
                <a:lnTo>
                  <a:pt x="16" y="124"/>
                </a:lnTo>
                <a:lnTo>
                  <a:pt x="11" y="126"/>
                </a:lnTo>
                <a:lnTo>
                  <a:pt x="8" y="128"/>
                </a:lnTo>
                <a:lnTo>
                  <a:pt x="4" y="129"/>
                </a:lnTo>
                <a:lnTo>
                  <a:pt x="2" y="129"/>
                </a:lnTo>
                <a:lnTo>
                  <a:pt x="1" y="128"/>
                </a:lnTo>
                <a:lnTo>
                  <a:pt x="0" y="126"/>
                </a:lnTo>
                <a:lnTo>
                  <a:pt x="0" y="125"/>
                </a:lnTo>
                <a:lnTo>
                  <a:pt x="1" y="124"/>
                </a:lnTo>
                <a:lnTo>
                  <a:pt x="2" y="121"/>
                </a:lnTo>
                <a:lnTo>
                  <a:pt x="5" y="117"/>
                </a:lnTo>
                <a:lnTo>
                  <a:pt x="8" y="114"/>
                </a:lnTo>
                <a:lnTo>
                  <a:pt x="11" y="110"/>
                </a:lnTo>
                <a:lnTo>
                  <a:pt x="16" y="106"/>
                </a:lnTo>
                <a:lnTo>
                  <a:pt x="16" y="106"/>
                </a:lnTo>
              </a:path>
            </a:pathLst>
          </a:custGeom>
          <a:solidFill>
            <a:srgbClr val="221DD3"/>
          </a:solidFill>
          <a:ln w="12700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462"/>
          <p:cNvSpPr/>
          <p:nvPr/>
        </p:nvSpPr>
        <p:spPr bwMode="auto">
          <a:xfrm>
            <a:off x="2060624" y="2492437"/>
            <a:ext cx="235044" cy="298843"/>
          </a:xfrm>
          <a:custGeom>
            <a:avLst/>
            <a:gdLst>
              <a:gd name="T0" fmla="*/ 35 w 70"/>
              <a:gd name="T1" fmla="*/ 0 h 89"/>
              <a:gd name="T2" fmla="*/ 41 w 70"/>
              <a:gd name="T3" fmla="*/ 0 h 89"/>
              <a:gd name="T4" fmla="*/ 43 w 70"/>
              <a:gd name="T5" fmla="*/ 2 h 89"/>
              <a:gd name="T6" fmla="*/ 46 w 70"/>
              <a:gd name="T7" fmla="*/ 2 h 89"/>
              <a:gd name="T8" fmla="*/ 50 w 70"/>
              <a:gd name="T9" fmla="*/ 3 h 89"/>
              <a:gd name="T10" fmla="*/ 52 w 70"/>
              <a:gd name="T11" fmla="*/ 5 h 89"/>
              <a:gd name="T12" fmla="*/ 55 w 70"/>
              <a:gd name="T13" fmla="*/ 7 h 89"/>
              <a:gd name="T14" fmla="*/ 57 w 70"/>
              <a:gd name="T15" fmla="*/ 9 h 89"/>
              <a:gd name="T16" fmla="*/ 62 w 70"/>
              <a:gd name="T17" fmla="*/ 14 h 89"/>
              <a:gd name="T18" fmla="*/ 65 w 70"/>
              <a:gd name="T19" fmla="*/ 17 h 89"/>
              <a:gd name="T20" fmla="*/ 67 w 70"/>
              <a:gd name="T21" fmla="*/ 19 h 89"/>
              <a:gd name="T22" fmla="*/ 69 w 70"/>
              <a:gd name="T23" fmla="*/ 22 h 89"/>
              <a:gd name="T24" fmla="*/ 70 w 70"/>
              <a:gd name="T25" fmla="*/ 23 h 89"/>
              <a:gd name="T26" fmla="*/ 70 w 70"/>
              <a:gd name="T27" fmla="*/ 26 h 89"/>
              <a:gd name="T28" fmla="*/ 70 w 70"/>
              <a:gd name="T29" fmla="*/ 27 h 89"/>
              <a:gd name="T30" fmla="*/ 70 w 70"/>
              <a:gd name="T31" fmla="*/ 29 h 89"/>
              <a:gd name="T32" fmla="*/ 69 w 70"/>
              <a:gd name="T33" fmla="*/ 32 h 89"/>
              <a:gd name="T34" fmla="*/ 66 w 70"/>
              <a:gd name="T35" fmla="*/ 36 h 89"/>
              <a:gd name="T36" fmla="*/ 62 w 70"/>
              <a:gd name="T37" fmla="*/ 40 h 89"/>
              <a:gd name="T38" fmla="*/ 57 w 70"/>
              <a:gd name="T39" fmla="*/ 45 h 89"/>
              <a:gd name="T40" fmla="*/ 52 w 70"/>
              <a:gd name="T41" fmla="*/ 50 h 89"/>
              <a:gd name="T42" fmla="*/ 45 w 70"/>
              <a:gd name="T43" fmla="*/ 55 h 89"/>
              <a:gd name="T44" fmla="*/ 37 w 70"/>
              <a:gd name="T45" fmla="*/ 61 h 89"/>
              <a:gd name="T46" fmla="*/ 30 w 70"/>
              <a:gd name="T47" fmla="*/ 69 h 89"/>
              <a:gd name="T48" fmla="*/ 23 w 70"/>
              <a:gd name="T49" fmla="*/ 74 h 89"/>
              <a:gd name="T50" fmla="*/ 17 w 70"/>
              <a:gd name="T51" fmla="*/ 79 h 89"/>
              <a:gd name="T52" fmla="*/ 12 w 70"/>
              <a:gd name="T53" fmla="*/ 84 h 89"/>
              <a:gd name="T54" fmla="*/ 8 w 70"/>
              <a:gd name="T55" fmla="*/ 86 h 89"/>
              <a:gd name="T56" fmla="*/ 6 w 70"/>
              <a:gd name="T57" fmla="*/ 88 h 89"/>
              <a:gd name="T58" fmla="*/ 3 w 70"/>
              <a:gd name="T59" fmla="*/ 89 h 89"/>
              <a:gd name="T60" fmla="*/ 2 w 70"/>
              <a:gd name="T61" fmla="*/ 89 h 89"/>
              <a:gd name="T62" fmla="*/ 2 w 70"/>
              <a:gd name="T63" fmla="*/ 88 h 89"/>
              <a:gd name="T64" fmla="*/ 0 w 70"/>
              <a:gd name="T65" fmla="*/ 86 h 89"/>
              <a:gd name="T66" fmla="*/ 2 w 70"/>
              <a:gd name="T67" fmla="*/ 84 h 89"/>
              <a:gd name="T68" fmla="*/ 2 w 70"/>
              <a:gd name="T69" fmla="*/ 82 h 89"/>
              <a:gd name="T70" fmla="*/ 3 w 70"/>
              <a:gd name="T71" fmla="*/ 80 h 89"/>
              <a:gd name="T72" fmla="*/ 4 w 70"/>
              <a:gd name="T73" fmla="*/ 76 h 89"/>
              <a:gd name="T74" fmla="*/ 7 w 70"/>
              <a:gd name="T75" fmla="*/ 72 h 89"/>
              <a:gd name="T76" fmla="*/ 9 w 70"/>
              <a:gd name="T77" fmla="*/ 69 h 89"/>
              <a:gd name="T78" fmla="*/ 14 w 70"/>
              <a:gd name="T79" fmla="*/ 60 h 89"/>
              <a:gd name="T80" fmla="*/ 19 w 70"/>
              <a:gd name="T81" fmla="*/ 51 h 89"/>
              <a:gd name="T82" fmla="*/ 23 w 70"/>
              <a:gd name="T83" fmla="*/ 43 h 89"/>
              <a:gd name="T84" fmla="*/ 27 w 70"/>
              <a:gd name="T85" fmla="*/ 34 h 89"/>
              <a:gd name="T86" fmla="*/ 31 w 70"/>
              <a:gd name="T87" fmla="*/ 27 h 89"/>
              <a:gd name="T88" fmla="*/ 32 w 70"/>
              <a:gd name="T89" fmla="*/ 24 h 89"/>
              <a:gd name="T90" fmla="*/ 32 w 70"/>
              <a:gd name="T91" fmla="*/ 21 h 89"/>
              <a:gd name="T92" fmla="*/ 33 w 70"/>
              <a:gd name="T93" fmla="*/ 18 h 89"/>
              <a:gd name="T94" fmla="*/ 33 w 70"/>
              <a:gd name="T95" fmla="*/ 15 h 89"/>
              <a:gd name="T96" fmla="*/ 33 w 70"/>
              <a:gd name="T97" fmla="*/ 13 h 89"/>
              <a:gd name="T98" fmla="*/ 32 w 70"/>
              <a:gd name="T99" fmla="*/ 9 h 89"/>
              <a:gd name="T100" fmla="*/ 32 w 70"/>
              <a:gd name="T101" fmla="*/ 7 h 89"/>
              <a:gd name="T102" fmla="*/ 31 w 70"/>
              <a:gd name="T103" fmla="*/ 5 h 89"/>
              <a:gd name="T104" fmla="*/ 31 w 70"/>
              <a:gd name="T105" fmla="*/ 3 h 89"/>
              <a:gd name="T106" fmla="*/ 31 w 70"/>
              <a:gd name="T107" fmla="*/ 2 h 89"/>
              <a:gd name="T108" fmla="*/ 31 w 70"/>
              <a:gd name="T109" fmla="*/ 2 h 89"/>
              <a:gd name="T110" fmla="*/ 32 w 70"/>
              <a:gd name="T111" fmla="*/ 0 h 89"/>
              <a:gd name="T112" fmla="*/ 33 w 70"/>
              <a:gd name="T113" fmla="*/ 0 h 89"/>
              <a:gd name="T114" fmla="*/ 35 w 70"/>
              <a:gd name="T115" fmla="*/ 0 h 89"/>
              <a:gd name="T116" fmla="*/ 35 w 70"/>
              <a:gd name="T117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" h="89">
                <a:moveTo>
                  <a:pt x="35" y="0"/>
                </a:moveTo>
                <a:lnTo>
                  <a:pt x="41" y="0"/>
                </a:lnTo>
                <a:lnTo>
                  <a:pt x="43" y="2"/>
                </a:lnTo>
                <a:lnTo>
                  <a:pt x="46" y="2"/>
                </a:lnTo>
                <a:lnTo>
                  <a:pt x="50" y="3"/>
                </a:lnTo>
                <a:lnTo>
                  <a:pt x="52" y="5"/>
                </a:lnTo>
                <a:lnTo>
                  <a:pt x="55" y="7"/>
                </a:lnTo>
                <a:lnTo>
                  <a:pt x="57" y="9"/>
                </a:lnTo>
                <a:lnTo>
                  <a:pt x="62" y="14"/>
                </a:lnTo>
                <a:lnTo>
                  <a:pt x="65" y="17"/>
                </a:lnTo>
                <a:lnTo>
                  <a:pt x="67" y="19"/>
                </a:lnTo>
                <a:lnTo>
                  <a:pt x="69" y="22"/>
                </a:lnTo>
                <a:lnTo>
                  <a:pt x="70" y="23"/>
                </a:lnTo>
                <a:lnTo>
                  <a:pt x="70" y="26"/>
                </a:lnTo>
                <a:lnTo>
                  <a:pt x="70" y="27"/>
                </a:lnTo>
                <a:lnTo>
                  <a:pt x="70" y="29"/>
                </a:lnTo>
                <a:lnTo>
                  <a:pt x="69" y="32"/>
                </a:lnTo>
                <a:lnTo>
                  <a:pt x="66" y="36"/>
                </a:lnTo>
                <a:lnTo>
                  <a:pt x="62" y="40"/>
                </a:lnTo>
                <a:lnTo>
                  <a:pt x="57" y="45"/>
                </a:lnTo>
                <a:lnTo>
                  <a:pt x="52" y="50"/>
                </a:lnTo>
                <a:lnTo>
                  <a:pt x="45" y="55"/>
                </a:lnTo>
                <a:lnTo>
                  <a:pt x="37" y="61"/>
                </a:lnTo>
                <a:lnTo>
                  <a:pt x="30" y="69"/>
                </a:lnTo>
                <a:lnTo>
                  <a:pt x="23" y="74"/>
                </a:lnTo>
                <a:lnTo>
                  <a:pt x="17" y="79"/>
                </a:lnTo>
                <a:lnTo>
                  <a:pt x="12" y="84"/>
                </a:lnTo>
                <a:lnTo>
                  <a:pt x="8" y="86"/>
                </a:lnTo>
                <a:lnTo>
                  <a:pt x="6" y="88"/>
                </a:lnTo>
                <a:lnTo>
                  <a:pt x="3" y="89"/>
                </a:lnTo>
                <a:lnTo>
                  <a:pt x="2" y="89"/>
                </a:lnTo>
                <a:lnTo>
                  <a:pt x="2" y="88"/>
                </a:lnTo>
                <a:lnTo>
                  <a:pt x="0" y="86"/>
                </a:lnTo>
                <a:lnTo>
                  <a:pt x="2" y="84"/>
                </a:lnTo>
                <a:lnTo>
                  <a:pt x="2" y="82"/>
                </a:lnTo>
                <a:lnTo>
                  <a:pt x="3" y="80"/>
                </a:lnTo>
                <a:lnTo>
                  <a:pt x="4" y="76"/>
                </a:lnTo>
                <a:lnTo>
                  <a:pt x="7" y="72"/>
                </a:lnTo>
                <a:lnTo>
                  <a:pt x="9" y="69"/>
                </a:lnTo>
                <a:lnTo>
                  <a:pt x="14" y="60"/>
                </a:lnTo>
                <a:lnTo>
                  <a:pt x="19" y="51"/>
                </a:lnTo>
                <a:lnTo>
                  <a:pt x="23" y="43"/>
                </a:lnTo>
                <a:lnTo>
                  <a:pt x="27" y="34"/>
                </a:lnTo>
                <a:lnTo>
                  <a:pt x="31" y="27"/>
                </a:lnTo>
                <a:lnTo>
                  <a:pt x="32" y="24"/>
                </a:lnTo>
                <a:lnTo>
                  <a:pt x="32" y="21"/>
                </a:lnTo>
                <a:lnTo>
                  <a:pt x="33" y="18"/>
                </a:lnTo>
                <a:lnTo>
                  <a:pt x="33" y="15"/>
                </a:lnTo>
                <a:lnTo>
                  <a:pt x="33" y="13"/>
                </a:lnTo>
                <a:lnTo>
                  <a:pt x="32" y="9"/>
                </a:lnTo>
                <a:lnTo>
                  <a:pt x="32" y="7"/>
                </a:lnTo>
                <a:lnTo>
                  <a:pt x="31" y="5"/>
                </a:lnTo>
                <a:lnTo>
                  <a:pt x="31" y="3"/>
                </a:lnTo>
                <a:lnTo>
                  <a:pt x="31" y="2"/>
                </a:lnTo>
                <a:lnTo>
                  <a:pt x="31" y="2"/>
                </a:lnTo>
                <a:lnTo>
                  <a:pt x="32" y="0"/>
                </a:lnTo>
                <a:lnTo>
                  <a:pt x="33" y="0"/>
                </a:lnTo>
                <a:lnTo>
                  <a:pt x="35" y="0"/>
                </a:lnTo>
                <a:lnTo>
                  <a:pt x="35" y="0"/>
                </a:lnTo>
              </a:path>
            </a:pathLst>
          </a:custGeom>
          <a:solidFill>
            <a:srgbClr val="221DD3"/>
          </a:solidFill>
          <a:ln w="12700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463"/>
          <p:cNvSpPr/>
          <p:nvPr/>
        </p:nvSpPr>
        <p:spPr bwMode="auto">
          <a:xfrm>
            <a:off x="1879344" y="2241826"/>
            <a:ext cx="167889" cy="1279313"/>
          </a:xfrm>
          <a:custGeom>
            <a:avLst/>
            <a:gdLst>
              <a:gd name="T0" fmla="*/ 10 w 50"/>
              <a:gd name="T1" fmla="*/ 35 h 381"/>
              <a:gd name="T2" fmla="*/ 6 w 50"/>
              <a:gd name="T3" fmla="*/ 23 h 381"/>
              <a:gd name="T4" fmla="*/ 4 w 50"/>
              <a:gd name="T5" fmla="*/ 12 h 381"/>
              <a:gd name="T6" fmla="*/ 0 w 50"/>
              <a:gd name="T7" fmla="*/ 6 h 381"/>
              <a:gd name="T8" fmla="*/ 2 w 50"/>
              <a:gd name="T9" fmla="*/ 2 h 381"/>
              <a:gd name="T10" fmla="*/ 9 w 50"/>
              <a:gd name="T11" fmla="*/ 0 h 381"/>
              <a:gd name="T12" fmla="*/ 18 w 50"/>
              <a:gd name="T13" fmla="*/ 0 h 381"/>
              <a:gd name="T14" fmla="*/ 29 w 50"/>
              <a:gd name="T15" fmla="*/ 5 h 381"/>
              <a:gd name="T16" fmla="*/ 42 w 50"/>
              <a:gd name="T17" fmla="*/ 14 h 381"/>
              <a:gd name="T18" fmla="*/ 49 w 50"/>
              <a:gd name="T19" fmla="*/ 21 h 381"/>
              <a:gd name="T20" fmla="*/ 49 w 50"/>
              <a:gd name="T21" fmla="*/ 30 h 381"/>
              <a:gd name="T22" fmla="*/ 47 w 50"/>
              <a:gd name="T23" fmla="*/ 43 h 381"/>
              <a:gd name="T24" fmla="*/ 44 w 50"/>
              <a:gd name="T25" fmla="*/ 60 h 381"/>
              <a:gd name="T26" fmla="*/ 43 w 50"/>
              <a:gd name="T27" fmla="*/ 74 h 381"/>
              <a:gd name="T28" fmla="*/ 42 w 50"/>
              <a:gd name="T29" fmla="*/ 92 h 381"/>
              <a:gd name="T30" fmla="*/ 40 w 50"/>
              <a:gd name="T31" fmla="*/ 114 h 381"/>
              <a:gd name="T32" fmla="*/ 38 w 50"/>
              <a:gd name="T33" fmla="*/ 138 h 381"/>
              <a:gd name="T34" fmla="*/ 37 w 50"/>
              <a:gd name="T35" fmla="*/ 167 h 381"/>
              <a:gd name="T36" fmla="*/ 35 w 50"/>
              <a:gd name="T37" fmla="*/ 199 h 381"/>
              <a:gd name="T38" fmla="*/ 34 w 50"/>
              <a:gd name="T39" fmla="*/ 236 h 381"/>
              <a:gd name="T40" fmla="*/ 33 w 50"/>
              <a:gd name="T41" fmla="*/ 273 h 381"/>
              <a:gd name="T42" fmla="*/ 31 w 50"/>
              <a:gd name="T43" fmla="*/ 303 h 381"/>
              <a:gd name="T44" fmla="*/ 31 w 50"/>
              <a:gd name="T45" fmla="*/ 328 h 381"/>
              <a:gd name="T46" fmla="*/ 30 w 50"/>
              <a:gd name="T47" fmla="*/ 346 h 381"/>
              <a:gd name="T48" fmla="*/ 29 w 50"/>
              <a:gd name="T49" fmla="*/ 359 h 381"/>
              <a:gd name="T50" fmla="*/ 28 w 50"/>
              <a:gd name="T51" fmla="*/ 370 h 381"/>
              <a:gd name="T52" fmla="*/ 24 w 50"/>
              <a:gd name="T53" fmla="*/ 378 h 381"/>
              <a:gd name="T54" fmla="*/ 21 w 50"/>
              <a:gd name="T55" fmla="*/ 381 h 381"/>
              <a:gd name="T56" fmla="*/ 18 w 50"/>
              <a:gd name="T57" fmla="*/ 379 h 381"/>
              <a:gd name="T58" fmla="*/ 13 w 50"/>
              <a:gd name="T59" fmla="*/ 371 h 381"/>
              <a:gd name="T60" fmla="*/ 5 w 50"/>
              <a:gd name="T61" fmla="*/ 356 h 381"/>
              <a:gd name="T62" fmla="*/ 2 w 50"/>
              <a:gd name="T63" fmla="*/ 346 h 381"/>
              <a:gd name="T64" fmla="*/ 4 w 50"/>
              <a:gd name="T65" fmla="*/ 337 h 381"/>
              <a:gd name="T66" fmla="*/ 5 w 50"/>
              <a:gd name="T67" fmla="*/ 325 h 381"/>
              <a:gd name="T68" fmla="*/ 7 w 50"/>
              <a:gd name="T69" fmla="*/ 307 h 381"/>
              <a:gd name="T70" fmla="*/ 11 w 50"/>
              <a:gd name="T71" fmla="*/ 285 h 381"/>
              <a:gd name="T72" fmla="*/ 13 w 50"/>
              <a:gd name="T73" fmla="*/ 268 h 381"/>
              <a:gd name="T74" fmla="*/ 14 w 50"/>
              <a:gd name="T75" fmla="*/ 247 h 381"/>
              <a:gd name="T76" fmla="*/ 15 w 50"/>
              <a:gd name="T77" fmla="*/ 223 h 381"/>
              <a:gd name="T78" fmla="*/ 16 w 50"/>
              <a:gd name="T79" fmla="*/ 194 h 381"/>
              <a:gd name="T80" fmla="*/ 16 w 50"/>
              <a:gd name="T81" fmla="*/ 163 h 381"/>
              <a:gd name="T82" fmla="*/ 15 w 50"/>
              <a:gd name="T83" fmla="*/ 130 h 381"/>
              <a:gd name="T84" fmla="*/ 14 w 50"/>
              <a:gd name="T85" fmla="*/ 103 h 381"/>
              <a:gd name="T86" fmla="*/ 14 w 50"/>
              <a:gd name="T87" fmla="*/ 81 h 381"/>
              <a:gd name="T88" fmla="*/ 13 w 50"/>
              <a:gd name="T89" fmla="*/ 63 h 381"/>
              <a:gd name="T90" fmla="*/ 11 w 50"/>
              <a:gd name="T91" fmla="*/ 50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0" h="381">
                <a:moveTo>
                  <a:pt x="11" y="47"/>
                </a:moveTo>
                <a:lnTo>
                  <a:pt x="10" y="40"/>
                </a:lnTo>
                <a:lnTo>
                  <a:pt x="10" y="35"/>
                </a:lnTo>
                <a:lnTo>
                  <a:pt x="9" y="30"/>
                </a:lnTo>
                <a:lnTo>
                  <a:pt x="7" y="26"/>
                </a:lnTo>
                <a:lnTo>
                  <a:pt x="6" y="23"/>
                </a:lnTo>
                <a:lnTo>
                  <a:pt x="5" y="19"/>
                </a:lnTo>
                <a:lnTo>
                  <a:pt x="5" y="15"/>
                </a:lnTo>
                <a:lnTo>
                  <a:pt x="4" y="12"/>
                </a:lnTo>
                <a:lnTo>
                  <a:pt x="2" y="10"/>
                </a:lnTo>
                <a:lnTo>
                  <a:pt x="1" y="7"/>
                </a:lnTo>
                <a:lnTo>
                  <a:pt x="0" y="6"/>
                </a:lnTo>
                <a:lnTo>
                  <a:pt x="0" y="5"/>
                </a:lnTo>
                <a:lnTo>
                  <a:pt x="1" y="4"/>
                </a:lnTo>
                <a:lnTo>
                  <a:pt x="2" y="2"/>
                </a:lnTo>
                <a:lnTo>
                  <a:pt x="4" y="1"/>
                </a:lnTo>
                <a:lnTo>
                  <a:pt x="6" y="0"/>
                </a:lnTo>
                <a:lnTo>
                  <a:pt x="9" y="0"/>
                </a:lnTo>
                <a:lnTo>
                  <a:pt x="11" y="0"/>
                </a:lnTo>
                <a:lnTo>
                  <a:pt x="14" y="0"/>
                </a:lnTo>
                <a:lnTo>
                  <a:pt x="18" y="0"/>
                </a:lnTo>
                <a:lnTo>
                  <a:pt x="21" y="1"/>
                </a:lnTo>
                <a:lnTo>
                  <a:pt x="25" y="2"/>
                </a:lnTo>
                <a:lnTo>
                  <a:pt x="29" y="5"/>
                </a:lnTo>
                <a:lnTo>
                  <a:pt x="34" y="7"/>
                </a:lnTo>
                <a:lnTo>
                  <a:pt x="38" y="10"/>
                </a:lnTo>
                <a:lnTo>
                  <a:pt x="42" y="14"/>
                </a:lnTo>
                <a:lnTo>
                  <a:pt x="45" y="16"/>
                </a:lnTo>
                <a:lnTo>
                  <a:pt x="48" y="19"/>
                </a:lnTo>
                <a:lnTo>
                  <a:pt x="49" y="21"/>
                </a:lnTo>
                <a:lnTo>
                  <a:pt x="49" y="24"/>
                </a:lnTo>
                <a:lnTo>
                  <a:pt x="50" y="26"/>
                </a:lnTo>
                <a:lnTo>
                  <a:pt x="49" y="30"/>
                </a:lnTo>
                <a:lnTo>
                  <a:pt x="48" y="33"/>
                </a:lnTo>
                <a:lnTo>
                  <a:pt x="48" y="38"/>
                </a:lnTo>
                <a:lnTo>
                  <a:pt x="47" y="43"/>
                </a:lnTo>
                <a:lnTo>
                  <a:pt x="45" y="49"/>
                </a:lnTo>
                <a:lnTo>
                  <a:pt x="44" y="57"/>
                </a:lnTo>
                <a:lnTo>
                  <a:pt x="44" y="60"/>
                </a:lnTo>
                <a:lnTo>
                  <a:pt x="44" y="65"/>
                </a:lnTo>
                <a:lnTo>
                  <a:pt x="43" y="69"/>
                </a:lnTo>
                <a:lnTo>
                  <a:pt x="43" y="74"/>
                </a:lnTo>
                <a:lnTo>
                  <a:pt x="42" y="81"/>
                </a:lnTo>
                <a:lnTo>
                  <a:pt x="42" y="86"/>
                </a:lnTo>
                <a:lnTo>
                  <a:pt x="42" y="92"/>
                </a:lnTo>
                <a:lnTo>
                  <a:pt x="40" y="98"/>
                </a:lnTo>
                <a:lnTo>
                  <a:pt x="40" y="106"/>
                </a:lnTo>
                <a:lnTo>
                  <a:pt x="40" y="114"/>
                </a:lnTo>
                <a:lnTo>
                  <a:pt x="39" y="121"/>
                </a:lnTo>
                <a:lnTo>
                  <a:pt x="39" y="130"/>
                </a:lnTo>
                <a:lnTo>
                  <a:pt x="38" y="138"/>
                </a:lnTo>
                <a:lnTo>
                  <a:pt x="38" y="148"/>
                </a:lnTo>
                <a:lnTo>
                  <a:pt x="38" y="156"/>
                </a:lnTo>
                <a:lnTo>
                  <a:pt x="37" y="167"/>
                </a:lnTo>
                <a:lnTo>
                  <a:pt x="37" y="177"/>
                </a:lnTo>
                <a:lnTo>
                  <a:pt x="37" y="188"/>
                </a:lnTo>
                <a:lnTo>
                  <a:pt x="35" y="199"/>
                </a:lnTo>
                <a:lnTo>
                  <a:pt x="35" y="211"/>
                </a:lnTo>
                <a:lnTo>
                  <a:pt x="34" y="223"/>
                </a:lnTo>
                <a:lnTo>
                  <a:pt x="34" y="236"/>
                </a:lnTo>
                <a:lnTo>
                  <a:pt x="34" y="249"/>
                </a:lnTo>
                <a:lnTo>
                  <a:pt x="33" y="261"/>
                </a:lnTo>
                <a:lnTo>
                  <a:pt x="33" y="273"/>
                </a:lnTo>
                <a:lnTo>
                  <a:pt x="33" y="284"/>
                </a:lnTo>
                <a:lnTo>
                  <a:pt x="33" y="294"/>
                </a:lnTo>
                <a:lnTo>
                  <a:pt x="31" y="303"/>
                </a:lnTo>
                <a:lnTo>
                  <a:pt x="31" y="312"/>
                </a:lnTo>
                <a:lnTo>
                  <a:pt x="31" y="321"/>
                </a:lnTo>
                <a:lnTo>
                  <a:pt x="31" y="328"/>
                </a:lnTo>
                <a:lnTo>
                  <a:pt x="31" y="335"/>
                </a:lnTo>
                <a:lnTo>
                  <a:pt x="30" y="341"/>
                </a:lnTo>
                <a:lnTo>
                  <a:pt x="30" y="346"/>
                </a:lnTo>
                <a:lnTo>
                  <a:pt x="30" y="351"/>
                </a:lnTo>
                <a:lnTo>
                  <a:pt x="30" y="355"/>
                </a:lnTo>
                <a:lnTo>
                  <a:pt x="29" y="359"/>
                </a:lnTo>
                <a:lnTo>
                  <a:pt x="29" y="361"/>
                </a:lnTo>
                <a:lnTo>
                  <a:pt x="28" y="365"/>
                </a:lnTo>
                <a:lnTo>
                  <a:pt x="28" y="370"/>
                </a:lnTo>
                <a:lnTo>
                  <a:pt x="26" y="373"/>
                </a:lnTo>
                <a:lnTo>
                  <a:pt x="25" y="375"/>
                </a:lnTo>
                <a:lnTo>
                  <a:pt x="24" y="378"/>
                </a:lnTo>
                <a:lnTo>
                  <a:pt x="24" y="379"/>
                </a:lnTo>
                <a:lnTo>
                  <a:pt x="23" y="380"/>
                </a:lnTo>
                <a:lnTo>
                  <a:pt x="21" y="381"/>
                </a:lnTo>
                <a:lnTo>
                  <a:pt x="20" y="380"/>
                </a:lnTo>
                <a:lnTo>
                  <a:pt x="19" y="380"/>
                </a:lnTo>
                <a:lnTo>
                  <a:pt x="18" y="379"/>
                </a:lnTo>
                <a:lnTo>
                  <a:pt x="16" y="376"/>
                </a:lnTo>
                <a:lnTo>
                  <a:pt x="14" y="374"/>
                </a:lnTo>
                <a:lnTo>
                  <a:pt x="13" y="371"/>
                </a:lnTo>
                <a:lnTo>
                  <a:pt x="10" y="368"/>
                </a:lnTo>
                <a:lnTo>
                  <a:pt x="9" y="364"/>
                </a:lnTo>
                <a:lnTo>
                  <a:pt x="5" y="356"/>
                </a:lnTo>
                <a:lnTo>
                  <a:pt x="4" y="352"/>
                </a:lnTo>
                <a:lnTo>
                  <a:pt x="4" y="349"/>
                </a:lnTo>
                <a:lnTo>
                  <a:pt x="2" y="346"/>
                </a:lnTo>
                <a:lnTo>
                  <a:pt x="2" y="342"/>
                </a:lnTo>
                <a:lnTo>
                  <a:pt x="2" y="340"/>
                </a:lnTo>
                <a:lnTo>
                  <a:pt x="4" y="337"/>
                </a:lnTo>
                <a:lnTo>
                  <a:pt x="4" y="333"/>
                </a:lnTo>
                <a:lnTo>
                  <a:pt x="4" y="330"/>
                </a:lnTo>
                <a:lnTo>
                  <a:pt x="5" y="325"/>
                </a:lnTo>
                <a:lnTo>
                  <a:pt x="6" y="320"/>
                </a:lnTo>
                <a:lnTo>
                  <a:pt x="6" y="313"/>
                </a:lnTo>
                <a:lnTo>
                  <a:pt x="7" y="307"/>
                </a:lnTo>
                <a:lnTo>
                  <a:pt x="10" y="299"/>
                </a:lnTo>
                <a:lnTo>
                  <a:pt x="11" y="290"/>
                </a:lnTo>
                <a:lnTo>
                  <a:pt x="11" y="285"/>
                </a:lnTo>
                <a:lnTo>
                  <a:pt x="13" y="280"/>
                </a:lnTo>
                <a:lnTo>
                  <a:pt x="13" y="274"/>
                </a:lnTo>
                <a:lnTo>
                  <a:pt x="13" y="268"/>
                </a:lnTo>
                <a:lnTo>
                  <a:pt x="14" y="261"/>
                </a:lnTo>
                <a:lnTo>
                  <a:pt x="14" y="255"/>
                </a:lnTo>
                <a:lnTo>
                  <a:pt x="14" y="247"/>
                </a:lnTo>
                <a:lnTo>
                  <a:pt x="15" y="240"/>
                </a:lnTo>
                <a:lnTo>
                  <a:pt x="15" y="232"/>
                </a:lnTo>
                <a:lnTo>
                  <a:pt x="15" y="223"/>
                </a:lnTo>
                <a:lnTo>
                  <a:pt x="15" y="215"/>
                </a:lnTo>
                <a:lnTo>
                  <a:pt x="16" y="205"/>
                </a:lnTo>
                <a:lnTo>
                  <a:pt x="16" y="194"/>
                </a:lnTo>
                <a:lnTo>
                  <a:pt x="16" y="184"/>
                </a:lnTo>
                <a:lnTo>
                  <a:pt x="16" y="174"/>
                </a:lnTo>
                <a:lnTo>
                  <a:pt x="16" y="163"/>
                </a:lnTo>
                <a:lnTo>
                  <a:pt x="16" y="151"/>
                </a:lnTo>
                <a:lnTo>
                  <a:pt x="15" y="140"/>
                </a:lnTo>
                <a:lnTo>
                  <a:pt x="15" y="130"/>
                </a:lnTo>
                <a:lnTo>
                  <a:pt x="15" y="121"/>
                </a:lnTo>
                <a:lnTo>
                  <a:pt x="15" y="112"/>
                </a:lnTo>
                <a:lnTo>
                  <a:pt x="14" y="103"/>
                </a:lnTo>
                <a:lnTo>
                  <a:pt x="14" y="96"/>
                </a:lnTo>
                <a:lnTo>
                  <a:pt x="14" y="88"/>
                </a:lnTo>
                <a:lnTo>
                  <a:pt x="14" y="81"/>
                </a:lnTo>
                <a:lnTo>
                  <a:pt x="14" y="74"/>
                </a:lnTo>
                <a:lnTo>
                  <a:pt x="13" y="69"/>
                </a:lnTo>
                <a:lnTo>
                  <a:pt x="13" y="63"/>
                </a:lnTo>
                <a:lnTo>
                  <a:pt x="13" y="59"/>
                </a:lnTo>
                <a:lnTo>
                  <a:pt x="13" y="54"/>
                </a:lnTo>
                <a:lnTo>
                  <a:pt x="11" y="50"/>
                </a:lnTo>
                <a:lnTo>
                  <a:pt x="11" y="47"/>
                </a:lnTo>
                <a:lnTo>
                  <a:pt x="11" y="47"/>
                </a:lnTo>
              </a:path>
            </a:pathLst>
          </a:custGeom>
          <a:solidFill>
            <a:srgbClr val="221DD3"/>
          </a:solidFill>
          <a:ln w="12700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457"/>
          <p:cNvSpPr/>
          <p:nvPr/>
        </p:nvSpPr>
        <p:spPr bwMode="auto">
          <a:xfrm>
            <a:off x="1349970" y="2532968"/>
            <a:ext cx="913315" cy="1262523"/>
          </a:xfrm>
          <a:custGeom>
            <a:avLst/>
            <a:gdLst>
              <a:gd name="T0" fmla="*/ 67 w 272"/>
              <a:gd name="T1" fmla="*/ 42 h 376"/>
              <a:gd name="T2" fmla="*/ 65 w 272"/>
              <a:gd name="T3" fmla="*/ 62 h 376"/>
              <a:gd name="T4" fmla="*/ 63 w 272"/>
              <a:gd name="T5" fmla="*/ 83 h 376"/>
              <a:gd name="T6" fmla="*/ 61 w 272"/>
              <a:gd name="T7" fmla="*/ 110 h 376"/>
              <a:gd name="T8" fmla="*/ 60 w 272"/>
              <a:gd name="T9" fmla="*/ 148 h 376"/>
              <a:gd name="T10" fmla="*/ 57 w 272"/>
              <a:gd name="T11" fmla="*/ 198 h 376"/>
              <a:gd name="T12" fmla="*/ 55 w 272"/>
              <a:gd name="T13" fmla="*/ 249 h 376"/>
              <a:gd name="T14" fmla="*/ 53 w 272"/>
              <a:gd name="T15" fmla="*/ 290 h 376"/>
              <a:gd name="T16" fmla="*/ 53 w 272"/>
              <a:gd name="T17" fmla="*/ 315 h 376"/>
              <a:gd name="T18" fmla="*/ 53 w 272"/>
              <a:gd name="T19" fmla="*/ 328 h 376"/>
              <a:gd name="T20" fmla="*/ 61 w 272"/>
              <a:gd name="T21" fmla="*/ 330 h 376"/>
              <a:gd name="T22" fmla="*/ 81 w 272"/>
              <a:gd name="T23" fmla="*/ 328 h 376"/>
              <a:gd name="T24" fmla="*/ 120 w 272"/>
              <a:gd name="T25" fmla="*/ 323 h 376"/>
              <a:gd name="T26" fmla="*/ 161 w 272"/>
              <a:gd name="T27" fmla="*/ 318 h 376"/>
              <a:gd name="T28" fmla="*/ 194 w 272"/>
              <a:gd name="T29" fmla="*/ 314 h 376"/>
              <a:gd name="T30" fmla="*/ 225 w 272"/>
              <a:gd name="T31" fmla="*/ 311 h 376"/>
              <a:gd name="T32" fmla="*/ 249 w 272"/>
              <a:gd name="T33" fmla="*/ 309 h 376"/>
              <a:gd name="T34" fmla="*/ 263 w 272"/>
              <a:gd name="T35" fmla="*/ 309 h 376"/>
              <a:gd name="T36" fmla="*/ 269 w 272"/>
              <a:gd name="T37" fmla="*/ 309 h 376"/>
              <a:gd name="T38" fmla="*/ 272 w 272"/>
              <a:gd name="T39" fmla="*/ 319 h 376"/>
              <a:gd name="T40" fmla="*/ 266 w 272"/>
              <a:gd name="T41" fmla="*/ 323 h 376"/>
              <a:gd name="T42" fmla="*/ 248 w 272"/>
              <a:gd name="T43" fmla="*/ 328 h 376"/>
              <a:gd name="T44" fmla="*/ 218 w 272"/>
              <a:gd name="T45" fmla="*/ 333 h 376"/>
              <a:gd name="T46" fmla="*/ 176 w 272"/>
              <a:gd name="T47" fmla="*/ 339 h 376"/>
              <a:gd name="T48" fmla="*/ 132 w 272"/>
              <a:gd name="T49" fmla="*/ 345 h 376"/>
              <a:gd name="T50" fmla="*/ 99 w 272"/>
              <a:gd name="T51" fmla="*/ 350 h 376"/>
              <a:gd name="T52" fmla="*/ 76 w 272"/>
              <a:gd name="T53" fmla="*/ 353 h 376"/>
              <a:gd name="T54" fmla="*/ 65 w 272"/>
              <a:gd name="T55" fmla="*/ 356 h 376"/>
              <a:gd name="T56" fmla="*/ 37 w 272"/>
              <a:gd name="T57" fmla="*/ 371 h 376"/>
              <a:gd name="T58" fmla="*/ 23 w 272"/>
              <a:gd name="T59" fmla="*/ 376 h 376"/>
              <a:gd name="T60" fmla="*/ 12 w 272"/>
              <a:gd name="T61" fmla="*/ 371 h 376"/>
              <a:gd name="T62" fmla="*/ 3 w 272"/>
              <a:gd name="T63" fmla="*/ 361 h 376"/>
              <a:gd name="T64" fmla="*/ 0 w 272"/>
              <a:gd name="T65" fmla="*/ 352 h 376"/>
              <a:gd name="T66" fmla="*/ 4 w 272"/>
              <a:gd name="T67" fmla="*/ 342 h 376"/>
              <a:gd name="T68" fmla="*/ 15 w 272"/>
              <a:gd name="T69" fmla="*/ 329 h 376"/>
              <a:gd name="T70" fmla="*/ 20 w 272"/>
              <a:gd name="T71" fmla="*/ 313 h 376"/>
              <a:gd name="T72" fmla="*/ 25 w 272"/>
              <a:gd name="T73" fmla="*/ 282 h 376"/>
              <a:gd name="T74" fmla="*/ 29 w 272"/>
              <a:gd name="T75" fmla="*/ 237 h 376"/>
              <a:gd name="T76" fmla="*/ 32 w 272"/>
              <a:gd name="T77" fmla="*/ 179 h 376"/>
              <a:gd name="T78" fmla="*/ 33 w 272"/>
              <a:gd name="T79" fmla="*/ 127 h 376"/>
              <a:gd name="T80" fmla="*/ 34 w 272"/>
              <a:gd name="T81" fmla="*/ 88 h 376"/>
              <a:gd name="T82" fmla="*/ 34 w 272"/>
              <a:gd name="T83" fmla="*/ 61 h 376"/>
              <a:gd name="T84" fmla="*/ 33 w 272"/>
              <a:gd name="T85" fmla="*/ 43 h 376"/>
              <a:gd name="T86" fmla="*/ 28 w 272"/>
              <a:gd name="T87" fmla="*/ 27 h 376"/>
              <a:gd name="T88" fmla="*/ 20 w 272"/>
              <a:gd name="T89" fmla="*/ 16 h 376"/>
              <a:gd name="T90" fmla="*/ 18 w 272"/>
              <a:gd name="T91" fmla="*/ 8 h 376"/>
              <a:gd name="T92" fmla="*/ 19 w 272"/>
              <a:gd name="T93" fmla="*/ 3 h 376"/>
              <a:gd name="T94" fmla="*/ 27 w 272"/>
              <a:gd name="T95" fmla="*/ 0 h 376"/>
              <a:gd name="T96" fmla="*/ 51 w 272"/>
              <a:gd name="T97" fmla="*/ 9 h 376"/>
              <a:gd name="T98" fmla="*/ 63 w 272"/>
              <a:gd name="T99" fmla="*/ 23 h 376"/>
              <a:gd name="T100" fmla="*/ 67 w 272"/>
              <a:gd name="T101" fmla="*/ 32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72" h="376">
                <a:moveTo>
                  <a:pt x="67" y="35"/>
                </a:moveTo>
                <a:lnTo>
                  <a:pt x="67" y="36"/>
                </a:lnTo>
                <a:lnTo>
                  <a:pt x="67" y="40"/>
                </a:lnTo>
                <a:lnTo>
                  <a:pt x="67" y="42"/>
                </a:lnTo>
                <a:lnTo>
                  <a:pt x="67" y="47"/>
                </a:lnTo>
                <a:lnTo>
                  <a:pt x="66" y="51"/>
                </a:lnTo>
                <a:lnTo>
                  <a:pt x="66" y="56"/>
                </a:lnTo>
                <a:lnTo>
                  <a:pt x="65" y="62"/>
                </a:lnTo>
                <a:lnTo>
                  <a:pt x="65" y="69"/>
                </a:lnTo>
                <a:lnTo>
                  <a:pt x="63" y="72"/>
                </a:lnTo>
                <a:lnTo>
                  <a:pt x="63" y="77"/>
                </a:lnTo>
                <a:lnTo>
                  <a:pt x="63" y="83"/>
                </a:lnTo>
                <a:lnTo>
                  <a:pt x="62" y="89"/>
                </a:lnTo>
                <a:lnTo>
                  <a:pt x="62" y="95"/>
                </a:lnTo>
                <a:lnTo>
                  <a:pt x="61" y="103"/>
                </a:lnTo>
                <a:lnTo>
                  <a:pt x="61" y="110"/>
                </a:lnTo>
                <a:lnTo>
                  <a:pt x="61" y="119"/>
                </a:lnTo>
                <a:lnTo>
                  <a:pt x="60" y="128"/>
                </a:lnTo>
                <a:lnTo>
                  <a:pt x="60" y="138"/>
                </a:lnTo>
                <a:lnTo>
                  <a:pt x="60" y="148"/>
                </a:lnTo>
                <a:lnTo>
                  <a:pt x="58" y="160"/>
                </a:lnTo>
                <a:lnTo>
                  <a:pt x="58" y="171"/>
                </a:lnTo>
                <a:lnTo>
                  <a:pt x="57" y="184"/>
                </a:lnTo>
                <a:lnTo>
                  <a:pt x="57" y="198"/>
                </a:lnTo>
                <a:lnTo>
                  <a:pt x="57" y="211"/>
                </a:lnTo>
                <a:lnTo>
                  <a:pt x="56" y="225"/>
                </a:lnTo>
                <a:lnTo>
                  <a:pt x="55" y="238"/>
                </a:lnTo>
                <a:lnTo>
                  <a:pt x="55" y="249"/>
                </a:lnTo>
                <a:lnTo>
                  <a:pt x="53" y="261"/>
                </a:lnTo>
                <a:lnTo>
                  <a:pt x="53" y="272"/>
                </a:lnTo>
                <a:lnTo>
                  <a:pt x="53" y="281"/>
                </a:lnTo>
                <a:lnTo>
                  <a:pt x="53" y="290"/>
                </a:lnTo>
                <a:lnTo>
                  <a:pt x="52" y="297"/>
                </a:lnTo>
                <a:lnTo>
                  <a:pt x="52" y="305"/>
                </a:lnTo>
                <a:lnTo>
                  <a:pt x="52" y="310"/>
                </a:lnTo>
                <a:lnTo>
                  <a:pt x="53" y="315"/>
                </a:lnTo>
                <a:lnTo>
                  <a:pt x="53" y="320"/>
                </a:lnTo>
                <a:lnTo>
                  <a:pt x="53" y="324"/>
                </a:lnTo>
                <a:lnTo>
                  <a:pt x="53" y="326"/>
                </a:lnTo>
                <a:lnTo>
                  <a:pt x="53" y="328"/>
                </a:lnTo>
                <a:lnTo>
                  <a:pt x="55" y="329"/>
                </a:lnTo>
                <a:lnTo>
                  <a:pt x="56" y="330"/>
                </a:lnTo>
                <a:lnTo>
                  <a:pt x="57" y="330"/>
                </a:lnTo>
                <a:lnTo>
                  <a:pt x="61" y="330"/>
                </a:lnTo>
                <a:lnTo>
                  <a:pt x="65" y="330"/>
                </a:lnTo>
                <a:lnTo>
                  <a:pt x="70" y="330"/>
                </a:lnTo>
                <a:lnTo>
                  <a:pt x="75" y="329"/>
                </a:lnTo>
                <a:lnTo>
                  <a:pt x="81" y="328"/>
                </a:lnTo>
                <a:lnTo>
                  <a:pt x="90" y="326"/>
                </a:lnTo>
                <a:lnTo>
                  <a:pt x="99" y="325"/>
                </a:lnTo>
                <a:lnTo>
                  <a:pt x="109" y="324"/>
                </a:lnTo>
                <a:lnTo>
                  <a:pt x="120" y="323"/>
                </a:lnTo>
                <a:lnTo>
                  <a:pt x="132" y="321"/>
                </a:lnTo>
                <a:lnTo>
                  <a:pt x="146" y="320"/>
                </a:lnTo>
                <a:lnTo>
                  <a:pt x="153" y="319"/>
                </a:lnTo>
                <a:lnTo>
                  <a:pt x="161" y="318"/>
                </a:lnTo>
                <a:lnTo>
                  <a:pt x="168" y="316"/>
                </a:lnTo>
                <a:lnTo>
                  <a:pt x="176" y="316"/>
                </a:lnTo>
                <a:lnTo>
                  <a:pt x="185" y="315"/>
                </a:lnTo>
                <a:lnTo>
                  <a:pt x="194" y="314"/>
                </a:lnTo>
                <a:lnTo>
                  <a:pt x="202" y="314"/>
                </a:lnTo>
                <a:lnTo>
                  <a:pt x="211" y="313"/>
                </a:lnTo>
                <a:lnTo>
                  <a:pt x="219" y="311"/>
                </a:lnTo>
                <a:lnTo>
                  <a:pt x="225" y="311"/>
                </a:lnTo>
                <a:lnTo>
                  <a:pt x="233" y="310"/>
                </a:lnTo>
                <a:lnTo>
                  <a:pt x="238" y="310"/>
                </a:lnTo>
                <a:lnTo>
                  <a:pt x="244" y="309"/>
                </a:lnTo>
                <a:lnTo>
                  <a:pt x="249" y="309"/>
                </a:lnTo>
                <a:lnTo>
                  <a:pt x="253" y="309"/>
                </a:lnTo>
                <a:lnTo>
                  <a:pt x="257" y="309"/>
                </a:lnTo>
                <a:lnTo>
                  <a:pt x="261" y="309"/>
                </a:lnTo>
                <a:lnTo>
                  <a:pt x="263" y="309"/>
                </a:lnTo>
                <a:lnTo>
                  <a:pt x="266" y="309"/>
                </a:lnTo>
                <a:lnTo>
                  <a:pt x="268" y="309"/>
                </a:lnTo>
                <a:lnTo>
                  <a:pt x="269" y="309"/>
                </a:lnTo>
                <a:lnTo>
                  <a:pt x="269" y="309"/>
                </a:lnTo>
                <a:lnTo>
                  <a:pt x="271" y="311"/>
                </a:lnTo>
                <a:lnTo>
                  <a:pt x="272" y="314"/>
                </a:lnTo>
                <a:lnTo>
                  <a:pt x="272" y="316"/>
                </a:lnTo>
                <a:lnTo>
                  <a:pt x="272" y="319"/>
                </a:lnTo>
                <a:lnTo>
                  <a:pt x="272" y="320"/>
                </a:lnTo>
                <a:lnTo>
                  <a:pt x="271" y="321"/>
                </a:lnTo>
                <a:lnTo>
                  <a:pt x="269" y="321"/>
                </a:lnTo>
                <a:lnTo>
                  <a:pt x="266" y="323"/>
                </a:lnTo>
                <a:lnTo>
                  <a:pt x="263" y="324"/>
                </a:lnTo>
                <a:lnTo>
                  <a:pt x="258" y="325"/>
                </a:lnTo>
                <a:lnTo>
                  <a:pt x="253" y="326"/>
                </a:lnTo>
                <a:lnTo>
                  <a:pt x="248" y="328"/>
                </a:lnTo>
                <a:lnTo>
                  <a:pt x="242" y="329"/>
                </a:lnTo>
                <a:lnTo>
                  <a:pt x="234" y="330"/>
                </a:lnTo>
                <a:lnTo>
                  <a:pt x="226" y="332"/>
                </a:lnTo>
                <a:lnTo>
                  <a:pt x="218" y="333"/>
                </a:lnTo>
                <a:lnTo>
                  <a:pt x="209" y="334"/>
                </a:lnTo>
                <a:lnTo>
                  <a:pt x="199" y="335"/>
                </a:lnTo>
                <a:lnTo>
                  <a:pt x="187" y="338"/>
                </a:lnTo>
                <a:lnTo>
                  <a:pt x="176" y="339"/>
                </a:lnTo>
                <a:lnTo>
                  <a:pt x="165" y="340"/>
                </a:lnTo>
                <a:lnTo>
                  <a:pt x="153" y="342"/>
                </a:lnTo>
                <a:lnTo>
                  <a:pt x="142" y="344"/>
                </a:lnTo>
                <a:lnTo>
                  <a:pt x="132" y="345"/>
                </a:lnTo>
                <a:lnTo>
                  <a:pt x="123" y="347"/>
                </a:lnTo>
                <a:lnTo>
                  <a:pt x="114" y="348"/>
                </a:lnTo>
                <a:lnTo>
                  <a:pt x="105" y="349"/>
                </a:lnTo>
                <a:lnTo>
                  <a:pt x="99" y="350"/>
                </a:lnTo>
                <a:lnTo>
                  <a:pt x="91" y="350"/>
                </a:lnTo>
                <a:lnTo>
                  <a:pt x="86" y="352"/>
                </a:lnTo>
                <a:lnTo>
                  <a:pt x="80" y="353"/>
                </a:lnTo>
                <a:lnTo>
                  <a:pt x="76" y="353"/>
                </a:lnTo>
                <a:lnTo>
                  <a:pt x="72" y="354"/>
                </a:lnTo>
                <a:lnTo>
                  <a:pt x="68" y="354"/>
                </a:lnTo>
                <a:lnTo>
                  <a:pt x="66" y="356"/>
                </a:lnTo>
                <a:lnTo>
                  <a:pt x="65" y="356"/>
                </a:lnTo>
                <a:lnTo>
                  <a:pt x="58" y="358"/>
                </a:lnTo>
                <a:lnTo>
                  <a:pt x="51" y="362"/>
                </a:lnTo>
                <a:lnTo>
                  <a:pt x="44" y="366"/>
                </a:lnTo>
                <a:lnTo>
                  <a:pt x="37" y="371"/>
                </a:lnTo>
                <a:lnTo>
                  <a:pt x="33" y="373"/>
                </a:lnTo>
                <a:lnTo>
                  <a:pt x="29" y="374"/>
                </a:lnTo>
                <a:lnTo>
                  <a:pt x="25" y="376"/>
                </a:lnTo>
                <a:lnTo>
                  <a:pt x="23" y="376"/>
                </a:lnTo>
                <a:lnTo>
                  <a:pt x="19" y="376"/>
                </a:lnTo>
                <a:lnTo>
                  <a:pt x="17" y="374"/>
                </a:lnTo>
                <a:lnTo>
                  <a:pt x="14" y="373"/>
                </a:lnTo>
                <a:lnTo>
                  <a:pt x="12" y="371"/>
                </a:lnTo>
                <a:lnTo>
                  <a:pt x="9" y="368"/>
                </a:lnTo>
                <a:lnTo>
                  <a:pt x="7" y="366"/>
                </a:lnTo>
                <a:lnTo>
                  <a:pt x="4" y="363"/>
                </a:lnTo>
                <a:lnTo>
                  <a:pt x="3" y="361"/>
                </a:lnTo>
                <a:lnTo>
                  <a:pt x="3" y="359"/>
                </a:lnTo>
                <a:lnTo>
                  <a:pt x="1" y="357"/>
                </a:lnTo>
                <a:lnTo>
                  <a:pt x="1" y="353"/>
                </a:lnTo>
                <a:lnTo>
                  <a:pt x="0" y="352"/>
                </a:lnTo>
                <a:lnTo>
                  <a:pt x="0" y="349"/>
                </a:lnTo>
                <a:lnTo>
                  <a:pt x="1" y="347"/>
                </a:lnTo>
                <a:lnTo>
                  <a:pt x="3" y="344"/>
                </a:lnTo>
                <a:lnTo>
                  <a:pt x="4" y="342"/>
                </a:lnTo>
                <a:lnTo>
                  <a:pt x="7" y="338"/>
                </a:lnTo>
                <a:lnTo>
                  <a:pt x="10" y="335"/>
                </a:lnTo>
                <a:lnTo>
                  <a:pt x="14" y="332"/>
                </a:lnTo>
                <a:lnTo>
                  <a:pt x="15" y="329"/>
                </a:lnTo>
                <a:lnTo>
                  <a:pt x="17" y="326"/>
                </a:lnTo>
                <a:lnTo>
                  <a:pt x="18" y="323"/>
                </a:lnTo>
                <a:lnTo>
                  <a:pt x="19" y="319"/>
                </a:lnTo>
                <a:lnTo>
                  <a:pt x="20" y="313"/>
                </a:lnTo>
                <a:lnTo>
                  <a:pt x="22" y="306"/>
                </a:lnTo>
                <a:lnTo>
                  <a:pt x="23" y="299"/>
                </a:lnTo>
                <a:lnTo>
                  <a:pt x="24" y="291"/>
                </a:lnTo>
                <a:lnTo>
                  <a:pt x="25" y="282"/>
                </a:lnTo>
                <a:lnTo>
                  <a:pt x="27" y="272"/>
                </a:lnTo>
                <a:lnTo>
                  <a:pt x="28" y="261"/>
                </a:lnTo>
                <a:lnTo>
                  <a:pt x="28" y="249"/>
                </a:lnTo>
                <a:lnTo>
                  <a:pt x="29" y="237"/>
                </a:lnTo>
                <a:lnTo>
                  <a:pt x="31" y="223"/>
                </a:lnTo>
                <a:lnTo>
                  <a:pt x="31" y="209"/>
                </a:lnTo>
                <a:lnTo>
                  <a:pt x="32" y="194"/>
                </a:lnTo>
                <a:lnTo>
                  <a:pt x="32" y="179"/>
                </a:lnTo>
                <a:lnTo>
                  <a:pt x="32" y="165"/>
                </a:lnTo>
                <a:lnTo>
                  <a:pt x="33" y="152"/>
                </a:lnTo>
                <a:lnTo>
                  <a:pt x="33" y="139"/>
                </a:lnTo>
                <a:lnTo>
                  <a:pt x="33" y="127"/>
                </a:lnTo>
                <a:lnTo>
                  <a:pt x="34" y="117"/>
                </a:lnTo>
                <a:lnTo>
                  <a:pt x="34" y="107"/>
                </a:lnTo>
                <a:lnTo>
                  <a:pt x="34" y="96"/>
                </a:lnTo>
                <a:lnTo>
                  <a:pt x="34" y="88"/>
                </a:lnTo>
                <a:lnTo>
                  <a:pt x="34" y="80"/>
                </a:lnTo>
                <a:lnTo>
                  <a:pt x="34" y="72"/>
                </a:lnTo>
                <a:lnTo>
                  <a:pt x="34" y="66"/>
                </a:lnTo>
                <a:lnTo>
                  <a:pt x="34" y="61"/>
                </a:lnTo>
                <a:lnTo>
                  <a:pt x="34" y="56"/>
                </a:lnTo>
                <a:lnTo>
                  <a:pt x="34" y="52"/>
                </a:lnTo>
                <a:lnTo>
                  <a:pt x="34" y="48"/>
                </a:lnTo>
                <a:lnTo>
                  <a:pt x="33" y="43"/>
                </a:lnTo>
                <a:lnTo>
                  <a:pt x="32" y="38"/>
                </a:lnTo>
                <a:lnTo>
                  <a:pt x="31" y="35"/>
                </a:lnTo>
                <a:lnTo>
                  <a:pt x="29" y="31"/>
                </a:lnTo>
                <a:lnTo>
                  <a:pt x="28" y="27"/>
                </a:lnTo>
                <a:lnTo>
                  <a:pt x="25" y="24"/>
                </a:lnTo>
                <a:lnTo>
                  <a:pt x="24" y="22"/>
                </a:lnTo>
                <a:lnTo>
                  <a:pt x="24" y="19"/>
                </a:lnTo>
                <a:lnTo>
                  <a:pt x="20" y="16"/>
                </a:lnTo>
                <a:lnTo>
                  <a:pt x="19" y="14"/>
                </a:lnTo>
                <a:lnTo>
                  <a:pt x="18" y="12"/>
                </a:lnTo>
                <a:lnTo>
                  <a:pt x="18" y="10"/>
                </a:lnTo>
                <a:lnTo>
                  <a:pt x="18" y="8"/>
                </a:lnTo>
                <a:lnTo>
                  <a:pt x="18" y="7"/>
                </a:lnTo>
                <a:lnTo>
                  <a:pt x="19" y="4"/>
                </a:lnTo>
                <a:lnTo>
                  <a:pt x="19" y="4"/>
                </a:lnTo>
                <a:lnTo>
                  <a:pt x="19" y="3"/>
                </a:lnTo>
                <a:lnTo>
                  <a:pt x="20" y="2"/>
                </a:lnTo>
                <a:lnTo>
                  <a:pt x="22" y="2"/>
                </a:lnTo>
                <a:lnTo>
                  <a:pt x="24" y="0"/>
                </a:lnTo>
                <a:lnTo>
                  <a:pt x="27" y="0"/>
                </a:lnTo>
                <a:lnTo>
                  <a:pt x="32" y="0"/>
                </a:lnTo>
                <a:lnTo>
                  <a:pt x="37" y="2"/>
                </a:lnTo>
                <a:lnTo>
                  <a:pt x="44" y="5"/>
                </a:lnTo>
                <a:lnTo>
                  <a:pt x="51" y="9"/>
                </a:lnTo>
                <a:lnTo>
                  <a:pt x="57" y="14"/>
                </a:lnTo>
                <a:lnTo>
                  <a:pt x="60" y="17"/>
                </a:lnTo>
                <a:lnTo>
                  <a:pt x="62" y="21"/>
                </a:lnTo>
                <a:lnTo>
                  <a:pt x="63" y="23"/>
                </a:lnTo>
                <a:lnTo>
                  <a:pt x="66" y="26"/>
                </a:lnTo>
                <a:lnTo>
                  <a:pt x="67" y="28"/>
                </a:lnTo>
                <a:lnTo>
                  <a:pt x="67" y="29"/>
                </a:lnTo>
                <a:lnTo>
                  <a:pt x="67" y="32"/>
                </a:lnTo>
                <a:lnTo>
                  <a:pt x="67" y="35"/>
                </a:lnTo>
                <a:lnTo>
                  <a:pt x="67" y="35"/>
                </a:lnTo>
              </a:path>
            </a:pathLst>
          </a:custGeom>
          <a:solidFill>
            <a:srgbClr val="221DD3"/>
          </a:solidFill>
          <a:ln w="12700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文本框 13"/>
          <p:cNvSpPr txBox="1"/>
          <p:nvPr/>
        </p:nvSpPr>
        <p:spPr>
          <a:xfrm>
            <a:off x="3918736" y="1485713"/>
            <a:ext cx="4176464" cy="3194721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左半部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分先写“米”再写竖折，“米”要写得瘦长些，捺变为点。右半部分“斤”的竖撇要穿插到左半部分的下面，竖要垂直，保持整个字的稳定。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977369" y="266477"/>
            <a:ext cx="5114911" cy="577081"/>
            <a:chOff x="307536" y="387246"/>
            <a:chExt cx="5114911" cy="577081"/>
          </a:xfrm>
        </p:grpSpPr>
        <p:sp>
          <p:nvSpPr>
            <p:cNvPr id="42" name="TextBox 11"/>
            <p:cNvSpPr txBox="1">
              <a:spLocks noChangeArrowheads="1"/>
            </p:cNvSpPr>
            <p:nvPr/>
          </p:nvSpPr>
          <p:spPr bwMode="auto">
            <a:xfrm>
              <a:off x="796981" y="387246"/>
              <a:ext cx="4625466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重难点字书写指导</a:t>
              </a:r>
              <a:endPara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307536" y="459135"/>
              <a:ext cx="456833" cy="456366"/>
              <a:chOff x="631825" y="5181600"/>
              <a:chExt cx="1554163" cy="1552575"/>
            </a:xfrm>
          </p:grpSpPr>
          <p:sp>
            <p:nvSpPr>
              <p:cNvPr id="44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6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8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9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0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1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2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3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5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6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8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1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3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6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7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8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9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0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1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2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6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7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8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7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>
            <a:spLocks noChangeArrowheads="1"/>
          </p:cNvSpPr>
          <p:nvPr/>
        </p:nvSpPr>
        <p:spPr bwMode="auto">
          <a:xfrm>
            <a:off x="679715" y="1030188"/>
            <a:ext cx="328494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dirty="0" err="1">
                <a:latin typeface="汉语拼音" panose="000B0604020202020204" pitchFamily="34" charset="0"/>
                <a:ea typeface="GB Pinyinok-B" panose="02010600030101010101" pitchFamily="2" charset="-122"/>
                <a:cs typeface="汉语拼音" panose="000B0604020202020204" pitchFamily="34" charset="0"/>
              </a:rPr>
              <a:t>chǔ</a:t>
            </a:r>
            <a:endParaRPr lang="zh-CN" altLang="en-US" sz="4400" dirty="0">
              <a:latin typeface="汉语拼音" panose="000B0604020202020204" pitchFamily="34" charset="0"/>
              <a:ea typeface="GB Pinyinok-B" panose="02010600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17441" y="1901265"/>
            <a:ext cx="2318547" cy="2326669"/>
            <a:chOff x="5534807" y="1672548"/>
            <a:chExt cx="2318547" cy="2326669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1345252" y="2140978"/>
            <a:ext cx="1862924" cy="1847242"/>
            <a:chOff x="2541588" y="993775"/>
            <a:chExt cx="942976" cy="935038"/>
          </a:xfrm>
        </p:grpSpPr>
        <p:sp>
          <p:nvSpPr>
            <p:cNvPr id="10" name="Freeform 464"/>
            <p:cNvSpPr/>
            <p:nvPr/>
          </p:nvSpPr>
          <p:spPr bwMode="auto">
            <a:xfrm>
              <a:off x="2641601" y="1179513"/>
              <a:ext cx="304800" cy="74613"/>
            </a:xfrm>
            <a:custGeom>
              <a:avLst/>
              <a:gdLst>
                <a:gd name="T0" fmla="*/ 98 w 192"/>
                <a:gd name="T1" fmla="*/ 13 h 47"/>
                <a:gd name="T2" fmla="*/ 111 w 192"/>
                <a:gd name="T3" fmla="*/ 9 h 47"/>
                <a:gd name="T4" fmla="*/ 125 w 192"/>
                <a:gd name="T5" fmla="*/ 7 h 47"/>
                <a:gd name="T6" fmla="*/ 137 w 192"/>
                <a:gd name="T7" fmla="*/ 4 h 47"/>
                <a:gd name="T8" fmla="*/ 147 w 192"/>
                <a:gd name="T9" fmla="*/ 3 h 47"/>
                <a:gd name="T10" fmla="*/ 156 w 192"/>
                <a:gd name="T11" fmla="*/ 2 h 47"/>
                <a:gd name="T12" fmla="*/ 163 w 192"/>
                <a:gd name="T13" fmla="*/ 0 h 47"/>
                <a:gd name="T14" fmla="*/ 168 w 192"/>
                <a:gd name="T15" fmla="*/ 0 h 47"/>
                <a:gd name="T16" fmla="*/ 176 w 192"/>
                <a:gd name="T17" fmla="*/ 0 h 47"/>
                <a:gd name="T18" fmla="*/ 186 w 192"/>
                <a:gd name="T19" fmla="*/ 3 h 47"/>
                <a:gd name="T20" fmla="*/ 192 w 192"/>
                <a:gd name="T21" fmla="*/ 8 h 47"/>
                <a:gd name="T22" fmla="*/ 192 w 192"/>
                <a:gd name="T23" fmla="*/ 15 h 47"/>
                <a:gd name="T24" fmla="*/ 189 w 192"/>
                <a:gd name="T25" fmla="*/ 22 h 47"/>
                <a:gd name="T26" fmla="*/ 184 w 192"/>
                <a:gd name="T27" fmla="*/ 24 h 47"/>
                <a:gd name="T28" fmla="*/ 176 w 192"/>
                <a:gd name="T29" fmla="*/ 27 h 47"/>
                <a:gd name="T30" fmla="*/ 163 w 192"/>
                <a:gd name="T31" fmla="*/ 29 h 47"/>
                <a:gd name="T32" fmla="*/ 151 w 192"/>
                <a:gd name="T33" fmla="*/ 32 h 47"/>
                <a:gd name="T34" fmla="*/ 134 w 192"/>
                <a:gd name="T35" fmla="*/ 33 h 47"/>
                <a:gd name="T36" fmla="*/ 114 w 192"/>
                <a:gd name="T37" fmla="*/ 37 h 47"/>
                <a:gd name="T38" fmla="*/ 90 w 192"/>
                <a:gd name="T39" fmla="*/ 42 h 47"/>
                <a:gd name="T40" fmla="*/ 76 w 192"/>
                <a:gd name="T41" fmla="*/ 45 h 47"/>
                <a:gd name="T42" fmla="*/ 63 w 192"/>
                <a:gd name="T43" fmla="*/ 46 h 47"/>
                <a:gd name="T44" fmla="*/ 53 w 192"/>
                <a:gd name="T45" fmla="*/ 47 h 47"/>
                <a:gd name="T46" fmla="*/ 43 w 192"/>
                <a:gd name="T47" fmla="*/ 47 h 47"/>
                <a:gd name="T48" fmla="*/ 36 w 192"/>
                <a:gd name="T49" fmla="*/ 47 h 47"/>
                <a:gd name="T50" fmla="*/ 28 w 192"/>
                <a:gd name="T51" fmla="*/ 47 h 47"/>
                <a:gd name="T52" fmla="*/ 18 w 192"/>
                <a:gd name="T53" fmla="*/ 45 h 47"/>
                <a:gd name="T54" fmla="*/ 10 w 192"/>
                <a:gd name="T55" fmla="*/ 42 h 47"/>
                <a:gd name="T56" fmla="*/ 5 w 192"/>
                <a:gd name="T57" fmla="*/ 40 h 47"/>
                <a:gd name="T58" fmla="*/ 2 w 192"/>
                <a:gd name="T59" fmla="*/ 37 h 47"/>
                <a:gd name="T60" fmla="*/ 0 w 192"/>
                <a:gd name="T61" fmla="*/ 34 h 47"/>
                <a:gd name="T62" fmla="*/ 2 w 192"/>
                <a:gd name="T63" fmla="*/ 32 h 47"/>
                <a:gd name="T64" fmla="*/ 4 w 192"/>
                <a:gd name="T65" fmla="*/ 31 h 47"/>
                <a:gd name="T66" fmla="*/ 8 w 192"/>
                <a:gd name="T67" fmla="*/ 29 h 47"/>
                <a:gd name="T68" fmla="*/ 15 w 192"/>
                <a:gd name="T69" fmla="*/ 27 h 47"/>
                <a:gd name="T70" fmla="*/ 19 w 192"/>
                <a:gd name="T71" fmla="*/ 27 h 47"/>
                <a:gd name="T72" fmla="*/ 26 w 192"/>
                <a:gd name="T73" fmla="*/ 26 h 47"/>
                <a:gd name="T74" fmla="*/ 33 w 192"/>
                <a:gd name="T75" fmla="*/ 24 h 47"/>
                <a:gd name="T76" fmla="*/ 43 w 192"/>
                <a:gd name="T77" fmla="*/ 23 h 47"/>
                <a:gd name="T78" fmla="*/ 55 w 192"/>
                <a:gd name="T79" fmla="*/ 21 h 47"/>
                <a:gd name="T80" fmla="*/ 67 w 192"/>
                <a:gd name="T81" fmla="*/ 18 h 47"/>
                <a:gd name="T82" fmla="*/ 81 w 192"/>
                <a:gd name="T83" fmla="*/ 15 h 47"/>
                <a:gd name="T84" fmla="*/ 90 w 192"/>
                <a:gd name="T85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2" h="47">
                  <a:moveTo>
                    <a:pt x="90" y="14"/>
                  </a:moveTo>
                  <a:lnTo>
                    <a:pt x="98" y="13"/>
                  </a:lnTo>
                  <a:lnTo>
                    <a:pt x="105" y="10"/>
                  </a:lnTo>
                  <a:lnTo>
                    <a:pt x="111" y="9"/>
                  </a:lnTo>
                  <a:lnTo>
                    <a:pt x="119" y="8"/>
                  </a:lnTo>
                  <a:lnTo>
                    <a:pt x="125" y="7"/>
                  </a:lnTo>
                  <a:lnTo>
                    <a:pt x="132" y="5"/>
                  </a:lnTo>
                  <a:lnTo>
                    <a:pt x="137" y="4"/>
                  </a:lnTo>
                  <a:lnTo>
                    <a:pt x="142" y="3"/>
                  </a:lnTo>
                  <a:lnTo>
                    <a:pt x="147" y="3"/>
                  </a:lnTo>
                  <a:lnTo>
                    <a:pt x="152" y="2"/>
                  </a:lnTo>
                  <a:lnTo>
                    <a:pt x="156" y="2"/>
                  </a:lnTo>
                  <a:lnTo>
                    <a:pt x="160" y="0"/>
                  </a:lnTo>
                  <a:lnTo>
                    <a:pt x="163" y="0"/>
                  </a:lnTo>
                  <a:lnTo>
                    <a:pt x="166" y="0"/>
                  </a:lnTo>
                  <a:lnTo>
                    <a:pt x="168" y="0"/>
                  </a:lnTo>
                  <a:lnTo>
                    <a:pt x="171" y="0"/>
                  </a:lnTo>
                  <a:lnTo>
                    <a:pt x="176" y="0"/>
                  </a:lnTo>
                  <a:lnTo>
                    <a:pt x="182" y="2"/>
                  </a:lnTo>
                  <a:lnTo>
                    <a:pt x="186" y="3"/>
                  </a:lnTo>
                  <a:lnTo>
                    <a:pt x="191" y="5"/>
                  </a:lnTo>
                  <a:lnTo>
                    <a:pt x="192" y="8"/>
                  </a:lnTo>
                  <a:lnTo>
                    <a:pt x="192" y="12"/>
                  </a:lnTo>
                  <a:lnTo>
                    <a:pt x="192" y="15"/>
                  </a:lnTo>
                  <a:lnTo>
                    <a:pt x="191" y="19"/>
                  </a:lnTo>
                  <a:lnTo>
                    <a:pt x="189" y="22"/>
                  </a:lnTo>
                  <a:lnTo>
                    <a:pt x="186" y="23"/>
                  </a:lnTo>
                  <a:lnTo>
                    <a:pt x="184" y="24"/>
                  </a:lnTo>
                  <a:lnTo>
                    <a:pt x="180" y="26"/>
                  </a:lnTo>
                  <a:lnTo>
                    <a:pt x="176" y="27"/>
                  </a:lnTo>
                  <a:lnTo>
                    <a:pt x="172" y="27"/>
                  </a:lnTo>
                  <a:lnTo>
                    <a:pt x="163" y="29"/>
                  </a:lnTo>
                  <a:lnTo>
                    <a:pt x="158" y="31"/>
                  </a:lnTo>
                  <a:lnTo>
                    <a:pt x="151" y="32"/>
                  </a:lnTo>
                  <a:lnTo>
                    <a:pt x="143" y="32"/>
                  </a:lnTo>
                  <a:lnTo>
                    <a:pt x="134" y="33"/>
                  </a:lnTo>
                  <a:lnTo>
                    <a:pt x="125" y="36"/>
                  </a:lnTo>
                  <a:lnTo>
                    <a:pt x="114" y="37"/>
                  </a:lnTo>
                  <a:lnTo>
                    <a:pt x="103" y="40"/>
                  </a:lnTo>
                  <a:lnTo>
                    <a:pt x="90" y="42"/>
                  </a:lnTo>
                  <a:lnTo>
                    <a:pt x="82" y="43"/>
                  </a:lnTo>
                  <a:lnTo>
                    <a:pt x="76" y="45"/>
                  </a:lnTo>
                  <a:lnTo>
                    <a:pt x="70" y="45"/>
                  </a:lnTo>
                  <a:lnTo>
                    <a:pt x="63" y="46"/>
                  </a:lnTo>
                  <a:lnTo>
                    <a:pt x="58" y="47"/>
                  </a:lnTo>
                  <a:lnTo>
                    <a:pt x="53" y="47"/>
                  </a:lnTo>
                  <a:lnTo>
                    <a:pt x="48" y="47"/>
                  </a:lnTo>
                  <a:lnTo>
                    <a:pt x="43" y="47"/>
                  </a:lnTo>
                  <a:lnTo>
                    <a:pt x="39" y="47"/>
                  </a:lnTo>
                  <a:lnTo>
                    <a:pt x="36" y="47"/>
                  </a:lnTo>
                  <a:lnTo>
                    <a:pt x="32" y="47"/>
                  </a:lnTo>
                  <a:lnTo>
                    <a:pt x="28" y="47"/>
                  </a:lnTo>
                  <a:lnTo>
                    <a:pt x="23" y="46"/>
                  </a:lnTo>
                  <a:lnTo>
                    <a:pt x="18" y="45"/>
                  </a:lnTo>
                  <a:lnTo>
                    <a:pt x="14" y="43"/>
                  </a:lnTo>
                  <a:lnTo>
                    <a:pt x="10" y="42"/>
                  </a:lnTo>
                  <a:lnTo>
                    <a:pt x="8" y="41"/>
                  </a:lnTo>
                  <a:lnTo>
                    <a:pt x="5" y="40"/>
                  </a:lnTo>
                  <a:lnTo>
                    <a:pt x="3" y="38"/>
                  </a:lnTo>
                  <a:lnTo>
                    <a:pt x="2" y="37"/>
                  </a:lnTo>
                  <a:lnTo>
                    <a:pt x="2" y="36"/>
                  </a:lnTo>
                  <a:lnTo>
                    <a:pt x="0" y="34"/>
                  </a:lnTo>
                  <a:lnTo>
                    <a:pt x="2" y="33"/>
                  </a:lnTo>
                  <a:lnTo>
                    <a:pt x="2" y="32"/>
                  </a:lnTo>
                  <a:lnTo>
                    <a:pt x="3" y="32"/>
                  </a:lnTo>
                  <a:lnTo>
                    <a:pt x="4" y="31"/>
                  </a:lnTo>
                  <a:lnTo>
                    <a:pt x="7" y="29"/>
                  </a:lnTo>
                  <a:lnTo>
                    <a:pt x="8" y="29"/>
                  </a:lnTo>
                  <a:lnTo>
                    <a:pt x="13" y="27"/>
                  </a:lnTo>
                  <a:lnTo>
                    <a:pt x="15" y="27"/>
                  </a:lnTo>
                  <a:lnTo>
                    <a:pt x="17" y="27"/>
                  </a:lnTo>
                  <a:lnTo>
                    <a:pt x="19" y="27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29" y="26"/>
                  </a:lnTo>
                  <a:lnTo>
                    <a:pt x="33" y="24"/>
                  </a:lnTo>
                  <a:lnTo>
                    <a:pt x="38" y="23"/>
                  </a:lnTo>
                  <a:lnTo>
                    <a:pt x="43" y="23"/>
                  </a:lnTo>
                  <a:lnTo>
                    <a:pt x="48" y="22"/>
                  </a:lnTo>
                  <a:lnTo>
                    <a:pt x="55" y="21"/>
                  </a:lnTo>
                  <a:lnTo>
                    <a:pt x="61" y="19"/>
                  </a:lnTo>
                  <a:lnTo>
                    <a:pt x="67" y="18"/>
                  </a:lnTo>
                  <a:lnTo>
                    <a:pt x="74" y="17"/>
                  </a:lnTo>
                  <a:lnTo>
                    <a:pt x="81" y="15"/>
                  </a:lnTo>
                  <a:lnTo>
                    <a:pt x="90" y="14"/>
                  </a:lnTo>
                  <a:lnTo>
                    <a:pt x="90" y="1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465"/>
            <p:cNvSpPr/>
            <p:nvPr/>
          </p:nvSpPr>
          <p:spPr bwMode="auto">
            <a:xfrm>
              <a:off x="2778126" y="1038225"/>
              <a:ext cx="87313" cy="433388"/>
            </a:xfrm>
            <a:custGeom>
              <a:avLst/>
              <a:gdLst>
                <a:gd name="T0" fmla="*/ 4 w 55"/>
                <a:gd name="T1" fmla="*/ 21 h 273"/>
                <a:gd name="T2" fmla="*/ 0 w 55"/>
                <a:gd name="T3" fmla="*/ 12 h 273"/>
                <a:gd name="T4" fmla="*/ 0 w 55"/>
                <a:gd name="T5" fmla="*/ 6 h 273"/>
                <a:gd name="T6" fmla="*/ 1 w 55"/>
                <a:gd name="T7" fmla="*/ 2 h 273"/>
                <a:gd name="T8" fmla="*/ 5 w 55"/>
                <a:gd name="T9" fmla="*/ 0 h 273"/>
                <a:gd name="T10" fmla="*/ 12 w 55"/>
                <a:gd name="T11" fmla="*/ 0 h 273"/>
                <a:gd name="T12" fmla="*/ 19 w 55"/>
                <a:gd name="T13" fmla="*/ 0 h 273"/>
                <a:gd name="T14" fmla="*/ 28 w 55"/>
                <a:gd name="T15" fmla="*/ 3 h 273"/>
                <a:gd name="T16" fmla="*/ 38 w 55"/>
                <a:gd name="T17" fmla="*/ 8 h 273"/>
                <a:gd name="T18" fmla="*/ 46 w 55"/>
                <a:gd name="T19" fmla="*/ 12 h 273"/>
                <a:gd name="T20" fmla="*/ 51 w 55"/>
                <a:gd name="T21" fmla="*/ 16 h 273"/>
                <a:gd name="T22" fmla="*/ 53 w 55"/>
                <a:gd name="T23" fmla="*/ 19 h 273"/>
                <a:gd name="T24" fmla="*/ 53 w 55"/>
                <a:gd name="T25" fmla="*/ 25 h 273"/>
                <a:gd name="T26" fmla="*/ 52 w 55"/>
                <a:gd name="T27" fmla="*/ 30 h 273"/>
                <a:gd name="T28" fmla="*/ 51 w 55"/>
                <a:gd name="T29" fmla="*/ 36 h 273"/>
                <a:gd name="T30" fmla="*/ 50 w 55"/>
                <a:gd name="T31" fmla="*/ 45 h 273"/>
                <a:gd name="T32" fmla="*/ 46 w 55"/>
                <a:gd name="T33" fmla="*/ 62 h 273"/>
                <a:gd name="T34" fmla="*/ 44 w 55"/>
                <a:gd name="T35" fmla="*/ 77 h 273"/>
                <a:gd name="T36" fmla="*/ 44 w 55"/>
                <a:gd name="T37" fmla="*/ 87 h 273"/>
                <a:gd name="T38" fmla="*/ 44 w 55"/>
                <a:gd name="T39" fmla="*/ 99 h 273"/>
                <a:gd name="T40" fmla="*/ 44 w 55"/>
                <a:gd name="T41" fmla="*/ 113 h 273"/>
                <a:gd name="T42" fmla="*/ 44 w 55"/>
                <a:gd name="T43" fmla="*/ 131 h 273"/>
                <a:gd name="T44" fmla="*/ 42 w 55"/>
                <a:gd name="T45" fmla="*/ 169 h 273"/>
                <a:gd name="T46" fmla="*/ 44 w 55"/>
                <a:gd name="T47" fmla="*/ 212 h 273"/>
                <a:gd name="T48" fmla="*/ 44 w 55"/>
                <a:gd name="T49" fmla="*/ 223 h 273"/>
                <a:gd name="T50" fmla="*/ 43 w 55"/>
                <a:gd name="T51" fmla="*/ 233 h 273"/>
                <a:gd name="T52" fmla="*/ 43 w 55"/>
                <a:gd name="T53" fmla="*/ 241 h 273"/>
                <a:gd name="T54" fmla="*/ 41 w 55"/>
                <a:gd name="T55" fmla="*/ 255 h 273"/>
                <a:gd name="T56" fmla="*/ 38 w 55"/>
                <a:gd name="T57" fmla="*/ 265 h 273"/>
                <a:gd name="T58" fmla="*/ 33 w 55"/>
                <a:gd name="T59" fmla="*/ 270 h 273"/>
                <a:gd name="T60" fmla="*/ 29 w 55"/>
                <a:gd name="T61" fmla="*/ 273 h 273"/>
                <a:gd name="T62" fmla="*/ 24 w 55"/>
                <a:gd name="T63" fmla="*/ 270 h 273"/>
                <a:gd name="T64" fmla="*/ 20 w 55"/>
                <a:gd name="T65" fmla="*/ 265 h 273"/>
                <a:gd name="T66" fmla="*/ 17 w 55"/>
                <a:gd name="T67" fmla="*/ 257 h 273"/>
                <a:gd name="T68" fmla="*/ 13 w 55"/>
                <a:gd name="T69" fmla="*/ 251 h 273"/>
                <a:gd name="T70" fmla="*/ 10 w 55"/>
                <a:gd name="T71" fmla="*/ 245 h 273"/>
                <a:gd name="T72" fmla="*/ 10 w 55"/>
                <a:gd name="T73" fmla="*/ 241 h 273"/>
                <a:gd name="T74" fmla="*/ 12 w 55"/>
                <a:gd name="T75" fmla="*/ 236 h 273"/>
                <a:gd name="T76" fmla="*/ 12 w 55"/>
                <a:gd name="T77" fmla="*/ 230 h 273"/>
                <a:gd name="T78" fmla="*/ 13 w 55"/>
                <a:gd name="T79" fmla="*/ 221 h 273"/>
                <a:gd name="T80" fmla="*/ 15 w 55"/>
                <a:gd name="T81" fmla="*/ 209 h 273"/>
                <a:gd name="T82" fmla="*/ 17 w 55"/>
                <a:gd name="T83" fmla="*/ 194 h 273"/>
                <a:gd name="T84" fmla="*/ 18 w 55"/>
                <a:gd name="T85" fmla="*/ 175 h 273"/>
                <a:gd name="T86" fmla="*/ 18 w 55"/>
                <a:gd name="T87" fmla="*/ 151 h 273"/>
                <a:gd name="T88" fmla="*/ 19 w 55"/>
                <a:gd name="T89" fmla="*/ 123 h 273"/>
                <a:gd name="T90" fmla="*/ 18 w 55"/>
                <a:gd name="T91" fmla="*/ 93 h 273"/>
                <a:gd name="T92" fmla="*/ 18 w 55"/>
                <a:gd name="T93" fmla="*/ 79 h 273"/>
                <a:gd name="T94" fmla="*/ 17 w 55"/>
                <a:gd name="T95" fmla="*/ 67 h 273"/>
                <a:gd name="T96" fmla="*/ 15 w 55"/>
                <a:gd name="T97" fmla="*/ 55 h 273"/>
                <a:gd name="T98" fmla="*/ 13 w 55"/>
                <a:gd name="T99" fmla="*/ 46 h 273"/>
                <a:gd name="T100" fmla="*/ 12 w 55"/>
                <a:gd name="T101" fmla="*/ 38 h 273"/>
                <a:gd name="T102" fmla="*/ 9 w 55"/>
                <a:gd name="T103" fmla="*/ 30 h 273"/>
                <a:gd name="T104" fmla="*/ 7 w 55"/>
                <a:gd name="T105" fmla="*/ 2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5" h="273">
                  <a:moveTo>
                    <a:pt x="7" y="25"/>
                  </a:moveTo>
                  <a:lnTo>
                    <a:pt x="4" y="21"/>
                  </a:lnTo>
                  <a:lnTo>
                    <a:pt x="1" y="16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1" y="2"/>
                  </a:lnTo>
                  <a:lnTo>
                    <a:pt x="4" y="1"/>
                  </a:lnTo>
                  <a:lnTo>
                    <a:pt x="5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3" y="1"/>
                  </a:lnTo>
                  <a:lnTo>
                    <a:pt x="28" y="3"/>
                  </a:lnTo>
                  <a:lnTo>
                    <a:pt x="34" y="6"/>
                  </a:lnTo>
                  <a:lnTo>
                    <a:pt x="38" y="8"/>
                  </a:lnTo>
                  <a:lnTo>
                    <a:pt x="42" y="11"/>
                  </a:lnTo>
                  <a:lnTo>
                    <a:pt x="46" y="12"/>
                  </a:lnTo>
                  <a:lnTo>
                    <a:pt x="48" y="15"/>
                  </a:lnTo>
                  <a:lnTo>
                    <a:pt x="51" y="16"/>
                  </a:lnTo>
                  <a:lnTo>
                    <a:pt x="53" y="17"/>
                  </a:lnTo>
                  <a:lnTo>
                    <a:pt x="53" y="19"/>
                  </a:lnTo>
                  <a:lnTo>
                    <a:pt x="55" y="20"/>
                  </a:lnTo>
                  <a:lnTo>
                    <a:pt x="53" y="25"/>
                  </a:lnTo>
                  <a:lnTo>
                    <a:pt x="53" y="27"/>
                  </a:lnTo>
                  <a:lnTo>
                    <a:pt x="52" y="30"/>
                  </a:lnTo>
                  <a:lnTo>
                    <a:pt x="52" y="32"/>
                  </a:lnTo>
                  <a:lnTo>
                    <a:pt x="51" y="36"/>
                  </a:lnTo>
                  <a:lnTo>
                    <a:pt x="50" y="40"/>
                  </a:lnTo>
                  <a:lnTo>
                    <a:pt x="50" y="45"/>
                  </a:lnTo>
                  <a:lnTo>
                    <a:pt x="47" y="54"/>
                  </a:lnTo>
                  <a:lnTo>
                    <a:pt x="46" y="62"/>
                  </a:lnTo>
                  <a:lnTo>
                    <a:pt x="44" y="69"/>
                  </a:lnTo>
                  <a:lnTo>
                    <a:pt x="44" y="77"/>
                  </a:lnTo>
                  <a:lnTo>
                    <a:pt x="44" y="82"/>
                  </a:lnTo>
                  <a:lnTo>
                    <a:pt x="44" y="87"/>
                  </a:lnTo>
                  <a:lnTo>
                    <a:pt x="44" y="93"/>
                  </a:lnTo>
                  <a:lnTo>
                    <a:pt x="44" y="99"/>
                  </a:lnTo>
                  <a:lnTo>
                    <a:pt x="44" y="106"/>
                  </a:lnTo>
                  <a:lnTo>
                    <a:pt x="44" y="113"/>
                  </a:lnTo>
                  <a:lnTo>
                    <a:pt x="44" y="122"/>
                  </a:lnTo>
                  <a:lnTo>
                    <a:pt x="44" y="131"/>
                  </a:lnTo>
                  <a:lnTo>
                    <a:pt x="43" y="150"/>
                  </a:lnTo>
                  <a:lnTo>
                    <a:pt x="42" y="169"/>
                  </a:lnTo>
                  <a:lnTo>
                    <a:pt x="43" y="190"/>
                  </a:lnTo>
                  <a:lnTo>
                    <a:pt x="44" y="212"/>
                  </a:lnTo>
                  <a:lnTo>
                    <a:pt x="44" y="217"/>
                  </a:lnTo>
                  <a:lnTo>
                    <a:pt x="44" y="223"/>
                  </a:lnTo>
                  <a:lnTo>
                    <a:pt x="43" y="228"/>
                  </a:lnTo>
                  <a:lnTo>
                    <a:pt x="43" y="233"/>
                  </a:lnTo>
                  <a:lnTo>
                    <a:pt x="43" y="237"/>
                  </a:lnTo>
                  <a:lnTo>
                    <a:pt x="43" y="241"/>
                  </a:lnTo>
                  <a:lnTo>
                    <a:pt x="42" y="249"/>
                  </a:lnTo>
                  <a:lnTo>
                    <a:pt x="41" y="255"/>
                  </a:lnTo>
                  <a:lnTo>
                    <a:pt x="39" y="261"/>
                  </a:lnTo>
                  <a:lnTo>
                    <a:pt x="38" y="265"/>
                  </a:lnTo>
                  <a:lnTo>
                    <a:pt x="37" y="268"/>
                  </a:lnTo>
                  <a:lnTo>
                    <a:pt x="33" y="270"/>
                  </a:lnTo>
                  <a:lnTo>
                    <a:pt x="31" y="271"/>
                  </a:lnTo>
                  <a:lnTo>
                    <a:pt x="29" y="273"/>
                  </a:lnTo>
                  <a:lnTo>
                    <a:pt x="27" y="271"/>
                  </a:lnTo>
                  <a:lnTo>
                    <a:pt x="24" y="270"/>
                  </a:lnTo>
                  <a:lnTo>
                    <a:pt x="23" y="268"/>
                  </a:lnTo>
                  <a:lnTo>
                    <a:pt x="20" y="265"/>
                  </a:lnTo>
                  <a:lnTo>
                    <a:pt x="19" y="261"/>
                  </a:lnTo>
                  <a:lnTo>
                    <a:pt x="17" y="257"/>
                  </a:lnTo>
                  <a:lnTo>
                    <a:pt x="14" y="254"/>
                  </a:lnTo>
                  <a:lnTo>
                    <a:pt x="13" y="251"/>
                  </a:lnTo>
                  <a:lnTo>
                    <a:pt x="12" y="247"/>
                  </a:lnTo>
                  <a:lnTo>
                    <a:pt x="10" y="245"/>
                  </a:lnTo>
                  <a:lnTo>
                    <a:pt x="10" y="242"/>
                  </a:lnTo>
                  <a:lnTo>
                    <a:pt x="10" y="241"/>
                  </a:lnTo>
                  <a:lnTo>
                    <a:pt x="12" y="238"/>
                  </a:lnTo>
                  <a:lnTo>
                    <a:pt x="12" y="236"/>
                  </a:lnTo>
                  <a:lnTo>
                    <a:pt x="12" y="233"/>
                  </a:lnTo>
                  <a:lnTo>
                    <a:pt x="12" y="230"/>
                  </a:lnTo>
                  <a:lnTo>
                    <a:pt x="13" y="226"/>
                  </a:lnTo>
                  <a:lnTo>
                    <a:pt x="13" y="221"/>
                  </a:lnTo>
                  <a:lnTo>
                    <a:pt x="14" y="216"/>
                  </a:lnTo>
                  <a:lnTo>
                    <a:pt x="15" y="209"/>
                  </a:lnTo>
                  <a:lnTo>
                    <a:pt x="17" y="202"/>
                  </a:lnTo>
                  <a:lnTo>
                    <a:pt x="17" y="194"/>
                  </a:lnTo>
                  <a:lnTo>
                    <a:pt x="18" y="185"/>
                  </a:lnTo>
                  <a:lnTo>
                    <a:pt x="18" y="175"/>
                  </a:lnTo>
                  <a:lnTo>
                    <a:pt x="18" y="164"/>
                  </a:lnTo>
                  <a:lnTo>
                    <a:pt x="18" y="151"/>
                  </a:lnTo>
                  <a:lnTo>
                    <a:pt x="19" y="137"/>
                  </a:lnTo>
                  <a:lnTo>
                    <a:pt x="19" y="123"/>
                  </a:lnTo>
                  <a:lnTo>
                    <a:pt x="19" y="108"/>
                  </a:lnTo>
                  <a:lnTo>
                    <a:pt x="18" y="93"/>
                  </a:lnTo>
                  <a:lnTo>
                    <a:pt x="18" y="87"/>
                  </a:lnTo>
                  <a:lnTo>
                    <a:pt x="18" y="79"/>
                  </a:lnTo>
                  <a:lnTo>
                    <a:pt x="17" y="73"/>
                  </a:lnTo>
                  <a:lnTo>
                    <a:pt x="17" y="67"/>
                  </a:lnTo>
                  <a:lnTo>
                    <a:pt x="15" y="62"/>
                  </a:lnTo>
                  <a:lnTo>
                    <a:pt x="15" y="55"/>
                  </a:lnTo>
                  <a:lnTo>
                    <a:pt x="14" y="50"/>
                  </a:lnTo>
                  <a:lnTo>
                    <a:pt x="13" y="46"/>
                  </a:lnTo>
                  <a:lnTo>
                    <a:pt x="12" y="41"/>
                  </a:lnTo>
                  <a:lnTo>
                    <a:pt x="12" y="38"/>
                  </a:lnTo>
                  <a:lnTo>
                    <a:pt x="10" y="34"/>
                  </a:lnTo>
                  <a:lnTo>
                    <a:pt x="9" y="30"/>
                  </a:lnTo>
                  <a:lnTo>
                    <a:pt x="8" y="27"/>
                  </a:lnTo>
                  <a:lnTo>
                    <a:pt x="7" y="25"/>
                  </a:lnTo>
                  <a:lnTo>
                    <a:pt x="7" y="2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466"/>
            <p:cNvSpPr/>
            <p:nvPr/>
          </p:nvSpPr>
          <p:spPr bwMode="auto">
            <a:xfrm>
              <a:off x="2593976" y="1217613"/>
              <a:ext cx="242888" cy="242888"/>
            </a:xfrm>
            <a:custGeom>
              <a:avLst/>
              <a:gdLst>
                <a:gd name="T0" fmla="*/ 23 w 153"/>
                <a:gd name="T1" fmla="*/ 128 h 153"/>
                <a:gd name="T2" fmla="*/ 29 w 153"/>
                <a:gd name="T3" fmla="*/ 123 h 153"/>
                <a:gd name="T4" fmla="*/ 35 w 153"/>
                <a:gd name="T5" fmla="*/ 118 h 153"/>
                <a:gd name="T6" fmla="*/ 42 w 153"/>
                <a:gd name="T7" fmla="*/ 113 h 153"/>
                <a:gd name="T8" fmla="*/ 48 w 153"/>
                <a:gd name="T9" fmla="*/ 107 h 153"/>
                <a:gd name="T10" fmla="*/ 61 w 153"/>
                <a:gd name="T11" fmla="*/ 94 h 153"/>
                <a:gd name="T12" fmla="*/ 73 w 153"/>
                <a:gd name="T13" fmla="*/ 81 h 153"/>
                <a:gd name="T14" fmla="*/ 80 w 153"/>
                <a:gd name="T15" fmla="*/ 75 h 153"/>
                <a:gd name="T16" fmla="*/ 86 w 153"/>
                <a:gd name="T17" fmla="*/ 67 h 153"/>
                <a:gd name="T18" fmla="*/ 92 w 153"/>
                <a:gd name="T19" fmla="*/ 58 h 153"/>
                <a:gd name="T20" fmla="*/ 99 w 153"/>
                <a:gd name="T21" fmla="*/ 48 h 153"/>
                <a:gd name="T22" fmla="*/ 105 w 153"/>
                <a:gd name="T23" fmla="*/ 38 h 153"/>
                <a:gd name="T24" fmla="*/ 111 w 153"/>
                <a:gd name="T25" fmla="*/ 27 h 153"/>
                <a:gd name="T26" fmla="*/ 117 w 153"/>
                <a:gd name="T27" fmla="*/ 14 h 153"/>
                <a:gd name="T28" fmla="*/ 125 w 153"/>
                <a:gd name="T29" fmla="*/ 0 h 153"/>
                <a:gd name="T30" fmla="*/ 153 w 153"/>
                <a:gd name="T31" fmla="*/ 3 h 153"/>
                <a:gd name="T32" fmla="*/ 145 w 153"/>
                <a:gd name="T33" fmla="*/ 18 h 153"/>
                <a:gd name="T34" fmla="*/ 139 w 153"/>
                <a:gd name="T35" fmla="*/ 32 h 153"/>
                <a:gd name="T36" fmla="*/ 133 w 153"/>
                <a:gd name="T37" fmla="*/ 45 h 153"/>
                <a:gd name="T38" fmla="*/ 126 w 153"/>
                <a:gd name="T39" fmla="*/ 56 h 153"/>
                <a:gd name="T40" fmla="*/ 119 w 153"/>
                <a:gd name="T41" fmla="*/ 67 h 153"/>
                <a:gd name="T42" fmla="*/ 112 w 153"/>
                <a:gd name="T43" fmla="*/ 76 h 153"/>
                <a:gd name="T44" fmla="*/ 106 w 153"/>
                <a:gd name="T45" fmla="*/ 84 h 153"/>
                <a:gd name="T46" fmla="*/ 100 w 153"/>
                <a:gd name="T47" fmla="*/ 91 h 153"/>
                <a:gd name="T48" fmla="*/ 86 w 153"/>
                <a:gd name="T49" fmla="*/ 104 h 153"/>
                <a:gd name="T50" fmla="*/ 71 w 153"/>
                <a:gd name="T51" fmla="*/ 115 h 153"/>
                <a:gd name="T52" fmla="*/ 56 w 153"/>
                <a:gd name="T53" fmla="*/ 125 h 153"/>
                <a:gd name="T54" fmla="*/ 38 w 153"/>
                <a:gd name="T55" fmla="*/ 136 h 153"/>
                <a:gd name="T56" fmla="*/ 30 w 153"/>
                <a:gd name="T57" fmla="*/ 141 h 153"/>
                <a:gd name="T58" fmla="*/ 23 w 153"/>
                <a:gd name="T59" fmla="*/ 144 h 153"/>
                <a:gd name="T60" fmla="*/ 16 w 153"/>
                <a:gd name="T61" fmla="*/ 148 h 153"/>
                <a:gd name="T62" fmla="*/ 11 w 153"/>
                <a:gd name="T63" fmla="*/ 151 h 153"/>
                <a:gd name="T64" fmla="*/ 8 w 153"/>
                <a:gd name="T65" fmla="*/ 152 h 153"/>
                <a:gd name="T66" fmla="*/ 4 w 153"/>
                <a:gd name="T67" fmla="*/ 153 h 153"/>
                <a:gd name="T68" fmla="*/ 1 w 153"/>
                <a:gd name="T69" fmla="*/ 153 h 153"/>
                <a:gd name="T70" fmla="*/ 0 w 153"/>
                <a:gd name="T71" fmla="*/ 153 h 153"/>
                <a:gd name="T72" fmla="*/ 0 w 153"/>
                <a:gd name="T73" fmla="*/ 152 h 153"/>
                <a:gd name="T74" fmla="*/ 0 w 153"/>
                <a:gd name="T75" fmla="*/ 149 h 153"/>
                <a:gd name="T76" fmla="*/ 1 w 153"/>
                <a:gd name="T77" fmla="*/ 147 h 153"/>
                <a:gd name="T78" fmla="*/ 4 w 153"/>
                <a:gd name="T79" fmla="*/ 144 h 153"/>
                <a:gd name="T80" fmla="*/ 8 w 153"/>
                <a:gd name="T81" fmla="*/ 141 h 153"/>
                <a:gd name="T82" fmla="*/ 11 w 153"/>
                <a:gd name="T83" fmla="*/ 137 h 153"/>
                <a:gd name="T84" fmla="*/ 16 w 153"/>
                <a:gd name="T85" fmla="*/ 133 h 153"/>
                <a:gd name="T86" fmla="*/ 23 w 153"/>
                <a:gd name="T87" fmla="*/ 128 h 153"/>
                <a:gd name="T88" fmla="*/ 23 w 153"/>
                <a:gd name="T89" fmla="*/ 12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3" h="153">
                  <a:moveTo>
                    <a:pt x="23" y="128"/>
                  </a:moveTo>
                  <a:lnTo>
                    <a:pt x="29" y="123"/>
                  </a:lnTo>
                  <a:lnTo>
                    <a:pt x="35" y="118"/>
                  </a:lnTo>
                  <a:lnTo>
                    <a:pt x="42" y="113"/>
                  </a:lnTo>
                  <a:lnTo>
                    <a:pt x="48" y="107"/>
                  </a:lnTo>
                  <a:lnTo>
                    <a:pt x="61" y="94"/>
                  </a:lnTo>
                  <a:lnTo>
                    <a:pt x="73" y="81"/>
                  </a:lnTo>
                  <a:lnTo>
                    <a:pt x="80" y="75"/>
                  </a:lnTo>
                  <a:lnTo>
                    <a:pt x="86" y="67"/>
                  </a:lnTo>
                  <a:lnTo>
                    <a:pt x="92" y="58"/>
                  </a:lnTo>
                  <a:lnTo>
                    <a:pt x="99" y="48"/>
                  </a:lnTo>
                  <a:lnTo>
                    <a:pt x="105" y="38"/>
                  </a:lnTo>
                  <a:lnTo>
                    <a:pt x="111" y="27"/>
                  </a:lnTo>
                  <a:lnTo>
                    <a:pt x="117" y="14"/>
                  </a:lnTo>
                  <a:lnTo>
                    <a:pt x="125" y="0"/>
                  </a:lnTo>
                  <a:lnTo>
                    <a:pt x="153" y="3"/>
                  </a:lnTo>
                  <a:lnTo>
                    <a:pt x="145" y="18"/>
                  </a:lnTo>
                  <a:lnTo>
                    <a:pt x="139" y="32"/>
                  </a:lnTo>
                  <a:lnTo>
                    <a:pt x="133" y="45"/>
                  </a:lnTo>
                  <a:lnTo>
                    <a:pt x="126" y="56"/>
                  </a:lnTo>
                  <a:lnTo>
                    <a:pt x="119" y="67"/>
                  </a:lnTo>
                  <a:lnTo>
                    <a:pt x="112" y="76"/>
                  </a:lnTo>
                  <a:lnTo>
                    <a:pt x="106" y="84"/>
                  </a:lnTo>
                  <a:lnTo>
                    <a:pt x="100" y="91"/>
                  </a:lnTo>
                  <a:lnTo>
                    <a:pt x="86" y="104"/>
                  </a:lnTo>
                  <a:lnTo>
                    <a:pt x="71" y="115"/>
                  </a:lnTo>
                  <a:lnTo>
                    <a:pt x="56" y="125"/>
                  </a:lnTo>
                  <a:lnTo>
                    <a:pt x="38" y="136"/>
                  </a:lnTo>
                  <a:lnTo>
                    <a:pt x="30" y="141"/>
                  </a:lnTo>
                  <a:lnTo>
                    <a:pt x="23" y="144"/>
                  </a:lnTo>
                  <a:lnTo>
                    <a:pt x="16" y="148"/>
                  </a:lnTo>
                  <a:lnTo>
                    <a:pt x="11" y="151"/>
                  </a:lnTo>
                  <a:lnTo>
                    <a:pt x="8" y="152"/>
                  </a:lnTo>
                  <a:lnTo>
                    <a:pt x="4" y="153"/>
                  </a:lnTo>
                  <a:lnTo>
                    <a:pt x="1" y="153"/>
                  </a:lnTo>
                  <a:lnTo>
                    <a:pt x="0" y="153"/>
                  </a:lnTo>
                  <a:lnTo>
                    <a:pt x="0" y="152"/>
                  </a:lnTo>
                  <a:lnTo>
                    <a:pt x="0" y="149"/>
                  </a:lnTo>
                  <a:lnTo>
                    <a:pt x="1" y="147"/>
                  </a:lnTo>
                  <a:lnTo>
                    <a:pt x="4" y="144"/>
                  </a:lnTo>
                  <a:lnTo>
                    <a:pt x="8" y="141"/>
                  </a:lnTo>
                  <a:lnTo>
                    <a:pt x="11" y="137"/>
                  </a:lnTo>
                  <a:lnTo>
                    <a:pt x="16" y="133"/>
                  </a:lnTo>
                  <a:lnTo>
                    <a:pt x="23" y="128"/>
                  </a:lnTo>
                  <a:lnTo>
                    <a:pt x="23" y="12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467"/>
            <p:cNvSpPr/>
            <p:nvPr/>
          </p:nvSpPr>
          <p:spPr bwMode="auto">
            <a:xfrm>
              <a:off x="2824163" y="1281113"/>
              <a:ext cx="117475" cy="63500"/>
            </a:xfrm>
            <a:custGeom>
              <a:avLst/>
              <a:gdLst>
                <a:gd name="T0" fmla="*/ 0 w 74"/>
                <a:gd name="T1" fmla="*/ 0 h 40"/>
                <a:gd name="T2" fmla="*/ 12 w 74"/>
                <a:gd name="T3" fmla="*/ 0 h 40"/>
                <a:gd name="T4" fmla="*/ 22 w 74"/>
                <a:gd name="T5" fmla="*/ 1 h 40"/>
                <a:gd name="T6" fmla="*/ 32 w 74"/>
                <a:gd name="T7" fmla="*/ 1 h 40"/>
                <a:gd name="T8" fmla="*/ 39 w 74"/>
                <a:gd name="T9" fmla="*/ 2 h 40"/>
                <a:gd name="T10" fmla="*/ 47 w 74"/>
                <a:gd name="T11" fmla="*/ 3 h 40"/>
                <a:gd name="T12" fmla="*/ 52 w 74"/>
                <a:gd name="T13" fmla="*/ 5 h 40"/>
                <a:gd name="T14" fmla="*/ 57 w 74"/>
                <a:gd name="T15" fmla="*/ 7 h 40"/>
                <a:gd name="T16" fmla="*/ 61 w 74"/>
                <a:gd name="T17" fmla="*/ 10 h 40"/>
                <a:gd name="T18" fmla="*/ 66 w 74"/>
                <a:gd name="T19" fmla="*/ 15 h 40"/>
                <a:gd name="T20" fmla="*/ 69 w 74"/>
                <a:gd name="T21" fmla="*/ 17 h 40"/>
                <a:gd name="T22" fmla="*/ 70 w 74"/>
                <a:gd name="T23" fmla="*/ 18 h 40"/>
                <a:gd name="T24" fmla="*/ 71 w 74"/>
                <a:gd name="T25" fmla="*/ 21 h 40"/>
                <a:gd name="T26" fmla="*/ 72 w 74"/>
                <a:gd name="T27" fmla="*/ 22 h 40"/>
                <a:gd name="T28" fmla="*/ 74 w 74"/>
                <a:gd name="T29" fmla="*/ 24 h 40"/>
                <a:gd name="T30" fmla="*/ 74 w 74"/>
                <a:gd name="T31" fmla="*/ 25 h 40"/>
                <a:gd name="T32" fmla="*/ 72 w 74"/>
                <a:gd name="T33" fmla="*/ 29 h 40"/>
                <a:gd name="T34" fmla="*/ 72 w 74"/>
                <a:gd name="T35" fmla="*/ 31 h 40"/>
                <a:gd name="T36" fmla="*/ 70 w 74"/>
                <a:gd name="T37" fmla="*/ 35 h 40"/>
                <a:gd name="T38" fmla="*/ 69 w 74"/>
                <a:gd name="T39" fmla="*/ 39 h 40"/>
                <a:gd name="T40" fmla="*/ 67 w 74"/>
                <a:gd name="T41" fmla="*/ 40 h 40"/>
                <a:gd name="T42" fmla="*/ 66 w 74"/>
                <a:gd name="T43" fmla="*/ 40 h 40"/>
                <a:gd name="T44" fmla="*/ 63 w 74"/>
                <a:gd name="T45" fmla="*/ 40 h 40"/>
                <a:gd name="T46" fmla="*/ 61 w 74"/>
                <a:gd name="T47" fmla="*/ 40 h 40"/>
                <a:gd name="T48" fmla="*/ 58 w 74"/>
                <a:gd name="T49" fmla="*/ 39 h 40"/>
                <a:gd name="T50" fmla="*/ 55 w 74"/>
                <a:gd name="T51" fmla="*/ 37 h 40"/>
                <a:gd name="T52" fmla="*/ 51 w 74"/>
                <a:gd name="T53" fmla="*/ 35 h 40"/>
                <a:gd name="T54" fmla="*/ 47 w 74"/>
                <a:gd name="T55" fmla="*/ 34 h 40"/>
                <a:gd name="T56" fmla="*/ 43 w 74"/>
                <a:gd name="T57" fmla="*/ 31 h 40"/>
                <a:gd name="T58" fmla="*/ 38 w 74"/>
                <a:gd name="T59" fmla="*/ 27 h 40"/>
                <a:gd name="T60" fmla="*/ 33 w 74"/>
                <a:gd name="T61" fmla="*/ 24 h 40"/>
                <a:gd name="T62" fmla="*/ 27 w 74"/>
                <a:gd name="T63" fmla="*/ 20 h 40"/>
                <a:gd name="T64" fmla="*/ 21 w 74"/>
                <a:gd name="T65" fmla="*/ 16 h 40"/>
                <a:gd name="T66" fmla="*/ 14 w 74"/>
                <a:gd name="T67" fmla="*/ 11 h 40"/>
                <a:gd name="T68" fmla="*/ 7 w 74"/>
                <a:gd name="T69" fmla="*/ 6 h 40"/>
                <a:gd name="T70" fmla="*/ 0 w 74"/>
                <a:gd name="T71" fmla="*/ 0 h 40"/>
                <a:gd name="T72" fmla="*/ 0 w 74"/>
                <a:gd name="T7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4" h="40">
                  <a:moveTo>
                    <a:pt x="0" y="0"/>
                  </a:moveTo>
                  <a:lnTo>
                    <a:pt x="12" y="0"/>
                  </a:lnTo>
                  <a:lnTo>
                    <a:pt x="22" y="1"/>
                  </a:lnTo>
                  <a:lnTo>
                    <a:pt x="32" y="1"/>
                  </a:lnTo>
                  <a:lnTo>
                    <a:pt x="39" y="2"/>
                  </a:lnTo>
                  <a:lnTo>
                    <a:pt x="47" y="3"/>
                  </a:lnTo>
                  <a:lnTo>
                    <a:pt x="52" y="5"/>
                  </a:lnTo>
                  <a:lnTo>
                    <a:pt x="57" y="7"/>
                  </a:lnTo>
                  <a:lnTo>
                    <a:pt x="61" y="10"/>
                  </a:lnTo>
                  <a:lnTo>
                    <a:pt x="66" y="15"/>
                  </a:lnTo>
                  <a:lnTo>
                    <a:pt x="69" y="17"/>
                  </a:lnTo>
                  <a:lnTo>
                    <a:pt x="70" y="18"/>
                  </a:lnTo>
                  <a:lnTo>
                    <a:pt x="71" y="21"/>
                  </a:lnTo>
                  <a:lnTo>
                    <a:pt x="72" y="22"/>
                  </a:lnTo>
                  <a:lnTo>
                    <a:pt x="74" y="24"/>
                  </a:lnTo>
                  <a:lnTo>
                    <a:pt x="74" y="25"/>
                  </a:lnTo>
                  <a:lnTo>
                    <a:pt x="72" y="29"/>
                  </a:lnTo>
                  <a:lnTo>
                    <a:pt x="72" y="31"/>
                  </a:lnTo>
                  <a:lnTo>
                    <a:pt x="70" y="35"/>
                  </a:lnTo>
                  <a:lnTo>
                    <a:pt x="69" y="39"/>
                  </a:lnTo>
                  <a:lnTo>
                    <a:pt x="67" y="40"/>
                  </a:lnTo>
                  <a:lnTo>
                    <a:pt x="66" y="40"/>
                  </a:lnTo>
                  <a:lnTo>
                    <a:pt x="63" y="40"/>
                  </a:lnTo>
                  <a:lnTo>
                    <a:pt x="61" y="40"/>
                  </a:lnTo>
                  <a:lnTo>
                    <a:pt x="58" y="39"/>
                  </a:lnTo>
                  <a:lnTo>
                    <a:pt x="55" y="37"/>
                  </a:lnTo>
                  <a:lnTo>
                    <a:pt x="51" y="35"/>
                  </a:lnTo>
                  <a:lnTo>
                    <a:pt x="47" y="34"/>
                  </a:lnTo>
                  <a:lnTo>
                    <a:pt x="43" y="31"/>
                  </a:lnTo>
                  <a:lnTo>
                    <a:pt x="38" y="27"/>
                  </a:lnTo>
                  <a:lnTo>
                    <a:pt x="33" y="24"/>
                  </a:lnTo>
                  <a:lnTo>
                    <a:pt x="27" y="20"/>
                  </a:lnTo>
                  <a:lnTo>
                    <a:pt x="21" y="16"/>
                  </a:lnTo>
                  <a:lnTo>
                    <a:pt x="14" y="11"/>
                  </a:lnTo>
                  <a:lnTo>
                    <a:pt x="7" y="6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468"/>
            <p:cNvSpPr/>
            <p:nvPr/>
          </p:nvSpPr>
          <p:spPr bwMode="auto">
            <a:xfrm>
              <a:off x="2984501" y="1123950"/>
              <a:ext cx="322263" cy="71438"/>
            </a:xfrm>
            <a:custGeom>
              <a:avLst/>
              <a:gdLst>
                <a:gd name="T0" fmla="*/ 0 w 203"/>
                <a:gd name="T1" fmla="*/ 34 h 45"/>
                <a:gd name="T2" fmla="*/ 2 w 203"/>
                <a:gd name="T3" fmla="*/ 32 h 45"/>
                <a:gd name="T4" fmla="*/ 5 w 203"/>
                <a:gd name="T5" fmla="*/ 30 h 45"/>
                <a:gd name="T6" fmla="*/ 13 w 203"/>
                <a:gd name="T7" fmla="*/ 28 h 45"/>
                <a:gd name="T8" fmla="*/ 17 w 203"/>
                <a:gd name="T9" fmla="*/ 28 h 45"/>
                <a:gd name="T10" fmla="*/ 22 w 203"/>
                <a:gd name="T11" fmla="*/ 26 h 45"/>
                <a:gd name="T12" fmla="*/ 31 w 203"/>
                <a:gd name="T13" fmla="*/ 25 h 45"/>
                <a:gd name="T14" fmla="*/ 40 w 203"/>
                <a:gd name="T15" fmla="*/ 24 h 45"/>
                <a:gd name="T16" fmla="*/ 51 w 203"/>
                <a:gd name="T17" fmla="*/ 21 h 45"/>
                <a:gd name="T18" fmla="*/ 65 w 203"/>
                <a:gd name="T19" fmla="*/ 19 h 45"/>
                <a:gd name="T20" fmla="*/ 81 w 203"/>
                <a:gd name="T21" fmla="*/ 15 h 45"/>
                <a:gd name="T22" fmla="*/ 99 w 203"/>
                <a:gd name="T23" fmla="*/ 10 h 45"/>
                <a:gd name="T24" fmla="*/ 117 w 203"/>
                <a:gd name="T25" fmla="*/ 8 h 45"/>
                <a:gd name="T26" fmla="*/ 133 w 203"/>
                <a:gd name="T27" fmla="*/ 4 h 45"/>
                <a:gd name="T28" fmla="*/ 147 w 203"/>
                <a:gd name="T29" fmla="*/ 2 h 45"/>
                <a:gd name="T30" fmla="*/ 160 w 203"/>
                <a:gd name="T31" fmla="*/ 1 h 45"/>
                <a:gd name="T32" fmla="*/ 171 w 203"/>
                <a:gd name="T33" fmla="*/ 0 h 45"/>
                <a:gd name="T34" fmla="*/ 179 w 203"/>
                <a:gd name="T35" fmla="*/ 0 h 45"/>
                <a:gd name="T36" fmla="*/ 186 w 203"/>
                <a:gd name="T37" fmla="*/ 0 h 45"/>
                <a:gd name="T38" fmla="*/ 190 w 203"/>
                <a:gd name="T39" fmla="*/ 0 h 45"/>
                <a:gd name="T40" fmla="*/ 198 w 203"/>
                <a:gd name="T41" fmla="*/ 5 h 45"/>
                <a:gd name="T42" fmla="*/ 201 w 203"/>
                <a:gd name="T43" fmla="*/ 8 h 45"/>
                <a:gd name="T44" fmla="*/ 203 w 203"/>
                <a:gd name="T45" fmla="*/ 9 h 45"/>
                <a:gd name="T46" fmla="*/ 203 w 203"/>
                <a:gd name="T47" fmla="*/ 13 h 45"/>
                <a:gd name="T48" fmla="*/ 200 w 203"/>
                <a:gd name="T49" fmla="*/ 18 h 45"/>
                <a:gd name="T50" fmla="*/ 196 w 203"/>
                <a:gd name="T51" fmla="*/ 21 h 45"/>
                <a:gd name="T52" fmla="*/ 192 w 203"/>
                <a:gd name="T53" fmla="*/ 23 h 45"/>
                <a:gd name="T54" fmla="*/ 186 w 203"/>
                <a:gd name="T55" fmla="*/ 25 h 45"/>
                <a:gd name="T56" fmla="*/ 176 w 203"/>
                <a:gd name="T57" fmla="*/ 26 h 45"/>
                <a:gd name="T58" fmla="*/ 165 w 203"/>
                <a:gd name="T59" fmla="*/ 29 h 45"/>
                <a:gd name="T60" fmla="*/ 151 w 203"/>
                <a:gd name="T61" fmla="*/ 32 h 45"/>
                <a:gd name="T62" fmla="*/ 134 w 203"/>
                <a:gd name="T63" fmla="*/ 33 h 45"/>
                <a:gd name="T64" fmla="*/ 115 w 203"/>
                <a:gd name="T65" fmla="*/ 37 h 45"/>
                <a:gd name="T66" fmla="*/ 94 w 203"/>
                <a:gd name="T67" fmla="*/ 39 h 45"/>
                <a:gd name="T68" fmla="*/ 74 w 203"/>
                <a:gd name="T69" fmla="*/ 40 h 45"/>
                <a:gd name="T70" fmla="*/ 57 w 203"/>
                <a:gd name="T71" fmla="*/ 43 h 45"/>
                <a:gd name="T72" fmla="*/ 42 w 203"/>
                <a:gd name="T73" fmla="*/ 44 h 45"/>
                <a:gd name="T74" fmla="*/ 31 w 203"/>
                <a:gd name="T75" fmla="*/ 44 h 45"/>
                <a:gd name="T76" fmla="*/ 22 w 203"/>
                <a:gd name="T77" fmla="*/ 44 h 45"/>
                <a:gd name="T78" fmla="*/ 16 w 203"/>
                <a:gd name="T79" fmla="*/ 44 h 45"/>
                <a:gd name="T80" fmla="*/ 12 w 203"/>
                <a:gd name="T81" fmla="*/ 43 h 45"/>
                <a:gd name="T82" fmla="*/ 7 w 203"/>
                <a:gd name="T83" fmla="*/ 40 h 45"/>
                <a:gd name="T84" fmla="*/ 2 w 203"/>
                <a:gd name="T85" fmla="*/ 37 h 45"/>
                <a:gd name="T86" fmla="*/ 0 w 203"/>
                <a:gd name="T87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3" h="45">
                  <a:moveTo>
                    <a:pt x="0" y="35"/>
                  </a:moveTo>
                  <a:lnTo>
                    <a:pt x="0" y="34"/>
                  </a:lnTo>
                  <a:lnTo>
                    <a:pt x="2" y="33"/>
                  </a:lnTo>
                  <a:lnTo>
                    <a:pt x="2" y="32"/>
                  </a:lnTo>
                  <a:lnTo>
                    <a:pt x="4" y="32"/>
                  </a:lnTo>
                  <a:lnTo>
                    <a:pt x="5" y="30"/>
                  </a:lnTo>
                  <a:lnTo>
                    <a:pt x="8" y="29"/>
                  </a:lnTo>
                  <a:lnTo>
                    <a:pt x="13" y="28"/>
                  </a:lnTo>
                  <a:lnTo>
                    <a:pt x="14" y="28"/>
                  </a:lnTo>
                  <a:lnTo>
                    <a:pt x="17" y="28"/>
                  </a:lnTo>
                  <a:lnTo>
                    <a:pt x="19" y="26"/>
                  </a:lnTo>
                  <a:lnTo>
                    <a:pt x="22" y="26"/>
                  </a:lnTo>
                  <a:lnTo>
                    <a:pt x="26" y="26"/>
                  </a:lnTo>
                  <a:lnTo>
                    <a:pt x="31" y="25"/>
                  </a:lnTo>
                  <a:lnTo>
                    <a:pt x="35" y="25"/>
                  </a:lnTo>
                  <a:lnTo>
                    <a:pt x="40" y="24"/>
                  </a:lnTo>
                  <a:lnTo>
                    <a:pt x="46" y="23"/>
                  </a:lnTo>
                  <a:lnTo>
                    <a:pt x="51" y="21"/>
                  </a:lnTo>
                  <a:lnTo>
                    <a:pt x="59" y="20"/>
                  </a:lnTo>
                  <a:lnTo>
                    <a:pt x="65" y="19"/>
                  </a:lnTo>
                  <a:lnTo>
                    <a:pt x="72" y="16"/>
                  </a:lnTo>
                  <a:lnTo>
                    <a:pt x="81" y="15"/>
                  </a:lnTo>
                  <a:lnTo>
                    <a:pt x="90" y="13"/>
                  </a:lnTo>
                  <a:lnTo>
                    <a:pt x="99" y="10"/>
                  </a:lnTo>
                  <a:lnTo>
                    <a:pt x="108" y="9"/>
                  </a:lnTo>
                  <a:lnTo>
                    <a:pt x="117" y="8"/>
                  </a:lnTo>
                  <a:lnTo>
                    <a:pt x="126" y="5"/>
                  </a:lnTo>
                  <a:lnTo>
                    <a:pt x="133" y="4"/>
                  </a:lnTo>
                  <a:lnTo>
                    <a:pt x="141" y="2"/>
                  </a:lnTo>
                  <a:lnTo>
                    <a:pt x="147" y="2"/>
                  </a:lnTo>
                  <a:lnTo>
                    <a:pt x="155" y="1"/>
                  </a:lnTo>
                  <a:lnTo>
                    <a:pt x="160" y="1"/>
                  </a:lnTo>
                  <a:lnTo>
                    <a:pt x="166" y="0"/>
                  </a:lnTo>
                  <a:lnTo>
                    <a:pt x="171" y="0"/>
                  </a:lnTo>
                  <a:lnTo>
                    <a:pt x="175" y="0"/>
                  </a:lnTo>
                  <a:lnTo>
                    <a:pt x="179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89" y="0"/>
                  </a:lnTo>
                  <a:lnTo>
                    <a:pt x="190" y="0"/>
                  </a:lnTo>
                  <a:lnTo>
                    <a:pt x="195" y="4"/>
                  </a:lnTo>
                  <a:lnTo>
                    <a:pt x="198" y="5"/>
                  </a:lnTo>
                  <a:lnTo>
                    <a:pt x="200" y="6"/>
                  </a:lnTo>
                  <a:lnTo>
                    <a:pt x="201" y="8"/>
                  </a:lnTo>
                  <a:lnTo>
                    <a:pt x="203" y="9"/>
                  </a:lnTo>
                  <a:lnTo>
                    <a:pt x="203" y="9"/>
                  </a:lnTo>
                  <a:lnTo>
                    <a:pt x="203" y="10"/>
                  </a:lnTo>
                  <a:lnTo>
                    <a:pt x="203" y="13"/>
                  </a:lnTo>
                  <a:lnTo>
                    <a:pt x="201" y="15"/>
                  </a:lnTo>
                  <a:lnTo>
                    <a:pt x="200" y="18"/>
                  </a:lnTo>
                  <a:lnTo>
                    <a:pt x="198" y="20"/>
                  </a:lnTo>
                  <a:lnTo>
                    <a:pt x="196" y="21"/>
                  </a:lnTo>
                  <a:lnTo>
                    <a:pt x="195" y="21"/>
                  </a:lnTo>
                  <a:lnTo>
                    <a:pt x="192" y="23"/>
                  </a:lnTo>
                  <a:lnTo>
                    <a:pt x="190" y="24"/>
                  </a:lnTo>
                  <a:lnTo>
                    <a:pt x="186" y="25"/>
                  </a:lnTo>
                  <a:lnTo>
                    <a:pt x="181" y="25"/>
                  </a:lnTo>
                  <a:lnTo>
                    <a:pt x="176" y="26"/>
                  </a:lnTo>
                  <a:lnTo>
                    <a:pt x="171" y="28"/>
                  </a:lnTo>
                  <a:lnTo>
                    <a:pt x="165" y="29"/>
                  </a:lnTo>
                  <a:lnTo>
                    <a:pt x="158" y="30"/>
                  </a:lnTo>
                  <a:lnTo>
                    <a:pt x="151" y="32"/>
                  </a:lnTo>
                  <a:lnTo>
                    <a:pt x="143" y="32"/>
                  </a:lnTo>
                  <a:lnTo>
                    <a:pt x="134" y="33"/>
                  </a:lnTo>
                  <a:lnTo>
                    <a:pt x="124" y="34"/>
                  </a:lnTo>
                  <a:lnTo>
                    <a:pt x="115" y="37"/>
                  </a:lnTo>
                  <a:lnTo>
                    <a:pt x="104" y="38"/>
                  </a:lnTo>
                  <a:lnTo>
                    <a:pt x="94" y="39"/>
                  </a:lnTo>
                  <a:lnTo>
                    <a:pt x="84" y="40"/>
                  </a:lnTo>
                  <a:lnTo>
                    <a:pt x="74" y="40"/>
                  </a:lnTo>
                  <a:lnTo>
                    <a:pt x="65" y="42"/>
                  </a:lnTo>
                  <a:lnTo>
                    <a:pt x="57" y="43"/>
                  </a:lnTo>
                  <a:lnTo>
                    <a:pt x="50" y="43"/>
                  </a:lnTo>
                  <a:lnTo>
                    <a:pt x="42" y="44"/>
                  </a:lnTo>
                  <a:lnTo>
                    <a:pt x="36" y="44"/>
                  </a:lnTo>
                  <a:lnTo>
                    <a:pt x="31" y="44"/>
                  </a:lnTo>
                  <a:lnTo>
                    <a:pt x="26" y="45"/>
                  </a:lnTo>
                  <a:lnTo>
                    <a:pt x="22" y="44"/>
                  </a:lnTo>
                  <a:lnTo>
                    <a:pt x="18" y="44"/>
                  </a:lnTo>
                  <a:lnTo>
                    <a:pt x="16" y="44"/>
                  </a:lnTo>
                  <a:lnTo>
                    <a:pt x="13" y="44"/>
                  </a:lnTo>
                  <a:lnTo>
                    <a:pt x="12" y="43"/>
                  </a:lnTo>
                  <a:lnTo>
                    <a:pt x="10" y="42"/>
                  </a:lnTo>
                  <a:lnTo>
                    <a:pt x="7" y="40"/>
                  </a:lnTo>
                  <a:lnTo>
                    <a:pt x="4" y="39"/>
                  </a:lnTo>
                  <a:lnTo>
                    <a:pt x="2" y="37"/>
                  </a:lnTo>
                  <a:lnTo>
                    <a:pt x="0" y="35"/>
                  </a:lnTo>
                  <a:lnTo>
                    <a:pt x="0" y="3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469"/>
            <p:cNvSpPr/>
            <p:nvPr/>
          </p:nvSpPr>
          <p:spPr bwMode="auto">
            <a:xfrm>
              <a:off x="3087688" y="993775"/>
              <a:ext cx="82550" cy="422275"/>
            </a:xfrm>
            <a:custGeom>
              <a:avLst/>
              <a:gdLst>
                <a:gd name="T0" fmla="*/ 4 w 52"/>
                <a:gd name="T1" fmla="*/ 16 h 266"/>
                <a:gd name="T2" fmla="*/ 1 w 52"/>
                <a:gd name="T3" fmla="*/ 11 h 266"/>
                <a:gd name="T4" fmla="*/ 0 w 52"/>
                <a:gd name="T5" fmla="*/ 7 h 266"/>
                <a:gd name="T6" fmla="*/ 0 w 52"/>
                <a:gd name="T7" fmla="*/ 5 h 266"/>
                <a:gd name="T8" fmla="*/ 2 w 52"/>
                <a:gd name="T9" fmla="*/ 4 h 266"/>
                <a:gd name="T10" fmla="*/ 6 w 52"/>
                <a:gd name="T11" fmla="*/ 1 h 266"/>
                <a:gd name="T12" fmla="*/ 12 w 52"/>
                <a:gd name="T13" fmla="*/ 1 h 266"/>
                <a:gd name="T14" fmla="*/ 20 w 52"/>
                <a:gd name="T15" fmla="*/ 1 h 266"/>
                <a:gd name="T16" fmla="*/ 29 w 52"/>
                <a:gd name="T17" fmla="*/ 2 h 266"/>
                <a:gd name="T18" fmla="*/ 36 w 52"/>
                <a:gd name="T19" fmla="*/ 5 h 266"/>
                <a:gd name="T20" fmla="*/ 43 w 52"/>
                <a:gd name="T21" fmla="*/ 7 h 266"/>
                <a:gd name="T22" fmla="*/ 49 w 52"/>
                <a:gd name="T23" fmla="*/ 11 h 266"/>
                <a:gd name="T24" fmla="*/ 50 w 52"/>
                <a:gd name="T25" fmla="*/ 14 h 266"/>
                <a:gd name="T26" fmla="*/ 50 w 52"/>
                <a:gd name="T27" fmla="*/ 20 h 266"/>
                <a:gd name="T28" fmla="*/ 52 w 52"/>
                <a:gd name="T29" fmla="*/ 28 h 266"/>
                <a:gd name="T30" fmla="*/ 52 w 52"/>
                <a:gd name="T31" fmla="*/ 36 h 266"/>
                <a:gd name="T32" fmla="*/ 52 w 52"/>
                <a:gd name="T33" fmla="*/ 49 h 266"/>
                <a:gd name="T34" fmla="*/ 50 w 52"/>
                <a:gd name="T35" fmla="*/ 64 h 266"/>
                <a:gd name="T36" fmla="*/ 50 w 52"/>
                <a:gd name="T37" fmla="*/ 81 h 266"/>
                <a:gd name="T38" fmla="*/ 49 w 52"/>
                <a:gd name="T39" fmla="*/ 100 h 266"/>
                <a:gd name="T40" fmla="*/ 48 w 52"/>
                <a:gd name="T41" fmla="*/ 120 h 266"/>
                <a:gd name="T42" fmla="*/ 47 w 52"/>
                <a:gd name="T43" fmla="*/ 139 h 266"/>
                <a:gd name="T44" fmla="*/ 44 w 52"/>
                <a:gd name="T45" fmla="*/ 155 h 266"/>
                <a:gd name="T46" fmla="*/ 43 w 52"/>
                <a:gd name="T47" fmla="*/ 170 h 266"/>
                <a:gd name="T48" fmla="*/ 43 w 52"/>
                <a:gd name="T49" fmla="*/ 184 h 266"/>
                <a:gd name="T50" fmla="*/ 42 w 52"/>
                <a:gd name="T51" fmla="*/ 196 h 266"/>
                <a:gd name="T52" fmla="*/ 40 w 52"/>
                <a:gd name="T53" fmla="*/ 206 h 266"/>
                <a:gd name="T54" fmla="*/ 39 w 52"/>
                <a:gd name="T55" fmla="*/ 215 h 266"/>
                <a:gd name="T56" fmla="*/ 38 w 52"/>
                <a:gd name="T57" fmla="*/ 230 h 266"/>
                <a:gd name="T58" fmla="*/ 36 w 52"/>
                <a:gd name="T59" fmla="*/ 241 h 266"/>
                <a:gd name="T60" fmla="*/ 35 w 52"/>
                <a:gd name="T61" fmla="*/ 250 h 266"/>
                <a:gd name="T62" fmla="*/ 34 w 52"/>
                <a:gd name="T63" fmla="*/ 256 h 266"/>
                <a:gd name="T64" fmla="*/ 33 w 52"/>
                <a:gd name="T65" fmla="*/ 261 h 266"/>
                <a:gd name="T66" fmla="*/ 31 w 52"/>
                <a:gd name="T67" fmla="*/ 264 h 266"/>
                <a:gd name="T68" fmla="*/ 30 w 52"/>
                <a:gd name="T69" fmla="*/ 266 h 266"/>
                <a:gd name="T70" fmla="*/ 28 w 52"/>
                <a:gd name="T71" fmla="*/ 266 h 266"/>
                <a:gd name="T72" fmla="*/ 25 w 52"/>
                <a:gd name="T73" fmla="*/ 264 h 266"/>
                <a:gd name="T74" fmla="*/ 23 w 52"/>
                <a:gd name="T75" fmla="*/ 260 h 266"/>
                <a:gd name="T76" fmla="*/ 20 w 52"/>
                <a:gd name="T77" fmla="*/ 254 h 266"/>
                <a:gd name="T78" fmla="*/ 18 w 52"/>
                <a:gd name="T79" fmla="*/ 245 h 266"/>
                <a:gd name="T80" fmla="*/ 14 w 52"/>
                <a:gd name="T81" fmla="*/ 237 h 266"/>
                <a:gd name="T82" fmla="*/ 12 w 52"/>
                <a:gd name="T83" fmla="*/ 232 h 266"/>
                <a:gd name="T84" fmla="*/ 11 w 52"/>
                <a:gd name="T85" fmla="*/ 229 h 266"/>
                <a:gd name="T86" fmla="*/ 11 w 52"/>
                <a:gd name="T87" fmla="*/ 226 h 266"/>
                <a:gd name="T88" fmla="*/ 12 w 52"/>
                <a:gd name="T89" fmla="*/ 220 h 266"/>
                <a:gd name="T90" fmla="*/ 14 w 52"/>
                <a:gd name="T91" fmla="*/ 210 h 266"/>
                <a:gd name="T92" fmla="*/ 15 w 52"/>
                <a:gd name="T93" fmla="*/ 203 h 266"/>
                <a:gd name="T94" fmla="*/ 15 w 52"/>
                <a:gd name="T95" fmla="*/ 194 h 266"/>
                <a:gd name="T96" fmla="*/ 16 w 52"/>
                <a:gd name="T97" fmla="*/ 186 h 266"/>
                <a:gd name="T98" fmla="*/ 19 w 52"/>
                <a:gd name="T99" fmla="*/ 150 h 266"/>
                <a:gd name="T100" fmla="*/ 21 w 52"/>
                <a:gd name="T101" fmla="*/ 117 h 266"/>
                <a:gd name="T102" fmla="*/ 24 w 52"/>
                <a:gd name="T103" fmla="*/ 86 h 266"/>
                <a:gd name="T104" fmla="*/ 21 w 52"/>
                <a:gd name="T105" fmla="*/ 55 h 266"/>
                <a:gd name="T106" fmla="*/ 19 w 52"/>
                <a:gd name="T107" fmla="*/ 44 h 266"/>
                <a:gd name="T108" fmla="*/ 16 w 52"/>
                <a:gd name="T109" fmla="*/ 34 h 266"/>
                <a:gd name="T110" fmla="*/ 11 w 52"/>
                <a:gd name="T111" fmla="*/ 25 h 266"/>
                <a:gd name="T112" fmla="*/ 6 w 52"/>
                <a:gd name="T113" fmla="*/ 19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2" h="266">
                  <a:moveTo>
                    <a:pt x="6" y="19"/>
                  </a:moveTo>
                  <a:lnTo>
                    <a:pt x="4" y="16"/>
                  </a:lnTo>
                  <a:lnTo>
                    <a:pt x="2" y="14"/>
                  </a:lnTo>
                  <a:lnTo>
                    <a:pt x="1" y="11"/>
                  </a:lnTo>
                  <a:lnTo>
                    <a:pt x="0" y="10"/>
                  </a:lnTo>
                  <a:lnTo>
                    <a:pt x="0" y="7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6" y="1"/>
                  </a:lnTo>
                  <a:lnTo>
                    <a:pt x="9" y="1"/>
                  </a:lnTo>
                  <a:lnTo>
                    <a:pt x="12" y="1"/>
                  </a:lnTo>
                  <a:lnTo>
                    <a:pt x="15" y="0"/>
                  </a:lnTo>
                  <a:lnTo>
                    <a:pt x="20" y="1"/>
                  </a:lnTo>
                  <a:lnTo>
                    <a:pt x="24" y="1"/>
                  </a:lnTo>
                  <a:lnTo>
                    <a:pt x="29" y="2"/>
                  </a:lnTo>
                  <a:lnTo>
                    <a:pt x="33" y="4"/>
                  </a:lnTo>
                  <a:lnTo>
                    <a:pt x="36" y="5"/>
                  </a:lnTo>
                  <a:lnTo>
                    <a:pt x="39" y="6"/>
                  </a:lnTo>
                  <a:lnTo>
                    <a:pt x="43" y="7"/>
                  </a:lnTo>
                  <a:lnTo>
                    <a:pt x="45" y="9"/>
                  </a:lnTo>
                  <a:lnTo>
                    <a:pt x="49" y="11"/>
                  </a:lnTo>
                  <a:lnTo>
                    <a:pt x="49" y="12"/>
                  </a:lnTo>
                  <a:lnTo>
                    <a:pt x="50" y="14"/>
                  </a:lnTo>
                  <a:lnTo>
                    <a:pt x="50" y="16"/>
                  </a:lnTo>
                  <a:lnTo>
                    <a:pt x="50" y="20"/>
                  </a:lnTo>
                  <a:lnTo>
                    <a:pt x="50" y="23"/>
                  </a:lnTo>
                  <a:lnTo>
                    <a:pt x="52" y="28"/>
                  </a:lnTo>
                  <a:lnTo>
                    <a:pt x="52" y="31"/>
                  </a:lnTo>
                  <a:lnTo>
                    <a:pt x="52" y="36"/>
                  </a:lnTo>
                  <a:lnTo>
                    <a:pt x="52" y="43"/>
                  </a:lnTo>
                  <a:lnTo>
                    <a:pt x="52" y="49"/>
                  </a:lnTo>
                  <a:lnTo>
                    <a:pt x="50" y="57"/>
                  </a:lnTo>
                  <a:lnTo>
                    <a:pt x="50" y="64"/>
                  </a:lnTo>
                  <a:lnTo>
                    <a:pt x="50" y="72"/>
                  </a:lnTo>
                  <a:lnTo>
                    <a:pt x="50" y="81"/>
                  </a:lnTo>
                  <a:lnTo>
                    <a:pt x="49" y="90"/>
                  </a:lnTo>
                  <a:lnTo>
                    <a:pt x="49" y="100"/>
                  </a:lnTo>
                  <a:lnTo>
                    <a:pt x="48" y="110"/>
                  </a:lnTo>
                  <a:lnTo>
                    <a:pt x="48" y="120"/>
                  </a:lnTo>
                  <a:lnTo>
                    <a:pt x="47" y="130"/>
                  </a:lnTo>
                  <a:lnTo>
                    <a:pt x="47" y="139"/>
                  </a:lnTo>
                  <a:lnTo>
                    <a:pt x="45" y="148"/>
                  </a:lnTo>
                  <a:lnTo>
                    <a:pt x="44" y="155"/>
                  </a:lnTo>
                  <a:lnTo>
                    <a:pt x="44" y="163"/>
                  </a:lnTo>
                  <a:lnTo>
                    <a:pt x="43" y="170"/>
                  </a:lnTo>
                  <a:lnTo>
                    <a:pt x="43" y="177"/>
                  </a:lnTo>
                  <a:lnTo>
                    <a:pt x="43" y="184"/>
                  </a:lnTo>
                  <a:lnTo>
                    <a:pt x="42" y="189"/>
                  </a:lnTo>
                  <a:lnTo>
                    <a:pt x="42" y="196"/>
                  </a:lnTo>
                  <a:lnTo>
                    <a:pt x="40" y="201"/>
                  </a:lnTo>
                  <a:lnTo>
                    <a:pt x="40" y="206"/>
                  </a:lnTo>
                  <a:lnTo>
                    <a:pt x="40" y="211"/>
                  </a:lnTo>
                  <a:lnTo>
                    <a:pt x="39" y="215"/>
                  </a:lnTo>
                  <a:lnTo>
                    <a:pt x="39" y="223"/>
                  </a:lnTo>
                  <a:lnTo>
                    <a:pt x="38" y="230"/>
                  </a:lnTo>
                  <a:lnTo>
                    <a:pt x="38" y="236"/>
                  </a:lnTo>
                  <a:lnTo>
                    <a:pt x="36" y="241"/>
                  </a:lnTo>
                  <a:lnTo>
                    <a:pt x="36" y="246"/>
                  </a:lnTo>
                  <a:lnTo>
                    <a:pt x="35" y="250"/>
                  </a:lnTo>
                  <a:lnTo>
                    <a:pt x="35" y="254"/>
                  </a:lnTo>
                  <a:lnTo>
                    <a:pt x="34" y="256"/>
                  </a:lnTo>
                  <a:lnTo>
                    <a:pt x="33" y="259"/>
                  </a:lnTo>
                  <a:lnTo>
                    <a:pt x="33" y="261"/>
                  </a:lnTo>
                  <a:lnTo>
                    <a:pt x="33" y="263"/>
                  </a:lnTo>
                  <a:lnTo>
                    <a:pt x="31" y="264"/>
                  </a:lnTo>
                  <a:lnTo>
                    <a:pt x="31" y="265"/>
                  </a:lnTo>
                  <a:lnTo>
                    <a:pt x="30" y="266"/>
                  </a:lnTo>
                  <a:lnTo>
                    <a:pt x="29" y="266"/>
                  </a:lnTo>
                  <a:lnTo>
                    <a:pt x="28" y="266"/>
                  </a:lnTo>
                  <a:lnTo>
                    <a:pt x="26" y="265"/>
                  </a:lnTo>
                  <a:lnTo>
                    <a:pt x="25" y="264"/>
                  </a:lnTo>
                  <a:lnTo>
                    <a:pt x="24" y="263"/>
                  </a:lnTo>
                  <a:lnTo>
                    <a:pt x="23" y="260"/>
                  </a:lnTo>
                  <a:lnTo>
                    <a:pt x="21" y="258"/>
                  </a:lnTo>
                  <a:lnTo>
                    <a:pt x="20" y="254"/>
                  </a:lnTo>
                  <a:lnTo>
                    <a:pt x="19" y="250"/>
                  </a:lnTo>
                  <a:lnTo>
                    <a:pt x="18" y="245"/>
                  </a:lnTo>
                  <a:lnTo>
                    <a:pt x="15" y="241"/>
                  </a:lnTo>
                  <a:lnTo>
                    <a:pt x="14" y="237"/>
                  </a:lnTo>
                  <a:lnTo>
                    <a:pt x="14" y="235"/>
                  </a:lnTo>
                  <a:lnTo>
                    <a:pt x="12" y="232"/>
                  </a:lnTo>
                  <a:lnTo>
                    <a:pt x="11" y="230"/>
                  </a:lnTo>
                  <a:lnTo>
                    <a:pt x="11" y="229"/>
                  </a:lnTo>
                  <a:lnTo>
                    <a:pt x="11" y="227"/>
                  </a:lnTo>
                  <a:lnTo>
                    <a:pt x="11" y="226"/>
                  </a:lnTo>
                  <a:lnTo>
                    <a:pt x="11" y="223"/>
                  </a:lnTo>
                  <a:lnTo>
                    <a:pt x="12" y="220"/>
                  </a:lnTo>
                  <a:lnTo>
                    <a:pt x="12" y="216"/>
                  </a:lnTo>
                  <a:lnTo>
                    <a:pt x="14" y="210"/>
                  </a:lnTo>
                  <a:lnTo>
                    <a:pt x="14" y="207"/>
                  </a:lnTo>
                  <a:lnTo>
                    <a:pt x="15" y="203"/>
                  </a:lnTo>
                  <a:lnTo>
                    <a:pt x="15" y="199"/>
                  </a:lnTo>
                  <a:lnTo>
                    <a:pt x="15" y="194"/>
                  </a:lnTo>
                  <a:lnTo>
                    <a:pt x="16" y="191"/>
                  </a:lnTo>
                  <a:lnTo>
                    <a:pt x="16" y="186"/>
                  </a:lnTo>
                  <a:lnTo>
                    <a:pt x="18" y="168"/>
                  </a:lnTo>
                  <a:lnTo>
                    <a:pt x="19" y="150"/>
                  </a:lnTo>
                  <a:lnTo>
                    <a:pt x="20" y="134"/>
                  </a:lnTo>
                  <a:lnTo>
                    <a:pt x="21" y="117"/>
                  </a:lnTo>
                  <a:lnTo>
                    <a:pt x="23" y="101"/>
                  </a:lnTo>
                  <a:lnTo>
                    <a:pt x="24" y="86"/>
                  </a:lnTo>
                  <a:lnTo>
                    <a:pt x="23" y="71"/>
                  </a:lnTo>
                  <a:lnTo>
                    <a:pt x="21" y="55"/>
                  </a:lnTo>
                  <a:lnTo>
                    <a:pt x="20" y="49"/>
                  </a:lnTo>
                  <a:lnTo>
                    <a:pt x="19" y="44"/>
                  </a:lnTo>
                  <a:lnTo>
                    <a:pt x="18" y="38"/>
                  </a:lnTo>
                  <a:lnTo>
                    <a:pt x="16" y="34"/>
                  </a:lnTo>
                  <a:lnTo>
                    <a:pt x="14" y="29"/>
                  </a:lnTo>
                  <a:lnTo>
                    <a:pt x="11" y="25"/>
                  </a:lnTo>
                  <a:lnTo>
                    <a:pt x="9" y="21"/>
                  </a:lnTo>
                  <a:lnTo>
                    <a:pt x="6" y="19"/>
                  </a:lnTo>
                  <a:lnTo>
                    <a:pt x="6" y="19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470"/>
            <p:cNvSpPr/>
            <p:nvPr/>
          </p:nvSpPr>
          <p:spPr bwMode="auto">
            <a:xfrm>
              <a:off x="2927351" y="1176338"/>
              <a:ext cx="217488" cy="222250"/>
            </a:xfrm>
            <a:custGeom>
              <a:avLst/>
              <a:gdLst>
                <a:gd name="T0" fmla="*/ 117 w 137"/>
                <a:gd name="T1" fmla="*/ 0 h 140"/>
                <a:gd name="T2" fmla="*/ 127 w 137"/>
                <a:gd name="T3" fmla="*/ 11 h 140"/>
                <a:gd name="T4" fmla="*/ 137 w 137"/>
                <a:gd name="T5" fmla="*/ 24 h 140"/>
                <a:gd name="T6" fmla="*/ 131 w 137"/>
                <a:gd name="T7" fmla="*/ 33 h 140"/>
                <a:gd name="T8" fmla="*/ 124 w 137"/>
                <a:gd name="T9" fmla="*/ 40 h 140"/>
                <a:gd name="T10" fmla="*/ 117 w 137"/>
                <a:gd name="T11" fmla="*/ 49 h 140"/>
                <a:gd name="T12" fmla="*/ 111 w 137"/>
                <a:gd name="T13" fmla="*/ 55 h 140"/>
                <a:gd name="T14" fmla="*/ 105 w 137"/>
                <a:gd name="T15" fmla="*/ 63 h 140"/>
                <a:gd name="T16" fmla="*/ 98 w 137"/>
                <a:gd name="T17" fmla="*/ 69 h 140"/>
                <a:gd name="T18" fmla="*/ 92 w 137"/>
                <a:gd name="T19" fmla="*/ 76 h 140"/>
                <a:gd name="T20" fmla="*/ 86 w 137"/>
                <a:gd name="T21" fmla="*/ 82 h 140"/>
                <a:gd name="T22" fmla="*/ 81 w 137"/>
                <a:gd name="T23" fmla="*/ 87 h 140"/>
                <a:gd name="T24" fmla="*/ 74 w 137"/>
                <a:gd name="T25" fmla="*/ 92 h 140"/>
                <a:gd name="T26" fmla="*/ 69 w 137"/>
                <a:gd name="T27" fmla="*/ 97 h 140"/>
                <a:gd name="T28" fmla="*/ 64 w 137"/>
                <a:gd name="T29" fmla="*/ 102 h 140"/>
                <a:gd name="T30" fmla="*/ 54 w 137"/>
                <a:gd name="T31" fmla="*/ 110 h 140"/>
                <a:gd name="T32" fmla="*/ 44 w 137"/>
                <a:gd name="T33" fmla="*/ 117 h 140"/>
                <a:gd name="T34" fmla="*/ 39 w 137"/>
                <a:gd name="T35" fmla="*/ 120 h 140"/>
                <a:gd name="T36" fmla="*/ 34 w 137"/>
                <a:gd name="T37" fmla="*/ 124 h 140"/>
                <a:gd name="T38" fmla="*/ 30 w 137"/>
                <a:gd name="T39" fmla="*/ 126 h 140"/>
                <a:gd name="T40" fmla="*/ 26 w 137"/>
                <a:gd name="T41" fmla="*/ 129 h 140"/>
                <a:gd name="T42" fmla="*/ 22 w 137"/>
                <a:gd name="T43" fmla="*/ 131 h 140"/>
                <a:gd name="T44" fmla="*/ 19 w 137"/>
                <a:gd name="T45" fmla="*/ 133 h 140"/>
                <a:gd name="T46" fmla="*/ 12 w 137"/>
                <a:gd name="T47" fmla="*/ 136 h 140"/>
                <a:gd name="T48" fmla="*/ 9 w 137"/>
                <a:gd name="T49" fmla="*/ 138 h 140"/>
                <a:gd name="T50" fmla="*/ 5 w 137"/>
                <a:gd name="T51" fmla="*/ 139 h 140"/>
                <a:gd name="T52" fmla="*/ 2 w 137"/>
                <a:gd name="T53" fmla="*/ 140 h 140"/>
                <a:gd name="T54" fmla="*/ 1 w 137"/>
                <a:gd name="T55" fmla="*/ 139 h 140"/>
                <a:gd name="T56" fmla="*/ 0 w 137"/>
                <a:gd name="T57" fmla="*/ 138 h 140"/>
                <a:gd name="T58" fmla="*/ 1 w 137"/>
                <a:gd name="T59" fmla="*/ 136 h 140"/>
                <a:gd name="T60" fmla="*/ 4 w 137"/>
                <a:gd name="T61" fmla="*/ 134 h 140"/>
                <a:gd name="T62" fmla="*/ 6 w 137"/>
                <a:gd name="T63" fmla="*/ 130 h 140"/>
                <a:gd name="T64" fmla="*/ 11 w 137"/>
                <a:gd name="T65" fmla="*/ 125 h 140"/>
                <a:gd name="T66" fmla="*/ 16 w 137"/>
                <a:gd name="T67" fmla="*/ 120 h 140"/>
                <a:gd name="T68" fmla="*/ 24 w 137"/>
                <a:gd name="T69" fmla="*/ 112 h 140"/>
                <a:gd name="T70" fmla="*/ 31 w 137"/>
                <a:gd name="T71" fmla="*/ 105 h 140"/>
                <a:gd name="T72" fmla="*/ 35 w 137"/>
                <a:gd name="T73" fmla="*/ 101 h 140"/>
                <a:gd name="T74" fmla="*/ 40 w 137"/>
                <a:gd name="T75" fmla="*/ 97 h 140"/>
                <a:gd name="T76" fmla="*/ 44 w 137"/>
                <a:gd name="T77" fmla="*/ 92 h 140"/>
                <a:gd name="T78" fmla="*/ 49 w 137"/>
                <a:gd name="T79" fmla="*/ 87 h 140"/>
                <a:gd name="T80" fmla="*/ 54 w 137"/>
                <a:gd name="T81" fmla="*/ 82 h 140"/>
                <a:gd name="T82" fmla="*/ 59 w 137"/>
                <a:gd name="T83" fmla="*/ 77 h 140"/>
                <a:gd name="T84" fmla="*/ 64 w 137"/>
                <a:gd name="T85" fmla="*/ 71 h 140"/>
                <a:gd name="T86" fmla="*/ 69 w 137"/>
                <a:gd name="T87" fmla="*/ 64 h 140"/>
                <a:gd name="T88" fmla="*/ 76 w 137"/>
                <a:gd name="T89" fmla="*/ 58 h 140"/>
                <a:gd name="T90" fmla="*/ 81 w 137"/>
                <a:gd name="T91" fmla="*/ 50 h 140"/>
                <a:gd name="T92" fmla="*/ 87 w 137"/>
                <a:gd name="T93" fmla="*/ 43 h 140"/>
                <a:gd name="T94" fmla="*/ 92 w 137"/>
                <a:gd name="T95" fmla="*/ 35 h 140"/>
                <a:gd name="T96" fmla="*/ 98 w 137"/>
                <a:gd name="T97" fmla="*/ 26 h 140"/>
                <a:gd name="T98" fmla="*/ 105 w 137"/>
                <a:gd name="T99" fmla="*/ 17 h 140"/>
                <a:gd name="T100" fmla="*/ 111 w 137"/>
                <a:gd name="T101" fmla="*/ 9 h 140"/>
                <a:gd name="T102" fmla="*/ 117 w 137"/>
                <a:gd name="T103" fmla="*/ 0 h 140"/>
                <a:gd name="T104" fmla="*/ 117 w 137"/>
                <a:gd name="T10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7" h="140">
                  <a:moveTo>
                    <a:pt x="117" y="0"/>
                  </a:moveTo>
                  <a:lnTo>
                    <a:pt x="127" y="11"/>
                  </a:lnTo>
                  <a:lnTo>
                    <a:pt x="137" y="24"/>
                  </a:lnTo>
                  <a:lnTo>
                    <a:pt x="131" y="33"/>
                  </a:lnTo>
                  <a:lnTo>
                    <a:pt x="124" y="40"/>
                  </a:lnTo>
                  <a:lnTo>
                    <a:pt x="117" y="49"/>
                  </a:lnTo>
                  <a:lnTo>
                    <a:pt x="111" y="55"/>
                  </a:lnTo>
                  <a:lnTo>
                    <a:pt x="105" y="63"/>
                  </a:lnTo>
                  <a:lnTo>
                    <a:pt x="98" y="69"/>
                  </a:lnTo>
                  <a:lnTo>
                    <a:pt x="92" y="76"/>
                  </a:lnTo>
                  <a:lnTo>
                    <a:pt x="86" y="82"/>
                  </a:lnTo>
                  <a:lnTo>
                    <a:pt x="81" y="87"/>
                  </a:lnTo>
                  <a:lnTo>
                    <a:pt x="74" y="92"/>
                  </a:lnTo>
                  <a:lnTo>
                    <a:pt x="69" y="97"/>
                  </a:lnTo>
                  <a:lnTo>
                    <a:pt x="64" y="102"/>
                  </a:lnTo>
                  <a:lnTo>
                    <a:pt x="54" y="110"/>
                  </a:lnTo>
                  <a:lnTo>
                    <a:pt x="44" y="117"/>
                  </a:lnTo>
                  <a:lnTo>
                    <a:pt x="39" y="120"/>
                  </a:lnTo>
                  <a:lnTo>
                    <a:pt x="34" y="124"/>
                  </a:lnTo>
                  <a:lnTo>
                    <a:pt x="30" y="126"/>
                  </a:lnTo>
                  <a:lnTo>
                    <a:pt x="26" y="129"/>
                  </a:lnTo>
                  <a:lnTo>
                    <a:pt x="22" y="131"/>
                  </a:lnTo>
                  <a:lnTo>
                    <a:pt x="19" y="133"/>
                  </a:lnTo>
                  <a:lnTo>
                    <a:pt x="12" y="136"/>
                  </a:lnTo>
                  <a:lnTo>
                    <a:pt x="9" y="138"/>
                  </a:lnTo>
                  <a:lnTo>
                    <a:pt x="5" y="139"/>
                  </a:lnTo>
                  <a:lnTo>
                    <a:pt x="2" y="140"/>
                  </a:lnTo>
                  <a:lnTo>
                    <a:pt x="1" y="139"/>
                  </a:lnTo>
                  <a:lnTo>
                    <a:pt x="0" y="138"/>
                  </a:lnTo>
                  <a:lnTo>
                    <a:pt x="1" y="136"/>
                  </a:lnTo>
                  <a:lnTo>
                    <a:pt x="4" y="134"/>
                  </a:lnTo>
                  <a:lnTo>
                    <a:pt x="6" y="130"/>
                  </a:lnTo>
                  <a:lnTo>
                    <a:pt x="11" y="125"/>
                  </a:lnTo>
                  <a:lnTo>
                    <a:pt x="16" y="120"/>
                  </a:lnTo>
                  <a:lnTo>
                    <a:pt x="24" y="112"/>
                  </a:lnTo>
                  <a:lnTo>
                    <a:pt x="31" y="105"/>
                  </a:lnTo>
                  <a:lnTo>
                    <a:pt x="35" y="101"/>
                  </a:lnTo>
                  <a:lnTo>
                    <a:pt x="40" y="97"/>
                  </a:lnTo>
                  <a:lnTo>
                    <a:pt x="44" y="92"/>
                  </a:lnTo>
                  <a:lnTo>
                    <a:pt x="49" y="87"/>
                  </a:lnTo>
                  <a:lnTo>
                    <a:pt x="54" y="82"/>
                  </a:lnTo>
                  <a:lnTo>
                    <a:pt x="59" y="77"/>
                  </a:lnTo>
                  <a:lnTo>
                    <a:pt x="64" y="71"/>
                  </a:lnTo>
                  <a:lnTo>
                    <a:pt x="69" y="64"/>
                  </a:lnTo>
                  <a:lnTo>
                    <a:pt x="76" y="58"/>
                  </a:lnTo>
                  <a:lnTo>
                    <a:pt x="81" y="50"/>
                  </a:lnTo>
                  <a:lnTo>
                    <a:pt x="87" y="43"/>
                  </a:lnTo>
                  <a:lnTo>
                    <a:pt x="92" y="35"/>
                  </a:lnTo>
                  <a:lnTo>
                    <a:pt x="98" y="26"/>
                  </a:lnTo>
                  <a:lnTo>
                    <a:pt x="105" y="17"/>
                  </a:lnTo>
                  <a:lnTo>
                    <a:pt x="111" y="9"/>
                  </a:lnTo>
                  <a:lnTo>
                    <a:pt x="117" y="0"/>
                  </a:lnTo>
                  <a:lnTo>
                    <a:pt x="117" y="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471"/>
            <p:cNvSpPr/>
            <p:nvPr/>
          </p:nvSpPr>
          <p:spPr bwMode="auto">
            <a:xfrm>
              <a:off x="3136901" y="1260475"/>
              <a:ext cx="173038" cy="93663"/>
            </a:xfrm>
            <a:custGeom>
              <a:avLst/>
              <a:gdLst>
                <a:gd name="T0" fmla="*/ 76 w 109"/>
                <a:gd name="T1" fmla="*/ 7 h 59"/>
                <a:gd name="T2" fmla="*/ 83 w 109"/>
                <a:gd name="T3" fmla="*/ 10 h 59"/>
                <a:gd name="T4" fmla="*/ 88 w 109"/>
                <a:gd name="T5" fmla="*/ 13 h 59"/>
                <a:gd name="T6" fmla="*/ 91 w 109"/>
                <a:gd name="T7" fmla="*/ 14 h 59"/>
                <a:gd name="T8" fmla="*/ 95 w 109"/>
                <a:gd name="T9" fmla="*/ 16 h 59"/>
                <a:gd name="T10" fmla="*/ 99 w 109"/>
                <a:gd name="T11" fmla="*/ 19 h 59"/>
                <a:gd name="T12" fmla="*/ 102 w 109"/>
                <a:gd name="T13" fmla="*/ 21 h 59"/>
                <a:gd name="T14" fmla="*/ 103 w 109"/>
                <a:gd name="T15" fmla="*/ 25 h 59"/>
                <a:gd name="T16" fmla="*/ 104 w 109"/>
                <a:gd name="T17" fmla="*/ 28 h 59"/>
                <a:gd name="T18" fmla="*/ 107 w 109"/>
                <a:gd name="T19" fmla="*/ 33 h 59"/>
                <a:gd name="T20" fmla="*/ 108 w 109"/>
                <a:gd name="T21" fmla="*/ 39 h 59"/>
                <a:gd name="T22" fmla="*/ 109 w 109"/>
                <a:gd name="T23" fmla="*/ 44 h 59"/>
                <a:gd name="T24" fmla="*/ 109 w 109"/>
                <a:gd name="T25" fmla="*/ 49 h 59"/>
                <a:gd name="T26" fmla="*/ 109 w 109"/>
                <a:gd name="T27" fmla="*/ 52 h 59"/>
                <a:gd name="T28" fmla="*/ 109 w 109"/>
                <a:gd name="T29" fmla="*/ 54 h 59"/>
                <a:gd name="T30" fmla="*/ 108 w 109"/>
                <a:gd name="T31" fmla="*/ 55 h 59"/>
                <a:gd name="T32" fmla="*/ 108 w 109"/>
                <a:gd name="T33" fmla="*/ 57 h 59"/>
                <a:gd name="T34" fmla="*/ 107 w 109"/>
                <a:gd name="T35" fmla="*/ 58 h 59"/>
                <a:gd name="T36" fmla="*/ 104 w 109"/>
                <a:gd name="T37" fmla="*/ 59 h 59"/>
                <a:gd name="T38" fmla="*/ 102 w 109"/>
                <a:gd name="T39" fmla="*/ 59 h 59"/>
                <a:gd name="T40" fmla="*/ 99 w 109"/>
                <a:gd name="T41" fmla="*/ 59 h 59"/>
                <a:gd name="T42" fmla="*/ 98 w 109"/>
                <a:gd name="T43" fmla="*/ 59 h 59"/>
                <a:gd name="T44" fmla="*/ 95 w 109"/>
                <a:gd name="T45" fmla="*/ 58 h 59"/>
                <a:gd name="T46" fmla="*/ 93 w 109"/>
                <a:gd name="T47" fmla="*/ 57 h 59"/>
                <a:gd name="T48" fmla="*/ 89 w 109"/>
                <a:gd name="T49" fmla="*/ 55 h 59"/>
                <a:gd name="T50" fmla="*/ 85 w 109"/>
                <a:gd name="T51" fmla="*/ 54 h 59"/>
                <a:gd name="T52" fmla="*/ 80 w 109"/>
                <a:gd name="T53" fmla="*/ 52 h 59"/>
                <a:gd name="T54" fmla="*/ 75 w 109"/>
                <a:gd name="T55" fmla="*/ 48 h 59"/>
                <a:gd name="T56" fmla="*/ 69 w 109"/>
                <a:gd name="T57" fmla="*/ 45 h 59"/>
                <a:gd name="T58" fmla="*/ 62 w 109"/>
                <a:gd name="T59" fmla="*/ 40 h 59"/>
                <a:gd name="T60" fmla="*/ 55 w 109"/>
                <a:gd name="T61" fmla="*/ 37 h 59"/>
                <a:gd name="T62" fmla="*/ 47 w 109"/>
                <a:gd name="T63" fmla="*/ 31 h 59"/>
                <a:gd name="T64" fmla="*/ 40 w 109"/>
                <a:gd name="T65" fmla="*/ 26 h 59"/>
                <a:gd name="T66" fmla="*/ 31 w 109"/>
                <a:gd name="T67" fmla="*/ 20 h 59"/>
                <a:gd name="T68" fmla="*/ 21 w 109"/>
                <a:gd name="T69" fmla="*/ 15 h 59"/>
                <a:gd name="T70" fmla="*/ 11 w 109"/>
                <a:gd name="T71" fmla="*/ 7 h 59"/>
                <a:gd name="T72" fmla="*/ 0 w 109"/>
                <a:gd name="T73" fmla="*/ 0 h 59"/>
                <a:gd name="T74" fmla="*/ 13 w 109"/>
                <a:gd name="T75" fmla="*/ 0 h 59"/>
                <a:gd name="T76" fmla="*/ 26 w 109"/>
                <a:gd name="T77" fmla="*/ 0 h 59"/>
                <a:gd name="T78" fmla="*/ 36 w 109"/>
                <a:gd name="T79" fmla="*/ 0 h 59"/>
                <a:gd name="T80" fmla="*/ 46 w 109"/>
                <a:gd name="T81" fmla="*/ 0 h 59"/>
                <a:gd name="T82" fmla="*/ 55 w 109"/>
                <a:gd name="T83" fmla="*/ 1 h 59"/>
                <a:gd name="T84" fmla="*/ 64 w 109"/>
                <a:gd name="T85" fmla="*/ 4 h 59"/>
                <a:gd name="T86" fmla="*/ 70 w 109"/>
                <a:gd name="T87" fmla="*/ 5 h 59"/>
                <a:gd name="T88" fmla="*/ 76 w 109"/>
                <a:gd name="T89" fmla="*/ 7 h 59"/>
                <a:gd name="T90" fmla="*/ 76 w 109"/>
                <a:gd name="T91" fmla="*/ 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9" h="59">
                  <a:moveTo>
                    <a:pt x="76" y="7"/>
                  </a:moveTo>
                  <a:lnTo>
                    <a:pt x="83" y="10"/>
                  </a:lnTo>
                  <a:lnTo>
                    <a:pt x="88" y="13"/>
                  </a:lnTo>
                  <a:lnTo>
                    <a:pt x="91" y="14"/>
                  </a:lnTo>
                  <a:lnTo>
                    <a:pt x="95" y="16"/>
                  </a:lnTo>
                  <a:lnTo>
                    <a:pt x="99" y="19"/>
                  </a:lnTo>
                  <a:lnTo>
                    <a:pt x="102" y="21"/>
                  </a:lnTo>
                  <a:lnTo>
                    <a:pt x="103" y="25"/>
                  </a:lnTo>
                  <a:lnTo>
                    <a:pt x="104" y="28"/>
                  </a:lnTo>
                  <a:lnTo>
                    <a:pt x="107" y="33"/>
                  </a:lnTo>
                  <a:lnTo>
                    <a:pt x="108" y="39"/>
                  </a:lnTo>
                  <a:lnTo>
                    <a:pt x="109" y="44"/>
                  </a:lnTo>
                  <a:lnTo>
                    <a:pt x="109" y="49"/>
                  </a:lnTo>
                  <a:lnTo>
                    <a:pt x="109" y="52"/>
                  </a:lnTo>
                  <a:lnTo>
                    <a:pt x="109" y="54"/>
                  </a:lnTo>
                  <a:lnTo>
                    <a:pt x="108" y="55"/>
                  </a:lnTo>
                  <a:lnTo>
                    <a:pt x="108" y="57"/>
                  </a:lnTo>
                  <a:lnTo>
                    <a:pt x="107" y="58"/>
                  </a:lnTo>
                  <a:lnTo>
                    <a:pt x="104" y="59"/>
                  </a:lnTo>
                  <a:lnTo>
                    <a:pt x="102" y="59"/>
                  </a:lnTo>
                  <a:lnTo>
                    <a:pt x="99" y="59"/>
                  </a:lnTo>
                  <a:lnTo>
                    <a:pt x="98" y="59"/>
                  </a:lnTo>
                  <a:lnTo>
                    <a:pt x="95" y="58"/>
                  </a:lnTo>
                  <a:lnTo>
                    <a:pt x="93" y="57"/>
                  </a:lnTo>
                  <a:lnTo>
                    <a:pt x="89" y="55"/>
                  </a:lnTo>
                  <a:lnTo>
                    <a:pt x="85" y="54"/>
                  </a:lnTo>
                  <a:lnTo>
                    <a:pt x="80" y="52"/>
                  </a:lnTo>
                  <a:lnTo>
                    <a:pt x="75" y="48"/>
                  </a:lnTo>
                  <a:lnTo>
                    <a:pt x="69" y="45"/>
                  </a:lnTo>
                  <a:lnTo>
                    <a:pt x="62" y="40"/>
                  </a:lnTo>
                  <a:lnTo>
                    <a:pt x="55" y="37"/>
                  </a:lnTo>
                  <a:lnTo>
                    <a:pt x="47" y="31"/>
                  </a:lnTo>
                  <a:lnTo>
                    <a:pt x="40" y="26"/>
                  </a:lnTo>
                  <a:lnTo>
                    <a:pt x="31" y="20"/>
                  </a:lnTo>
                  <a:lnTo>
                    <a:pt x="21" y="15"/>
                  </a:lnTo>
                  <a:lnTo>
                    <a:pt x="11" y="7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6" y="0"/>
                  </a:lnTo>
                  <a:lnTo>
                    <a:pt x="36" y="0"/>
                  </a:lnTo>
                  <a:lnTo>
                    <a:pt x="46" y="0"/>
                  </a:lnTo>
                  <a:lnTo>
                    <a:pt x="55" y="1"/>
                  </a:lnTo>
                  <a:lnTo>
                    <a:pt x="64" y="4"/>
                  </a:lnTo>
                  <a:lnTo>
                    <a:pt x="70" y="5"/>
                  </a:lnTo>
                  <a:lnTo>
                    <a:pt x="76" y="7"/>
                  </a:lnTo>
                  <a:lnTo>
                    <a:pt x="76" y="7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472"/>
            <p:cNvSpPr/>
            <p:nvPr/>
          </p:nvSpPr>
          <p:spPr bwMode="auto">
            <a:xfrm>
              <a:off x="2676526" y="1428750"/>
              <a:ext cx="609600" cy="141288"/>
            </a:xfrm>
            <a:custGeom>
              <a:avLst/>
              <a:gdLst>
                <a:gd name="T0" fmla="*/ 369 w 384"/>
                <a:gd name="T1" fmla="*/ 25 h 89"/>
                <a:gd name="T2" fmla="*/ 380 w 384"/>
                <a:gd name="T3" fmla="*/ 34 h 89"/>
                <a:gd name="T4" fmla="*/ 384 w 384"/>
                <a:gd name="T5" fmla="*/ 39 h 89"/>
                <a:gd name="T6" fmla="*/ 383 w 384"/>
                <a:gd name="T7" fmla="*/ 44 h 89"/>
                <a:gd name="T8" fmla="*/ 375 w 384"/>
                <a:gd name="T9" fmla="*/ 47 h 89"/>
                <a:gd name="T10" fmla="*/ 361 w 384"/>
                <a:gd name="T11" fmla="*/ 51 h 89"/>
                <a:gd name="T12" fmla="*/ 346 w 384"/>
                <a:gd name="T13" fmla="*/ 57 h 89"/>
                <a:gd name="T14" fmla="*/ 331 w 384"/>
                <a:gd name="T15" fmla="*/ 67 h 89"/>
                <a:gd name="T16" fmla="*/ 316 w 384"/>
                <a:gd name="T17" fmla="*/ 80 h 89"/>
                <a:gd name="T18" fmla="*/ 306 w 384"/>
                <a:gd name="T19" fmla="*/ 87 h 89"/>
                <a:gd name="T20" fmla="*/ 301 w 384"/>
                <a:gd name="T21" fmla="*/ 89 h 89"/>
                <a:gd name="T22" fmla="*/ 299 w 384"/>
                <a:gd name="T23" fmla="*/ 83 h 89"/>
                <a:gd name="T24" fmla="*/ 301 w 384"/>
                <a:gd name="T25" fmla="*/ 72 h 89"/>
                <a:gd name="T26" fmla="*/ 306 w 384"/>
                <a:gd name="T27" fmla="*/ 56 h 89"/>
                <a:gd name="T28" fmla="*/ 308 w 384"/>
                <a:gd name="T29" fmla="*/ 43 h 89"/>
                <a:gd name="T30" fmla="*/ 309 w 384"/>
                <a:gd name="T31" fmla="*/ 35 h 89"/>
                <a:gd name="T32" fmla="*/ 307 w 384"/>
                <a:gd name="T33" fmla="*/ 34 h 89"/>
                <a:gd name="T34" fmla="*/ 301 w 384"/>
                <a:gd name="T35" fmla="*/ 33 h 89"/>
                <a:gd name="T36" fmla="*/ 292 w 384"/>
                <a:gd name="T37" fmla="*/ 34 h 89"/>
                <a:gd name="T38" fmla="*/ 278 w 384"/>
                <a:gd name="T39" fmla="*/ 37 h 89"/>
                <a:gd name="T40" fmla="*/ 261 w 384"/>
                <a:gd name="T41" fmla="*/ 39 h 89"/>
                <a:gd name="T42" fmla="*/ 234 w 384"/>
                <a:gd name="T43" fmla="*/ 44 h 89"/>
                <a:gd name="T44" fmla="*/ 187 w 384"/>
                <a:gd name="T45" fmla="*/ 53 h 89"/>
                <a:gd name="T46" fmla="*/ 136 w 384"/>
                <a:gd name="T47" fmla="*/ 61 h 89"/>
                <a:gd name="T48" fmla="*/ 101 w 384"/>
                <a:gd name="T49" fmla="*/ 67 h 89"/>
                <a:gd name="T50" fmla="*/ 79 w 384"/>
                <a:gd name="T51" fmla="*/ 72 h 89"/>
                <a:gd name="T52" fmla="*/ 60 w 384"/>
                <a:gd name="T53" fmla="*/ 75 h 89"/>
                <a:gd name="T54" fmla="*/ 47 w 384"/>
                <a:gd name="T55" fmla="*/ 77 h 89"/>
                <a:gd name="T56" fmla="*/ 35 w 384"/>
                <a:gd name="T57" fmla="*/ 78 h 89"/>
                <a:gd name="T58" fmla="*/ 25 w 384"/>
                <a:gd name="T59" fmla="*/ 78 h 89"/>
                <a:gd name="T60" fmla="*/ 14 w 384"/>
                <a:gd name="T61" fmla="*/ 75 h 89"/>
                <a:gd name="T62" fmla="*/ 4 w 384"/>
                <a:gd name="T63" fmla="*/ 66 h 89"/>
                <a:gd name="T64" fmla="*/ 0 w 384"/>
                <a:gd name="T65" fmla="*/ 59 h 89"/>
                <a:gd name="T66" fmla="*/ 0 w 384"/>
                <a:gd name="T67" fmla="*/ 56 h 89"/>
                <a:gd name="T68" fmla="*/ 5 w 384"/>
                <a:gd name="T69" fmla="*/ 54 h 89"/>
                <a:gd name="T70" fmla="*/ 14 w 384"/>
                <a:gd name="T71" fmla="*/ 53 h 89"/>
                <a:gd name="T72" fmla="*/ 26 w 384"/>
                <a:gd name="T73" fmla="*/ 52 h 89"/>
                <a:gd name="T74" fmla="*/ 52 w 384"/>
                <a:gd name="T75" fmla="*/ 52 h 89"/>
                <a:gd name="T76" fmla="*/ 65 w 384"/>
                <a:gd name="T77" fmla="*/ 51 h 89"/>
                <a:gd name="T78" fmla="*/ 87 w 384"/>
                <a:gd name="T79" fmla="*/ 48 h 89"/>
                <a:gd name="T80" fmla="*/ 119 w 384"/>
                <a:gd name="T81" fmla="*/ 42 h 89"/>
                <a:gd name="T82" fmla="*/ 158 w 384"/>
                <a:gd name="T83" fmla="*/ 34 h 89"/>
                <a:gd name="T84" fmla="*/ 199 w 384"/>
                <a:gd name="T85" fmla="*/ 28 h 89"/>
                <a:gd name="T86" fmla="*/ 244 w 384"/>
                <a:gd name="T87" fmla="*/ 20 h 89"/>
                <a:gd name="T88" fmla="*/ 263 w 384"/>
                <a:gd name="T89" fmla="*/ 18 h 89"/>
                <a:gd name="T90" fmla="*/ 278 w 384"/>
                <a:gd name="T91" fmla="*/ 15 h 89"/>
                <a:gd name="T92" fmla="*/ 289 w 384"/>
                <a:gd name="T93" fmla="*/ 11 h 89"/>
                <a:gd name="T94" fmla="*/ 297 w 384"/>
                <a:gd name="T95" fmla="*/ 9 h 89"/>
                <a:gd name="T96" fmla="*/ 306 w 384"/>
                <a:gd name="T97" fmla="*/ 4 h 89"/>
                <a:gd name="T98" fmla="*/ 321 w 384"/>
                <a:gd name="T99" fmla="*/ 0 h 89"/>
                <a:gd name="T100" fmla="*/ 330 w 384"/>
                <a:gd name="T101" fmla="*/ 3 h 89"/>
                <a:gd name="T102" fmla="*/ 345 w 384"/>
                <a:gd name="T103" fmla="*/ 9 h 89"/>
                <a:gd name="T104" fmla="*/ 356 w 384"/>
                <a:gd name="T105" fmla="*/ 1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84" h="89">
                  <a:moveTo>
                    <a:pt x="356" y="18"/>
                  </a:moveTo>
                  <a:lnTo>
                    <a:pt x="362" y="22"/>
                  </a:lnTo>
                  <a:lnTo>
                    <a:pt x="369" y="25"/>
                  </a:lnTo>
                  <a:lnTo>
                    <a:pt x="373" y="29"/>
                  </a:lnTo>
                  <a:lnTo>
                    <a:pt x="378" y="32"/>
                  </a:lnTo>
                  <a:lnTo>
                    <a:pt x="380" y="34"/>
                  </a:lnTo>
                  <a:lnTo>
                    <a:pt x="383" y="37"/>
                  </a:lnTo>
                  <a:lnTo>
                    <a:pt x="384" y="38"/>
                  </a:lnTo>
                  <a:lnTo>
                    <a:pt x="384" y="39"/>
                  </a:lnTo>
                  <a:lnTo>
                    <a:pt x="384" y="40"/>
                  </a:lnTo>
                  <a:lnTo>
                    <a:pt x="384" y="43"/>
                  </a:lnTo>
                  <a:lnTo>
                    <a:pt x="383" y="44"/>
                  </a:lnTo>
                  <a:lnTo>
                    <a:pt x="380" y="46"/>
                  </a:lnTo>
                  <a:lnTo>
                    <a:pt x="378" y="47"/>
                  </a:lnTo>
                  <a:lnTo>
                    <a:pt x="375" y="47"/>
                  </a:lnTo>
                  <a:lnTo>
                    <a:pt x="371" y="48"/>
                  </a:lnTo>
                  <a:lnTo>
                    <a:pt x="366" y="49"/>
                  </a:lnTo>
                  <a:lnTo>
                    <a:pt x="361" y="51"/>
                  </a:lnTo>
                  <a:lnTo>
                    <a:pt x="356" y="52"/>
                  </a:lnTo>
                  <a:lnTo>
                    <a:pt x="351" y="54"/>
                  </a:lnTo>
                  <a:lnTo>
                    <a:pt x="346" y="57"/>
                  </a:lnTo>
                  <a:lnTo>
                    <a:pt x="341" y="59"/>
                  </a:lnTo>
                  <a:lnTo>
                    <a:pt x="336" y="63"/>
                  </a:lnTo>
                  <a:lnTo>
                    <a:pt x="331" y="67"/>
                  </a:lnTo>
                  <a:lnTo>
                    <a:pt x="326" y="71"/>
                  </a:lnTo>
                  <a:lnTo>
                    <a:pt x="321" y="76"/>
                  </a:lnTo>
                  <a:lnTo>
                    <a:pt x="316" y="80"/>
                  </a:lnTo>
                  <a:lnTo>
                    <a:pt x="312" y="82"/>
                  </a:lnTo>
                  <a:lnTo>
                    <a:pt x="308" y="86"/>
                  </a:lnTo>
                  <a:lnTo>
                    <a:pt x="306" y="87"/>
                  </a:lnTo>
                  <a:lnTo>
                    <a:pt x="303" y="89"/>
                  </a:lnTo>
                  <a:lnTo>
                    <a:pt x="302" y="89"/>
                  </a:lnTo>
                  <a:lnTo>
                    <a:pt x="301" y="89"/>
                  </a:lnTo>
                  <a:lnTo>
                    <a:pt x="299" y="87"/>
                  </a:lnTo>
                  <a:lnTo>
                    <a:pt x="299" y="86"/>
                  </a:lnTo>
                  <a:lnTo>
                    <a:pt x="299" y="83"/>
                  </a:lnTo>
                  <a:lnTo>
                    <a:pt x="299" y="81"/>
                  </a:lnTo>
                  <a:lnTo>
                    <a:pt x="299" y="77"/>
                  </a:lnTo>
                  <a:lnTo>
                    <a:pt x="301" y="72"/>
                  </a:lnTo>
                  <a:lnTo>
                    <a:pt x="302" y="67"/>
                  </a:lnTo>
                  <a:lnTo>
                    <a:pt x="303" y="62"/>
                  </a:lnTo>
                  <a:lnTo>
                    <a:pt x="306" y="56"/>
                  </a:lnTo>
                  <a:lnTo>
                    <a:pt x="307" y="52"/>
                  </a:lnTo>
                  <a:lnTo>
                    <a:pt x="308" y="47"/>
                  </a:lnTo>
                  <a:lnTo>
                    <a:pt x="308" y="43"/>
                  </a:lnTo>
                  <a:lnTo>
                    <a:pt x="309" y="40"/>
                  </a:lnTo>
                  <a:lnTo>
                    <a:pt x="309" y="38"/>
                  </a:lnTo>
                  <a:lnTo>
                    <a:pt x="309" y="35"/>
                  </a:lnTo>
                  <a:lnTo>
                    <a:pt x="308" y="34"/>
                  </a:lnTo>
                  <a:lnTo>
                    <a:pt x="308" y="34"/>
                  </a:lnTo>
                  <a:lnTo>
                    <a:pt x="307" y="34"/>
                  </a:lnTo>
                  <a:lnTo>
                    <a:pt x="306" y="33"/>
                  </a:lnTo>
                  <a:lnTo>
                    <a:pt x="303" y="33"/>
                  </a:lnTo>
                  <a:lnTo>
                    <a:pt x="301" y="33"/>
                  </a:lnTo>
                  <a:lnTo>
                    <a:pt x="298" y="34"/>
                  </a:lnTo>
                  <a:lnTo>
                    <a:pt x="294" y="34"/>
                  </a:lnTo>
                  <a:lnTo>
                    <a:pt x="292" y="34"/>
                  </a:lnTo>
                  <a:lnTo>
                    <a:pt x="287" y="35"/>
                  </a:lnTo>
                  <a:lnTo>
                    <a:pt x="283" y="35"/>
                  </a:lnTo>
                  <a:lnTo>
                    <a:pt x="278" y="37"/>
                  </a:lnTo>
                  <a:lnTo>
                    <a:pt x="273" y="37"/>
                  </a:lnTo>
                  <a:lnTo>
                    <a:pt x="266" y="38"/>
                  </a:lnTo>
                  <a:lnTo>
                    <a:pt x="261" y="39"/>
                  </a:lnTo>
                  <a:lnTo>
                    <a:pt x="254" y="40"/>
                  </a:lnTo>
                  <a:lnTo>
                    <a:pt x="247" y="42"/>
                  </a:lnTo>
                  <a:lnTo>
                    <a:pt x="234" y="44"/>
                  </a:lnTo>
                  <a:lnTo>
                    <a:pt x="218" y="47"/>
                  </a:lnTo>
                  <a:lnTo>
                    <a:pt x="202" y="51"/>
                  </a:lnTo>
                  <a:lnTo>
                    <a:pt x="187" y="53"/>
                  </a:lnTo>
                  <a:lnTo>
                    <a:pt x="170" y="56"/>
                  </a:lnTo>
                  <a:lnTo>
                    <a:pt x="154" y="58"/>
                  </a:lnTo>
                  <a:lnTo>
                    <a:pt x="136" y="61"/>
                  </a:lnTo>
                  <a:lnTo>
                    <a:pt x="119" y="63"/>
                  </a:lnTo>
                  <a:lnTo>
                    <a:pt x="110" y="66"/>
                  </a:lnTo>
                  <a:lnTo>
                    <a:pt x="101" y="67"/>
                  </a:lnTo>
                  <a:lnTo>
                    <a:pt x="93" y="68"/>
                  </a:lnTo>
                  <a:lnTo>
                    <a:pt x="86" y="71"/>
                  </a:lnTo>
                  <a:lnTo>
                    <a:pt x="79" y="72"/>
                  </a:lnTo>
                  <a:lnTo>
                    <a:pt x="72" y="73"/>
                  </a:lnTo>
                  <a:lnTo>
                    <a:pt x="67" y="75"/>
                  </a:lnTo>
                  <a:lnTo>
                    <a:pt x="60" y="75"/>
                  </a:lnTo>
                  <a:lnTo>
                    <a:pt x="55" y="76"/>
                  </a:lnTo>
                  <a:lnTo>
                    <a:pt x="50" y="77"/>
                  </a:lnTo>
                  <a:lnTo>
                    <a:pt x="47" y="77"/>
                  </a:lnTo>
                  <a:lnTo>
                    <a:pt x="41" y="77"/>
                  </a:lnTo>
                  <a:lnTo>
                    <a:pt x="38" y="78"/>
                  </a:lnTo>
                  <a:lnTo>
                    <a:pt x="35" y="78"/>
                  </a:lnTo>
                  <a:lnTo>
                    <a:pt x="31" y="78"/>
                  </a:lnTo>
                  <a:lnTo>
                    <a:pt x="29" y="78"/>
                  </a:lnTo>
                  <a:lnTo>
                    <a:pt x="25" y="78"/>
                  </a:lnTo>
                  <a:lnTo>
                    <a:pt x="21" y="77"/>
                  </a:lnTo>
                  <a:lnTo>
                    <a:pt x="17" y="77"/>
                  </a:lnTo>
                  <a:lnTo>
                    <a:pt x="14" y="75"/>
                  </a:lnTo>
                  <a:lnTo>
                    <a:pt x="11" y="73"/>
                  </a:lnTo>
                  <a:lnTo>
                    <a:pt x="9" y="71"/>
                  </a:lnTo>
                  <a:lnTo>
                    <a:pt x="4" y="66"/>
                  </a:lnTo>
                  <a:lnTo>
                    <a:pt x="2" y="63"/>
                  </a:lnTo>
                  <a:lnTo>
                    <a:pt x="1" y="62"/>
                  </a:lnTo>
                  <a:lnTo>
                    <a:pt x="0" y="59"/>
                  </a:lnTo>
                  <a:lnTo>
                    <a:pt x="0" y="58"/>
                  </a:lnTo>
                  <a:lnTo>
                    <a:pt x="0" y="57"/>
                  </a:lnTo>
                  <a:lnTo>
                    <a:pt x="0" y="56"/>
                  </a:lnTo>
                  <a:lnTo>
                    <a:pt x="1" y="54"/>
                  </a:lnTo>
                  <a:lnTo>
                    <a:pt x="2" y="54"/>
                  </a:lnTo>
                  <a:lnTo>
                    <a:pt x="5" y="54"/>
                  </a:lnTo>
                  <a:lnTo>
                    <a:pt x="7" y="54"/>
                  </a:lnTo>
                  <a:lnTo>
                    <a:pt x="10" y="54"/>
                  </a:lnTo>
                  <a:lnTo>
                    <a:pt x="14" y="53"/>
                  </a:lnTo>
                  <a:lnTo>
                    <a:pt x="17" y="53"/>
                  </a:lnTo>
                  <a:lnTo>
                    <a:pt x="23" y="52"/>
                  </a:lnTo>
                  <a:lnTo>
                    <a:pt x="26" y="52"/>
                  </a:lnTo>
                  <a:lnTo>
                    <a:pt x="36" y="52"/>
                  </a:lnTo>
                  <a:lnTo>
                    <a:pt x="44" y="52"/>
                  </a:lnTo>
                  <a:lnTo>
                    <a:pt x="52" y="52"/>
                  </a:lnTo>
                  <a:lnTo>
                    <a:pt x="58" y="52"/>
                  </a:lnTo>
                  <a:lnTo>
                    <a:pt x="60" y="52"/>
                  </a:lnTo>
                  <a:lnTo>
                    <a:pt x="65" y="51"/>
                  </a:lnTo>
                  <a:lnTo>
                    <a:pt x="72" y="51"/>
                  </a:lnTo>
                  <a:lnTo>
                    <a:pt x="78" y="49"/>
                  </a:lnTo>
                  <a:lnTo>
                    <a:pt x="87" y="48"/>
                  </a:lnTo>
                  <a:lnTo>
                    <a:pt x="96" y="47"/>
                  </a:lnTo>
                  <a:lnTo>
                    <a:pt x="106" y="44"/>
                  </a:lnTo>
                  <a:lnTo>
                    <a:pt x="119" y="42"/>
                  </a:lnTo>
                  <a:lnTo>
                    <a:pt x="131" y="39"/>
                  </a:lnTo>
                  <a:lnTo>
                    <a:pt x="144" y="37"/>
                  </a:lnTo>
                  <a:lnTo>
                    <a:pt x="158" y="34"/>
                  </a:lnTo>
                  <a:lnTo>
                    <a:pt x="172" y="32"/>
                  </a:lnTo>
                  <a:lnTo>
                    <a:pt x="186" y="29"/>
                  </a:lnTo>
                  <a:lnTo>
                    <a:pt x="199" y="28"/>
                  </a:lnTo>
                  <a:lnTo>
                    <a:pt x="230" y="22"/>
                  </a:lnTo>
                  <a:lnTo>
                    <a:pt x="237" y="22"/>
                  </a:lnTo>
                  <a:lnTo>
                    <a:pt x="244" y="20"/>
                  </a:lnTo>
                  <a:lnTo>
                    <a:pt x="251" y="19"/>
                  </a:lnTo>
                  <a:lnTo>
                    <a:pt x="256" y="19"/>
                  </a:lnTo>
                  <a:lnTo>
                    <a:pt x="263" y="18"/>
                  </a:lnTo>
                  <a:lnTo>
                    <a:pt x="268" y="16"/>
                  </a:lnTo>
                  <a:lnTo>
                    <a:pt x="273" y="15"/>
                  </a:lnTo>
                  <a:lnTo>
                    <a:pt x="278" y="15"/>
                  </a:lnTo>
                  <a:lnTo>
                    <a:pt x="282" y="14"/>
                  </a:lnTo>
                  <a:lnTo>
                    <a:pt x="285" y="13"/>
                  </a:lnTo>
                  <a:lnTo>
                    <a:pt x="289" y="11"/>
                  </a:lnTo>
                  <a:lnTo>
                    <a:pt x="292" y="11"/>
                  </a:lnTo>
                  <a:lnTo>
                    <a:pt x="294" y="10"/>
                  </a:lnTo>
                  <a:lnTo>
                    <a:pt x="297" y="9"/>
                  </a:lnTo>
                  <a:lnTo>
                    <a:pt x="299" y="9"/>
                  </a:lnTo>
                  <a:lnTo>
                    <a:pt x="301" y="8"/>
                  </a:lnTo>
                  <a:lnTo>
                    <a:pt x="306" y="4"/>
                  </a:lnTo>
                  <a:lnTo>
                    <a:pt x="311" y="1"/>
                  </a:lnTo>
                  <a:lnTo>
                    <a:pt x="316" y="0"/>
                  </a:lnTo>
                  <a:lnTo>
                    <a:pt x="321" y="0"/>
                  </a:lnTo>
                  <a:lnTo>
                    <a:pt x="323" y="0"/>
                  </a:lnTo>
                  <a:lnTo>
                    <a:pt x="326" y="1"/>
                  </a:lnTo>
                  <a:lnTo>
                    <a:pt x="330" y="3"/>
                  </a:lnTo>
                  <a:lnTo>
                    <a:pt x="335" y="4"/>
                  </a:lnTo>
                  <a:lnTo>
                    <a:pt x="338" y="6"/>
                  </a:lnTo>
                  <a:lnTo>
                    <a:pt x="345" y="9"/>
                  </a:lnTo>
                  <a:lnTo>
                    <a:pt x="350" y="13"/>
                  </a:lnTo>
                  <a:lnTo>
                    <a:pt x="356" y="18"/>
                  </a:lnTo>
                  <a:lnTo>
                    <a:pt x="356" y="1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473"/>
            <p:cNvSpPr/>
            <p:nvPr/>
          </p:nvSpPr>
          <p:spPr bwMode="auto">
            <a:xfrm>
              <a:off x="2944813" y="1490663"/>
              <a:ext cx="60325" cy="293688"/>
            </a:xfrm>
            <a:custGeom>
              <a:avLst/>
              <a:gdLst>
                <a:gd name="T0" fmla="*/ 33 w 38"/>
                <a:gd name="T1" fmla="*/ 0 h 185"/>
                <a:gd name="T2" fmla="*/ 34 w 38"/>
                <a:gd name="T3" fmla="*/ 8 h 185"/>
                <a:gd name="T4" fmla="*/ 34 w 38"/>
                <a:gd name="T5" fmla="*/ 15 h 185"/>
                <a:gd name="T6" fmla="*/ 35 w 38"/>
                <a:gd name="T7" fmla="*/ 23 h 185"/>
                <a:gd name="T8" fmla="*/ 37 w 38"/>
                <a:gd name="T9" fmla="*/ 28 h 185"/>
                <a:gd name="T10" fmla="*/ 37 w 38"/>
                <a:gd name="T11" fmla="*/ 34 h 185"/>
                <a:gd name="T12" fmla="*/ 38 w 38"/>
                <a:gd name="T13" fmla="*/ 39 h 185"/>
                <a:gd name="T14" fmla="*/ 38 w 38"/>
                <a:gd name="T15" fmla="*/ 44 h 185"/>
                <a:gd name="T16" fmla="*/ 38 w 38"/>
                <a:gd name="T17" fmla="*/ 50 h 185"/>
                <a:gd name="T18" fmla="*/ 38 w 38"/>
                <a:gd name="T19" fmla="*/ 58 h 185"/>
                <a:gd name="T20" fmla="*/ 38 w 38"/>
                <a:gd name="T21" fmla="*/ 68 h 185"/>
                <a:gd name="T22" fmla="*/ 38 w 38"/>
                <a:gd name="T23" fmla="*/ 74 h 185"/>
                <a:gd name="T24" fmla="*/ 38 w 38"/>
                <a:gd name="T25" fmla="*/ 79 h 185"/>
                <a:gd name="T26" fmla="*/ 38 w 38"/>
                <a:gd name="T27" fmla="*/ 85 h 185"/>
                <a:gd name="T28" fmla="*/ 38 w 38"/>
                <a:gd name="T29" fmla="*/ 91 h 185"/>
                <a:gd name="T30" fmla="*/ 38 w 38"/>
                <a:gd name="T31" fmla="*/ 95 h 185"/>
                <a:gd name="T32" fmla="*/ 37 w 38"/>
                <a:gd name="T33" fmla="*/ 99 h 185"/>
                <a:gd name="T34" fmla="*/ 37 w 38"/>
                <a:gd name="T35" fmla="*/ 103 h 185"/>
                <a:gd name="T36" fmla="*/ 35 w 38"/>
                <a:gd name="T37" fmla="*/ 106 h 185"/>
                <a:gd name="T38" fmla="*/ 35 w 38"/>
                <a:gd name="T39" fmla="*/ 111 h 185"/>
                <a:gd name="T40" fmla="*/ 35 w 38"/>
                <a:gd name="T41" fmla="*/ 117 h 185"/>
                <a:gd name="T42" fmla="*/ 34 w 38"/>
                <a:gd name="T43" fmla="*/ 122 h 185"/>
                <a:gd name="T44" fmla="*/ 34 w 38"/>
                <a:gd name="T45" fmla="*/ 128 h 185"/>
                <a:gd name="T46" fmla="*/ 33 w 38"/>
                <a:gd name="T47" fmla="*/ 134 h 185"/>
                <a:gd name="T48" fmla="*/ 33 w 38"/>
                <a:gd name="T49" fmla="*/ 141 h 185"/>
                <a:gd name="T50" fmla="*/ 30 w 38"/>
                <a:gd name="T51" fmla="*/ 153 h 185"/>
                <a:gd name="T52" fmla="*/ 29 w 38"/>
                <a:gd name="T53" fmla="*/ 168 h 185"/>
                <a:gd name="T54" fmla="*/ 28 w 38"/>
                <a:gd name="T55" fmla="*/ 185 h 185"/>
                <a:gd name="T56" fmla="*/ 14 w 38"/>
                <a:gd name="T57" fmla="*/ 181 h 185"/>
                <a:gd name="T58" fmla="*/ 0 w 38"/>
                <a:gd name="T59" fmla="*/ 177 h 185"/>
                <a:gd name="T60" fmla="*/ 3 w 38"/>
                <a:gd name="T61" fmla="*/ 154 h 185"/>
                <a:gd name="T62" fmla="*/ 4 w 38"/>
                <a:gd name="T63" fmla="*/ 132 h 185"/>
                <a:gd name="T64" fmla="*/ 5 w 38"/>
                <a:gd name="T65" fmla="*/ 110 h 185"/>
                <a:gd name="T66" fmla="*/ 6 w 38"/>
                <a:gd name="T67" fmla="*/ 89 h 185"/>
                <a:gd name="T68" fmla="*/ 5 w 38"/>
                <a:gd name="T69" fmla="*/ 67 h 185"/>
                <a:gd name="T70" fmla="*/ 5 w 38"/>
                <a:gd name="T71" fmla="*/ 46 h 185"/>
                <a:gd name="T72" fmla="*/ 4 w 38"/>
                <a:gd name="T73" fmla="*/ 26 h 185"/>
                <a:gd name="T74" fmla="*/ 3 w 38"/>
                <a:gd name="T75" fmla="*/ 5 h 185"/>
                <a:gd name="T76" fmla="*/ 33 w 38"/>
                <a:gd name="T77" fmla="*/ 0 h 185"/>
                <a:gd name="T78" fmla="*/ 33 w 38"/>
                <a:gd name="T7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8" h="185">
                  <a:moveTo>
                    <a:pt x="33" y="0"/>
                  </a:moveTo>
                  <a:lnTo>
                    <a:pt x="34" y="8"/>
                  </a:lnTo>
                  <a:lnTo>
                    <a:pt x="34" y="15"/>
                  </a:lnTo>
                  <a:lnTo>
                    <a:pt x="35" y="23"/>
                  </a:lnTo>
                  <a:lnTo>
                    <a:pt x="37" y="28"/>
                  </a:lnTo>
                  <a:lnTo>
                    <a:pt x="37" y="34"/>
                  </a:lnTo>
                  <a:lnTo>
                    <a:pt x="38" y="39"/>
                  </a:lnTo>
                  <a:lnTo>
                    <a:pt x="38" y="44"/>
                  </a:lnTo>
                  <a:lnTo>
                    <a:pt x="38" y="50"/>
                  </a:lnTo>
                  <a:lnTo>
                    <a:pt x="38" y="58"/>
                  </a:lnTo>
                  <a:lnTo>
                    <a:pt x="38" y="68"/>
                  </a:lnTo>
                  <a:lnTo>
                    <a:pt x="38" y="74"/>
                  </a:lnTo>
                  <a:lnTo>
                    <a:pt x="38" y="79"/>
                  </a:lnTo>
                  <a:lnTo>
                    <a:pt x="38" y="85"/>
                  </a:lnTo>
                  <a:lnTo>
                    <a:pt x="38" y="91"/>
                  </a:lnTo>
                  <a:lnTo>
                    <a:pt x="38" y="95"/>
                  </a:lnTo>
                  <a:lnTo>
                    <a:pt x="37" y="99"/>
                  </a:lnTo>
                  <a:lnTo>
                    <a:pt x="37" y="103"/>
                  </a:lnTo>
                  <a:lnTo>
                    <a:pt x="35" y="106"/>
                  </a:lnTo>
                  <a:lnTo>
                    <a:pt x="35" y="111"/>
                  </a:lnTo>
                  <a:lnTo>
                    <a:pt x="35" y="117"/>
                  </a:lnTo>
                  <a:lnTo>
                    <a:pt x="34" y="122"/>
                  </a:lnTo>
                  <a:lnTo>
                    <a:pt x="34" y="128"/>
                  </a:lnTo>
                  <a:lnTo>
                    <a:pt x="33" y="134"/>
                  </a:lnTo>
                  <a:lnTo>
                    <a:pt x="33" y="141"/>
                  </a:lnTo>
                  <a:lnTo>
                    <a:pt x="30" y="153"/>
                  </a:lnTo>
                  <a:lnTo>
                    <a:pt x="29" y="168"/>
                  </a:lnTo>
                  <a:lnTo>
                    <a:pt x="28" y="185"/>
                  </a:lnTo>
                  <a:lnTo>
                    <a:pt x="14" y="181"/>
                  </a:lnTo>
                  <a:lnTo>
                    <a:pt x="0" y="177"/>
                  </a:lnTo>
                  <a:lnTo>
                    <a:pt x="3" y="154"/>
                  </a:lnTo>
                  <a:lnTo>
                    <a:pt x="4" y="132"/>
                  </a:lnTo>
                  <a:lnTo>
                    <a:pt x="5" y="110"/>
                  </a:lnTo>
                  <a:lnTo>
                    <a:pt x="6" y="89"/>
                  </a:lnTo>
                  <a:lnTo>
                    <a:pt x="5" y="67"/>
                  </a:lnTo>
                  <a:lnTo>
                    <a:pt x="5" y="46"/>
                  </a:lnTo>
                  <a:lnTo>
                    <a:pt x="4" y="26"/>
                  </a:lnTo>
                  <a:lnTo>
                    <a:pt x="3" y="5"/>
                  </a:lnTo>
                  <a:lnTo>
                    <a:pt x="33" y="0"/>
                  </a:lnTo>
                  <a:lnTo>
                    <a:pt x="33" y="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474"/>
            <p:cNvSpPr/>
            <p:nvPr/>
          </p:nvSpPr>
          <p:spPr bwMode="auto">
            <a:xfrm>
              <a:off x="2984501" y="1597025"/>
              <a:ext cx="180975" cy="69850"/>
            </a:xfrm>
            <a:custGeom>
              <a:avLst/>
              <a:gdLst>
                <a:gd name="T0" fmla="*/ 46 w 114"/>
                <a:gd name="T1" fmla="*/ 7 h 44"/>
                <a:gd name="T2" fmla="*/ 55 w 114"/>
                <a:gd name="T3" fmla="*/ 4 h 44"/>
                <a:gd name="T4" fmla="*/ 62 w 114"/>
                <a:gd name="T5" fmla="*/ 3 h 44"/>
                <a:gd name="T6" fmla="*/ 70 w 114"/>
                <a:gd name="T7" fmla="*/ 1 h 44"/>
                <a:gd name="T8" fmla="*/ 76 w 114"/>
                <a:gd name="T9" fmla="*/ 0 h 44"/>
                <a:gd name="T10" fmla="*/ 83 w 114"/>
                <a:gd name="T11" fmla="*/ 0 h 44"/>
                <a:gd name="T12" fmla="*/ 89 w 114"/>
                <a:gd name="T13" fmla="*/ 0 h 44"/>
                <a:gd name="T14" fmla="*/ 94 w 114"/>
                <a:gd name="T15" fmla="*/ 1 h 44"/>
                <a:gd name="T16" fmla="*/ 99 w 114"/>
                <a:gd name="T17" fmla="*/ 1 h 44"/>
                <a:gd name="T18" fmla="*/ 103 w 114"/>
                <a:gd name="T19" fmla="*/ 4 h 44"/>
                <a:gd name="T20" fmla="*/ 105 w 114"/>
                <a:gd name="T21" fmla="*/ 5 h 44"/>
                <a:gd name="T22" fmla="*/ 108 w 114"/>
                <a:gd name="T23" fmla="*/ 8 h 44"/>
                <a:gd name="T24" fmla="*/ 110 w 114"/>
                <a:gd name="T25" fmla="*/ 9 h 44"/>
                <a:gd name="T26" fmla="*/ 112 w 114"/>
                <a:gd name="T27" fmla="*/ 12 h 44"/>
                <a:gd name="T28" fmla="*/ 113 w 114"/>
                <a:gd name="T29" fmla="*/ 13 h 44"/>
                <a:gd name="T30" fmla="*/ 114 w 114"/>
                <a:gd name="T31" fmla="*/ 15 h 44"/>
                <a:gd name="T32" fmla="*/ 114 w 114"/>
                <a:gd name="T33" fmla="*/ 17 h 44"/>
                <a:gd name="T34" fmla="*/ 114 w 114"/>
                <a:gd name="T35" fmla="*/ 19 h 44"/>
                <a:gd name="T36" fmla="*/ 113 w 114"/>
                <a:gd name="T37" fmla="*/ 20 h 44"/>
                <a:gd name="T38" fmla="*/ 112 w 114"/>
                <a:gd name="T39" fmla="*/ 22 h 44"/>
                <a:gd name="T40" fmla="*/ 109 w 114"/>
                <a:gd name="T41" fmla="*/ 24 h 44"/>
                <a:gd name="T42" fmla="*/ 105 w 114"/>
                <a:gd name="T43" fmla="*/ 25 h 44"/>
                <a:gd name="T44" fmla="*/ 101 w 114"/>
                <a:gd name="T45" fmla="*/ 27 h 44"/>
                <a:gd name="T46" fmla="*/ 96 w 114"/>
                <a:gd name="T47" fmla="*/ 28 h 44"/>
                <a:gd name="T48" fmla="*/ 91 w 114"/>
                <a:gd name="T49" fmla="*/ 29 h 44"/>
                <a:gd name="T50" fmla="*/ 89 w 114"/>
                <a:gd name="T51" fmla="*/ 31 h 44"/>
                <a:gd name="T52" fmla="*/ 85 w 114"/>
                <a:gd name="T53" fmla="*/ 31 h 44"/>
                <a:gd name="T54" fmla="*/ 81 w 114"/>
                <a:gd name="T55" fmla="*/ 32 h 44"/>
                <a:gd name="T56" fmla="*/ 77 w 114"/>
                <a:gd name="T57" fmla="*/ 33 h 44"/>
                <a:gd name="T58" fmla="*/ 72 w 114"/>
                <a:gd name="T59" fmla="*/ 33 h 44"/>
                <a:gd name="T60" fmla="*/ 67 w 114"/>
                <a:gd name="T61" fmla="*/ 34 h 44"/>
                <a:gd name="T62" fmla="*/ 62 w 114"/>
                <a:gd name="T63" fmla="*/ 36 h 44"/>
                <a:gd name="T64" fmla="*/ 57 w 114"/>
                <a:gd name="T65" fmla="*/ 37 h 44"/>
                <a:gd name="T66" fmla="*/ 51 w 114"/>
                <a:gd name="T67" fmla="*/ 37 h 44"/>
                <a:gd name="T68" fmla="*/ 45 w 114"/>
                <a:gd name="T69" fmla="*/ 38 h 44"/>
                <a:gd name="T70" fmla="*/ 38 w 114"/>
                <a:gd name="T71" fmla="*/ 39 h 44"/>
                <a:gd name="T72" fmla="*/ 32 w 114"/>
                <a:gd name="T73" fmla="*/ 41 h 44"/>
                <a:gd name="T74" fmla="*/ 24 w 114"/>
                <a:gd name="T75" fmla="*/ 41 h 44"/>
                <a:gd name="T76" fmla="*/ 17 w 114"/>
                <a:gd name="T77" fmla="*/ 42 h 44"/>
                <a:gd name="T78" fmla="*/ 9 w 114"/>
                <a:gd name="T79" fmla="*/ 43 h 44"/>
                <a:gd name="T80" fmla="*/ 0 w 114"/>
                <a:gd name="T81" fmla="*/ 44 h 44"/>
                <a:gd name="T82" fmla="*/ 0 w 114"/>
                <a:gd name="T83" fmla="*/ 17 h 44"/>
                <a:gd name="T84" fmla="*/ 3 w 114"/>
                <a:gd name="T85" fmla="*/ 17 h 44"/>
                <a:gd name="T86" fmla="*/ 8 w 114"/>
                <a:gd name="T87" fmla="*/ 17 h 44"/>
                <a:gd name="T88" fmla="*/ 12 w 114"/>
                <a:gd name="T89" fmla="*/ 15 h 44"/>
                <a:gd name="T90" fmla="*/ 17 w 114"/>
                <a:gd name="T91" fmla="*/ 14 h 44"/>
                <a:gd name="T92" fmla="*/ 23 w 114"/>
                <a:gd name="T93" fmla="*/ 13 h 44"/>
                <a:gd name="T94" fmla="*/ 31 w 114"/>
                <a:gd name="T95" fmla="*/ 12 h 44"/>
                <a:gd name="T96" fmla="*/ 38 w 114"/>
                <a:gd name="T97" fmla="*/ 9 h 44"/>
                <a:gd name="T98" fmla="*/ 46 w 114"/>
                <a:gd name="T99" fmla="*/ 7 h 44"/>
                <a:gd name="T100" fmla="*/ 46 w 114"/>
                <a:gd name="T101" fmla="*/ 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4" h="44">
                  <a:moveTo>
                    <a:pt x="46" y="7"/>
                  </a:moveTo>
                  <a:lnTo>
                    <a:pt x="55" y="4"/>
                  </a:lnTo>
                  <a:lnTo>
                    <a:pt x="62" y="3"/>
                  </a:lnTo>
                  <a:lnTo>
                    <a:pt x="70" y="1"/>
                  </a:lnTo>
                  <a:lnTo>
                    <a:pt x="76" y="0"/>
                  </a:lnTo>
                  <a:lnTo>
                    <a:pt x="83" y="0"/>
                  </a:lnTo>
                  <a:lnTo>
                    <a:pt x="89" y="0"/>
                  </a:lnTo>
                  <a:lnTo>
                    <a:pt x="94" y="1"/>
                  </a:lnTo>
                  <a:lnTo>
                    <a:pt x="99" y="1"/>
                  </a:lnTo>
                  <a:lnTo>
                    <a:pt x="103" y="4"/>
                  </a:lnTo>
                  <a:lnTo>
                    <a:pt x="105" y="5"/>
                  </a:lnTo>
                  <a:lnTo>
                    <a:pt x="108" y="8"/>
                  </a:lnTo>
                  <a:lnTo>
                    <a:pt x="110" y="9"/>
                  </a:lnTo>
                  <a:lnTo>
                    <a:pt x="112" y="12"/>
                  </a:lnTo>
                  <a:lnTo>
                    <a:pt x="113" y="13"/>
                  </a:lnTo>
                  <a:lnTo>
                    <a:pt x="114" y="15"/>
                  </a:lnTo>
                  <a:lnTo>
                    <a:pt x="114" y="17"/>
                  </a:lnTo>
                  <a:lnTo>
                    <a:pt x="114" y="19"/>
                  </a:lnTo>
                  <a:lnTo>
                    <a:pt x="113" y="20"/>
                  </a:lnTo>
                  <a:lnTo>
                    <a:pt x="112" y="22"/>
                  </a:lnTo>
                  <a:lnTo>
                    <a:pt x="109" y="24"/>
                  </a:lnTo>
                  <a:lnTo>
                    <a:pt x="105" y="25"/>
                  </a:lnTo>
                  <a:lnTo>
                    <a:pt x="101" y="27"/>
                  </a:lnTo>
                  <a:lnTo>
                    <a:pt x="96" y="28"/>
                  </a:lnTo>
                  <a:lnTo>
                    <a:pt x="91" y="29"/>
                  </a:lnTo>
                  <a:lnTo>
                    <a:pt x="89" y="31"/>
                  </a:lnTo>
                  <a:lnTo>
                    <a:pt x="85" y="31"/>
                  </a:lnTo>
                  <a:lnTo>
                    <a:pt x="81" y="32"/>
                  </a:lnTo>
                  <a:lnTo>
                    <a:pt x="77" y="33"/>
                  </a:lnTo>
                  <a:lnTo>
                    <a:pt x="72" y="33"/>
                  </a:lnTo>
                  <a:lnTo>
                    <a:pt x="67" y="34"/>
                  </a:lnTo>
                  <a:lnTo>
                    <a:pt x="62" y="36"/>
                  </a:lnTo>
                  <a:lnTo>
                    <a:pt x="57" y="37"/>
                  </a:lnTo>
                  <a:lnTo>
                    <a:pt x="51" y="37"/>
                  </a:lnTo>
                  <a:lnTo>
                    <a:pt x="45" y="38"/>
                  </a:lnTo>
                  <a:lnTo>
                    <a:pt x="38" y="39"/>
                  </a:lnTo>
                  <a:lnTo>
                    <a:pt x="32" y="41"/>
                  </a:lnTo>
                  <a:lnTo>
                    <a:pt x="24" y="41"/>
                  </a:lnTo>
                  <a:lnTo>
                    <a:pt x="17" y="42"/>
                  </a:lnTo>
                  <a:lnTo>
                    <a:pt x="9" y="43"/>
                  </a:lnTo>
                  <a:lnTo>
                    <a:pt x="0" y="44"/>
                  </a:lnTo>
                  <a:lnTo>
                    <a:pt x="0" y="17"/>
                  </a:lnTo>
                  <a:lnTo>
                    <a:pt x="3" y="17"/>
                  </a:lnTo>
                  <a:lnTo>
                    <a:pt x="8" y="17"/>
                  </a:lnTo>
                  <a:lnTo>
                    <a:pt x="12" y="15"/>
                  </a:lnTo>
                  <a:lnTo>
                    <a:pt x="17" y="14"/>
                  </a:lnTo>
                  <a:lnTo>
                    <a:pt x="23" y="13"/>
                  </a:lnTo>
                  <a:lnTo>
                    <a:pt x="31" y="12"/>
                  </a:lnTo>
                  <a:lnTo>
                    <a:pt x="38" y="9"/>
                  </a:lnTo>
                  <a:lnTo>
                    <a:pt x="46" y="7"/>
                  </a:lnTo>
                  <a:lnTo>
                    <a:pt x="46" y="7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475"/>
            <p:cNvSpPr/>
            <p:nvPr/>
          </p:nvSpPr>
          <p:spPr bwMode="auto">
            <a:xfrm>
              <a:off x="2541588" y="1577975"/>
              <a:ext cx="311150" cy="300038"/>
            </a:xfrm>
            <a:custGeom>
              <a:avLst/>
              <a:gdLst>
                <a:gd name="T0" fmla="*/ 33 w 196"/>
                <a:gd name="T1" fmla="*/ 161 h 189"/>
                <a:gd name="T2" fmla="*/ 47 w 196"/>
                <a:gd name="T3" fmla="*/ 150 h 189"/>
                <a:gd name="T4" fmla="*/ 62 w 196"/>
                <a:gd name="T5" fmla="*/ 137 h 189"/>
                <a:gd name="T6" fmla="*/ 78 w 196"/>
                <a:gd name="T7" fmla="*/ 123 h 189"/>
                <a:gd name="T8" fmla="*/ 94 w 196"/>
                <a:gd name="T9" fmla="*/ 107 h 189"/>
                <a:gd name="T10" fmla="*/ 108 w 196"/>
                <a:gd name="T11" fmla="*/ 91 h 189"/>
                <a:gd name="T12" fmla="*/ 119 w 196"/>
                <a:gd name="T13" fmla="*/ 75 h 189"/>
                <a:gd name="T14" fmla="*/ 130 w 196"/>
                <a:gd name="T15" fmla="*/ 59 h 189"/>
                <a:gd name="T16" fmla="*/ 138 w 196"/>
                <a:gd name="T17" fmla="*/ 44 h 189"/>
                <a:gd name="T18" fmla="*/ 143 w 196"/>
                <a:gd name="T19" fmla="*/ 32 h 189"/>
                <a:gd name="T20" fmla="*/ 144 w 196"/>
                <a:gd name="T21" fmla="*/ 22 h 189"/>
                <a:gd name="T22" fmla="*/ 144 w 196"/>
                <a:gd name="T23" fmla="*/ 16 h 189"/>
                <a:gd name="T24" fmla="*/ 140 w 196"/>
                <a:gd name="T25" fmla="*/ 12 h 189"/>
                <a:gd name="T26" fmla="*/ 139 w 196"/>
                <a:gd name="T27" fmla="*/ 8 h 189"/>
                <a:gd name="T28" fmla="*/ 139 w 196"/>
                <a:gd name="T29" fmla="*/ 6 h 189"/>
                <a:gd name="T30" fmla="*/ 140 w 196"/>
                <a:gd name="T31" fmla="*/ 3 h 189"/>
                <a:gd name="T32" fmla="*/ 144 w 196"/>
                <a:gd name="T33" fmla="*/ 1 h 189"/>
                <a:gd name="T34" fmla="*/ 150 w 196"/>
                <a:gd name="T35" fmla="*/ 0 h 189"/>
                <a:gd name="T36" fmla="*/ 158 w 196"/>
                <a:gd name="T37" fmla="*/ 0 h 189"/>
                <a:gd name="T38" fmla="*/ 167 w 196"/>
                <a:gd name="T39" fmla="*/ 1 h 189"/>
                <a:gd name="T40" fmla="*/ 177 w 196"/>
                <a:gd name="T41" fmla="*/ 3 h 189"/>
                <a:gd name="T42" fmla="*/ 185 w 196"/>
                <a:gd name="T43" fmla="*/ 7 h 189"/>
                <a:gd name="T44" fmla="*/ 191 w 196"/>
                <a:gd name="T45" fmla="*/ 12 h 189"/>
                <a:gd name="T46" fmla="*/ 195 w 196"/>
                <a:gd name="T47" fmla="*/ 16 h 189"/>
                <a:gd name="T48" fmla="*/ 195 w 196"/>
                <a:gd name="T49" fmla="*/ 22 h 189"/>
                <a:gd name="T50" fmla="*/ 192 w 196"/>
                <a:gd name="T51" fmla="*/ 30 h 189"/>
                <a:gd name="T52" fmla="*/ 187 w 196"/>
                <a:gd name="T53" fmla="*/ 41 h 189"/>
                <a:gd name="T54" fmla="*/ 180 w 196"/>
                <a:gd name="T55" fmla="*/ 55 h 189"/>
                <a:gd name="T56" fmla="*/ 169 w 196"/>
                <a:gd name="T57" fmla="*/ 72 h 189"/>
                <a:gd name="T58" fmla="*/ 156 w 196"/>
                <a:gd name="T59" fmla="*/ 88 h 189"/>
                <a:gd name="T60" fmla="*/ 138 w 196"/>
                <a:gd name="T61" fmla="*/ 104 h 189"/>
                <a:gd name="T62" fmla="*/ 120 w 196"/>
                <a:gd name="T63" fmla="*/ 121 h 189"/>
                <a:gd name="T64" fmla="*/ 99 w 196"/>
                <a:gd name="T65" fmla="*/ 139 h 189"/>
                <a:gd name="T66" fmla="*/ 77 w 196"/>
                <a:gd name="T67" fmla="*/ 154 h 189"/>
                <a:gd name="T68" fmla="*/ 58 w 196"/>
                <a:gd name="T69" fmla="*/ 166 h 189"/>
                <a:gd name="T70" fmla="*/ 41 w 196"/>
                <a:gd name="T71" fmla="*/ 177 h 189"/>
                <a:gd name="T72" fmla="*/ 27 w 196"/>
                <a:gd name="T73" fmla="*/ 184 h 189"/>
                <a:gd name="T74" fmla="*/ 14 w 196"/>
                <a:gd name="T75" fmla="*/ 188 h 189"/>
                <a:gd name="T76" fmla="*/ 6 w 196"/>
                <a:gd name="T77" fmla="*/ 189 h 189"/>
                <a:gd name="T78" fmla="*/ 1 w 196"/>
                <a:gd name="T79" fmla="*/ 189 h 189"/>
                <a:gd name="T80" fmla="*/ 0 w 196"/>
                <a:gd name="T81" fmla="*/ 188 h 189"/>
                <a:gd name="T82" fmla="*/ 3 w 196"/>
                <a:gd name="T83" fmla="*/ 184 h 189"/>
                <a:gd name="T84" fmla="*/ 9 w 196"/>
                <a:gd name="T85" fmla="*/ 178 h 189"/>
                <a:gd name="T86" fmla="*/ 19 w 196"/>
                <a:gd name="T87" fmla="*/ 170 h 189"/>
                <a:gd name="T88" fmla="*/ 25 w 196"/>
                <a:gd name="T89" fmla="*/ 166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" h="189">
                  <a:moveTo>
                    <a:pt x="25" y="166"/>
                  </a:moveTo>
                  <a:lnTo>
                    <a:pt x="33" y="161"/>
                  </a:lnTo>
                  <a:lnTo>
                    <a:pt x="39" y="156"/>
                  </a:lnTo>
                  <a:lnTo>
                    <a:pt x="47" y="150"/>
                  </a:lnTo>
                  <a:lnTo>
                    <a:pt x="54" y="144"/>
                  </a:lnTo>
                  <a:lnTo>
                    <a:pt x="62" y="137"/>
                  </a:lnTo>
                  <a:lnTo>
                    <a:pt x="70" y="131"/>
                  </a:lnTo>
                  <a:lnTo>
                    <a:pt x="78" y="123"/>
                  </a:lnTo>
                  <a:lnTo>
                    <a:pt x="86" y="115"/>
                  </a:lnTo>
                  <a:lnTo>
                    <a:pt x="94" y="107"/>
                  </a:lnTo>
                  <a:lnTo>
                    <a:pt x="101" y="98"/>
                  </a:lnTo>
                  <a:lnTo>
                    <a:pt x="108" y="91"/>
                  </a:lnTo>
                  <a:lnTo>
                    <a:pt x="114" y="83"/>
                  </a:lnTo>
                  <a:lnTo>
                    <a:pt x="119" y="75"/>
                  </a:lnTo>
                  <a:lnTo>
                    <a:pt x="125" y="67"/>
                  </a:lnTo>
                  <a:lnTo>
                    <a:pt x="130" y="59"/>
                  </a:lnTo>
                  <a:lnTo>
                    <a:pt x="135" y="51"/>
                  </a:lnTo>
                  <a:lnTo>
                    <a:pt x="138" y="44"/>
                  </a:lnTo>
                  <a:lnTo>
                    <a:pt x="140" y="37"/>
                  </a:lnTo>
                  <a:lnTo>
                    <a:pt x="143" y="32"/>
                  </a:lnTo>
                  <a:lnTo>
                    <a:pt x="144" y="27"/>
                  </a:lnTo>
                  <a:lnTo>
                    <a:pt x="144" y="22"/>
                  </a:lnTo>
                  <a:lnTo>
                    <a:pt x="144" y="19"/>
                  </a:lnTo>
                  <a:lnTo>
                    <a:pt x="144" y="16"/>
                  </a:lnTo>
                  <a:lnTo>
                    <a:pt x="143" y="13"/>
                  </a:lnTo>
                  <a:lnTo>
                    <a:pt x="140" y="12"/>
                  </a:lnTo>
                  <a:lnTo>
                    <a:pt x="139" y="11"/>
                  </a:lnTo>
                  <a:lnTo>
                    <a:pt x="139" y="8"/>
                  </a:lnTo>
                  <a:lnTo>
                    <a:pt x="139" y="7"/>
                  </a:lnTo>
                  <a:lnTo>
                    <a:pt x="139" y="6"/>
                  </a:lnTo>
                  <a:lnTo>
                    <a:pt x="139" y="5"/>
                  </a:lnTo>
                  <a:lnTo>
                    <a:pt x="140" y="3"/>
                  </a:lnTo>
                  <a:lnTo>
                    <a:pt x="143" y="2"/>
                  </a:lnTo>
                  <a:lnTo>
                    <a:pt x="144" y="1"/>
                  </a:lnTo>
                  <a:lnTo>
                    <a:pt x="147" y="1"/>
                  </a:lnTo>
                  <a:lnTo>
                    <a:pt x="150" y="0"/>
                  </a:lnTo>
                  <a:lnTo>
                    <a:pt x="154" y="0"/>
                  </a:lnTo>
                  <a:lnTo>
                    <a:pt x="158" y="0"/>
                  </a:lnTo>
                  <a:lnTo>
                    <a:pt x="162" y="1"/>
                  </a:lnTo>
                  <a:lnTo>
                    <a:pt x="167" y="1"/>
                  </a:lnTo>
                  <a:lnTo>
                    <a:pt x="173" y="2"/>
                  </a:lnTo>
                  <a:lnTo>
                    <a:pt x="177" y="3"/>
                  </a:lnTo>
                  <a:lnTo>
                    <a:pt x="181" y="6"/>
                  </a:lnTo>
                  <a:lnTo>
                    <a:pt x="185" y="7"/>
                  </a:lnTo>
                  <a:lnTo>
                    <a:pt x="188" y="10"/>
                  </a:lnTo>
                  <a:lnTo>
                    <a:pt x="191" y="12"/>
                  </a:lnTo>
                  <a:lnTo>
                    <a:pt x="192" y="13"/>
                  </a:lnTo>
                  <a:lnTo>
                    <a:pt x="195" y="16"/>
                  </a:lnTo>
                  <a:lnTo>
                    <a:pt x="196" y="19"/>
                  </a:lnTo>
                  <a:lnTo>
                    <a:pt x="195" y="22"/>
                  </a:lnTo>
                  <a:lnTo>
                    <a:pt x="195" y="26"/>
                  </a:lnTo>
                  <a:lnTo>
                    <a:pt x="192" y="30"/>
                  </a:lnTo>
                  <a:lnTo>
                    <a:pt x="190" y="35"/>
                  </a:lnTo>
                  <a:lnTo>
                    <a:pt x="187" y="41"/>
                  </a:lnTo>
                  <a:lnTo>
                    <a:pt x="183" y="48"/>
                  </a:lnTo>
                  <a:lnTo>
                    <a:pt x="180" y="55"/>
                  </a:lnTo>
                  <a:lnTo>
                    <a:pt x="176" y="63"/>
                  </a:lnTo>
                  <a:lnTo>
                    <a:pt x="169" y="72"/>
                  </a:lnTo>
                  <a:lnTo>
                    <a:pt x="163" y="79"/>
                  </a:lnTo>
                  <a:lnTo>
                    <a:pt x="156" y="88"/>
                  </a:lnTo>
                  <a:lnTo>
                    <a:pt x="147" y="97"/>
                  </a:lnTo>
                  <a:lnTo>
                    <a:pt x="138" y="104"/>
                  </a:lnTo>
                  <a:lnTo>
                    <a:pt x="129" y="113"/>
                  </a:lnTo>
                  <a:lnTo>
                    <a:pt x="120" y="121"/>
                  </a:lnTo>
                  <a:lnTo>
                    <a:pt x="109" y="130"/>
                  </a:lnTo>
                  <a:lnTo>
                    <a:pt x="99" y="139"/>
                  </a:lnTo>
                  <a:lnTo>
                    <a:pt x="87" y="146"/>
                  </a:lnTo>
                  <a:lnTo>
                    <a:pt x="77" y="154"/>
                  </a:lnTo>
                  <a:lnTo>
                    <a:pt x="67" y="161"/>
                  </a:lnTo>
                  <a:lnTo>
                    <a:pt x="58" y="166"/>
                  </a:lnTo>
                  <a:lnTo>
                    <a:pt x="49" y="173"/>
                  </a:lnTo>
                  <a:lnTo>
                    <a:pt x="41" y="177"/>
                  </a:lnTo>
                  <a:lnTo>
                    <a:pt x="33" y="182"/>
                  </a:lnTo>
                  <a:lnTo>
                    <a:pt x="27" y="184"/>
                  </a:lnTo>
                  <a:lnTo>
                    <a:pt x="20" y="185"/>
                  </a:lnTo>
                  <a:lnTo>
                    <a:pt x="14" y="188"/>
                  </a:lnTo>
                  <a:lnTo>
                    <a:pt x="10" y="188"/>
                  </a:lnTo>
                  <a:lnTo>
                    <a:pt x="6" y="189"/>
                  </a:lnTo>
                  <a:lnTo>
                    <a:pt x="4" y="189"/>
                  </a:lnTo>
                  <a:lnTo>
                    <a:pt x="1" y="189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1" y="185"/>
                  </a:lnTo>
                  <a:lnTo>
                    <a:pt x="3" y="184"/>
                  </a:lnTo>
                  <a:lnTo>
                    <a:pt x="5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0"/>
                  </a:lnTo>
                  <a:lnTo>
                    <a:pt x="25" y="166"/>
                  </a:lnTo>
                  <a:lnTo>
                    <a:pt x="25" y="16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476"/>
            <p:cNvSpPr/>
            <p:nvPr/>
          </p:nvSpPr>
          <p:spPr bwMode="auto">
            <a:xfrm>
              <a:off x="2768601" y="1666875"/>
              <a:ext cx="715963" cy="261938"/>
            </a:xfrm>
            <a:custGeom>
              <a:avLst/>
              <a:gdLst>
                <a:gd name="T0" fmla="*/ 198 w 451"/>
                <a:gd name="T1" fmla="*/ 76 h 165"/>
                <a:gd name="T2" fmla="*/ 251 w 451"/>
                <a:gd name="T3" fmla="*/ 93 h 165"/>
                <a:gd name="T4" fmla="*/ 301 w 451"/>
                <a:gd name="T5" fmla="*/ 104 h 165"/>
                <a:gd name="T6" fmla="*/ 335 w 451"/>
                <a:gd name="T7" fmla="*/ 110 h 165"/>
                <a:gd name="T8" fmla="*/ 356 w 451"/>
                <a:gd name="T9" fmla="*/ 112 h 165"/>
                <a:gd name="T10" fmla="*/ 377 w 451"/>
                <a:gd name="T11" fmla="*/ 113 h 165"/>
                <a:gd name="T12" fmla="*/ 394 w 451"/>
                <a:gd name="T13" fmla="*/ 114 h 165"/>
                <a:gd name="T14" fmla="*/ 409 w 451"/>
                <a:gd name="T15" fmla="*/ 115 h 165"/>
                <a:gd name="T16" fmla="*/ 422 w 451"/>
                <a:gd name="T17" fmla="*/ 117 h 165"/>
                <a:gd name="T18" fmla="*/ 433 w 451"/>
                <a:gd name="T19" fmla="*/ 119 h 165"/>
                <a:gd name="T20" fmla="*/ 441 w 451"/>
                <a:gd name="T21" fmla="*/ 121 h 165"/>
                <a:gd name="T22" fmla="*/ 446 w 451"/>
                <a:gd name="T23" fmla="*/ 122 h 165"/>
                <a:gd name="T24" fmla="*/ 450 w 451"/>
                <a:gd name="T25" fmla="*/ 124 h 165"/>
                <a:gd name="T26" fmla="*/ 451 w 451"/>
                <a:gd name="T27" fmla="*/ 126 h 165"/>
                <a:gd name="T28" fmla="*/ 449 w 451"/>
                <a:gd name="T29" fmla="*/ 127 h 165"/>
                <a:gd name="T30" fmla="*/ 446 w 451"/>
                <a:gd name="T31" fmla="*/ 128 h 165"/>
                <a:gd name="T32" fmla="*/ 442 w 451"/>
                <a:gd name="T33" fmla="*/ 131 h 165"/>
                <a:gd name="T34" fmla="*/ 436 w 451"/>
                <a:gd name="T35" fmla="*/ 133 h 165"/>
                <a:gd name="T36" fmla="*/ 428 w 451"/>
                <a:gd name="T37" fmla="*/ 136 h 165"/>
                <a:gd name="T38" fmla="*/ 419 w 451"/>
                <a:gd name="T39" fmla="*/ 139 h 165"/>
                <a:gd name="T40" fmla="*/ 408 w 451"/>
                <a:gd name="T41" fmla="*/ 143 h 165"/>
                <a:gd name="T42" fmla="*/ 390 w 451"/>
                <a:gd name="T43" fmla="*/ 148 h 165"/>
                <a:gd name="T44" fmla="*/ 370 w 451"/>
                <a:gd name="T45" fmla="*/ 153 h 165"/>
                <a:gd name="T46" fmla="*/ 353 w 451"/>
                <a:gd name="T47" fmla="*/ 158 h 165"/>
                <a:gd name="T48" fmla="*/ 339 w 451"/>
                <a:gd name="T49" fmla="*/ 161 h 165"/>
                <a:gd name="T50" fmla="*/ 323 w 451"/>
                <a:gd name="T51" fmla="*/ 163 h 165"/>
                <a:gd name="T52" fmla="*/ 313 w 451"/>
                <a:gd name="T53" fmla="*/ 163 h 165"/>
                <a:gd name="T54" fmla="*/ 306 w 451"/>
                <a:gd name="T55" fmla="*/ 165 h 165"/>
                <a:gd name="T56" fmla="*/ 298 w 451"/>
                <a:gd name="T57" fmla="*/ 165 h 165"/>
                <a:gd name="T58" fmla="*/ 294 w 451"/>
                <a:gd name="T59" fmla="*/ 163 h 165"/>
                <a:gd name="T60" fmla="*/ 289 w 451"/>
                <a:gd name="T61" fmla="*/ 162 h 165"/>
                <a:gd name="T62" fmla="*/ 283 w 451"/>
                <a:gd name="T63" fmla="*/ 160 h 165"/>
                <a:gd name="T64" fmla="*/ 274 w 451"/>
                <a:gd name="T65" fmla="*/ 157 h 165"/>
                <a:gd name="T66" fmla="*/ 263 w 451"/>
                <a:gd name="T67" fmla="*/ 152 h 165"/>
                <a:gd name="T68" fmla="*/ 251 w 451"/>
                <a:gd name="T69" fmla="*/ 147 h 165"/>
                <a:gd name="T70" fmla="*/ 237 w 451"/>
                <a:gd name="T71" fmla="*/ 141 h 165"/>
                <a:gd name="T72" fmla="*/ 222 w 451"/>
                <a:gd name="T73" fmla="*/ 132 h 165"/>
                <a:gd name="T74" fmla="*/ 205 w 451"/>
                <a:gd name="T75" fmla="*/ 123 h 165"/>
                <a:gd name="T76" fmla="*/ 184 w 451"/>
                <a:gd name="T77" fmla="*/ 113 h 165"/>
                <a:gd name="T78" fmla="*/ 160 w 451"/>
                <a:gd name="T79" fmla="*/ 100 h 165"/>
                <a:gd name="T80" fmla="*/ 134 w 451"/>
                <a:gd name="T81" fmla="*/ 86 h 165"/>
                <a:gd name="T82" fmla="*/ 104 w 451"/>
                <a:gd name="T83" fmla="*/ 71 h 165"/>
                <a:gd name="T84" fmla="*/ 72 w 451"/>
                <a:gd name="T85" fmla="*/ 54 h 165"/>
                <a:gd name="T86" fmla="*/ 37 w 451"/>
                <a:gd name="T87" fmla="*/ 35 h 165"/>
                <a:gd name="T88" fmla="*/ 0 w 451"/>
                <a:gd name="T89" fmla="*/ 14 h 165"/>
                <a:gd name="T90" fmla="*/ 16 w 451"/>
                <a:gd name="T91" fmla="*/ 3 h 165"/>
                <a:gd name="T92" fmla="*/ 30 w 451"/>
                <a:gd name="T93" fmla="*/ 11 h 165"/>
                <a:gd name="T94" fmla="*/ 47 w 451"/>
                <a:gd name="T95" fmla="*/ 17 h 165"/>
                <a:gd name="T96" fmla="*/ 66 w 451"/>
                <a:gd name="T97" fmla="*/ 26 h 165"/>
                <a:gd name="T98" fmla="*/ 86 w 451"/>
                <a:gd name="T99" fmla="*/ 33 h 165"/>
                <a:gd name="T100" fmla="*/ 109 w 451"/>
                <a:gd name="T101" fmla="*/ 42 h 165"/>
                <a:gd name="T102" fmla="*/ 133 w 451"/>
                <a:gd name="T103" fmla="*/ 51 h 165"/>
                <a:gd name="T104" fmla="*/ 158 w 451"/>
                <a:gd name="T105" fmla="*/ 61 h 165"/>
                <a:gd name="T106" fmla="*/ 172 w 451"/>
                <a:gd name="T107" fmla="*/ 6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51" h="165">
                  <a:moveTo>
                    <a:pt x="172" y="66"/>
                  </a:moveTo>
                  <a:lnTo>
                    <a:pt x="198" y="76"/>
                  </a:lnTo>
                  <a:lnTo>
                    <a:pt x="225" y="85"/>
                  </a:lnTo>
                  <a:lnTo>
                    <a:pt x="251" y="93"/>
                  </a:lnTo>
                  <a:lnTo>
                    <a:pt x="275" y="99"/>
                  </a:lnTo>
                  <a:lnTo>
                    <a:pt x="301" y="104"/>
                  </a:lnTo>
                  <a:lnTo>
                    <a:pt x="323" y="108"/>
                  </a:lnTo>
                  <a:lnTo>
                    <a:pt x="335" y="110"/>
                  </a:lnTo>
                  <a:lnTo>
                    <a:pt x="346" y="112"/>
                  </a:lnTo>
                  <a:lnTo>
                    <a:pt x="356" y="112"/>
                  </a:lnTo>
                  <a:lnTo>
                    <a:pt x="366" y="113"/>
                  </a:lnTo>
                  <a:lnTo>
                    <a:pt x="377" y="113"/>
                  </a:lnTo>
                  <a:lnTo>
                    <a:pt x="385" y="114"/>
                  </a:lnTo>
                  <a:lnTo>
                    <a:pt x="394" y="114"/>
                  </a:lnTo>
                  <a:lnTo>
                    <a:pt x="402" y="115"/>
                  </a:lnTo>
                  <a:lnTo>
                    <a:pt x="409" y="115"/>
                  </a:lnTo>
                  <a:lnTo>
                    <a:pt x="416" y="117"/>
                  </a:lnTo>
                  <a:lnTo>
                    <a:pt x="422" y="117"/>
                  </a:lnTo>
                  <a:lnTo>
                    <a:pt x="428" y="118"/>
                  </a:lnTo>
                  <a:lnTo>
                    <a:pt x="433" y="119"/>
                  </a:lnTo>
                  <a:lnTo>
                    <a:pt x="437" y="119"/>
                  </a:lnTo>
                  <a:lnTo>
                    <a:pt x="441" y="121"/>
                  </a:lnTo>
                  <a:lnTo>
                    <a:pt x="443" y="122"/>
                  </a:lnTo>
                  <a:lnTo>
                    <a:pt x="446" y="122"/>
                  </a:lnTo>
                  <a:lnTo>
                    <a:pt x="449" y="123"/>
                  </a:lnTo>
                  <a:lnTo>
                    <a:pt x="450" y="124"/>
                  </a:lnTo>
                  <a:lnTo>
                    <a:pt x="451" y="126"/>
                  </a:lnTo>
                  <a:lnTo>
                    <a:pt x="451" y="126"/>
                  </a:lnTo>
                  <a:lnTo>
                    <a:pt x="450" y="126"/>
                  </a:lnTo>
                  <a:lnTo>
                    <a:pt x="449" y="127"/>
                  </a:lnTo>
                  <a:lnTo>
                    <a:pt x="447" y="128"/>
                  </a:lnTo>
                  <a:lnTo>
                    <a:pt x="446" y="128"/>
                  </a:lnTo>
                  <a:lnTo>
                    <a:pt x="443" y="129"/>
                  </a:lnTo>
                  <a:lnTo>
                    <a:pt x="442" y="131"/>
                  </a:lnTo>
                  <a:lnTo>
                    <a:pt x="438" y="132"/>
                  </a:lnTo>
                  <a:lnTo>
                    <a:pt x="436" y="133"/>
                  </a:lnTo>
                  <a:lnTo>
                    <a:pt x="432" y="134"/>
                  </a:lnTo>
                  <a:lnTo>
                    <a:pt x="428" y="136"/>
                  </a:lnTo>
                  <a:lnTo>
                    <a:pt x="423" y="138"/>
                  </a:lnTo>
                  <a:lnTo>
                    <a:pt x="419" y="139"/>
                  </a:lnTo>
                  <a:lnTo>
                    <a:pt x="414" y="141"/>
                  </a:lnTo>
                  <a:lnTo>
                    <a:pt x="408" y="143"/>
                  </a:lnTo>
                  <a:lnTo>
                    <a:pt x="403" y="145"/>
                  </a:lnTo>
                  <a:lnTo>
                    <a:pt x="390" y="148"/>
                  </a:lnTo>
                  <a:lnTo>
                    <a:pt x="380" y="151"/>
                  </a:lnTo>
                  <a:lnTo>
                    <a:pt x="370" y="153"/>
                  </a:lnTo>
                  <a:lnTo>
                    <a:pt x="360" y="156"/>
                  </a:lnTo>
                  <a:lnTo>
                    <a:pt x="353" y="158"/>
                  </a:lnTo>
                  <a:lnTo>
                    <a:pt x="345" y="160"/>
                  </a:lnTo>
                  <a:lnTo>
                    <a:pt x="339" y="161"/>
                  </a:lnTo>
                  <a:lnTo>
                    <a:pt x="334" y="162"/>
                  </a:lnTo>
                  <a:lnTo>
                    <a:pt x="323" y="163"/>
                  </a:lnTo>
                  <a:lnTo>
                    <a:pt x="318" y="163"/>
                  </a:lnTo>
                  <a:lnTo>
                    <a:pt x="313" y="163"/>
                  </a:lnTo>
                  <a:lnTo>
                    <a:pt x="310" y="165"/>
                  </a:lnTo>
                  <a:lnTo>
                    <a:pt x="306" y="165"/>
                  </a:lnTo>
                  <a:lnTo>
                    <a:pt x="302" y="165"/>
                  </a:lnTo>
                  <a:lnTo>
                    <a:pt x="298" y="165"/>
                  </a:lnTo>
                  <a:lnTo>
                    <a:pt x="297" y="165"/>
                  </a:lnTo>
                  <a:lnTo>
                    <a:pt x="294" y="163"/>
                  </a:lnTo>
                  <a:lnTo>
                    <a:pt x="292" y="163"/>
                  </a:lnTo>
                  <a:lnTo>
                    <a:pt x="289" y="162"/>
                  </a:lnTo>
                  <a:lnTo>
                    <a:pt x="286" y="161"/>
                  </a:lnTo>
                  <a:lnTo>
                    <a:pt x="283" y="160"/>
                  </a:lnTo>
                  <a:lnTo>
                    <a:pt x="278" y="158"/>
                  </a:lnTo>
                  <a:lnTo>
                    <a:pt x="274" y="157"/>
                  </a:lnTo>
                  <a:lnTo>
                    <a:pt x="269" y="155"/>
                  </a:lnTo>
                  <a:lnTo>
                    <a:pt x="263" y="152"/>
                  </a:lnTo>
                  <a:lnTo>
                    <a:pt x="258" y="150"/>
                  </a:lnTo>
                  <a:lnTo>
                    <a:pt x="251" y="147"/>
                  </a:lnTo>
                  <a:lnTo>
                    <a:pt x="245" y="143"/>
                  </a:lnTo>
                  <a:lnTo>
                    <a:pt x="237" y="141"/>
                  </a:lnTo>
                  <a:lnTo>
                    <a:pt x="230" y="137"/>
                  </a:lnTo>
                  <a:lnTo>
                    <a:pt x="222" y="132"/>
                  </a:lnTo>
                  <a:lnTo>
                    <a:pt x="213" y="128"/>
                  </a:lnTo>
                  <a:lnTo>
                    <a:pt x="205" y="123"/>
                  </a:lnTo>
                  <a:lnTo>
                    <a:pt x="195" y="118"/>
                  </a:lnTo>
                  <a:lnTo>
                    <a:pt x="184" y="113"/>
                  </a:lnTo>
                  <a:lnTo>
                    <a:pt x="173" y="107"/>
                  </a:lnTo>
                  <a:lnTo>
                    <a:pt x="160" y="100"/>
                  </a:lnTo>
                  <a:lnTo>
                    <a:pt x="148" y="94"/>
                  </a:lnTo>
                  <a:lnTo>
                    <a:pt x="134" y="86"/>
                  </a:lnTo>
                  <a:lnTo>
                    <a:pt x="119" y="79"/>
                  </a:lnTo>
                  <a:lnTo>
                    <a:pt x="104" y="71"/>
                  </a:lnTo>
                  <a:lnTo>
                    <a:pt x="88" y="62"/>
                  </a:lnTo>
                  <a:lnTo>
                    <a:pt x="72" y="54"/>
                  </a:lnTo>
                  <a:lnTo>
                    <a:pt x="54" y="45"/>
                  </a:lnTo>
                  <a:lnTo>
                    <a:pt x="37" y="35"/>
                  </a:lnTo>
                  <a:lnTo>
                    <a:pt x="19" y="24"/>
                  </a:lnTo>
                  <a:lnTo>
                    <a:pt x="0" y="14"/>
                  </a:lnTo>
                  <a:lnTo>
                    <a:pt x="10" y="0"/>
                  </a:lnTo>
                  <a:lnTo>
                    <a:pt x="16" y="3"/>
                  </a:lnTo>
                  <a:lnTo>
                    <a:pt x="23" y="7"/>
                  </a:lnTo>
                  <a:lnTo>
                    <a:pt x="30" y="11"/>
                  </a:lnTo>
                  <a:lnTo>
                    <a:pt x="38" y="13"/>
                  </a:lnTo>
                  <a:lnTo>
                    <a:pt x="47" y="17"/>
                  </a:lnTo>
                  <a:lnTo>
                    <a:pt x="56" y="21"/>
                  </a:lnTo>
                  <a:lnTo>
                    <a:pt x="66" y="26"/>
                  </a:lnTo>
                  <a:lnTo>
                    <a:pt x="76" y="30"/>
                  </a:lnTo>
                  <a:lnTo>
                    <a:pt x="86" y="33"/>
                  </a:lnTo>
                  <a:lnTo>
                    <a:pt x="97" y="37"/>
                  </a:lnTo>
                  <a:lnTo>
                    <a:pt x="109" y="42"/>
                  </a:lnTo>
                  <a:lnTo>
                    <a:pt x="120" y="47"/>
                  </a:lnTo>
                  <a:lnTo>
                    <a:pt x="133" y="51"/>
                  </a:lnTo>
                  <a:lnTo>
                    <a:pt x="145" y="56"/>
                  </a:lnTo>
                  <a:lnTo>
                    <a:pt x="158" y="61"/>
                  </a:lnTo>
                  <a:lnTo>
                    <a:pt x="172" y="66"/>
                  </a:lnTo>
                  <a:lnTo>
                    <a:pt x="172" y="6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3" name="Freeform 464"/>
          <p:cNvSpPr/>
          <p:nvPr/>
        </p:nvSpPr>
        <p:spPr bwMode="auto">
          <a:xfrm>
            <a:off x="1542836" y="2507918"/>
            <a:ext cx="602157" cy="147404"/>
          </a:xfrm>
          <a:custGeom>
            <a:avLst/>
            <a:gdLst>
              <a:gd name="T0" fmla="*/ 98 w 192"/>
              <a:gd name="T1" fmla="*/ 13 h 47"/>
              <a:gd name="T2" fmla="*/ 111 w 192"/>
              <a:gd name="T3" fmla="*/ 9 h 47"/>
              <a:gd name="T4" fmla="*/ 125 w 192"/>
              <a:gd name="T5" fmla="*/ 7 h 47"/>
              <a:gd name="T6" fmla="*/ 137 w 192"/>
              <a:gd name="T7" fmla="*/ 4 h 47"/>
              <a:gd name="T8" fmla="*/ 147 w 192"/>
              <a:gd name="T9" fmla="*/ 3 h 47"/>
              <a:gd name="T10" fmla="*/ 156 w 192"/>
              <a:gd name="T11" fmla="*/ 2 h 47"/>
              <a:gd name="T12" fmla="*/ 163 w 192"/>
              <a:gd name="T13" fmla="*/ 0 h 47"/>
              <a:gd name="T14" fmla="*/ 168 w 192"/>
              <a:gd name="T15" fmla="*/ 0 h 47"/>
              <a:gd name="T16" fmla="*/ 176 w 192"/>
              <a:gd name="T17" fmla="*/ 0 h 47"/>
              <a:gd name="T18" fmla="*/ 186 w 192"/>
              <a:gd name="T19" fmla="*/ 3 h 47"/>
              <a:gd name="T20" fmla="*/ 192 w 192"/>
              <a:gd name="T21" fmla="*/ 8 h 47"/>
              <a:gd name="T22" fmla="*/ 192 w 192"/>
              <a:gd name="T23" fmla="*/ 15 h 47"/>
              <a:gd name="T24" fmla="*/ 189 w 192"/>
              <a:gd name="T25" fmla="*/ 22 h 47"/>
              <a:gd name="T26" fmla="*/ 184 w 192"/>
              <a:gd name="T27" fmla="*/ 24 h 47"/>
              <a:gd name="T28" fmla="*/ 176 w 192"/>
              <a:gd name="T29" fmla="*/ 27 h 47"/>
              <a:gd name="T30" fmla="*/ 163 w 192"/>
              <a:gd name="T31" fmla="*/ 29 h 47"/>
              <a:gd name="T32" fmla="*/ 151 w 192"/>
              <a:gd name="T33" fmla="*/ 32 h 47"/>
              <a:gd name="T34" fmla="*/ 134 w 192"/>
              <a:gd name="T35" fmla="*/ 33 h 47"/>
              <a:gd name="T36" fmla="*/ 114 w 192"/>
              <a:gd name="T37" fmla="*/ 37 h 47"/>
              <a:gd name="T38" fmla="*/ 90 w 192"/>
              <a:gd name="T39" fmla="*/ 42 h 47"/>
              <a:gd name="T40" fmla="*/ 76 w 192"/>
              <a:gd name="T41" fmla="*/ 45 h 47"/>
              <a:gd name="T42" fmla="*/ 63 w 192"/>
              <a:gd name="T43" fmla="*/ 46 h 47"/>
              <a:gd name="T44" fmla="*/ 53 w 192"/>
              <a:gd name="T45" fmla="*/ 47 h 47"/>
              <a:gd name="T46" fmla="*/ 43 w 192"/>
              <a:gd name="T47" fmla="*/ 47 h 47"/>
              <a:gd name="T48" fmla="*/ 36 w 192"/>
              <a:gd name="T49" fmla="*/ 47 h 47"/>
              <a:gd name="T50" fmla="*/ 28 w 192"/>
              <a:gd name="T51" fmla="*/ 47 h 47"/>
              <a:gd name="T52" fmla="*/ 18 w 192"/>
              <a:gd name="T53" fmla="*/ 45 h 47"/>
              <a:gd name="T54" fmla="*/ 10 w 192"/>
              <a:gd name="T55" fmla="*/ 42 h 47"/>
              <a:gd name="T56" fmla="*/ 5 w 192"/>
              <a:gd name="T57" fmla="*/ 40 h 47"/>
              <a:gd name="T58" fmla="*/ 2 w 192"/>
              <a:gd name="T59" fmla="*/ 37 h 47"/>
              <a:gd name="T60" fmla="*/ 0 w 192"/>
              <a:gd name="T61" fmla="*/ 34 h 47"/>
              <a:gd name="T62" fmla="*/ 2 w 192"/>
              <a:gd name="T63" fmla="*/ 32 h 47"/>
              <a:gd name="T64" fmla="*/ 4 w 192"/>
              <a:gd name="T65" fmla="*/ 31 h 47"/>
              <a:gd name="T66" fmla="*/ 8 w 192"/>
              <a:gd name="T67" fmla="*/ 29 h 47"/>
              <a:gd name="T68" fmla="*/ 15 w 192"/>
              <a:gd name="T69" fmla="*/ 27 h 47"/>
              <a:gd name="T70" fmla="*/ 19 w 192"/>
              <a:gd name="T71" fmla="*/ 27 h 47"/>
              <a:gd name="T72" fmla="*/ 26 w 192"/>
              <a:gd name="T73" fmla="*/ 26 h 47"/>
              <a:gd name="T74" fmla="*/ 33 w 192"/>
              <a:gd name="T75" fmla="*/ 24 h 47"/>
              <a:gd name="T76" fmla="*/ 43 w 192"/>
              <a:gd name="T77" fmla="*/ 23 h 47"/>
              <a:gd name="T78" fmla="*/ 55 w 192"/>
              <a:gd name="T79" fmla="*/ 21 h 47"/>
              <a:gd name="T80" fmla="*/ 67 w 192"/>
              <a:gd name="T81" fmla="*/ 18 h 47"/>
              <a:gd name="T82" fmla="*/ 81 w 192"/>
              <a:gd name="T83" fmla="*/ 15 h 47"/>
              <a:gd name="T84" fmla="*/ 90 w 192"/>
              <a:gd name="T85" fmla="*/ 14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" h="47">
                <a:moveTo>
                  <a:pt x="90" y="14"/>
                </a:moveTo>
                <a:lnTo>
                  <a:pt x="98" y="13"/>
                </a:lnTo>
                <a:lnTo>
                  <a:pt x="105" y="10"/>
                </a:lnTo>
                <a:lnTo>
                  <a:pt x="111" y="9"/>
                </a:lnTo>
                <a:lnTo>
                  <a:pt x="119" y="8"/>
                </a:lnTo>
                <a:lnTo>
                  <a:pt x="125" y="7"/>
                </a:lnTo>
                <a:lnTo>
                  <a:pt x="132" y="5"/>
                </a:lnTo>
                <a:lnTo>
                  <a:pt x="137" y="4"/>
                </a:lnTo>
                <a:lnTo>
                  <a:pt x="142" y="3"/>
                </a:lnTo>
                <a:lnTo>
                  <a:pt x="147" y="3"/>
                </a:lnTo>
                <a:lnTo>
                  <a:pt x="152" y="2"/>
                </a:lnTo>
                <a:lnTo>
                  <a:pt x="156" y="2"/>
                </a:lnTo>
                <a:lnTo>
                  <a:pt x="160" y="0"/>
                </a:lnTo>
                <a:lnTo>
                  <a:pt x="163" y="0"/>
                </a:lnTo>
                <a:lnTo>
                  <a:pt x="166" y="0"/>
                </a:lnTo>
                <a:lnTo>
                  <a:pt x="168" y="0"/>
                </a:lnTo>
                <a:lnTo>
                  <a:pt x="171" y="0"/>
                </a:lnTo>
                <a:lnTo>
                  <a:pt x="176" y="0"/>
                </a:lnTo>
                <a:lnTo>
                  <a:pt x="182" y="2"/>
                </a:lnTo>
                <a:lnTo>
                  <a:pt x="186" y="3"/>
                </a:lnTo>
                <a:lnTo>
                  <a:pt x="191" y="5"/>
                </a:lnTo>
                <a:lnTo>
                  <a:pt x="192" y="8"/>
                </a:lnTo>
                <a:lnTo>
                  <a:pt x="192" y="12"/>
                </a:lnTo>
                <a:lnTo>
                  <a:pt x="192" y="15"/>
                </a:lnTo>
                <a:lnTo>
                  <a:pt x="191" y="19"/>
                </a:lnTo>
                <a:lnTo>
                  <a:pt x="189" y="22"/>
                </a:lnTo>
                <a:lnTo>
                  <a:pt x="186" y="23"/>
                </a:lnTo>
                <a:lnTo>
                  <a:pt x="184" y="24"/>
                </a:lnTo>
                <a:lnTo>
                  <a:pt x="180" y="26"/>
                </a:lnTo>
                <a:lnTo>
                  <a:pt x="176" y="27"/>
                </a:lnTo>
                <a:lnTo>
                  <a:pt x="172" y="27"/>
                </a:lnTo>
                <a:lnTo>
                  <a:pt x="163" y="29"/>
                </a:lnTo>
                <a:lnTo>
                  <a:pt x="158" y="31"/>
                </a:lnTo>
                <a:lnTo>
                  <a:pt x="151" y="32"/>
                </a:lnTo>
                <a:lnTo>
                  <a:pt x="143" y="32"/>
                </a:lnTo>
                <a:lnTo>
                  <a:pt x="134" y="33"/>
                </a:lnTo>
                <a:lnTo>
                  <a:pt x="125" y="36"/>
                </a:lnTo>
                <a:lnTo>
                  <a:pt x="114" y="37"/>
                </a:lnTo>
                <a:lnTo>
                  <a:pt x="103" y="40"/>
                </a:lnTo>
                <a:lnTo>
                  <a:pt x="90" y="42"/>
                </a:lnTo>
                <a:lnTo>
                  <a:pt x="82" y="43"/>
                </a:lnTo>
                <a:lnTo>
                  <a:pt x="76" y="45"/>
                </a:lnTo>
                <a:lnTo>
                  <a:pt x="70" y="45"/>
                </a:lnTo>
                <a:lnTo>
                  <a:pt x="63" y="46"/>
                </a:lnTo>
                <a:lnTo>
                  <a:pt x="58" y="47"/>
                </a:lnTo>
                <a:lnTo>
                  <a:pt x="53" y="47"/>
                </a:lnTo>
                <a:lnTo>
                  <a:pt x="48" y="47"/>
                </a:lnTo>
                <a:lnTo>
                  <a:pt x="43" y="47"/>
                </a:lnTo>
                <a:lnTo>
                  <a:pt x="39" y="47"/>
                </a:lnTo>
                <a:lnTo>
                  <a:pt x="36" y="47"/>
                </a:lnTo>
                <a:lnTo>
                  <a:pt x="32" y="47"/>
                </a:lnTo>
                <a:lnTo>
                  <a:pt x="28" y="47"/>
                </a:lnTo>
                <a:lnTo>
                  <a:pt x="23" y="46"/>
                </a:lnTo>
                <a:lnTo>
                  <a:pt x="18" y="45"/>
                </a:lnTo>
                <a:lnTo>
                  <a:pt x="14" y="43"/>
                </a:lnTo>
                <a:lnTo>
                  <a:pt x="10" y="42"/>
                </a:lnTo>
                <a:lnTo>
                  <a:pt x="8" y="41"/>
                </a:lnTo>
                <a:lnTo>
                  <a:pt x="5" y="40"/>
                </a:lnTo>
                <a:lnTo>
                  <a:pt x="3" y="38"/>
                </a:lnTo>
                <a:lnTo>
                  <a:pt x="2" y="37"/>
                </a:lnTo>
                <a:lnTo>
                  <a:pt x="2" y="36"/>
                </a:lnTo>
                <a:lnTo>
                  <a:pt x="0" y="34"/>
                </a:lnTo>
                <a:lnTo>
                  <a:pt x="2" y="33"/>
                </a:lnTo>
                <a:lnTo>
                  <a:pt x="2" y="32"/>
                </a:lnTo>
                <a:lnTo>
                  <a:pt x="3" y="32"/>
                </a:lnTo>
                <a:lnTo>
                  <a:pt x="4" y="31"/>
                </a:lnTo>
                <a:lnTo>
                  <a:pt x="7" y="29"/>
                </a:lnTo>
                <a:lnTo>
                  <a:pt x="8" y="29"/>
                </a:lnTo>
                <a:lnTo>
                  <a:pt x="13" y="27"/>
                </a:lnTo>
                <a:lnTo>
                  <a:pt x="15" y="27"/>
                </a:lnTo>
                <a:lnTo>
                  <a:pt x="17" y="27"/>
                </a:lnTo>
                <a:lnTo>
                  <a:pt x="19" y="27"/>
                </a:lnTo>
                <a:lnTo>
                  <a:pt x="23" y="26"/>
                </a:lnTo>
                <a:lnTo>
                  <a:pt x="26" y="26"/>
                </a:lnTo>
                <a:lnTo>
                  <a:pt x="29" y="26"/>
                </a:lnTo>
                <a:lnTo>
                  <a:pt x="33" y="24"/>
                </a:lnTo>
                <a:lnTo>
                  <a:pt x="38" y="23"/>
                </a:lnTo>
                <a:lnTo>
                  <a:pt x="43" y="23"/>
                </a:lnTo>
                <a:lnTo>
                  <a:pt x="48" y="22"/>
                </a:lnTo>
                <a:lnTo>
                  <a:pt x="55" y="21"/>
                </a:lnTo>
                <a:lnTo>
                  <a:pt x="61" y="19"/>
                </a:lnTo>
                <a:lnTo>
                  <a:pt x="67" y="18"/>
                </a:lnTo>
                <a:lnTo>
                  <a:pt x="74" y="17"/>
                </a:lnTo>
                <a:lnTo>
                  <a:pt x="81" y="15"/>
                </a:lnTo>
                <a:lnTo>
                  <a:pt x="90" y="14"/>
                </a:lnTo>
                <a:lnTo>
                  <a:pt x="90" y="14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465"/>
          <p:cNvSpPr/>
          <p:nvPr/>
        </p:nvSpPr>
        <p:spPr bwMode="auto">
          <a:xfrm>
            <a:off x="1812552" y="2228793"/>
            <a:ext cx="172494" cy="856192"/>
          </a:xfrm>
          <a:custGeom>
            <a:avLst/>
            <a:gdLst>
              <a:gd name="T0" fmla="*/ 4 w 55"/>
              <a:gd name="T1" fmla="*/ 21 h 273"/>
              <a:gd name="T2" fmla="*/ 0 w 55"/>
              <a:gd name="T3" fmla="*/ 12 h 273"/>
              <a:gd name="T4" fmla="*/ 0 w 55"/>
              <a:gd name="T5" fmla="*/ 6 h 273"/>
              <a:gd name="T6" fmla="*/ 1 w 55"/>
              <a:gd name="T7" fmla="*/ 2 h 273"/>
              <a:gd name="T8" fmla="*/ 5 w 55"/>
              <a:gd name="T9" fmla="*/ 0 h 273"/>
              <a:gd name="T10" fmla="*/ 12 w 55"/>
              <a:gd name="T11" fmla="*/ 0 h 273"/>
              <a:gd name="T12" fmla="*/ 19 w 55"/>
              <a:gd name="T13" fmla="*/ 0 h 273"/>
              <a:gd name="T14" fmla="*/ 28 w 55"/>
              <a:gd name="T15" fmla="*/ 3 h 273"/>
              <a:gd name="T16" fmla="*/ 38 w 55"/>
              <a:gd name="T17" fmla="*/ 8 h 273"/>
              <a:gd name="T18" fmla="*/ 46 w 55"/>
              <a:gd name="T19" fmla="*/ 12 h 273"/>
              <a:gd name="T20" fmla="*/ 51 w 55"/>
              <a:gd name="T21" fmla="*/ 16 h 273"/>
              <a:gd name="T22" fmla="*/ 53 w 55"/>
              <a:gd name="T23" fmla="*/ 19 h 273"/>
              <a:gd name="T24" fmla="*/ 53 w 55"/>
              <a:gd name="T25" fmla="*/ 25 h 273"/>
              <a:gd name="T26" fmla="*/ 52 w 55"/>
              <a:gd name="T27" fmla="*/ 30 h 273"/>
              <a:gd name="T28" fmla="*/ 51 w 55"/>
              <a:gd name="T29" fmla="*/ 36 h 273"/>
              <a:gd name="T30" fmla="*/ 50 w 55"/>
              <a:gd name="T31" fmla="*/ 45 h 273"/>
              <a:gd name="T32" fmla="*/ 46 w 55"/>
              <a:gd name="T33" fmla="*/ 62 h 273"/>
              <a:gd name="T34" fmla="*/ 44 w 55"/>
              <a:gd name="T35" fmla="*/ 77 h 273"/>
              <a:gd name="T36" fmla="*/ 44 w 55"/>
              <a:gd name="T37" fmla="*/ 87 h 273"/>
              <a:gd name="T38" fmla="*/ 44 w 55"/>
              <a:gd name="T39" fmla="*/ 99 h 273"/>
              <a:gd name="T40" fmla="*/ 44 w 55"/>
              <a:gd name="T41" fmla="*/ 113 h 273"/>
              <a:gd name="T42" fmla="*/ 44 w 55"/>
              <a:gd name="T43" fmla="*/ 131 h 273"/>
              <a:gd name="T44" fmla="*/ 42 w 55"/>
              <a:gd name="T45" fmla="*/ 169 h 273"/>
              <a:gd name="T46" fmla="*/ 44 w 55"/>
              <a:gd name="T47" fmla="*/ 212 h 273"/>
              <a:gd name="T48" fmla="*/ 44 w 55"/>
              <a:gd name="T49" fmla="*/ 223 h 273"/>
              <a:gd name="T50" fmla="*/ 43 w 55"/>
              <a:gd name="T51" fmla="*/ 233 h 273"/>
              <a:gd name="T52" fmla="*/ 43 w 55"/>
              <a:gd name="T53" fmla="*/ 241 h 273"/>
              <a:gd name="T54" fmla="*/ 41 w 55"/>
              <a:gd name="T55" fmla="*/ 255 h 273"/>
              <a:gd name="T56" fmla="*/ 38 w 55"/>
              <a:gd name="T57" fmla="*/ 265 h 273"/>
              <a:gd name="T58" fmla="*/ 33 w 55"/>
              <a:gd name="T59" fmla="*/ 270 h 273"/>
              <a:gd name="T60" fmla="*/ 29 w 55"/>
              <a:gd name="T61" fmla="*/ 273 h 273"/>
              <a:gd name="T62" fmla="*/ 24 w 55"/>
              <a:gd name="T63" fmla="*/ 270 h 273"/>
              <a:gd name="T64" fmla="*/ 20 w 55"/>
              <a:gd name="T65" fmla="*/ 265 h 273"/>
              <a:gd name="T66" fmla="*/ 17 w 55"/>
              <a:gd name="T67" fmla="*/ 257 h 273"/>
              <a:gd name="T68" fmla="*/ 13 w 55"/>
              <a:gd name="T69" fmla="*/ 251 h 273"/>
              <a:gd name="T70" fmla="*/ 10 w 55"/>
              <a:gd name="T71" fmla="*/ 245 h 273"/>
              <a:gd name="T72" fmla="*/ 10 w 55"/>
              <a:gd name="T73" fmla="*/ 241 h 273"/>
              <a:gd name="T74" fmla="*/ 12 w 55"/>
              <a:gd name="T75" fmla="*/ 236 h 273"/>
              <a:gd name="T76" fmla="*/ 12 w 55"/>
              <a:gd name="T77" fmla="*/ 230 h 273"/>
              <a:gd name="T78" fmla="*/ 13 w 55"/>
              <a:gd name="T79" fmla="*/ 221 h 273"/>
              <a:gd name="T80" fmla="*/ 15 w 55"/>
              <a:gd name="T81" fmla="*/ 209 h 273"/>
              <a:gd name="T82" fmla="*/ 17 w 55"/>
              <a:gd name="T83" fmla="*/ 194 h 273"/>
              <a:gd name="T84" fmla="*/ 18 w 55"/>
              <a:gd name="T85" fmla="*/ 175 h 273"/>
              <a:gd name="T86" fmla="*/ 18 w 55"/>
              <a:gd name="T87" fmla="*/ 151 h 273"/>
              <a:gd name="T88" fmla="*/ 19 w 55"/>
              <a:gd name="T89" fmla="*/ 123 h 273"/>
              <a:gd name="T90" fmla="*/ 18 w 55"/>
              <a:gd name="T91" fmla="*/ 93 h 273"/>
              <a:gd name="T92" fmla="*/ 18 w 55"/>
              <a:gd name="T93" fmla="*/ 79 h 273"/>
              <a:gd name="T94" fmla="*/ 17 w 55"/>
              <a:gd name="T95" fmla="*/ 67 h 273"/>
              <a:gd name="T96" fmla="*/ 15 w 55"/>
              <a:gd name="T97" fmla="*/ 55 h 273"/>
              <a:gd name="T98" fmla="*/ 13 w 55"/>
              <a:gd name="T99" fmla="*/ 46 h 273"/>
              <a:gd name="T100" fmla="*/ 12 w 55"/>
              <a:gd name="T101" fmla="*/ 38 h 273"/>
              <a:gd name="T102" fmla="*/ 9 w 55"/>
              <a:gd name="T103" fmla="*/ 30 h 273"/>
              <a:gd name="T104" fmla="*/ 7 w 55"/>
              <a:gd name="T105" fmla="*/ 25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5" h="273">
                <a:moveTo>
                  <a:pt x="7" y="25"/>
                </a:moveTo>
                <a:lnTo>
                  <a:pt x="4" y="21"/>
                </a:lnTo>
                <a:lnTo>
                  <a:pt x="1" y="16"/>
                </a:lnTo>
                <a:lnTo>
                  <a:pt x="0" y="12"/>
                </a:lnTo>
                <a:lnTo>
                  <a:pt x="0" y="8"/>
                </a:lnTo>
                <a:lnTo>
                  <a:pt x="0" y="6"/>
                </a:lnTo>
                <a:lnTo>
                  <a:pt x="0" y="3"/>
                </a:lnTo>
                <a:lnTo>
                  <a:pt x="1" y="2"/>
                </a:lnTo>
                <a:lnTo>
                  <a:pt x="4" y="1"/>
                </a:lnTo>
                <a:lnTo>
                  <a:pt x="5" y="0"/>
                </a:lnTo>
                <a:lnTo>
                  <a:pt x="8" y="0"/>
                </a:lnTo>
                <a:lnTo>
                  <a:pt x="12" y="0"/>
                </a:lnTo>
                <a:lnTo>
                  <a:pt x="15" y="0"/>
                </a:lnTo>
                <a:lnTo>
                  <a:pt x="19" y="0"/>
                </a:lnTo>
                <a:lnTo>
                  <a:pt x="23" y="1"/>
                </a:lnTo>
                <a:lnTo>
                  <a:pt x="28" y="3"/>
                </a:lnTo>
                <a:lnTo>
                  <a:pt x="34" y="6"/>
                </a:lnTo>
                <a:lnTo>
                  <a:pt x="38" y="8"/>
                </a:lnTo>
                <a:lnTo>
                  <a:pt x="42" y="11"/>
                </a:lnTo>
                <a:lnTo>
                  <a:pt x="46" y="12"/>
                </a:lnTo>
                <a:lnTo>
                  <a:pt x="48" y="15"/>
                </a:lnTo>
                <a:lnTo>
                  <a:pt x="51" y="16"/>
                </a:lnTo>
                <a:lnTo>
                  <a:pt x="53" y="17"/>
                </a:lnTo>
                <a:lnTo>
                  <a:pt x="53" y="19"/>
                </a:lnTo>
                <a:lnTo>
                  <a:pt x="55" y="20"/>
                </a:lnTo>
                <a:lnTo>
                  <a:pt x="53" y="25"/>
                </a:lnTo>
                <a:lnTo>
                  <a:pt x="53" y="27"/>
                </a:lnTo>
                <a:lnTo>
                  <a:pt x="52" y="30"/>
                </a:lnTo>
                <a:lnTo>
                  <a:pt x="52" y="32"/>
                </a:lnTo>
                <a:lnTo>
                  <a:pt x="51" y="36"/>
                </a:lnTo>
                <a:lnTo>
                  <a:pt x="50" y="40"/>
                </a:lnTo>
                <a:lnTo>
                  <a:pt x="50" y="45"/>
                </a:lnTo>
                <a:lnTo>
                  <a:pt x="47" y="54"/>
                </a:lnTo>
                <a:lnTo>
                  <a:pt x="46" y="62"/>
                </a:lnTo>
                <a:lnTo>
                  <a:pt x="44" y="69"/>
                </a:lnTo>
                <a:lnTo>
                  <a:pt x="44" y="77"/>
                </a:lnTo>
                <a:lnTo>
                  <a:pt x="44" y="82"/>
                </a:lnTo>
                <a:lnTo>
                  <a:pt x="44" y="87"/>
                </a:lnTo>
                <a:lnTo>
                  <a:pt x="44" y="93"/>
                </a:lnTo>
                <a:lnTo>
                  <a:pt x="44" y="99"/>
                </a:lnTo>
                <a:lnTo>
                  <a:pt x="44" y="106"/>
                </a:lnTo>
                <a:lnTo>
                  <a:pt x="44" y="113"/>
                </a:lnTo>
                <a:lnTo>
                  <a:pt x="44" y="122"/>
                </a:lnTo>
                <a:lnTo>
                  <a:pt x="44" y="131"/>
                </a:lnTo>
                <a:lnTo>
                  <a:pt x="43" y="150"/>
                </a:lnTo>
                <a:lnTo>
                  <a:pt x="42" y="169"/>
                </a:lnTo>
                <a:lnTo>
                  <a:pt x="43" y="190"/>
                </a:lnTo>
                <a:lnTo>
                  <a:pt x="44" y="212"/>
                </a:lnTo>
                <a:lnTo>
                  <a:pt x="44" y="217"/>
                </a:lnTo>
                <a:lnTo>
                  <a:pt x="44" y="223"/>
                </a:lnTo>
                <a:lnTo>
                  <a:pt x="43" y="228"/>
                </a:lnTo>
                <a:lnTo>
                  <a:pt x="43" y="233"/>
                </a:lnTo>
                <a:lnTo>
                  <a:pt x="43" y="237"/>
                </a:lnTo>
                <a:lnTo>
                  <a:pt x="43" y="241"/>
                </a:lnTo>
                <a:lnTo>
                  <a:pt x="42" y="249"/>
                </a:lnTo>
                <a:lnTo>
                  <a:pt x="41" y="255"/>
                </a:lnTo>
                <a:lnTo>
                  <a:pt x="39" y="261"/>
                </a:lnTo>
                <a:lnTo>
                  <a:pt x="38" y="265"/>
                </a:lnTo>
                <a:lnTo>
                  <a:pt x="37" y="268"/>
                </a:lnTo>
                <a:lnTo>
                  <a:pt x="33" y="270"/>
                </a:lnTo>
                <a:lnTo>
                  <a:pt x="31" y="271"/>
                </a:lnTo>
                <a:lnTo>
                  <a:pt x="29" y="273"/>
                </a:lnTo>
                <a:lnTo>
                  <a:pt x="27" y="271"/>
                </a:lnTo>
                <a:lnTo>
                  <a:pt x="24" y="270"/>
                </a:lnTo>
                <a:lnTo>
                  <a:pt x="23" y="268"/>
                </a:lnTo>
                <a:lnTo>
                  <a:pt x="20" y="265"/>
                </a:lnTo>
                <a:lnTo>
                  <a:pt x="19" y="261"/>
                </a:lnTo>
                <a:lnTo>
                  <a:pt x="17" y="257"/>
                </a:lnTo>
                <a:lnTo>
                  <a:pt x="14" y="254"/>
                </a:lnTo>
                <a:lnTo>
                  <a:pt x="13" y="251"/>
                </a:lnTo>
                <a:lnTo>
                  <a:pt x="12" y="247"/>
                </a:lnTo>
                <a:lnTo>
                  <a:pt x="10" y="245"/>
                </a:lnTo>
                <a:lnTo>
                  <a:pt x="10" y="242"/>
                </a:lnTo>
                <a:lnTo>
                  <a:pt x="10" y="241"/>
                </a:lnTo>
                <a:lnTo>
                  <a:pt x="12" y="238"/>
                </a:lnTo>
                <a:lnTo>
                  <a:pt x="12" y="236"/>
                </a:lnTo>
                <a:lnTo>
                  <a:pt x="12" y="233"/>
                </a:lnTo>
                <a:lnTo>
                  <a:pt x="12" y="230"/>
                </a:lnTo>
                <a:lnTo>
                  <a:pt x="13" y="226"/>
                </a:lnTo>
                <a:lnTo>
                  <a:pt x="13" y="221"/>
                </a:lnTo>
                <a:lnTo>
                  <a:pt x="14" y="216"/>
                </a:lnTo>
                <a:lnTo>
                  <a:pt x="15" y="209"/>
                </a:lnTo>
                <a:lnTo>
                  <a:pt x="17" y="202"/>
                </a:lnTo>
                <a:lnTo>
                  <a:pt x="17" y="194"/>
                </a:lnTo>
                <a:lnTo>
                  <a:pt x="18" y="185"/>
                </a:lnTo>
                <a:lnTo>
                  <a:pt x="18" y="175"/>
                </a:lnTo>
                <a:lnTo>
                  <a:pt x="18" y="164"/>
                </a:lnTo>
                <a:lnTo>
                  <a:pt x="18" y="151"/>
                </a:lnTo>
                <a:lnTo>
                  <a:pt x="19" y="137"/>
                </a:lnTo>
                <a:lnTo>
                  <a:pt x="19" y="123"/>
                </a:lnTo>
                <a:lnTo>
                  <a:pt x="19" y="108"/>
                </a:lnTo>
                <a:lnTo>
                  <a:pt x="18" y="93"/>
                </a:lnTo>
                <a:lnTo>
                  <a:pt x="18" y="87"/>
                </a:lnTo>
                <a:lnTo>
                  <a:pt x="18" y="79"/>
                </a:lnTo>
                <a:lnTo>
                  <a:pt x="17" y="73"/>
                </a:lnTo>
                <a:lnTo>
                  <a:pt x="17" y="67"/>
                </a:lnTo>
                <a:lnTo>
                  <a:pt x="15" y="62"/>
                </a:lnTo>
                <a:lnTo>
                  <a:pt x="15" y="55"/>
                </a:lnTo>
                <a:lnTo>
                  <a:pt x="14" y="50"/>
                </a:lnTo>
                <a:lnTo>
                  <a:pt x="13" y="46"/>
                </a:lnTo>
                <a:lnTo>
                  <a:pt x="12" y="41"/>
                </a:lnTo>
                <a:lnTo>
                  <a:pt x="12" y="38"/>
                </a:lnTo>
                <a:lnTo>
                  <a:pt x="10" y="34"/>
                </a:lnTo>
                <a:lnTo>
                  <a:pt x="9" y="30"/>
                </a:lnTo>
                <a:lnTo>
                  <a:pt x="8" y="27"/>
                </a:lnTo>
                <a:lnTo>
                  <a:pt x="7" y="25"/>
                </a:lnTo>
                <a:lnTo>
                  <a:pt x="7" y="25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466"/>
          <p:cNvSpPr/>
          <p:nvPr/>
        </p:nvSpPr>
        <p:spPr bwMode="auto">
          <a:xfrm>
            <a:off x="1448749" y="2583188"/>
            <a:ext cx="479845" cy="479845"/>
          </a:xfrm>
          <a:custGeom>
            <a:avLst/>
            <a:gdLst>
              <a:gd name="T0" fmla="*/ 23 w 153"/>
              <a:gd name="T1" fmla="*/ 128 h 153"/>
              <a:gd name="T2" fmla="*/ 29 w 153"/>
              <a:gd name="T3" fmla="*/ 123 h 153"/>
              <a:gd name="T4" fmla="*/ 35 w 153"/>
              <a:gd name="T5" fmla="*/ 118 h 153"/>
              <a:gd name="T6" fmla="*/ 42 w 153"/>
              <a:gd name="T7" fmla="*/ 113 h 153"/>
              <a:gd name="T8" fmla="*/ 48 w 153"/>
              <a:gd name="T9" fmla="*/ 107 h 153"/>
              <a:gd name="T10" fmla="*/ 61 w 153"/>
              <a:gd name="T11" fmla="*/ 94 h 153"/>
              <a:gd name="T12" fmla="*/ 73 w 153"/>
              <a:gd name="T13" fmla="*/ 81 h 153"/>
              <a:gd name="T14" fmla="*/ 80 w 153"/>
              <a:gd name="T15" fmla="*/ 75 h 153"/>
              <a:gd name="T16" fmla="*/ 86 w 153"/>
              <a:gd name="T17" fmla="*/ 67 h 153"/>
              <a:gd name="T18" fmla="*/ 92 w 153"/>
              <a:gd name="T19" fmla="*/ 58 h 153"/>
              <a:gd name="T20" fmla="*/ 99 w 153"/>
              <a:gd name="T21" fmla="*/ 48 h 153"/>
              <a:gd name="T22" fmla="*/ 105 w 153"/>
              <a:gd name="T23" fmla="*/ 38 h 153"/>
              <a:gd name="T24" fmla="*/ 111 w 153"/>
              <a:gd name="T25" fmla="*/ 27 h 153"/>
              <a:gd name="T26" fmla="*/ 117 w 153"/>
              <a:gd name="T27" fmla="*/ 14 h 153"/>
              <a:gd name="T28" fmla="*/ 125 w 153"/>
              <a:gd name="T29" fmla="*/ 0 h 153"/>
              <a:gd name="T30" fmla="*/ 153 w 153"/>
              <a:gd name="T31" fmla="*/ 3 h 153"/>
              <a:gd name="T32" fmla="*/ 145 w 153"/>
              <a:gd name="T33" fmla="*/ 18 h 153"/>
              <a:gd name="T34" fmla="*/ 139 w 153"/>
              <a:gd name="T35" fmla="*/ 32 h 153"/>
              <a:gd name="T36" fmla="*/ 133 w 153"/>
              <a:gd name="T37" fmla="*/ 45 h 153"/>
              <a:gd name="T38" fmla="*/ 126 w 153"/>
              <a:gd name="T39" fmla="*/ 56 h 153"/>
              <a:gd name="T40" fmla="*/ 119 w 153"/>
              <a:gd name="T41" fmla="*/ 67 h 153"/>
              <a:gd name="T42" fmla="*/ 112 w 153"/>
              <a:gd name="T43" fmla="*/ 76 h 153"/>
              <a:gd name="T44" fmla="*/ 106 w 153"/>
              <a:gd name="T45" fmla="*/ 84 h 153"/>
              <a:gd name="T46" fmla="*/ 100 w 153"/>
              <a:gd name="T47" fmla="*/ 91 h 153"/>
              <a:gd name="T48" fmla="*/ 86 w 153"/>
              <a:gd name="T49" fmla="*/ 104 h 153"/>
              <a:gd name="T50" fmla="*/ 71 w 153"/>
              <a:gd name="T51" fmla="*/ 115 h 153"/>
              <a:gd name="T52" fmla="*/ 56 w 153"/>
              <a:gd name="T53" fmla="*/ 125 h 153"/>
              <a:gd name="T54" fmla="*/ 38 w 153"/>
              <a:gd name="T55" fmla="*/ 136 h 153"/>
              <a:gd name="T56" fmla="*/ 30 w 153"/>
              <a:gd name="T57" fmla="*/ 141 h 153"/>
              <a:gd name="T58" fmla="*/ 23 w 153"/>
              <a:gd name="T59" fmla="*/ 144 h 153"/>
              <a:gd name="T60" fmla="*/ 16 w 153"/>
              <a:gd name="T61" fmla="*/ 148 h 153"/>
              <a:gd name="T62" fmla="*/ 11 w 153"/>
              <a:gd name="T63" fmla="*/ 151 h 153"/>
              <a:gd name="T64" fmla="*/ 8 w 153"/>
              <a:gd name="T65" fmla="*/ 152 h 153"/>
              <a:gd name="T66" fmla="*/ 4 w 153"/>
              <a:gd name="T67" fmla="*/ 153 h 153"/>
              <a:gd name="T68" fmla="*/ 1 w 153"/>
              <a:gd name="T69" fmla="*/ 153 h 153"/>
              <a:gd name="T70" fmla="*/ 0 w 153"/>
              <a:gd name="T71" fmla="*/ 153 h 153"/>
              <a:gd name="T72" fmla="*/ 0 w 153"/>
              <a:gd name="T73" fmla="*/ 152 h 153"/>
              <a:gd name="T74" fmla="*/ 0 w 153"/>
              <a:gd name="T75" fmla="*/ 149 h 153"/>
              <a:gd name="T76" fmla="*/ 1 w 153"/>
              <a:gd name="T77" fmla="*/ 147 h 153"/>
              <a:gd name="T78" fmla="*/ 4 w 153"/>
              <a:gd name="T79" fmla="*/ 144 h 153"/>
              <a:gd name="T80" fmla="*/ 8 w 153"/>
              <a:gd name="T81" fmla="*/ 141 h 153"/>
              <a:gd name="T82" fmla="*/ 11 w 153"/>
              <a:gd name="T83" fmla="*/ 137 h 153"/>
              <a:gd name="T84" fmla="*/ 16 w 153"/>
              <a:gd name="T85" fmla="*/ 133 h 153"/>
              <a:gd name="T86" fmla="*/ 23 w 153"/>
              <a:gd name="T87" fmla="*/ 128 h 153"/>
              <a:gd name="T88" fmla="*/ 23 w 153"/>
              <a:gd name="T89" fmla="*/ 128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53" h="153">
                <a:moveTo>
                  <a:pt x="23" y="128"/>
                </a:moveTo>
                <a:lnTo>
                  <a:pt x="29" y="123"/>
                </a:lnTo>
                <a:lnTo>
                  <a:pt x="35" y="118"/>
                </a:lnTo>
                <a:lnTo>
                  <a:pt x="42" y="113"/>
                </a:lnTo>
                <a:lnTo>
                  <a:pt x="48" y="107"/>
                </a:lnTo>
                <a:lnTo>
                  <a:pt x="61" y="94"/>
                </a:lnTo>
                <a:lnTo>
                  <a:pt x="73" y="81"/>
                </a:lnTo>
                <a:lnTo>
                  <a:pt x="80" y="75"/>
                </a:lnTo>
                <a:lnTo>
                  <a:pt x="86" y="67"/>
                </a:lnTo>
                <a:lnTo>
                  <a:pt x="92" y="58"/>
                </a:lnTo>
                <a:lnTo>
                  <a:pt x="99" y="48"/>
                </a:lnTo>
                <a:lnTo>
                  <a:pt x="105" y="38"/>
                </a:lnTo>
                <a:lnTo>
                  <a:pt x="111" y="27"/>
                </a:lnTo>
                <a:lnTo>
                  <a:pt x="117" y="14"/>
                </a:lnTo>
                <a:lnTo>
                  <a:pt x="125" y="0"/>
                </a:lnTo>
                <a:lnTo>
                  <a:pt x="153" y="3"/>
                </a:lnTo>
                <a:lnTo>
                  <a:pt x="145" y="18"/>
                </a:lnTo>
                <a:lnTo>
                  <a:pt x="139" y="32"/>
                </a:lnTo>
                <a:lnTo>
                  <a:pt x="133" y="45"/>
                </a:lnTo>
                <a:lnTo>
                  <a:pt x="126" y="56"/>
                </a:lnTo>
                <a:lnTo>
                  <a:pt x="119" y="67"/>
                </a:lnTo>
                <a:lnTo>
                  <a:pt x="112" y="76"/>
                </a:lnTo>
                <a:lnTo>
                  <a:pt x="106" y="84"/>
                </a:lnTo>
                <a:lnTo>
                  <a:pt x="100" y="91"/>
                </a:lnTo>
                <a:lnTo>
                  <a:pt x="86" y="104"/>
                </a:lnTo>
                <a:lnTo>
                  <a:pt x="71" y="115"/>
                </a:lnTo>
                <a:lnTo>
                  <a:pt x="56" y="125"/>
                </a:lnTo>
                <a:lnTo>
                  <a:pt x="38" y="136"/>
                </a:lnTo>
                <a:lnTo>
                  <a:pt x="30" y="141"/>
                </a:lnTo>
                <a:lnTo>
                  <a:pt x="23" y="144"/>
                </a:lnTo>
                <a:lnTo>
                  <a:pt x="16" y="148"/>
                </a:lnTo>
                <a:lnTo>
                  <a:pt x="11" y="151"/>
                </a:lnTo>
                <a:lnTo>
                  <a:pt x="8" y="152"/>
                </a:lnTo>
                <a:lnTo>
                  <a:pt x="4" y="153"/>
                </a:lnTo>
                <a:lnTo>
                  <a:pt x="1" y="153"/>
                </a:lnTo>
                <a:lnTo>
                  <a:pt x="0" y="153"/>
                </a:lnTo>
                <a:lnTo>
                  <a:pt x="0" y="152"/>
                </a:lnTo>
                <a:lnTo>
                  <a:pt x="0" y="149"/>
                </a:lnTo>
                <a:lnTo>
                  <a:pt x="1" y="147"/>
                </a:lnTo>
                <a:lnTo>
                  <a:pt x="4" y="144"/>
                </a:lnTo>
                <a:lnTo>
                  <a:pt x="8" y="141"/>
                </a:lnTo>
                <a:lnTo>
                  <a:pt x="11" y="137"/>
                </a:lnTo>
                <a:lnTo>
                  <a:pt x="16" y="133"/>
                </a:lnTo>
                <a:lnTo>
                  <a:pt x="23" y="128"/>
                </a:lnTo>
                <a:lnTo>
                  <a:pt x="23" y="128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467"/>
          <p:cNvSpPr/>
          <p:nvPr/>
        </p:nvSpPr>
        <p:spPr bwMode="auto">
          <a:xfrm>
            <a:off x="1903501" y="2708637"/>
            <a:ext cx="232081" cy="125449"/>
          </a:xfrm>
          <a:custGeom>
            <a:avLst/>
            <a:gdLst>
              <a:gd name="T0" fmla="*/ 0 w 74"/>
              <a:gd name="T1" fmla="*/ 0 h 40"/>
              <a:gd name="T2" fmla="*/ 12 w 74"/>
              <a:gd name="T3" fmla="*/ 0 h 40"/>
              <a:gd name="T4" fmla="*/ 22 w 74"/>
              <a:gd name="T5" fmla="*/ 1 h 40"/>
              <a:gd name="T6" fmla="*/ 32 w 74"/>
              <a:gd name="T7" fmla="*/ 1 h 40"/>
              <a:gd name="T8" fmla="*/ 39 w 74"/>
              <a:gd name="T9" fmla="*/ 2 h 40"/>
              <a:gd name="T10" fmla="*/ 47 w 74"/>
              <a:gd name="T11" fmla="*/ 3 h 40"/>
              <a:gd name="T12" fmla="*/ 52 w 74"/>
              <a:gd name="T13" fmla="*/ 5 h 40"/>
              <a:gd name="T14" fmla="*/ 57 w 74"/>
              <a:gd name="T15" fmla="*/ 7 h 40"/>
              <a:gd name="T16" fmla="*/ 61 w 74"/>
              <a:gd name="T17" fmla="*/ 10 h 40"/>
              <a:gd name="T18" fmla="*/ 66 w 74"/>
              <a:gd name="T19" fmla="*/ 15 h 40"/>
              <a:gd name="T20" fmla="*/ 69 w 74"/>
              <a:gd name="T21" fmla="*/ 17 h 40"/>
              <a:gd name="T22" fmla="*/ 70 w 74"/>
              <a:gd name="T23" fmla="*/ 18 h 40"/>
              <a:gd name="T24" fmla="*/ 71 w 74"/>
              <a:gd name="T25" fmla="*/ 21 h 40"/>
              <a:gd name="T26" fmla="*/ 72 w 74"/>
              <a:gd name="T27" fmla="*/ 22 h 40"/>
              <a:gd name="T28" fmla="*/ 74 w 74"/>
              <a:gd name="T29" fmla="*/ 24 h 40"/>
              <a:gd name="T30" fmla="*/ 74 w 74"/>
              <a:gd name="T31" fmla="*/ 25 h 40"/>
              <a:gd name="T32" fmla="*/ 72 w 74"/>
              <a:gd name="T33" fmla="*/ 29 h 40"/>
              <a:gd name="T34" fmla="*/ 72 w 74"/>
              <a:gd name="T35" fmla="*/ 31 h 40"/>
              <a:gd name="T36" fmla="*/ 70 w 74"/>
              <a:gd name="T37" fmla="*/ 35 h 40"/>
              <a:gd name="T38" fmla="*/ 69 w 74"/>
              <a:gd name="T39" fmla="*/ 39 h 40"/>
              <a:gd name="T40" fmla="*/ 67 w 74"/>
              <a:gd name="T41" fmla="*/ 40 h 40"/>
              <a:gd name="T42" fmla="*/ 66 w 74"/>
              <a:gd name="T43" fmla="*/ 40 h 40"/>
              <a:gd name="T44" fmla="*/ 63 w 74"/>
              <a:gd name="T45" fmla="*/ 40 h 40"/>
              <a:gd name="T46" fmla="*/ 61 w 74"/>
              <a:gd name="T47" fmla="*/ 40 h 40"/>
              <a:gd name="T48" fmla="*/ 58 w 74"/>
              <a:gd name="T49" fmla="*/ 39 h 40"/>
              <a:gd name="T50" fmla="*/ 55 w 74"/>
              <a:gd name="T51" fmla="*/ 37 h 40"/>
              <a:gd name="T52" fmla="*/ 51 w 74"/>
              <a:gd name="T53" fmla="*/ 35 h 40"/>
              <a:gd name="T54" fmla="*/ 47 w 74"/>
              <a:gd name="T55" fmla="*/ 34 h 40"/>
              <a:gd name="T56" fmla="*/ 43 w 74"/>
              <a:gd name="T57" fmla="*/ 31 h 40"/>
              <a:gd name="T58" fmla="*/ 38 w 74"/>
              <a:gd name="T59" fmla="*/ 27 h 40"/>
              <a:gd name="T60" fmla="*/ 33 w 74"/>
              <a:gd name="T61" fmla="*/ 24 h 40"/>
              <a:gd name="T62" fmla="*/ 27 w 74"/>
              <a:gd name="T63" fmla="*/ 20 h 40"/>
              <a:gd name="T64" fmla="*/ 21 w 74"/>
              <a:gd name="T65" fmla="*/ 16 h 40"/>
              <a:gd name="T66" fmla="*/ 14 w 74"/>
              <a:gd name="T67" fmla="*/ 11 h 40"/>
              <a:gd name="T68" fmla="*/ 7 w 74"/>
              <a:gd name="T69" fmla="*/ 6 h 40"/>
              <a:gd name="T70" fmla="*/ 0 w 74"/>
              <a:gd name="T71" fmla="*/ 0 h 40"/>
              <a:gd name="T72" fmla="*/ 0 w 74"/>
              <a:gd name="T7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4" h="40">
                <a:moveTo>
                  <a:pt x="0" y="0"/>
                </a:moveTo>
                <a:lnTo>
                  <a:pt x="12" y="0"/>
                </a:lnTo>
                <a:lnTo>
                  <a:pt x="22" y="1"/>
                </a:lnTo>
                <a:lnTo>
                  <a:pt x="32" y="1"/>
                </a:lnTo>
                <a:lnTo>
                  <a:pt x="39" y="2"/>
                </a:lnTo>
                <a:lnTo>
                  <a:pt x="47" y="3"/>
                </a:lnTo>
                <a:lnTo>
                  <a:pt x="52" y="5"/>
                </a:lnTo>
                <a:lnTo>
                  <a:pt x="57" y="7"/>
                </a:lnTo>
                <a:lnTo>
                  <a:pt x="61" y="10"/>
                </a:lnTo>
                <a:lnTo>
                  <a:pt x="66" y="15"/>
                </a:lnTo>
                <a:lnTo>
                  <a:pt x="69" y="17"/>
                </a:lnTo>
                <a:lnTo>
                  <a:pt x="70" y="18"/>
                </a:lnTo>
                <a:lnTo>
                  <a:pt x="71" y="21"/>
                </a:lnTo>
                <a:lnTo>
                  <a:pt x="72" y="22"/>
                </a:lnTo>
                <a:lnTo>
                  <a:pt x="74" y="24"/>
                </a:lnTo>
                <a:lnTo>
                  <a:pt x="74" y="25"/>
                </a:lnTo>
                <a:lnTo>
                  <a:pt x="72" y="29"/>
                </a:lnTo>
                <a:lnTo>
                  <a:pt x="72" y="31"/>
                </a:lnTo>
                <a:lnTo>
                  <a:pt x="70" y="35"/>
                </a:lnTo>
                <a:lnTo>
                  <a:pt x="69" y="39"/>
                </a:lnTo>
                <a:lnTo>
                  <a:pt x="67" y="40"/>
                </a:lnTo>
                <a:lnTo>
                  <a:pt x="66" y="40"/>
                </a:lnTo>
                <a:lnTo>
                  <a:pt x="63" y="40"/>
                </a:lnTo>
                <a:lnTo>
                  <a:pt x="61" y="40"/>
                </a:lnTo>
                <a:lnTo>
                  <a:pt x="58" y="39"/>
                </a:lnTo>
                <a:lnTo>
                  <a:pt x="55" y="37"/>
                </a:lnTo>
                <a:lnTo>
                  <a:pt x="51" y="35"/>
                </a:lnTo>
                <a:lnTo>
                  <a:pt x="47" y="34"/>
                </a:lnTo>
                <a:lnTo>
                  <a:pt x="43" y="31"/>
                </a:lnTo>
                <a:lnTo>
                  <a:pt x="38" y="27"/>
                </a:lnTo>
                <a:lnTo>
                  <a:pt x="33" y="24"/>
                </a:lnTo>
                <a:lnTo>
                  <a:pt x="27" y="20"/>
                </a:lnTo>
                <a:lnTo>
                  <a:pt x="21" y="16"/>
                </a:lnTo>
                <a:lnTo>
                  <a:pt x="14" y="11"/>
                </a:lnTo>
                <a:lnTo>
                  <a:pt x="7" y="6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468"/>
          <p:cNvSpPr/>
          <p:nvPr/>
        </p:nvSpPr>
        <p:spPr bwMode="auto">
          <a:xfrm>
            <a:off x="2220262" y="2398149"/>
            <a:ext cx="636656" cy="141131"/>
          </a:xfrm>
          <a:custGeom>
            <a:avLst/>
            <a:gdLst>
              <a:gd name="T0" fmla="*/ 0 w 203"/>
              <a:gd name="T1" fmla="*/ 34 h 45"/>
              <a:gd name="T2" fmla="*/ 2 w 203"/>
              <a:gd name="T3" fmla="*/ 32 h 45"/>
              <a:gd name="T4" fmla="*/ 5 w 203"/>
              <a:gd name="T5" fmla="*/ 30 h 45"/>
              <a:gd name="T6" fmla="*/ 13 w 203"/>
              <a:gd name="T7" fmla="*/ 28 h 45"/>
              <a:gd name="T8" fmla="*/ 17 w 203"/>
              <a:gd name="T9" fmla="*/ 28 h 45"/>
              <a:gd name="T10" fmla="*/ 22 w 203"/>
              <a:gd name="T11" fmla="*/ 26 h 45"/>
              <a:gd name="T12" fmla="*/ 31 w 203"/>
              <a:gd name="T13" fmla="*/ 25 h 45"/>
              <a:gd name="T14" fmla="*/ 40 w 203"/>
              <a:gd name="T15" fmla="*/ 24 h 45"/>
              <a:gd name="T16" fmla="*/ 51 w 203"/>
              <a:gd name="T17" fmla="*/ 21 h 45"/>
              <a:gd name="T18" fmla="*/ 65 w 203"/>
              <a:gd name="T19" fmla="*/ 19 h 45"/>
              <a:gd name="T20" fmla="*/ 81 w 203"/>
              <a:gd name="T21" fmla="*/ 15 h 45"/>
              <a:gd name="T22" fmla="*/ 99 w 203"/>
              <a:gd name="T23" fmla="*/ 10 h 45"/>
              <a:gd name="T24" fmla="*/ 117 w 203"/>
              <a:gd name="T25" fmla="*/ 8 h 45"/>
              <a:gd name="T26" fmla="*/ 133 w 203"/>
              <a:gd name="T27" fmla="*/ 4 h 45"/>
              <a:gd name="T28" fmla="*/ 147 w 203"/>
              <a:gd name="T29" fmla="*/ 2 h 45"/>
              <a:gd name="T30" fmla="*/ 160 w 203"/>
              <a:gd name="T31" fmla="*/ 1 h 45"/>
              <a:gd name="T32" fmla="*/ 171 w 203"/>
              <a:gd name="T33" fmla="*/ 0 h 45"/>
              <a:gd name="T34" fmla="*/ 179 w 203"/>
              <a:gd name="T35" fmla="*/ 0 h 45"/>
              <a:gd name="T36" fmla="*/ 186 w 203"/>
              <a:gd name="T37" fmla="*/ 0 h 45"/>
              <a:gd name="T38" fmla="*/ 190 w 203"/>
              <a:gd name="T39" fmla="*/ 0 h 45"/>
              <a:gd name="T40" fmla="*/ 198 w 203"/>
              <a:gd name="T41" fmla="*/ 5 h 45"/>
              <a:gd name="T42" fmla="*/ 201 w 203"/>
              <a:gd name="T43" fmla="*/ 8 h 45"/>
              <a:gd name="T44" fmla="*/ 203 w 203"/>
              <a:gd name="T45" fmla="*/ 9 h 45"/>
              <a:gd name="T46" fmla="*/ 203 w 203"/>
              <a:gd name="T47" fmla="*/ 13 h 45"/>
              <a:gd name="T48" fmla="*/ 200 w 203"/>
              <a:gd name="T49" fmla="*/ 18 h 45"/>
              <a:gd name="T50" fmla="*/ 196 w 203"/>
              <a:gd name="T51" fmla="*/ 21 h 45"/>
              <a:gd name="T52" fmla="*/ 192 w 203"/>
              <a:gd name="T53" fmla="*/ 23 h 45"/>
              <a:gd name="T54" fmla="*/ 186 w 203"/>
              <a:gd name="T55" fmla="*/ 25 h 45"/>
              <a:gd name="T56" fmla="*/ 176 w 203"/>
              <a:gd name="T57" fmla="*/ 26 h 45"/>
              <a:gd name="T58" fmla="*/ 165 w 203"/>
              <a:gd name="T59" fmla="*/ 29 h 45"/>
              <a:gd name="T60" fmla="*/ 151 w 203"/>
              <a:gd name="T61" fmla="*/ 32 h 45"/>
              <a:gd name="T62" fmla="*/ 134 w 203"/>
              <a:gd name="T63" fmla="*/ 33 h 45"/>
              <a:gd name="T64" fmla="*/ 115 w 203"/>
              <a:gd name="T65" fmla="*/ 37 h 45"/>
              <a:gd name="T66" fmla="*/ 94 w 203"/>
              <a:gd name="T67" fmla="*/ 39 h 45"/>
              <a:gd name="T68" fmla="*/ 74 w 203"/>
              <a:gd name="T69" fmla="*/ 40 h 45"/>
              <a:gd name="T70" fmla="*/ 57 w 203"/>
              <a:gd name="T71" fmla="*/ 43 h 45"/>
              <a:gd name="T72" fmla="*/ 42 w 203"/>
              <a:gd name="T73" fmla="*/ 44 h 45"/>
              <a:gd name="T74" fmla="*/ 31 w 203"/>
              <a:gd name="T75" fmla="*/ 44 h 45"/>
              <a:gd name="T76" fmla="*/ 22 w 203"/>
              <a:gd name="T77" fmla="*/ 44 h 45"/>
              <a:gd name="T78" fmla="*/ 16 w 203"/>
              <a:gd name="T79" fmla="*/ 44 h 45"/>
              <a:gd name="T80" fmla="*/ 12 w 203"/>
              <a:gd name="T81" fmla="*/ 43 h 45"/>
              <a:gd name="T82" fmla="*/ 7 w 203"/>
              <a:gd name="T83" fmla="*/ 40 h 45"/>
              <a:gd name="T84" fmla="*/ 2 w 203"/>
              <a:gd name="T85" fmla="*/ 37 h 45"/>
              <a:gd name="T86" fmla="*/ 0 w 203"/>
              <a:gd name="T87" fmla="*/ 3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03" h="45">
                <a:moveTo>
                  <a:pt x="0" y="35"/>
                </a:moveTo>
                <a:lnTo>
                  <a:pt x="0" y="34"/>
                </a:lnTo>
                <a:lnTo>
                  <a:pt x="2" y="33"/>
                </a:lnTo>
                <a:lnTo>
                  <a:pt x="2" y="32"/>
                </a:lnTo>
                <a:lnTo>
                  <a:pt x="4" y="32"/>
                </a:lnTo>
                <a:lnTo>
                  <a:pt x="5" y="30"/>
                </a:lnTo>
                <a:lnTo>
                  <a:pt x="8" y="29"/>
                </a:lnTo>
                <a:lnTo>
                  <a:pt x="13" y="28"/>
                </a:lnTo>
                <a:lnTo>
                  <a:pt x="14" y="28"/>
                </a:lnTo>
                <a:lnTo>
                  <a:pt x="17" y="28"/>
                </a:lnTo>
                <a:lnTo>
                  <a:pt x="19" y="26"/>
                </a:lnTo>
                <a:lnTo>
                  <a:pt x="22" y="26"/>
                </a:lnTo>
                <a:lnTo>
                  <a:pt x="26" y="26"/>
                </a:lnTo>
                <a:lnTo>
                  <a:pt x="31" y="25"/>
                </a:lnTo>
                <a:lnTo>
                  <a:pt x="35" y="25"/>
                </a:lnTo>
                <a:lnTo>
                  <a:pt x="40" y="24"/>
                </a:lnTo>
                <a:lnTo>
                  <a:pt x="46" y="23"/>
                </a:lnTo>
                <a:lnTo>
                  <a:pt x="51" y="21"/>
                </a:lnTo>
                <a:lnTo>
                  <a:pt x="59" y="20"/>
                </a:lnTo>
                <a:lnTo>
                  <a:pt x="65" y="19"/>
                </a:lnTo>
                <a:lnTo>
                  <a:pt x="72" y="16"/>
                </a:lnTo>
                <a:lnTo>
                  <a:pt x="81" y="15"/>
                </a:lnTo>
                <a:lnTo>
                  <a:pt x="90" y="13"/>
                </a:lnTo>
                <a:lnTo>
                  <a:pt x="99" y="10"/>
                </a:lnTo>
                <a:lnTo>
                  <a:pt x="108" y="9"/>
                </a:lnTo>
                <a:lnTo>
                  <a:pt x="117" y="8"/>
                </a:lnTo>
                <a:lnTo>
                  <a:pt x="126" y="5"/>
                </a:lnTo>
                <a:lnTo>
                  <a:pt x="133" y="4"/>
                </a:lnTo>
                <a:lnTo>
                  <a:pt x="141" y="2"/>
                </a:lnTo>
                <a:lnTo>
                  <a:pt x="147" y="2"/>
                </a:lnTo>
                <a:lnTo>
                  <a:pt x="155" y="1"/>
                </a:lnTo>
                <a:lnTo>
                  <a:pt x="160" y="1"/>
                </a:lnTo>
                <a:lnTo>
                  <a:pt x="166" y="0"/>
                </a:lnTo>
                <a:lnTo>
                  <a:pt x="171" y="0"/>
                </a:lnTo>
                <a:lnTo>
                  <a:pt x="175" y="0"/>
                </a:lnTo>
                <a:lnTo>
                  <a:pt x="179" y="0"/>
                </a:lnTo>
                <a:lnTo>
                  <a:pt x="182" y="0"/>
                </a:lnTo>
                <a:lnTo>
                  <a:pt x="186" y="0"/>
                </a:lnTo>
                <a:lnTo>
                  <a:pt x="189" y="0"/>
                </a:lnTo>
                <a:lnTo>
                  <a:pt x="190" y="0"/>
                </a:lnTo>
                <a:lnTo>
                  <a:pt x="195" y="4"/>
                </a:lnTo>
                <a:lnTo>
                  <a:pt x="198" y="5"/>
                </a:lnTo>
                <a:lnTo>
                  <a:pt x="200" y="6"/>
                </a:lnTo>
                <a:lnTo>
                  <a:pt x="201" y="8"/>
                </a:lnTo>
                <a:lnTo>
                  <a:pt x="203" y="9"/>
                </a:lnTo>
                <a:lnTo>
                  <a:pt x="203" y="9"/>
                </a:lnTo>
                <a:lnTo>
                  <a:pt x="203" y="10"/>
                </a:lnTo>
                <a:lnTo>
                  <a:pt x="203" y="13"/>
                </a:lnTo>
                <a:lnTo>
                  <a:pt x="201" y="15"/>
                </a:lnTo>
                <a:lnTo>
                  <a:pt x="200" y="18"/>
                </a:lnTo>
                <a:lnTo>
                  <a:pt x="198" y="20"/>
                </a:lnTo>
                <a:lnTo>
                  <a:pt x="196" y="21"/>
                </a:lnTo>
                <a:lnTo>
                  <a:pt x="195" y="21"/>
                </a:lnTo>
                <a:lnTo>
                  <a:pt x="192" y="23"/>
                </a:lnTo>
                <a:lnTo>
                  <a:pt x="190" y="24"/>
                </a:lnTo>
                <a:lnTo>
                  <a:pt x="186" y="25"/>
                </a:lnTo>
                <a:lnTo>
                  <a:pt x="181" y="25"/>
                </a:lnTo>
                <a:lnTo>
                  <a:pt x="176" y="26"/>
                </a:lnTo>
                <a:lnTo>
                  <a:pt x="171" y="28"/>
                </a:lnTo>
                <a:lnTo>
                  <a:pt x="165" y="29"/>
                </a:lnTo>
                <a:lnTo>
                  <a:pt x="158" y="30"/>
                </a:lnTo>
                <a:lnTo>
                  <a:pt x="151" y="32"/>
                </a:lnTo>
                <a:lnTo>
                  <a:pt x="143" y="32"/>
                </a:lnTo>
                <a:lnTo>
                  <a:pt x="134" y="33"/>
                </a:lnTo>
                <a:lnTo>
                  <a:pt x="124" y="34"/>
                </a:lnTo>
                <a:lnTo>
                  <a:pt x="115" y="37"/>
                </a:lnTo>
                <a:lnTo>
                  <a:pt x="104" y="38"/>
                </a:lnTo>
                <a:lnTo>
                  <a:pt x="94" y="39"/>
                </a:lnTo>
                <a:lnTo>
                  <a:pt x="84" y="40"/>
                </a:lnTo>
                <a:lnTo>
                  <a:pt x="74" y="40"/>
                </a:lnTo>
                <a:lnTo>
                  <a:pt x="65" y="42"/>
                </a:lnTo>
                <a:lnTo>
                  <a:pt x="57" y="43"/>
                </a:lnTo>
                <a:lnTo>
                  <a:pt x="50" y="43"/>
                </a:lnTo>
                <a:lnTo>
                  <a:pt x="42" y="44"/>
                </a:lnTo>
                <a:lnTo>
                  <a:pt x="36" y="44"/>
                </a:lnTo>
                <a:lnTo>
                  <a:pt x="31" y="44"/>
                </a:lnTo>
                <a:lnTo>
                  <a:pt x="26" y="45"/>
                </a:lnTo>
                <a:lnTo>
                  <a:pt x="22" y="44"/>
                </a:lnTo>
                <a:lnTo>
                  <a:pt x="18" y="44"/>
                </a:lnTo>
                <a:lnTo>
                  <a:pt x="16" y="44"/>
                </a:lnTo>
                <a:lnTo>
                  <a:pt x="13" y="44"/>
                </a:lnTo>
                <a:lnTo>
                  <a:pt x="12" y="43"/>
                </a:lnTo>
                <a:lnTo>
                  <a:pt x="10" y="42"/>
                </a:lnTo>
                <a:lnTo>
                  <a:pt x="7" y="40"/>
                </a:lnTo>
                <a:lnTo>
                  <a:pt x="4" y="39"/>
                </a:lnTo>
                <a:lnTo>
                  <a:pt x="2" y="37"/>
                </a:lnTo>
                <a:lnTo>
                  <a:pt x="0" y="35"/>
                </a:lnTo>
                <a:lnTo>
                  <a:pt x="0" y="35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469"/>
          <p:cNvSpPr/>
          <p:nvPr/>
        </p:nvSpPr>
        <p:spPr bwMode="auto">
          <a:xfrm>
            <a:off x="2424116" y="2140978"/>
            <a:ext cx="163084" cy="834238"/>
          </a:xfrm>
          <a:custGeom>
            <a:avLst/>
            <a:gdLst>
              <a:gd name="T0" fmla="*/ 4 w 52"/>
              <a:gd name="T1" fmla="*/ 16 h 266"/>
              <a:gd name="T2" fmla="*/ 1 w 52"/>
              <a:gd name="T3" fmla="*/ 11 h 266"/>
              <a:gd name="T4" fmla="*/ 0 w 52"/>
              <a:gd name="T5" fmla="*/ 7 h 266"/>
              <a:gd name="T6" fmla="*/ 0 w 52"/>
              <a:gd name="T7" fmla="*/ 5 h 266"/>
              <a:gd name="T8" fmla="*/ 2 w 52"/>
              <a:gd name="T9" fmla="*/ 4 h 266"/>
              <a:gd name="T10" fmla="*/ 6 w 52"/>
              <a:gd name="T11" fmla="*/ 1 h 266"/>
              <a:gd name="T12" fmla="*/ 12 w 52"/>
              <a:gd name="T13" fmla="*/ 1 h 266"/>
              <a:gd name="T14" fmla="*/ 20 w 52"/>
              <a:gd name="T15" fmla="*/ 1 h 266"/>
              <a:gd name="T16" fmla="*/ 29 w 52"/>
              <a:gd name="T17" fmla="*/ 2 h 266"/>
              <a:gd name="T18" fmla="*/ 36 w 52"/>
              <a:gd name="T19" fmla="*/ 5 h 266"/>
              <a:gd name="T20" fmla="*/ 43 w 52"/>
              <a:gd name="T21" fmla="*/ 7 h 266"/>
              <a:gd name="T22" fmla="*/ 49 w 52"/>
              <a:gd name="T23" fmla="*/ 11 h 266"/>
              <a:gd name="T24" fmla="*/ 50 w 52"/>
              <a:gd name="T25" fmla="*/ 14 h 266"/>
              <a:gd name="T26" fmla="*/ 50 w 52"/>
              <a:gd name="T27" fmla="*/ 20 h 266"/>
              <a:gd name="T28" fmla="*/ 52 w 52"/>
              <a:gd name="T29" fmla="*/ 28 h 266"/>
              <a:gd name="T30" fmla="*/ 52 w 52"/>
              <a:gd name="T31" fmla="*/ 36 h 266"/>
              <a:gd name="T32" fmla="*/ 52 w 52"/>
              <a:gd name="T33" fmla="*/ 49 h 266"/>
              <a:gd name="T34" fmla="*/ 50 w 52"/>
              <a:gd name="T35" fmla="*/ 64 h 266"/>
              <a:gd name="T36" fmla="*/ 50 w 52"/>
              <a:gd name="T37" fmla="*/ 81 h 266"/>
              <a:gd name="T38" fmla="*/ 49 w 52"/>
              <a:gd name="T39" fmla="*/ 100 h 266"/>
              <a:gd name="T40" fmla="*/ 48 w 52"/>
              <a:gd name="T41" fmla="*/ 120 h 266"/>
              <a:gd name="T42" fmla="*/ 47 w 52"/>
              <a:gd name="T43" fmla="*/ 139 h 266"/>
              <a:gd name="T44" fmla="*/ 44 w 52"/>
              <a:gd name="T45" fmla="*/ 155 h 266"/>
              <a:gd name="T46" fmla="*/ 43 w 52"/>
              <a:gd name="T47" fmla="*/ 170 h 266"/>
              <a:gd name="T48" fmla="*/ 43 w 52"/>
              <a:gd name="T49" fmla="*/ 184 h 266"/>
              <a:gd name="T50" fmla="*/ 42 w 52"/>
              <a:gd name="T51" fmla="*/ 196 h 266"/>
              <a:gd name="T52" fmla="*/ 40 w 52"/>
              <a:gd name="T53" fmla="*/ 206 h 266"/>
              <a:gd name="T54" fmla="*/ 39 w 52"/>
              <a:gd name="T55" fmla="*/ 215 h 266"/>
              <a:gd name="T56" fmla="*/ 38 w 52"/>
              <a:gd name="T57" fmla="*/ 230 h 266"/>
              <a:gd name="T58" fmla="*/ 36 w 52"/>
              <a:gd name="T59" fmla="*/ 241 h 266"/>
              <a:gd name="T60" fmla="*/ 35 w 52"/>
              <a:gd name="T61" fmla="*/ 250 h 266"/>
              <a:gd name="T62" fmla="*/ 34 w 52"/>
              <a:gd name="T63" fmla="*/ 256 h 266"/>
              <a:gd name="T64" fmla="*/ 33 w 52"/>
              <a:gd name="T65" fmla="*/ 261 h 266"/>
              <a:gd name="T66" fmla="*/ 31 w 52"/>
              <a:gd name="T67" fmla="*/ 264 h 266"/>
              <a:gd name="T68" fmla="*/ 30 w 52"/>
              <a:gd name="T69" fmla="*/ 266 h 266"/>
              <a:gd name="T70" fmla="*/ 28 w 52"/>
              <a:gd name="T71" fmla="*/ 266 h 266"/>
              <a:gd name="T72" fmla="*/ 25 w 52"/>
              <a:gd name="T73" fmla="*/ 264 h 266"/>
              <a:gd name="T74" fmla="*/ 23 w 52"/>
              <a:gd name="T75" fmla="*/ 260 h 266"/>
              <a:gd name="T76" fmla="*/ 20 w 52"/>
              <a:gd name="T77" fmla="*/ 254 h 266"/>
              <a:gd name="T78" fmla="*/ 18 w 52"/>
              <a:gd name="T79" fmla="*/ 245 h 266"/>
              <a:gd name="T80" fmla="*/ 14 w 52"/>
              <a:gd name="T81" fmla="*/ 237 h 266"/>
              <a:gd name="T82" fmla="*/ 12 w 52"/>
              <a:gd name="T83" fmla="*/ 232 h 266"/>
              <a:gd name="T84" fmla="*/ 11 w 52"/>
              <a:gd name="T85" fmla="*/ 229 h 266"/>
              <a:gd name="T86" fmla="*/ 11 w 52"/>
              <a:gd name="T87" fmla="*/ 226 h 266"/>
              <a:gd name="T88" fmla="*/ 12 w 52"/>
              <a:gd name="T89" fmla="*/ 220 h 266"/>
              <a:gd name="T90" fmla="*/ 14 w 52"/>
              <a:gd name="T91" fmla="*/ 210 h 266"/>
              <a:gd name="T92" fmla="*/ 15 w 52"/>
              <a:gd name="T93" fmla="*/ 203 h 266"/>
              <a:gd name="T94" fmla="*/ 15 w 52"/>
              <a:gd name="T95" fmla="*/ 194 h 266"/>
              <a:gd name="T96" fmla="*/ 16 w 52"/>
              <a:gd name="T97" fmla="*/ 186 h 266"/>
              <a:gd name="T98" fmla="*/ 19 w 52"/>
              <a:gd name="T99" fmla="*/ 150 h 266"/>
              <a:gd name="T100" fmla="*/ 21 w 52"/>
              <a:gd name="T101" fmla="*/ 117 h 266"/>
              <a:gd name="T102" fmla="*/ 24 w 52"/>
              <a:gd name="T103" fmla="*/ 86 h 266"/>
              <a:gd name="T104" fmla="*/ 21 w 52"/>
              <a:gd name="T105" fmla="*/ 55 h 266"/>
              <a:gd name="T106" fmla="*/ 19 w 52"/>
              <a:gd name="T107" fmla="*/ 44 h 266"/>
              <a:gd name="T108" fmla="*/ 16 w 52"/>
              <a:gd name="T109" fmla="*/ 34 h 266"/>
              <a:gd name="T110" fmla="*/ 11 w 52"/>
              <a:gd name="T111" fmla="*/ 25 h 266"/>
              <a:gd name="T112" fmla="*/ 6 w 52"/>
              <a:gd name="T113" fmla="*/ 19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2" h="266">
                <a:moveTo>
                  <a:pt x="6" y="19"/>
                </a:moveTo>
                <a:lnTo>
                  <a:pt x="4" y="16"/>
                </a:lnTo>
                <a:lnTo>
                  <a:pt x="2" y="14"/>
                </a:lnTo>
                <a:lnTo>
                  <a:pt x="1" y="11"/>
                </a:lnTo>
                <a:lnTo>
                  <a:pt x="0" y="10"/>
                </a:lnTo>
                <a:lnTo>
                  <a:pt x="0" y="7"/>
                </a:lnTo>
                <a:lnTo>
                  <a:pt x="0" y="6"/>
                </a:lnTo>
                <a:lnTo>
                  <a:pt x="0" y="5"/>
                </a:lnTo>
                <a:lnTo>
                  <a:pt x="1" y="4"/>
                </a:lnTo>
                <a:lnTo>
                  <a:pt x="2" y="4"/>
                </a:lnTo>
                <a:lnTo>
                  <a:pt x="4" y="2"/>
                </a:lnTo>
                <a:lnTo>
                  <a:pt x="6" y="1"/>
                </a:lnTo>
                <a:lnTo>
                  <a:pt x="9" y="1"/>
                </a:lnTo>
                <a:lnTo>
                  <a:pt x="12" y="1"/>
                </a:lnTo>
                <a:lnTo>
                  <a:pt x="15" y="0"/>
                </a:lnTo>
                <a:lnTo>
                  <a:pt x="20" y="1"/>
                </a:lnTo>
                <a:lnTo>
                  <a:pt x="24" y="1"/>
                </a:lnTo>
                <a:lnTo>
                  <a:pt x="29" y="2"/>
                </a:lnTo>
                <a:lnTo>
                  <a:pt x="33" y="4"/>
                </a:lnTo>
                <a:lnTo>
                  <a:pt x="36" y="5"/>
                </a:lnTo>
                <a:lnTo>
                  <a:pt x="39" y="6"/>
                </a:lnTo>
                <a:lnTo>
                  <a:pt x="43" y="7"/>
                </a:lnTo>
                <a:lnTo>
                  <a:pt x="45" y="9"/>
                </a:lnTo>
                <a:lnTo>
                  <a:pt x="49" y="11"/>
                </a:lnTo>
                <a:lnTo>
                  <a:pt x="49" y="12"/>
                </a:lnTo>
                <a:lnTo>
                  <a:pt x="50" y="14"/>
                </a:lnTo>
                <a:lnTo>
                  <a:pt x="50" y="16"/>
                </a:lnTo>
                <a:lnTo>
                  <a:pt x="50" y="20"/>
                </a:lnTo>
                <a:lnTo>
                  <a:pt x="50" y="23"/>
                </a:lnTo>
                <a:lnTo>
                  <a:pt x="52" y="28"/>
                </a:lnTo>
                <a:lnTo>
                  <a:pt x="52" y="31"/>
                </a:lnTo>
                <a:lnTo>
                  <a:pt x="52" y="36"/>
                </a:lnTo>
                <a:lnTo>
                  <a:pt x="52" y="43"/>
                </a:lnTo>
                <a:lnTo>
                  <a:pt x="52" y="49"/>
                </a:lnTo>
                <a:lnTo>
                  <a:pt x="50" y="57"/>
                </a:lnTo>
                <a:lnTo>
                  <a:pt x="50" y="64"/>
                </a:lnTo>
                <a:lnTo>
                  <a:pt x="50" y="72"/>
                </a:lnTo>
                <a:lnTo>
                  <a:pt x="50" y="81"/>
                </a:lnTo>
                <a:lnTo>
                  <a:pt x="49" y="90"/>
                </a:lnTo>
                <a:lnTo>
                  <a:pt x="49" y="100"/>
                </a:lnTo>
                <a:lnTo>
                  <a:pt x="48" y="110"/>
                </a:lnTo>
                <a:lnTo>
                  <a:pt x="48" y="120"/>
                </a:lnTo>
                <a:lnTo>
                  <a:pt x="47" y="130"/>
                </a:lnTo>
                <a:lnTo>
                  <a:pt x="47" y="139"/>
                </a:lnTo>
                <a:lnTo>
                  <a:pt x="45" y="148"/>
                </a:lnTo>
                <a:lnTo>
                  <a:pt x="44" y="155"/>
                </a:lnTo>
                <a:lnTo>
                  <a:pt x="44" y="163"/>
                </a:lnTo>
                <a:lnTo>
                  <a:pt x="43" y="170"/>
                </a:lnTo>
                <a:lnTo>
                  <a:pt x="43" y="177"/>
                </a:lnTo>
                <a:lnTo>
                  <a:pt x="43" y="184"/>
                </a:lnTo>
                <a:lnTo>
                  <a:pt x="42" y="189"/>
                </a:lnTo>
                <a:lnTo>
                  <a:pt x="42" y="196"/>
                </a:lnTo>
                <a:lnTo>
                  <a:pt x="40" y="201"/>
                </a:lnTo>
                <a:lnTo>
                  <a:pt x="40" y="206"/>
                </a:lnTo>
                <a:lnTo>
                  <a:pt x="40" y="211"/>
                </a:lnTo>
                <a:lnTo>
                  <a:pt x="39" y="215"/>
                </a:lnTo>
                <a:lnTo>
                  <a:pt x="39" y="223"/>
                </a:lnTo>
                <a:lnTo>
                  <a:pt x="38" y="230"/>
                </a:lnTo>
                <a:lnTo>
                  <a:pt x="38" y="236"/>
                </a:lnTo>
                <a:lnTo>
                  <a:pt x="36" y="241"/>
                </a:lnTo>
                <a:lnTo>
                  <a:pt x="36" y="246"/>
                </a:lnTo>
                <a:lnTo>
                  <a:pt x="35" y="250"/>
                </a:lnTo>
                <a:lnTo>
                  <a:pt x="35" y="254"/>
                </a:lnTo>
                <a:lnTo>
                  <a:pt x="34" y="256"/>
                </a:lnTo>
                <a:lnTo>
                  <a:pt x="33" y="259"/>
                </a:lnTo>
                <a:lnTo>
                  <a:pt x="33" y="261"/>
                </a:lnTo>
                <a:lnTo>
                  <a:pt x="33" y="263"/>
                </a:lnTo>
                <a:lnTo>
                  <a:pt x="31" y="264"/>
                </a:lnTo>
                <a:lnTo>
                  <a:pt x="31" y="265"/>
                </a:lnTo>
                <a:lnTo>
                  <a:pt x="30" y="266"/>
                </a:lnTo>
                <a:lnTo>
                  <a:pt x="29" y="266"/>
                </a:lnTo>
                <a:lnTo>
                  <a:pt x="28" y="266"/>
                </a:lnTo>
                <a:lnTo>
                  <a:pt x="26" y="265"/>
                </a:lnTo>
                <a:lnTo>
                  <a:pt x="25" y="264"/>
                </a:lnTo>
                <a:lnTo>
                  <a:pt x="24" y="263"/>
                </a:lnTo>
                <a:lnTo>
                  <a:pt x="23" y="260"/>
                </a:lnTo>
                <a:lnTo>
                  <a:pt x="21" y="258"/>
                </a:lnTo>
                <a:lnTo>
                  <a:pt x="20" y="254"/>
                </a:lnTo>
                <a:lnTo>
                  <a:pt x="19" y="250"/>
                </a:lnTo>
                <a:lnTo>
                  <a:pt x="18" y="245"/>
                </a:lnTo>
                <a:lnTo>
                  <a:pt x="15" y="241"/>
                </a:lnTo>
                <a:lnTo>
                  <a:pt x="14" y="237"/>
                </a:lnTo>
                <a:lnTo>
                  <a:pt x="14" y="235"/>
                </a:lnTo>
                <a:lnTo>
                  <a:pt x="12" y="232"/>
                </a:lnTo>
                <a:lnTo>
                  <a:pt x="11" y="230"/>
                </a:lnTo>
                <a:lnTo>
                  <a:pt x="11" y="229"/>
                </a:lnTo>
                <a:lnTo>
                  <a:pt x="11" y="227"/>
                </a:lnTo>
                <a:lnTo>
                  <a:pt x="11" y="226"/>
                </a:lnTo>
                <a:lnTo>
                  <a:pt x="11" y="223"/>
                </a:lnTo>
                <a:lnTo>
                  <a:pt x="12" y="220"/>
                </a:lnTo>
                <a:lnTo>
                  <a:pt x="12" y="216"/>
                </a:lnTo>
                <a:lnTo>
                  <a:pt x="14" y="210"/>
                </a:lnTo>
                <a:lnTo>
                  <a:pt x="14" y="207"/>
                </a:lnTo>
                <a:lnTo>
                  <a:pt x="15" y="203"/>
                </a:lnTo>
                <a:lnTo>
                  <a:pt x="15" y="199"/>
                </a:lnTo>
                <a:lnTo>
                  <a:pt x="15" y="194"/>
                </a:lnTo>
                <a:lnTo>
                  <a:pt x="16" y="191"/>
                </a:lnTo>
                <a:lnTo>
                  <a:pt x="16" y="186"/>
                </a:lnTo>
                <a:lnTo>
                  <a:pt x="18" y="168"/>
                </a:lnTo>
                <a:lnTo>
                  <a:pt x="19" y="150"/>
                </a:lnTo>
                <a:lnTo>
                  <a:pt x="20" y="134"/>
                </a:lnTo>
                <a:lnTo>
                  <a:pt x="21" y="117"/>
                </a:lnTo>
                <a:lnTo>
                  <a:pt x="23" y="101"/>
                </a:lnTo>
                <a:lnTo>
                  <a:pt x="24" y="86"/>
                </a:lnTo>
                <a:lnTo>
                  <a:pt x="23" y="71"/>
                </a:lnTo>
                <a:lnTo>
                  <a:pt x="21" y="55"/>
                </a:lnTo>
                <a:lnTo>
                  <a:pt x="20" y="49"/>
                </a:lnTo>
                <a:lnTo>
                  <a:pt x="19" y="44"/>
                </a:lnTo>
                <a:lnTo>
                  <a:pt x="18" y="38"/>
                </a:lnTo>
                <a:lnTo>
                  <a:pt x="16" y="34"/>
                </a:lnTo>
                <a:lnTo>
                  <a:pt x="14" y="29"/>
                </a:lnTo>
                <a:lnTo>
                  <a:pt x="11" y="25"/>
                </a:lnTo>
                <a:lnTo>
                  <a:pt x="9" y="21"/>
                </a:lnTo>
                <a:lnTo>
                  <a:pt x="6" y="19"/>
                </a:lnTo>
                <a:lnTo>
                  <a:pt x="6" y="19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470"/>
          <p:cNvSpPr/>
          <p:nvPr/>
        </p:nvSpPr>
        <p:spPr bwMode="auto">
          <a:xfrm>
            <a:off x="2107357" y="2501646"/>
            <a:ext cx="429665" cy="439073"/>
          </a:xfrm>
          <a:custGeom>
            <a:avLst/>
            <a:gdLst>
              <a:gd name="T0" fmla="*/ 117 w 137"/>
              <a:gd name="T1" fmla="*/ 0 h 140"/>
              <a:gd name="T2" fmla="*/ 127 w 137"/>
              <a:gd name="T3" fmla="*/ 11 h 140"/>
              <a:gd name="T4" fmla="*/ 137 w 137"/>
              <a:gd name="T5" fmla="*/ 24 h 140"/>
              <a:gd name="T6" fmla="*/ 131 w 137"/>
              <a:gd name="T7" fmla="*/ 33 h 140"/>
              <a:gd name="T8" fmla="*/ 124 w 137"/>
              <a:gd name="T9" fmla="*/ 40 h 140"/>
              <a:gd name="T10" fmla="*/ 117 w 137"/>
              <a:gd name="T11" fmla="*/ 49 h 140"/>
              <a:gd name="T12" fmla="*/ 111 w 137"/>
              <a:gd name="T13" fmla="*/ 55 h 140"/>
              <a:gd name="T14" fmla="*/ 105 w 137"/>
              <a:gd name="T15" fmla="*/ 63 h 140"/>
              <a:gd name="T16" fmla="*/ 98 w 137"/>
              <a:gd name="T17" fmla="*/ 69 h 140"/>
              <a:gd name="T18" fmla="*/ 92 w 137"/>
              <a:gd name="T19" fmla="*/ 76 h 140"/>
              <a:gd name="T20" fmla="*/ 86 w 137"/>
              <a:gd name="T21" fmla="*/ 82 h 140"/>
              <a:gd name="T22" fmla="*/ 81 w 137"/>
              <a:gd name="T23" fmla="*/ 87 h 140"/>
              <a:gd name="T24" fmla="*/ 74 w 137"/>
              <a:gd name="T25" fmla="*/ 92 h 140"/>
              <a:gd name="T26" fmla="*/ 69 w 137"/>
              <a:gd name="T27" fmla="*/ 97 h 140"/>
              <a:gd name="T28" fmla="*/ 64 w 137"/>
              <a:gd name="T29" fmla="*/ 102 h 140"/>
              <a:gd name="T30" fmla="*/ 54 w 137"/>
              <a:gd name="T31" fmla="*/ 110 h 140"/>
              <a:gd name="T32" fmla="*/ 44 w 137"/>
              <a:gd name="T33" fmla="*/ 117 h 140"/>
              <a:gd name="T34" fmla="*/ 39 w 137"/>
              <a:gd name="T35" fmla="*/ 120 h 140"/>
              <a:gd name="T36" fmla="*/ 34 w 137"/>
              <a:gd name="T37" fmla="*/ 124 h 140"/>
              <a:gd name="T38" fmla="*/ 30 w 137"/>
              <a:gd name="T39" fmla="*/ 126 h 140"/>
              <a:gd name="T40" fmla="*/ 26 w 137"/>
              <a:gd name="T41" fmla="*/ 129 h 140"/>
              <a:gd name="T42" fmla="*/ 22 w 137"/>
              <a:gd name="T43" fmla="*/ 131 h 140"/>
              <a:gd name="T44" fmla="*/ 19 w 137"/>
              <a:gd name="T45" fmla="*/ 133 h 140"/>
              <a:gd name="T46" fmla="*/ 12 w 137"/>
              <a:gd name="T47" fmla="*/ 136 h 140"/>
              <a:gd name="T48" fmla="*/ 9 w 137"/>
              <a:gd name="T49" fmla="*/ 138 h 140"/>
              <a:gd name="T50" fmla="*/ 5 w 137"/>
              <a:gd name="T51" fmla="*/ 139 h 140"/>
              <a:gd name="T52" fmla="*/ 2 w 137"/>
              <a:gd name="T53" fmla="*/ 140 h 140"/>
              <a:gd name="T54" fmla="*/ 1 w 137"/>
              <a:gd name="T55" fmla="*/ 139 h 140"/>
              <a:gd name="T56" fmla="*/ 0 w 137"/>
              <a:gd name="T57" fmla="*/ 138 h 140"/>
              <a:gd name="T58" fmla="*/ 1 w 137"/>
              <a:gd name="T59" fmla="*/ 136 h 140"/>
              <a:gd name="T60" fmla="*/ 4 w 137"/>
              <a:gd name="T61" fmla="*/ 134 h 140"/>
              <a:gd name="T62" fmla="*/ 6 w 137"/>
              <a:gd name="T63" fmla="*/ 130 h 140"/>
              <a:gd name="T64" fmla="*/ 11 w 137"/>
              <a:gd name="T65" fmla="*/ 125 h 140"/>
              <a:gd name="T66" fmla="*/ 16 w 137"/>
              <a:gd name="T67" fmla="*/ 120 h 140"/>
              <a:gd name="T68" fmla="*/ 24 w 137"/>
              <a:gd name="T69" fmla="*/ 112 h 140"/>
              <a:gd name="T70" fmla="*/ 31 w 137"/>
              <a:gd name="T71" fmla="*/ 105 h 140"/>
              <a:gd name="T72" fmla="*/ 35 w 137"/>
              <a:gd name="T73" fmla="*/ 101 h 140"/>
              <a:gd name="T74" fmla="*/ 40 w 137"/>
              <a:gd name="T75" fmla="*/ 97 h 140"/>
              <a:gd name="T76" fmla="*/ 44 w 137"/>
              <a:gd name="T77" fmla="*/ 92 h 140"/>
              <a:gd name="T78" fmla="*/ 49 w 137"/>
              <a:gd name="T79" fmla="*/ 87 h 140"/>
              <a:gd name="T80" fmla="*/ 54 w 137"/>
              <a:gd name="T81" fmla="*/ 82 h 140"/>
              <a:gd name="T82" fmla="*/ 59 w 137"/>
              <a:gd name="T83" fmla="*/ 77 h 140"/>
              <a:gd name="T84" fmla="*/ 64 w 137"/>
              <a:gd name="T85" fmla="*/ 71 h 140"/>
              <a:gd name="T86" fmla="*/ 69 w 137"/>
              <a:gd name="T87" fmla="*/ 64 h 140"/>
              <a:gd name="T88" fmla="*/ 76 w 137"/>
              <a:gd name="T89" fmla="*/ 58 h 140"/>
              <a:gd name="T90" fmla="*/ 81 w 137"/>
              <a:gd name="T91" fmla="*/ 50 h 140"/>
              <a:gd name="T92" fmla="*/ 87 w 137"/>
              <a:gd name="T93" fmla="*/ 43 h 140"/>
              <a:gd name="T94" fmla="*/ 92 w 137"/>
              <a:gd name="T95" fmla="*/ 35 h 140"/>
              <a:gd name="T96" fmla="*/ 98 w 137"/>
              <a:gd name="T97" fmla="*/ 26 h 140"/>
              <a:gd name="T98" fmla="*/ 105 w 137"/>
              <a:gd name="T99" fmla="*/ 17 h 140"/>
              <a:gd name="T100" fmla="*/ 111 w 137"/>
              <a:gd name="T101" fmla="*/ 9 h 140"/>
              <a:gd name="T102" fmla="*/ 117 w 137"/>
              <a:gd name="T103" fmla="*/ 0 h 140"/>
              <a:gd name="T104" fmla="*/ 117 w 137"/>
              <a:gd name="T105" fmla="*/ 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7" h="140">
                <a:moveTo>
                  <a:pt x="117" y="0"/>
                </a:moveTo>
                <a:lnTo>
                  <a:pt x="127" y="11"/>
                </a:lnTo>
                <a:lnTo>
                  <a:pt x="137" y="24"/>
                </a:lnTo>
                <a:lnTo>
                  <a:pt x="131" y="33"/>
                </a:lnTo>
                <a:lnTo>
                  <a:pt x="124" y="40"/>
                </a:lnTo>
                <a:lnTo>
                  <a:pt x="117" y="49"/>
                </a:lnTo>
                <a:lnTo>
                  <a:pt x="111" y="55"/>
                </a:lnTo>
                <a:lnTo>
                  <a:pt x="105" y="63"/>
                </a:lnTo>
                <a:lnTo>
                  <a:pt x="98" y="69"/>
                </a:lnTo>
                <a:lnTo>
                  <a:pt x="92" y="76"/>
                </a:lnTo>
                <a:lnTo>
                  <a:pt x="86" y="82"/>
                </a:lnTo>
                <a:lnTo>
                  <a:pt x="81" y="87"/>
                </a:lnTo>
                <a:lnTo>
                  <a:pt x="74" y="92"/>
                </a:lnTo>
                <a:lnTo>
                  <a:pt x="69" y="97"/>
                </a:lnTo>
                <a:lnTo>
                  <a:pt x="64" y="102"/>
                </a:lnTo>
                <a:lnTo>
                  <a:pt x="54" y="110"/>
                </a:lnTo>
                <a:lnTo>
                  <a:pt x="44" y="117"/>
                </a:lnTo>
                <a:lnTo>
                  <a:pt x="39" y="120"/>
                </a:lnTo>
                <a:lnTo>
                  <a:pt x="34" y="124"/>
                </a:lnTo>
                <a:lnTo>
                  <a:pt x="30" y="126"/>
                </a:lnTo>
                <a:lnTo>
                  <a:pt x="26" y="129"/>
                </a:lnTo>
                <a:lnTo>
                  <a:pt x="22" y="131"/>
                </a:lnTo>
                <a:lnTo>
                  <a:pt x="19" y="133"/>
                </a:lnTo>
                <a:lnTo>
                  <a:pt x="12" y="136"/>
                </a:lnTo>
                <a:lnTo>
                  <a:pt x="9" y="138"/>
                </a:lnTo>
                <a:lnTo>
                  <a:pt x="5" y="139"/>
                </a:lnTo>
                <a:lnTo>
                  <a:pt x="2" y="140"/>
                </a:lnTo>
                <a:lnTo>
                  <a:pt x="1" y="139"/>
                </a:lnTo>
                <a:lnTo>
                  <a:pt x="0" y="138"/>
                </a:lnTo>
                <a:lnTo>
                  <a:pt x="1" y="136"/>
                </a:lnTo>
                <a:lnTo>
                  <a:pt x="4" y="134"/>
                </a:lnTo>
                <a:lnTo>
                  <a:pt x="6" y="130"/>
                </a:lnTo>
                <a:lnTo>
                  <a:pt x="11" y="125"/>
                </a:lnTo>
                <a:lnTo>
                  <a:pt x="16" y="120"/>
                </a:lnTo>
                <a:lnTo>
                  <a:pt x="24" y="112"/>
                </a:lnTo>
                <a:lnTo>
                  <a:pt x="31" y="105"/>
                </a:lnTo>
                <a:lnTo>
                  <a:pt x="35" y="101"/>
                </a:lnTo>
                <a:lnTo>
                  <a:pt x="40" y="97"/>
                </a:lnTo>
                <a:lnTo>
                  <a:pt x="44" y="92"/>
                </a:lnTo>
                <a:lnTo>
                  <a:pt x="49" y="87"/>
                </a:lnTo>
                <a:lnTo>
                  <a:pt x="54" y="82"/>
                </a:lnTo>
                <a:lnTo>
                  <a:pt x="59" y="77"/>
                </a:lnTo>
                <a:lnTo>
                  <a:pt x="64" y="71"/>
                </a:lnTo>
                <a:lnTo>
                  <a:pt x="69" y="64"/>
                </a:lnTo>
                <a:lnTo>
                  <a:pt x="76" y="58"/>
                </a:lnTo>
                <a:lnTo>
                  <a:pt x="81" y="50"/>
                </a:lnTo>
                <a:lnTo>
                  <a:pt x="87" y="43"/>
                </a:lnTo>
                <a:lnTo>
                  <a:pt x="92" y="35"/>
                </a:lnTo>
                <a:lnTo>
                  <a:pt x="98" y="26"/>
                </a:lnTo>
                <a:lnTo>
                  <a:pt x="105" y="17"/>
                </a:lnTo>
                <a:lnTo>
                  <a:pt x="111" y="9"/>
                </a:lnTo>
                <a:lnTo>
                  <a:pt x="117" y="0"/>
                </a:lnTo>
                <a:lnTo>
                  <a:pt x="117" y="0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471"/>
          <p:cNvSpPr/>
          <p:nvPr/>
        </p:nvSpPr>
        <p:spPr bwMode="auto">
          <a:xfrm>
            <a:off x="2521340" y="2667865"/>
            <a:ext cx="341850" cy="185039"/>
          </a:xfrm>
          <a:custGeom>
            <a:avLst/>
            <a:gdLst>
              <a:gd name="T0" fmla="*/ 76 w 109"/>
              <a:gd name="T1" fmla="*/ 7 h 59"/>
              <a:gd name="T2" fmla="*/ 83 w 109"/>
              <a:gd name="T3" fmla="*/ 10 h 59"/>
              <a:gd name="T4" fmla="*/ 88 w 109"/>
              <a:gd name="T5" fmla="*/ 13 h 59"/>
              <a:gd name="T6" fmla="*/ 91 w 109"/>
              <a:gd name="T7" fmla="*/ 14 h 59"/>
              <a:gd name="T8" fmla="*/ 95 w 109"/>
              <a:gd name="T9" fmla="*/ 16 h 59"/>
              <a:gd name="T10" fmla="*/ 99 w 109"/>
              <a:gd name="T11" fmla="*/ 19 h 59"/>
              <a:gd name="T12" fmla="*/ 102 w 109"/>
              <a:gd name="T13" fmla="*/ 21 h 59"/>
              <a:gd name="T14" fmla="*/ 103 w 109"/>
              <a:gd name="T15" fmla="*/ 25 h 59"/>
              <a:gd name="T16" fmla="*/ 104 w 109"/>
              <a:gd name="T17" fmla="*/ 28 h 59"/>
              <a:gd name="T18" fmla="*/ 107 w 109"/>
              <a:gd name="T19" fmla="*/ 33 h 59"/>
              <a:gd name="T20" fmla="*/ 108 w 109"/>
              <a:gd name="T21" fmla="*/ 39 h 59"/>
              <a:gd name="T22" fmla="*/ 109 w 109"/>
              <a:gd name="T23" fmla="*/ 44 h 59"/>
              <a:gd name="T24" fmla="*/ 109 w 109"/>
              <a:gd name="T25" fmla="*/ 49 h 59"/>
              <a:gd name="T26" fmla="*/ 109 w 109"/>
              <a:gd name="T27" fmla="*/ 52 h 59"/>
              <a:gd name="T28" fmla="*/ 109 w 109"/>
              <a:gd name="T29" fmla="*/ 54 h 59"/>
              <a:gd name="T30" fmla="*/ 108 w 109"/>
              <a:gd name="T31" fmla="*/ 55 h 59"/>
              <a:gd name="T32" fmla="*/ 108 w 109"/>
              <a:gd name="T33" fmla="*/ 57 h 59"/>
              <a:gd name="T34" fmla="*/ 107 w 109"/>
              <a:gd name="T35" fmla="*/ 58 h 59"/>
              <a:gd name="T36" fmla="*/ 104 w 109"/>
              <a:gd name="T37" fmla="*/ 59 h 59"/>
              <a:gd name="T38" fmla="*/ 102 w 109"/>
              <a:gd name="T39" fmla="*/ 59 h 59"/>
              <a:gd name="T40" fmla="*/ 99 w 109"/>
              <a:gd name="T41" fmla="*/ 59 h 59"/>
              <a:gd name="T42" fmla="*/ 98 w 109"/>
              <a:gd name="T43" fmla="*/ 59 h 59"/>
              <a:gd name="T44" fmla="*/ 95 w 109"/>
              <a:gd name="T45" fmla="*/ 58 h 59"/>
              <a:gd name="T46" fmla="*/ 93 w 109"/>
              <a:gd name="T47" fmla="*/ 57 h 59"/>
              <a:gd name="T48" fmla="*/ 89 w 109"/>
              <a:gd name="T49" fmla="*/ 55 h 59"/>
              <a:gd name="T50" fmla="*/ 85 w 109"/>
              <a:gd name="T51" fmla="*/ 54 h 59"/>
              <a:gd name="T52" fmla="*/ 80 w 109"/>
              <a:gd name="T53" fmla="*/ 52 h 59"/>
              <a:gd name="T54" fmla="*/ 75 w 109"/>
              <a:gd name="T55" fmla="*/ 48 h 59"/>
              <a:gd name="T56" fmla="*/ 69 w 109"/>
              <a:gd name="T57" fmla="*/ 45 h 59"/>
              <a:gd name="T58" fmla="*/ 62 w 109"/>
              <a:gd name="T59" fmla="*/ 40 h 59"/>
              <a:gd name="T60" fmla="*/ 55 w 109"/>
              <a:gd name="T61" fmla="*/ 37 h 59"/>
              <a:gd name="T62" fmla="*/ 47 w 109"/>
              <a:gd name="T63" fmla="*/ 31 h 59"/>
              <a:gd name="T64" fmla="*/ 40 w 109"/>
              <a:gd name="T65" fmla="*/ 26 h 59"/>
              <a:gd name="T66" fmla="*/ 31 w 109"/>
              <a:gd name="T67" fmla="*/ 20 h 59"/>
              <a:gd name="T68" fmla="*/ 21 w 109"/>
              <a:gd name="T69" fmla="*/ 15 h 59"/>
              <a:gd name="T70" fmla="*/ 11 w 109"/>
              <a:gd name="T71" fmla="*/ 7 h 59"/>
              <a:gd name="T72" fmla="*/ 0 w 109"/>
              <a:gd name="T73" fmla="*/ 0 h 59"/>
              <a:gd name="T74" fmla="*/ 13 w 109"/>
              <a:gd name="T75" fmla="*/ 0 h 59"/>
              <a:gd name="T76" fmla="*/ 26 w 109"/>
              <a:gd name="T77" fmla="*/ 0 h 59"/>
              <a:gd name="T78" fmla="*/ 36 w 109"/>
              <a:gd name="T79" fmla="*/ 0 h 59"/>
              <a:gd name="T80" fmla="*/ 46 w 109"/>
              <a:gd name="T81" fmla="*/ 0 h 59"/>
              <a:gd name="T82" fmla="*/ 55 w 109"/>
              <a:gd name="T83" fmla="*/ 1 h 59"/>
              <a:gd name="T84" fmla="*/ 64 w 109"/>
              <a:gd name="T85" fmla="*/ 4 h 59"/>
              <a:gd name="T86" fmla="*/ 70 w 109"/>
              <a:gd name="T87" fmla="*/ 5 h 59"/>
              <a:gd name="T88" fmla="*/ 76 w 109"/>
              <a:gd name="T89" fmla="*/ 7 h 59"/>
              <a:gd name="T90" fmla="*/ 76 w 109"/>
              <a:gd name="T91" fmla="*/ 7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9" h="59">
                <a:moveTo>
                  <a:pt x="76" y="7"/>
                </a:moveTo>
                <a:lnTo>
                  <a:pt x="83" y="10"/>
                </a:lnTo>
                <a:lnTo>
                  <a:pt x="88" y="13"/>
                </a:lnTo>
                <a:lnTo>
                  <a:pt x="91" y="14"/>
                </a:lnTo>
                <a:lnTo>
                  <a:pt x="95" y="16"/>
                </a:lnTo>
                <a:lnTo>
                  <a:pt x="99" y="19"/>
                </a:lnTo>
                <a:lnTo>
                  <a:pt x="102" y="21"/>
                </a:lnTo>
                <a:lnTo>
                  <a:pt x="103" y="25"/>
                </a:lnTo>
                <a:lnTo>
                  <a:pt x="104" y="28"/>
                </a:lnTo>
                <a:lnTo>
                  <a:pt x="107" y="33"/>
                </a:lnTo>
                <a:lnTo>
                  <a:pt x="108" y="39"/>
                </a:lnTo>
                <a:lnTo>
                  <a:pt x="109" y="44"/>
                </a:lnTo>
                <a:lnTo>
                  <a:pt x="109" y="49"/>
                </a:lnTo>
                <a:lnTo>
                  <a:pt x="109" y="52"/>
                </a:lnTo>
                <a:lnTo>
                  <a:pt x="109" y="54"/>
                </a:lnTo>
                <a:lnTo>
                  <a:pt x="108" y="55"/>
                </a:lnTo>
                <a:lnTo>
                  <a:pt x="108" y="57"/>
                </a:lnTo>
                <a:lnTo>
                  <a:pt x="107" y="58"/>
                </a:lnTo>
                <a:lnTo>
                  <a:pt x="104" y="59"/>
                </a:lnTo>
                <a:lnTo>
                  <a:pt x="102" y="59"/>
                </a:lnTo>
                <a:lnTo>
                  <a:pt x="99" y="59"/>
                </a:lnTo>
                <a:lnTo>
                  <a:pt x="98" y="59"/>
                </a:lnTo>
                <a:lnTo>
                  <a:pt x="95" y="58"/>
                </a:lnTo>
                <a:lnTo>
                  <a:pt x="93" y="57"/>
                </a:lnTo>
                <a:lnTo>
                  <a:pt x="89" y="55"/>
                </a:lnTo>
                <a:lnTo>
                  <a:pt x="85" y="54"/>
                </a:lnTo>
                <a:lnTo>
                  <a:pt x="80" y="52"/>
                </a:lnTo>
                <a:lnTo>
                  <a:pt x="75" y="48"/>
                </a:lnTo>
                <a:lnTo>
                  <a:pt x="69" y="45"/>
                </a:lnTo>
                <a:lnTo>
                  <a:pt x="62" y="40"/>
                </a:lnTo>
                <a:lnTo>
                  <a:pt x="55" y="37"/>
                </a:lnTo>
                <a:lnTo>
                  <a:pt x="47" y="31"/>
                </a:lnTo>
                <a:lnTo>
                  <a:pt x="40" y="26"/>
                </a:lnTo>
                <a:lnTo>
                  <a:pt x="31" y="20"/>
                </a:lnTo>
                <a:lnTo>
                  <a:pt x="21" y="15"/>
                </a:lnTo>
                <a:lnTo>
                  <a:pt x="11" y="7"/>
                </a:lnTo>
                <a:lnTo>
                  <a:pt x="0" y="0"/>
                </a:lnTo>
                <a:lnTo>
                  <a:pt x="13" y="0"/>
                </a:lnTo>
                <a:lnTo>
                  <a:pt x="26" y="0"/>
                </a:lnTo>
                <a:lnTo>
                  <a:pt x="36" y="0"/>
                </a:lnTo>
                <a:lnTo>
                  <a:pt x="46" y="0"/>
                </a:lnTo>
                <a:lnTo>
                  <a:pt x="55" y="1"/>
                </a:lnTo>
                <a:lnTo>
                  <a:pt x="64" y="4"/>
                </a:lnTo>
                <a:lnTo>
                  <a:pt x="70" y="5"/>
                </a:lnTo>
                <a:lnTo>
                  <a:pt x="76" y="7"/>
                </a:lnTo>
                <a:lnTo>
                  <a:pt x="76" y="7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472"/>
          <p:cNvSpPr/>
          <p:nvPr/>
        </p:nvSpPr>
        <p:spPr bwMode="auto">
          <a:xfrm>
            <a:off x="1611833" y="3000306"/>
            <a:ext cx="1204313" cy="279126"/>
          </a:xfrm>
          <a:custGeom>
            <a:avLst/>
            <a:gdLst>
              <a:gd name="T0" fmla="*/ 369 w 384"/>
              <a:gd name="T1" fmla="*/ 25 h 89"/>
              <a:gd name="T2" fmla="*/ 380 w 384"/>
              <a:gd name="T3" fmla="*/ 34 h 89"/>
              <a:gd name="T4" fmla="*/ 384 w 384"/>
              <a:gd name="T5" fmla="*/ 39 h 89"/>
              <a:gd name="T6" fmla="*/ 383 w 384"/>
              <a:gd name="T7" fmla="*/ 44 h 89"/>
              <a:gd name="T8" fmla="*/ 375 w 384"/>
              <a:gd name="T9" fmla="*/ 47 h 89"/>
              <a:gd name="T10" fmla="*/ 361 w 384"/>
              <a:gd name="T11" fmla="*/ 51 h 89"/>
              <a:gd name="T12" fmla="*/ 346 w 384"/>
              <a:gd name="T13" fmla="*/ 57 h 89"/>
              <a:gd name="T14" fmla="*/ 331 w 384"/>
              <a:gd name="T15" fmla="*/ 67 h 89"/>
              <a:gd name="T16" fmla="*/ 316 w 384"/>
              <a:gd name="T17" fmla="*/ 80 h 89"/>
              <a:gd name="T18" fmla="*/ 306 w 384"/>
              <a:gd name="T19" fmla="*/ 87 h 89"/>
              <a:gd name="T20" fmla="*/ 301 w 384"/>
              <a:gd name="T21" fmla="*/ 89 h 89"/>
              <a:gd name="T22" fmla="*/ 299 w 384"/>
              <a:gd name="T23" fmla="*/ 83 h 89"/>
              <a:gd name="T24" fmla="*/ 301 w 384"/>
              <a:gd name="T25" fmla="*/ 72 h 89"/>
              <a:gd name="T26" fmla="*/ 306 w 384"/>
              <a:gd name="T27" fmla="*/ 56 h 89"/>
              <a:gd name="T28" fmla="*/ 308 w 384"/>
              <a:gd name="T29" fmla="*/ 43 h 89"/>
              <a:gd name="T30" fmla="*/ 309 w 384"/>
              <a:gd name="T31" fmla="*/ 35 h 89"/>
              <a:gd name="T32" fmla="*/ 307 w 384"/>
              <a:gd name="T33" fmla="*/ 34 h 89"/>
              <a:gd name="T34" fmla="*/ 301 w 384"/>
              <a:gd name="T35" fmla="*/ 33 h 89"/>
              <a:gd name="T36" fmla="*/ 292 w 384"/>
              <a:gd name="T37" fmla="*/ 34 h 89"/>
              <a:gd name="T38" fmla="*/ 278 w 384"/>
              <a:gd name="T39" fmla="*/ 37 h 89"/>
              <a:gd name="T40" fmla="*/ 261 w 384"/>
              <a:gd name="T41" fmla="*/ 39 h 89"/>
              <a:gd name="T42" fmla="*/ 234 w 384"/>
              <a:gd name="T43" fmla="*/ 44 h 89"/>
              <a:gd name="T44" fmla="*/ 187 w 384"/>
              <a:gd name="T45" fmla="*/ 53 h 89"/>
              <a:gd name="T46" fmla="*/ 136 w 384"/>
              <a:gd name="T47" fmla="*/ 61 h 89"/>
              <a:gd name="T48" fmla="*/ 101 w 384"/>
              <a:gd name="T49" fmla="*/ 67 h 89"/>
              <a:gd name="T50" fmla="*/ 79 w 384"/>
              <a:gd name="T51" fmla="*/ 72 h 89"/>
              <a:gd name="T52" fmla="*/ 60 w 384"/>
              <a:gd name="T53" fmla="*/ 75 h 89"/>
              <a:gd name="T54" fmla="*/ 47 w 384"/>
              <a:gd name="T55" fmla="*/ 77 h 89"/>
              <a:gd name="T56" fmla="*/ 35 w 384"/>
              <a:gd name="T57" fmla="*/ 78 h 89"/>
              <a:gd name="T58" fmla="*/ 25 w 384"/>
              <a:gd name="T59" fmla="*/ 78 h 89"/>
              <a:gd name="T60" fmla="*/ 14 w 384"/>
              <a:gd name="T61" fmla="*/ 75 h 89"/>
              <a:gd name="T62" fmla="*/ 4 w 384"/>
              <a:gd name="T63" fmla="*/ 66 h 89"/>
              <a:gd name="T64" fmla="*/ 0 w 384"/>
              <a:gd name="T65" fmla="*/ 59 h 89"/>
              <a:gd name="T66" fmla="*/ 0 w 384"/>
              <a:gd name="T67" fmla="*/ 56 h 89"/>
              <a:gd name="T68" fmla="*/ 5 w 384"/>
              <a:gd name="T69" fmla="*/ 54 h 89"/>
              <a:gd name="T70" fmla="*/ 14 w 384"/>
              <a:gd name="T71" fmla="*/ 53 h 89"/>
              <a:gd name="T72" fmla="*/ 26 w 384"/>
              <a:gd name="T73" fmla="*/ 52 h 89"/>
              <a:gd name="T74" fmla="*/ 52 w 384"/>
              <a:gd name="T75" fmla="*/ 52 h 89"/>
              <a:gd name="T76" fmla="*/ 65 w 384"/>
              <a:gd name="T77" fmla="*/ 51 h 89"/>
              <a:gd name="T78" fmla="*/ 87 w 384"/>
              <a:gd name="T79" fmla="*/ 48 h 89"/>
              <a:gd name="T80" fmla="*/ 119 w 384"/>
              <a:gd name="T81" fmla="*/ 42 h 89"/>
              <a:gd name="T82" fmla="*/ 158 w 384"/>
              <a:gd name="T83" fmla="*/ 34 h 89"/>
              <a:gd name="T84" fmla="*/ 199 w 384"/>
              <a:gd name="T85" fmla="*/ 28 h 89"/>
              <a:gd name="T86" fmla="*/ 244 w 384"/>
              <a:gd name="T87" fmla="*/ 20 h 89"/>
              <a:gd name="T88" fmla="*/ 263 w 384"/>
              <a:gd name="T89" fmla="*/ 18 h 89"/>
              <a:gd name="T90" fmla="*/ 278 w 384"/>
              <a:gd name="T91" fmla="*/ 15 h 89"/>
              <a:gd name="T92" fmla="*/ 289 w 384"/>
              <a:gd name="T93" fmla="*/ 11 h 89"/>
              <a:gd name="T94" fmla="*/ 297 w 384"/>
              <a:gd name="T95" fmla="*/ 9 h 89"/>
              <a:gd name="T96" fmla="*/ 306 w 384"/>
              <a:gd name="T97" fmla="*/ 4 h 89"/>
              <a:gd name="T98" fmla="*/ 321 w 384"/>
              <a:gd name="T99" fmla="*/ 0 h 89"/>
              <a:gd name="T100" fmla="*/ 330 w 384"/>
              <a:gd name="T101" fmla="*/ 3 h 89"/>
              <a:gd name="T102" fmla="*/ 345 w 384"/>
              <a:gd name="T103" fmla="*/ 9 h 89"/>
              <a:gd name="T104" fmla="*/ 356 w 384"/>
              <a:gd name="T105" fmla="*/ 18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84" h="89">
                <a:moveTo>
                  <a:pt x="356" y="18"/>
                </a:moveTo>
                <a:lnTo>
                  <a:pt x="362" y="22"/>
                </a:lnTo>
                <a:lnTo>
                  <a:pt x="369" y="25"/>
                </a:lnTo>
                <a:lnTo>
                  <a:pt x="373" y="29"/>
                </a:lnTo>
                <a:lnTo>
                  <a:pt x="378" y="32"/>
                </a:lnTo>
                <a:lnTo>
                  <a:pt x="380" y="34"/>
                </a:lnTo>
                <a:lnTo>
                  <a:pt x="383" y="37"/>
                </a:lnTo>
                <a:lnTo>
                  <a:pt x="384" y="38"/>
                </a:lnTo>
                <a:lnTo>
                  <a:pt x="384" y="39"/>
                </a:lnTo>
                <a:lnTo>
                  <a:pt x="384" y="40"/>
                </a:lnTo>
                <a:lnTo>
                  <a:pt x="384" y="43"/>
                </a:lnTo>
                <a:lnTo>
                  <a:pt x="383" y="44"/>
                </a:lnTo>
                <a:lnTo>
                  <a:pt x="380" y="46"/>
                </a:lnTo>
                <a:lnTo>
                  <a:pt x="378" y="47"/>
                </a:lnTo>
                <a:lnTo>
                  <a:pt x="375" y="47"/>
                </a:lnTo>
                <a:lnTo>
                  <a:pt x="371" y="48"/>
                </a:lnTo>
                <a:lnTo>
                  <a:pt x="366" y="49"/>
                </a:lnTo>
                <a:lnTo>
                  <a:pt x="361" y="51"/>
                </a:lnTo>
                <a:lnTo>
                  <a:pt x="356" y="52"/>
                </a:lnTo>
                <a:lnTo>
                  <a:pt x="351" y="54"/>
                </a:lnTo>
                <a:lnTo>
                  <a:pt x="346" y="57"/>
                </a:lnTo>
                <a:lnTo>
                  <a:pt x="341" y="59"/>
                </a:lnTo>
                <a:lnTo>
                  <a:pt x="336" y="63"/>
                </a:lnTo>
                <a:lnTo>
                  <a:pt x="331" y="67"/>
                </a:lnTo>
                <a:lnTo>
                  <a:pt x="326" y="71"/>
                </a:lnTo>
                <a:lnTo>
                  <a:pt x="321" y="76"/>
                </a:lnTo>
                <a:lnTo>
                  <a:pt x="316" y="80"/>
                </a:lnTo>
                <a:lnTo>
                  <a:pt x="312" y="82"/>
                </a:lnTo>
                <a:lnTo>
                  <a:pt x="308" y="86"/>
                </a:lnTo>
                <a:lnTo>
                  <a:pt x="306" y="87"/>
                </a:lnTo>
                <a:lnTo>
                  <a:pt x="303" y="89"/>
                </a:lnTo>
                <a:lnTo>
                  <a:pt x="302" y="89"/>
                </a:lnTo>
                <a:lnTo>
                  <a:pt x="301" y="89"/>
                </a:lnTo>
                <a:lnTo>
                  <a:pt x="299" y="87"/>
                </a:lnTo>
                <a:lnTo>
                  <a:pt x="299" y="86"/>
                </a:lnTo>
                <a:lnTo>
                  <a:pt x="299" y="83"/>
                </a:lnTo>
                <a:lnTo>
                  <a:pt x="299" y="81"/>
                </a:lnTo>
                <a:lnTo>
                  <a:pt x="299" y="77"/>
                </a:lnTo>
                <a:lnTo>
                  <a:pt x="301" y="72"/>
                </a:lnTo>
                <a:lnTo>
                  <a:pt x="302" y="67"/>
                </a:lnTo>
                <a:lnTo>
                  <a:pt x="303" y="62"/>
                </a:lnTo>
                <a:lnTo>
                  <a:pt x="306" y="56"/>
                </a:lnTo>
                <a:lnTo>
                  <a:pt x="307" y="52"/>
                </a:lnTo>
                <a:lnTo>
                  <a:pt x="308" y="47"/>
                </a:lnTo>
                <a:lnTo>
                  <a:pt x="308" y="43"/>
                </a:lnTo>
                <a:lnTo>
                  <a:pt x="309" y="40"/>
                </a:lnTo>
                <a:lnTo>
                  <a:pt x="309" y="38"/>
                </a:lnTo>
                <a:lnTo>
                  <a:pt x="309" y="35"/>
                </a:lnTo>
                <a:lnTo>
                  <a:pt x="308" y="34"/>
                </a:lnTo>
                <a:lnTo>
                  <a:pt x="308" y="34"/>
                </a:lnTo>
                <a:lnTo>
                  <a:pt x="307" y="34"/>
                </a:lnTo>
                <a:lnTo>
                  <a:pt x="306" y="33"/>
                </a:lnTo>
                <a:lnTo>
                  <a:pt x="303" y="33"/>
                </a:lnTo>
                <a:lnTo>
                  <a:pt x="301" y="33"/>
                </a:lnTo>
                <a:lnTo>
                  <a:pt x="298" y="34"/>
                </a:lnTo>
                <a:lnTo>
                  <a:pt x="294" y="34"/>
                </a:lnTo>
                <a:lnTo>
                  <a:pt x="292" y="34"/>
                </a:lnTo>
                <a:lnTo>
                  <a:pt x="287" y="35"/>
                </a:lnTo>
                <a:lnTo>
                  <a:pt x="283" y="35"/>
                </a:lnTo>
                <a:lnTo>
                  <a:pt x="278" y="37"/>
                </a:lnTo>
                <a:lnTo>
                  <a:pt x="273" y="37"/>
                </a:lnTo>
                <a:lnTo>
                  <a:pt x="266" y="38"/>
                </a:lnTo>
                <a:lnTo>
                  <a:pt x="261" y="39"/>
                </a:lnTo>
                <a:lnTo>
                  <a:pt x="254" y="40"/>
                </a:lnTo>
                <a:lnTo>
                  <a:pt x="247" y="42"/>
                </a:lnTo>
                <a:lnTo>
                  <a:pt x="234" y="44"/>
                </a:lnTo>
                <a:lnTo>
                  <a:pt x="218" y="47"/>
                </a:lnTo>
                <a:lnTo>
                  <a:pt x="202" y="51"/>
                </a:lnTo>
                <a:lnTo>
                  <a:pt x="187" y="53"/>
                </a:lnTo>
                <a:lnTo>
                  <a:pt x="170" y="56"/>
                </a:lnTo>
                <a:lnTo>
                  <a:pt x="154" y="58"/>
                </a:lnTo>
                <a:lnTo>
                  <a:pt x="136" y="61"/>
                </a:lnTo>
                <a:lnTo>
                  <a:pt x="119" y="63"/>
                </a:lnTo>
                <a:lnTo>
                  <a:pt x="110" y="66"/>
                </a:lnTo>
                <a:lnTo>
                  <a:pt x="101" y="67"/>
                </a:lnTo>
                <a:lnTo>
                  <a:pt x="93" y="68"/>
                </a:lnTo>
                <a:lnTo>
                  <a:pt x="86" y="71"/>
                </a:lnTo>
                <a:lnTo>
                  <a:pt x="79" y="72"/>
                </a:lnTo>
                <a:lnTo>
                  <a:pt x="72" y="73"/>
                </a:lnTo>
                <a:lnTo>
                  <a:pt x="67" y="75"/>
                </a:lnTo>
                <a:lnTo>
                  <a:pt x="60" y="75"/>
                </a:lnTo>
                <a:lnTo>
                  <a:pt x="55" y="76"/>
                </a:lnTo>
                <a:lnTo>
                  <a:pt x="50" y="77"/>
                </a:lnTo>
                <a:lnTo>
                  <a:pt x="47" y="77"/>
                </a:lnTo>
                <a:lnTo>
                  <a:pt x="41" y="77"/>
                </a:lnTo>
                <a:lnTo>
                  <a:pt x="38" y="78"/>
                </a:lnTo>
                <a:lnTo>
                  <a:pt x="35" y="78"/>
                </a:lnTo>
                <a:lnTo>
                  <a:pt x="31" y="78"/>
                </a:lnTo>
                <a:lnTo>
                  <a:pt x="29" y="78"/>
                </a:lnTo>
                <a:lnTo>
                  <a:pt x="25" y="78"/>
                </a:lnTo>
                <a:lnTo>
                  <a:pt x="21" y="77"/>
                </a:lnTo>
                <a:lnTo>
                  <a:pt x="17" y="77"/>
                </a:lnTo>
                <a:lnTo>
                  <a:pt x="14" y="75"/>
                </a:lnTo>
                <a:lnTo>
                  <a:pt x="11" y="73"/>
                </a:lnTo>
                <a:lnTo>
                  <a:pt x="9" y="71"/>
                </a:lnTo>
                <a:lnTo>
                  <a:pt x="4" y="66"/>
                </a:lnTo>
                <a:lnTo>
                  <a:pt x="2" y="63"/>
                </a:lnTo>
                <a:lnTo>
                  <a:pt x="1" y="62"/>
                </a:lnTo>
                <a:lnTo>
                  <a:pt x="0" y="59"/>
                </a:lnTo>
                <a:lnTo>
                  <a:pt x="0" y="58"/>
                </a:lnTo>
                <a:lnTo>
                  <a:pt x="0" y="57"/>
                </a:lnTo>
                <a:lnTo>
                  <a:pt x="0" y="56"/>
                </a:lnTo>
                <a:lnTo>
                  <a:pt x="1" y="54"/>
                </a:lnTo>
                <a:lnTo>
                  <a:pt x="2" y="54"/>
                </a:lnTo>
                <a:lnTo>
                  <a:pt x="5" y="54"/>
                </a:lnTo>
                <a:lnTo>
                  <a:pt x="7" y="54"/>
                </a:lnTo>
                <a:lnTo>
                  <a:pt x="10" y="54"/>
                </a:lnTo>
                <a:lnTo>
                  <a:pt x="14" y="53"/>
                </a:lnTo>
                <a:lnTo>
                  <a:pt x="17" y="53"/>
                </a:lnTo>
                <a:lnTo>
                  <a:pt x="23" y="52"/>
                </a:lnTo>
                <a:lnTo>
                  <a:pt x="26" y="52"/>
                </a:lnTo>
                <a:lnTo>
                  <a:pt x="36" y="52"/>
                </a:lnTo>
                <a:lnTo>
                  <a:pt x="44" y="52"/>
                </a:lnTo>
                <a:lnTo>
                  <a:pt x="52" y="52"/>
                </a:lnTo>
                <a:lnTo>
                  <a:pt x="58" y="52"/>
                </a:lnTo>
                <a:lnTo>
                  <a:pt x="60" y="52"/>
                </a:lnTo>
                <a:lnTo>
                  <a:pt x="65" y="51"/>
                </a:lnTo>
                <a:lnTo>
                  <a:pt x="72" y="51"/>
                </a:lnTo>
                <a:lnTo>
                  <a:pt x="78" y="49"/>
                </a:lnTo>
                <a:lnTo>
                  <a:pt x="87" y="48"/>
                </a:lnTo>
                <a:lnTo>
                  <a:pt x="96" y="47"/>
                </a:lnTo>
                <a:lnTo>
                  <a:pt x="106" y="44"/>
                </a:lnTo>
                <a:lnTo>
                  <a:pt x="119" y="42"/>
                </a:lnTo>
                <a:lnTo>
                  <a:pt x="131" y="39"/>
                </a:lnTo>
                <a:lnTo>
                  <a:pt x="144" y="37"/>
                </a:lnTo>
                <a:lnTo>
                  <a:pt x="158" y="34"/>
                </a:lnTo>
                <a:lnTo>
                  <a:pt x="172" y="32"/>
                </a:lnTo>
                <a:lnTo>
                  <a:pt x="186" y="29"/>
                </a:lnTo>
                <a:lnTo>
                  <a:pt x="199" y="28"/>
                </a:lnTo>
                <a:lnTo>
                  <a:pt x="230" y="22"/>
                </a:lnTo>
                <a:lnTo>
                  <a:pt x="237" y="22"/>
                </a:lnTo>
                <a:lnTo>
                  <a:pt x="244" y="20"/>
                </a:lnTo>
                <a:lnTo>
                  <a:pt x="251" y="19"/>
                </a:lnTo>
                <a:lnTo>
                  <a:pt x="256" y="19"/>
                </a:lnTo>
                <a:lnTo>
                  <a:pt x="263" y="18"/>
                </a:lnTo>
                <a:lnTo>
                  <a:pt x="268" y="16"/>
                </a:lnTo>
                <a:lnTo>
                  <a:pt x="273" y="15"/>
                </a:lnTo>
                <a:lnTo>
                  <a:pt x="278" y="15"/>
                </a:lnTo>
                <a:lnTo>
                  <a:pt x="282" y="14"/>
                </a:lnTo>
                <a:lnTo>
                  <a:pt x="285" y="13"/>
                </a:lnTo>
                <a:lnTo>
                  <a:pt x="289" y="11"/>
                </a:lnTo>
                <a:lnTo>
                  <a:pt x="292" y="11"/>
                </a:lnTo>
                <a:lnTo>
                  <a:pt x="294" y="10"/>
                </a:lnTo>
                <a:lnTo>
                  <a:pt x="297" y="9"/>
                </a:lnTo>
                <a:lnTo>
                  <a:pt x="299" y="9"/>
                </a:lnTo>
                <a:lnTo>
                  <a:pt x="301" y="8"/>
                </a:lnTo>
                <a:lnTo>
                  <a:pt x="306" y="4"/>
                </a:lnTo>
                <a:lnTo>
                  <a:pt x="311" y="1"/>
                </a:lnTo>
                <a:lnTo>
                  <a:pt x="316" y="0"/>
                </a:lnTo>
                <a:lnTo>
                  <a:pt x="321" y="0"/>
                </a:lnTo>
                <a:lnTo>
                  <a:pt x="323" y="0"/>
                </a:lnTo>
                <a:lnTo>
                  <a:pt x="326" y="1"/>
                </a:lnTo>
                <a:lnTo>
                  <a:pt x="330" y="3"/>
                </a:lnTo>
                <a:lnTo>
                  <a:pt x="335" y="4"/>
                </a:lnTo>
                <a:lnTo>
                  <a:pt x="338" y="6"/>
                </a:lnTo>
                <a:lnTo>
                  <a:pt x="345" y="9"/>
                </a:lnTo>
                <a:lnTo>
                  <a:pt x="350" y="13"/>
                </a:lnTo>
                <a:lnTo>
                  <a:pt x="356" y="18"/>
                </a:lnTo>
                <a:lnTo>
                  <a:pt x="356" y="18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473"/>
          <p:cNvSpPr/>
          <p:nvPr/>
        </p:nvSpPr>
        <p:spPr bwMode="auto">
          <a:xfrm>
            <a:off x="2141855" y="3122620"/>
            <a:ext cx="119177" cy="580204"/>
          </a:xfrm>
          <a:custGeom>
            <a:avLst/>
            <a:gdLst>
              <a:gd name="T0" fmla="*/ 33 w 38"/>
              <a:gd name="T1" fmla="*/ 0 h 185"/>
              <a:gd name="T2" fmla="*/ 34 w 38"/>
              <a:gd name="T3" fmla="*/ 8 h 185"/>
              <a:gd name="T4" fmla="*/ 34 w 38"/>
              <a:gd name="T5" fmla="*/ 15 h 185"/>
              <a:gd name="T6" fmla="*/ 35 w 38"/>
              <a:gd name="T7" fmla="*/ 23 h 185"/>
              <a:gd name="T8" fmla="*/ 37 w 38"/>
              <a:gd name="T9" fmla="*/ 28 h 185"/>
              <a:gd name="T10" fmla="*/ 37 w 38"/>
              <a:gd name="T11" fmla="*/ 34 h 185"/>
              <a:gd name="T12" fmla="*/ 38 w 38"/>
              <a:gd name="T13" fmla="*/ 39 h 185"/>
              <a:gd name="T14" fmla="*/ 38 w 38"/>
              <a:gd name="T15" fmla="*/ 44 h 185"/>
              <a:gd name="T16" fmla="*/ 38 w 38"/>
              <a:gd name="T17" fmla="*/ 50 h 185"/>
              <a:gd name="T18" fmla="*/ 38 w 38"/>
              <a:gd name="T19" fmla="*/ 58 h 185"/>
              <a:gd name="T20" fmla="*/ 38 w 38"/>
              <a:gd name="T21" fmla="*/ 68 h 185"/>
              <a:gd name="T22" fmla="*/ 38 w 38"/>
              <a:gd name="T23" fmla="*/ 74 h 185"/>
              <a:gd name="T24" fmla="*/ 38 w 38"/>
              <a:gd name="T25" fmla="*/ 79 h 185"/>
              <a:gd name="T26" fmla="*/ 38 w 38"/>
              <a:gd name="T27" fmla="*/ 85 h 185"/>
              <a:gd name="T28" fmla="*/ 38 w 38"/>
              <a:gd name="T29" fmla="*/ 91 h 185"/>
              <a:gd name="T30" fmla="*/ 38 w 38"/>
              <a:gd name="T31" fmla="*/ 95 h 185"/>
              <a:gd name="T32" fmla="*/ 37 w 38"/>
              <a:gd name="T33" fmla="*/ 99 h 185"/>
              <a:gd name="T34" fmla="*/ 37 w 38"/>
              <a:gd name="T35" fmla="*/ 103 h 185"/>
              <a:gd name="T36" fmla="*/ 35 w 38"/>
              <a:gd name="T37" fmla="*/ 106 h 185"/>
              <a:gd name="T38" fmla="*/ 35 w 38"/>
              <a:gd name="T39" fmla="*/ 111 h 185"/>
              <a:gd name="T40" fmla="*/ 35 w 38"/>
              <a:gd name="T41" fmla="*/ 117 h 185"/>
              <a:gd name="T42" fmla="*/ 34 w 38"/>
              <a:gd name="T43" fmla="*/ 122 h 185"/>
              <a:gd name="T44" fmla="*/ 34 w 38"/>
              <a:gd name="T45" fmla="*/ 128 h 185"/>
              <a:gd name="T46" fmla="*/ 33 w 38"/>
              <a:gd name="T47" fmla="*/ 134 h 185"/>
              <a:gd name="T48" fmla="*/ 33 w 38"/>
              <a:gd name="T49" fmla="*/ 141 h 185"/>
              <a:gd name="T50" fmla="*/ 30 w 38"/>
              <a:gd name="T51" fmla="*/ 153 h 185"/>
              <a:gd name="T52" fmla="*/ 29 w 38"/>
              <a:gd name="T53" fmla="*/ 168 h 185"/>
              <a:gd name="T54" fmla="*/ 28 w 38"/>
              <a:gd name="T55" fmla="*/ 185 h 185"/>
              <a:gd name="T56" fmla="*/ 14 w 38"/>
              <a:gd name="T57" fmla="*/ 181 h 185"/>
              <a:gd name="T58" fmla="*/ 0 w 38"/>
              <a:gd name="T59" fmla="*/ 177 h 185"/>
              <a:gd name="T60" fmla="*/ 3 w 38"/>
              <a:gd name="T61" fmla="*/ 154 h 185"/>
              <a:gd name="T62" fmla="*/ 4 w 38"/>
              <a:gd name="T63" fmla="*/ 132 h 185"/>
              <a:gd name="T64" fmla="*/ 5 w 38"/>
              <a:gd name="T65" fmla="*/ 110 h 185"/>
              <a:gd name="T66" fmla="*/ 6 w 38"/>
              <a:gd name="T67" fmla="*/ 89 h 185"/>
              <a:gd name="T68" fmla="*/ 5 w 38"/>
              <a:gd name="T69" fmla="*/ 67 h 185"/>
              <a:gd name="T70" fmla="*/ 5 w 38"/>
              <a:gd name="T71" fmla="*/ 46 h 185"/>
              <a:gd name="T72" fmla="*/ 4 w 38"/>
              <a:gd name="T73" fmla="*/ 26 h 185"/>
              <a:gd name="T74" fmla="*/ 3 w 38"/>
              <a:gd name="T75" fmla="*/ 5 h 185"/>
              <a:gd name="T76" fmla="*/ 33 w 38"/>
              <a:gd name="T77" fmla="*/ 0 h 185"/>
              <a:gd name="T78" fmla="*/ 33 w 38"/>
              <a:gd name="T79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8" h="185">
                <a:moveTo>
                  <a:pt x="33" y="0"/>
                </a:moveTo>
                <a:lnTo>
                  <a:pt x="34" y="8"/>
                </a:lnTo>
                <a:lnTo>
                  <a:pt x="34" y="15"/>
                </a:lnTo>
                <a:lnTo>
                  <a:pt x="35" y="23"/>
                </a:lnTo>
                <a:lnTo>
                  <a:pt x="37" y="28"/>
                </a:lnTo>
                <a:lnTo>
                  <a:pt x="37" y="34"/>
                </a:lnTo>
                <a:lnTo>
                  <a:pt x="38" y="39"/>
                </a:lnTo>
                <a:lnTo>
                  <a:pt x="38" y="44"/>
                </a:lnTo>
                <a:lnTo>
                  <a:pt x="38" y="50"/>
                </a:lnTo>
                <a:lnTo>
                  <a:pt x="38" y="58"/>
                </a:lnTo>
                <a:lnTo>
                  <a:pt x="38" y="68"/>
                </a:lnTo>
                <a:lnTo>
                  <a:pt x="38" y="74"/>
                </a:lnTo>
                <a:lnTo>
                  <a:pt x="38" y="79"/>
                </a:lnTo>
                <a:lnTo>
                  <a:pt x="38" y="85"/>
                </a:lnTo>
                <a:lnTo>
                  <a:pt x="38" y="91"/>
                </a:lnTo>
                <a:lnTo>
                  <a:pt x="38" y="95"/>
                </a:lnTo>
                <a:lnTo>
                  <a:pt x="37" y="99"/>
                </a:lnTo>
                <a:lnTo>
                  <a:pt x="37" y="103"/>
                </a:lnTo>
                <a:lnTo>
                  <a:pt x="35" y="106"/>
                </a:lnTo>
                <a:lnTo>
                  <a:pt x="35" y="111"/>
                </a:lnTo>
                <a:lnTo>
                  <a:pt x="35" y="117"/>
                </a:lnTo>
                <a:lnTo>
                  <a:pt x="34" y="122"/>
                </a:lnTo>
                <a:lnTo>
                  <a:pt x="34" y="128"/>
                </a:lnTo>
                <a:lnTo>
                  <a:pt x="33" y="134"/>
                </a:lnTo>
                <a:lnTo>
                  <a:pt x="33" y="141"/>
                </a:lnTo>
                <a:lnTo>
                  <a:pt x="30" y="153"/>
                </a:lnTo>
                <a:lnTo>
                  <a:pt x="29" y="168"/>
                </a:lnTo>
                <a:lnTo>
                  <a:pt x="28" y="185"/>
                </a:lnTo>
                <a:lnTo>
                  <a:pt x="14" y="181"/>
                </a:lnTo>
                <a:lnTo>
                  <a:pt x="0" y="177"/>
                </a:lnTo>
                <a:lnTo>
                  <a:pt x="3" y="154"/>
                </a:lnTo>
                <a:lnTo>
                  <a:pt x="4" y="132"/>
                </a:lnTo>
                <a:lnTo>
                  <a:pt x="5" y="110"/>
                </a:lnTo>
                <a:lnTo>
                  <a:pt x="6" y="89"/>
                </a:lnTo>
                <a:lnTo>
                  <a:pt x="5" y="67"/>
                </a:lnTo>
                <a:lnTo>
                  <a:pt x="5" y="46"/>
                </a:lnTo>
                <a:lnTo>
                  <a:pt x="4" y="26"/>
                </a:lnTo>
                <a:lnTo>
                  <a:pt x="3" y="5"/>
                </a:lnTo>
                <a:lnTo>
                  <a:pt x="33" y="0"/>
                </a:lnTo>
                <a:lnTo>
                  <a:pt x="33" y="0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474"/>
          <p:cNvSpPr/>
          <p:nvPr/>
        </p:nvSpPr>
        <p:spPr bwMode="auto">
          <a:xfrm>
            <a:off x="2220262" y="3332746"/>
            <a:ext cx="357530" cy="137994"/>
          </a:xfrm>
          <a:custGeom>
            <a:avLst/>
            <a:gdLst>
              <a:gd name="T0" fmla="*/ 46 w 114"/>
              <a:gd name="T1" fmla="*/ 7 h 44"/>
              <a:gd name="T2" fmla="*/ 55 w 114"/>
              <a:gd name="T3" fmla="*/ 4 h 44"/>
              <a:gd name="T4" fmla="*/ 62 w 114"/>
              <a:gd name="T5" fmla="*/ 3 h 44"/>
              <a:gd name="T6" fmla="*/ 70 w 114"/>
              <a:gd name="T7" fmla="*/ 1 h 44"/>
              <a:gd name="T8" fmla="*/ 76 w 114"/>
              <a:gd name="T9" fmla="*/ 0 h 44"/>
              <a:gd name="T10" fmla="*/ 83 w 114"/>
              <a:gd name="T11" fmla="*/ 0 h 44"/>
              <a:gd name="T12" fmla="*/ 89 w 114"/>
              <a:gd name="T13" fmla="*/ 0 h 44"/>
              <a:gd name="T14" fmla="*/ 94 w 114"/>
              <a:gd name="T15" fmla="*/ 1 h 44"/>
              <a:gd name="T16" fmla="*/ 99 w 114"/>
              <a:gd name="T17" fmla="*/ 1 h 44"/>
              <a:gd name="T18" fmla="*/ 103 w 114"/>
              <a:gd name="T19" fmla="*/ 4 h 44"/>
              <a:gd name="T20" fmla="*/ 105 w 114"/>
              <a:gd name="T21" fmla="*/ 5 h 44"/>
              <a:gd name="T22" fmla="*/ 108 w 114"/>
              <a:gd name="T23" fmla="*/ 8 h 44"/>
              <a:gd name="T24" fmla="*/ 110 w 114"/>
              <a:gd name="T25" fmla="*/ 9 h 44"/>
              <a:gd name="T26" fmla="*/ 112 w 114"/>
              <a:gd name="T27" fmla="*/ 12 h 44"/>
              <a:gd name="T28" fmla="*/ 113 w 114"/>
              <a:gd name="T29" fmla="*/ 13 h 44"/>
              <a:gd name="T30" fmla="*/ 114 w 114"/>
              <a:gd name="T31" fmla="*/ 15 h 44"/>
              <a:gd name="T32" fmla="*/ 114 w 114"/>
              <a:gd name="T33" fmla="*/ 17 h 44"/>
              <a:gd name="T34" fmla="*/ 114 w 114"/>
              <a:gd name="T35" fmla="*/ 19 h 44"/>
              <a:gd name="T36" fmla="*/ 113 w 114"/>
              <a:gd name="T37" fmla="*/ 20 h 44"/>
              <a:gd name="T38" fmla="*/ 112 w 114"/>
              <a:gd name="T39" fmla="*/ 22 h 44"/>
              <a:gd name="T40" fmla="*/ 109 w 114"/>
              <a:gd name="T41" fmla="*/ 24 h 44"/>
              <a:gd name="T42" fmla="*/ 105 w 114"/>
              <a:gd name="T43" fmla="*/ 25 h 44"/>
              <a:gd name="T44" fmla="*/ 101 w 114"/>
              <a:gd name="T45" fmla="*/ 27 h 44"/>
              <a:gd name="T46" fmla="*/ 96 w 114"/>
              <a:gd name="T47" fmla="*/ 28 h 44"/>
              <a:gd name="T48" fmla="*/ 91 w 114"/>
              <a:gd name="T49" fmla="*/ 29 h 44"/>
              <a:gd name="T50" fmla="*/ 89 w 114"/>
              <a:gd name="T51" fmla="*/ 31 h 44"/>
              <a:gd name="T52" fmla="*/ 85 w 114"/>
              <a:gd name="T53" fmla="*/ 31 h 44"/>
              <a:gd name="T54" fmla="*/ 81 w 114"/>
              <a:gd name="T55" fmla="*/ 32 h 44"/>
              <a:gd name="T56" fmla="*/ 77 w 114"/>
              <a:gd name="T57" fmla="*/ 33 h 44"/>
              <a:gd name="T58" fmla="*/ 72 w 114"/>
              <a:gd name="T59" fmla="*/ 33 h 44"/>
              <a:gd name="T60" fmla="*/ 67 w 114"/>
              <a:gd name="T61" fmla="*/ 34 h 44"/>
              <a:gd name="T62" fmla="*/ 62 w 114"/>
              <a:gd name="T63" fmla="*/ 36 h 44"/>
              <a:gd name="T64" fmla="*/ 57 w 114"/>
              <a:gd name="T65" fmla="*/ 37 h 44"/>
              <a:gd name="T66" fmla="*/ 51 w 114"/>
              <a:gd name="T67" fmla="*/ 37 h 44"/>
              <a:gd name="T68" fmla="*/ 45 w 114"/>
              <a:gd name="T69" fmla="*/ 38 h 44"/>
              <a:gd name="T70" fmla="*/ 38 w 114"/>
              <a:gd name="T71" fmla="*/ 39 h 44"/>
              <a:gd name="T72" fmla="*/ 32 w 114"/>
              <a:gd name="T73" fmla="*/ 41 h 44"/>
              <a:gd name="T74" fmla="*/ 24 w 114"/>
              <a:gd name="T75" fmla="*/ 41 h 44"/>
              <a:gd name="T76" fmla="*/ 17 w 114"/>
              <a:gd name="T77" fmla="*/ 42 h 44"/>
              <a:gd name="T78" fmla="*/ 9 w 114"/>
              <a:gd name="T79" fmla="*/ 43 h 44"/>
              <a:gd name="T80" fmla="*/ 0 w 114"/>
              <a:gd name="T81" fmla="*/ 44 h 44"/>
              <a:gd name="T82" fmla="*/ 0 w 114"/>
              <a:gd name="T83" fmla="*/ 17 h 44"/>
              <a:gd name="T84" fmla="*/ 3 w 114"/>
              <a:gd name="T85" fmla="*/ 17 h 44"/>
              <a:gd name="T86" fmla="*/ 8 w 114"/>
              <a:gd name="T87" fmla="*/ 17 h 44"/>
              <a:gd name="T88" fmla="*/ 12 w 114"/>
              <a:gd name="T89" fmla="*/ 15 h 44"/>
              <a:gd name="T90" fmla="*/ 17 w 114"/>
              <a:gd name="T91" fmla="*/ 14 h 44"/>
              <a:gd name="T92" fmla="*/ 23 w 114"/>
              <a:gd name="T93" fmla="*/ 13 h 44"/>
              <a:gd name="T94" fmla="*/ 31 w 114"/>
              <a:gd name="T95" fmla="*/ 12 h 44"/>
              <a:gd name="T96" fmla="*/ 38 w 114"/>
              <a:gd name="T97" fmla="*/ 9 h 44"/>
              <a:gd name="T98" fmla="*/ 46 w 114"/>
              <a:gd name="T99" fmla="*/ 7 h 44"/>
              <a:gd name="T100" fmla="*/ 46 w 114"/>
              <a:gd name="T101" fmla="*/ 7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14" h="44">
                <a:moveTo>
                  <a:pt x="46" y="7"/>
                </a:moveTo>
                <a:lnTo>
                  <a:pt x="55" y="4"/>
                </a:lnTo>
                <a:lnTo>
                  <a:pt x="62" y="3"/>
                </a:lnTo>
                <a:lnTo>
                  <a:pt x="70" y="1"/>
                </a:lnTo>
                <a:lnTo>
                  <a:pt x="76" y="0"/>
                </a:lnTo>
                <a:lnTo>
                  <a:pt x="83" y="0"/>
                </a:lnTo>
                <a:lnTo>
                  <a:pt x="89" y="0"/>
                </a:lnTo>
                <a:lnTo>
                  <a:pt x="94" y="1"/>
                </a:lnTo>
                <a:lnTo>
                  <a:pt x="99" y="1"/>
                </a:lnTo>
                <a:lnTo>
                  <a:pt x="103" y="4"/>
                </a:lnTo>
                <a:lnTo>
                  <a:pt x="105" y="5"/>
                </a:lnTo>
                <a:lnTo>
                  <a:pt x="108" y="8"/>
                </a:lnTo>
                <a:lnTo>
                  <a:pt x="110" y="9"/>
                </a:lnTo>
                <a:lnTo>
                  <a:pt x="112" y="12"/>
                </a:lnTo>
                <a:lnTo>
                  <a:pt x="113" y="13"/>
                </a:lnTo>
                <a:lnTo>
                  <a:pt x="114" y="15"/>
                </a:lnTo>
                <a:lnTo>
                  <a:pt x="114" y="17"/>
                </a:lnTo>
                <a:lnTo>
                  <a:pt x="114" y="19"/>
                </a:lnTo>
                <a:lnTo>
                  <a:pt x="113" y="20"/>
                </a:lnTo>
                <a:lnTo>
                  <a:pt x="112" y="22"/>
                </a:lnTo>
                <a:lnTo>
                  <a:pt x="109" y="24"/>
                </a:lnTo>
                <a:lnTo>
                  <a:pt x="105" y="25"/>
                </a:lnTo>
                <a:lnTo>
                  <a:pt x="101" y="27"/>
                </a:lnTo>
                <a:lnTo>
                  <a:pt x="96" y="28"/>
                </a:lnTo>
                <a:lnTo>
                  <a:pt x="91" y="29"/>
                </a:lnTo>
                <a:lnTo>
                  <a:pt x="89" y="31"/>
                </a:lnTo>
                <a:lnTo>
                  <a:pt x="85" y="31"/>
                </a:lnTo>
                <a:lnTo>
                  <a:pt x="81" y="32"/>
                </a:lnTo>
                <a:lnTo>
                  <a:pt x="77" y="33"/>
                </a:lnTo>
                <a:lnTo>
                  <a:pt x="72" y="33"/>
                </a:lnTo>
                <a:lnTo>
                  <a:pt x="67" y="34"/>
                </a:lnTo>
                <a:lnTo>
                  <a:pt x="62" y="36"/>
                </a:lnTo>
                <a:lnTo>
                  <a:pt x="57" y="37"/>
                </a:lnTo>
                <a:lnTo>
                  <a:pt x="51" y="37"/>
                </a:lnTo>
                <a:lnTo>
                  <a:pt x="45" y="38"/>
                </a:lnTo>
                <a:lnTo>
                  <a:pt x="38" y="39"/>
                </a:lnTo>
                <a:lnTo>
                  <a:pt x="32" y="41"/>
                </a:lnTo>
                <a:lnTo>
                  <a:pt x="24" y="41"/>
                </a:lnTo>
                <a:lnTo>
                  <a:pt x="17" y="42"/>
                </a:lnTo>
                <a:lnTo>
                  <a:pt x="9" y="43"/>
                </a:lnTo>
                <a:lnTo>
                  <a:pt x="0" y="44"/>
                </a:lnTo>
                <a:lnTo>
                  <a:pt x="0" y="17"/>
                </a:lnTo>
                <a:lnTo>
                  <a:pt x="3" y="17"/>
                </a:lnTo>
                <a:lnTo>
                  <a:pt x="8" y="17"/>
                </a:lnTo>
                <a:lnTo>
                  <a:pt x="12" y="15"/>
                </a:lnTo>
                <a:lnTo>
                  <a:pt x="17" y="14"/>
                </a:lnTo>
                <a:lnTo>
                  <a:pt x="23" y="13"/>
                </a:lnTo>
                <a:lnTo>
                  <a:pt x="31" y="12"/>
                </a:lnTo>
                <a:lnTo>
                  <a:pt x="38" y="9"/>
                </a:lnTo>
                <a:lnTo>
                  <a:pt x="46" y="7"/>
                </a:lnTo>
                <a:lnTo>
                  <a:pt x="46" y="7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475"/>
          <p:cNvSpPr/>
          <p:nvPr/>
        </p:nvSpPr>
        <p:spPr bwMode="auto">
          <a:xfrm>
            <a:off x="1345252" y="3295112"/>
            <a:ext cx="614702" cy="592749"/>
          </a:xfrm>
          <a:custGeom>
            <a:avLst/>
            <a:gdLst>
              <a:gd name="T0" fmla="*/ 33 w 196"/>
              <a:gd name="T1" fmla="*/ 161 h 189"/>
              <a:gd name="T2" fmla="*/ 47 w 196"/>
              <a:gd name="T3" fmla="*/ 150 h 189"/>
              <a:gd name="T4" fmla="*/ 62 w 196"/>
              <a:gd name="T5" fmla="*/ 137 h 189"/>
              <a:gd name="T6" fmla="*/ 78 w 196"/>
              <a:gd name="T7" fmla="*/ 123 h 189"/>
              <a:gd name="T8" fmla="*/ 94 w 196"/>
              <a:gd name="T9" fmla="*/ 107 h 189"/>
              <a:gd name="T10" fmla="*/ 108 w 196"/>
              <a:gd name="T11" fmla="*/ 91 h 189"/>
              <a:gd name="T12" fmla="*/ 119 w 196"/>
              <a:gd name="T13" fmla="*/ 75 h 189"/>
              <a:gd name="T14" fmla="*/ 130 w 196"/>
              <a:gd name="T15" fmla="*/ 59 h 189"/>
              <a:gd name="T16" fmla="*/ 138 w 196"/>
              <a:gd name="T17" fmla="*/ 44 h 189"/>
              <a:gd name="T18" fmla="*/ 143 w 196"/>
              <a:gd name="T19" fmla="*/ 32 h 189"/>
              <a:gd name="T20" fmla="*/ 144 w 196"/>
              <a:gd name="T21" fmla="*/ 22 h 189"/>
              <a:gd name="T22" fmla="*/ 144 w 196"/>
              <a:gd name="T23" fmla="*/ 16 h 189"/>
              <a:gd name="T24" fmla="*/ 140 w 196"/>
              <a:gd name="T25" fmla="*/ 12 h 189"/>
              <a:gd name="T26" fmla="*/ 139 w 196"/>
              <a:gd name="T27" fmla="*/ 8 h 189"/>
              <a:gd name="T28" fmla="*/ 139 w 196"/>
              <a:gd name="T29" fmla="*/ 6 h 189"/>
              <a:gd name="T30" fmla="*/ 140 w 196"/>
              <a:gd name="T31" fmla="*/ 3 h 189"/>
              <a:gd name="T32" fmla="*/ 144 w 196"/>
              <a:gd name="T33" fmla="*/ 1 h 189"/>
              <a:gd name="T34" fmla="*/ 150 w 196"/>
              <a:gd name="T35" fmla="*/ 0 h 189"/>
              <a:gd name="T36" fmla="*/ 158 w 196"/>
              <a:gd name="T37" fmla="*/ 0 h 189"/>
              <a:gd name="T38" fmla="*/ 167 w 196"/>
              <a:gd name="T39" fmla="*/ 1 h 189"/>
              <a:gd name="T40" fmla="*/ 177 w 196"/>
              <a:gd name="T41" fmla="*/ 3 h 189"/>
              <a:gd name="T42" fmla="*/ 185 w 196"/>
              <a:gd name="T43" fmla="*/ 7 h 189"/>
              <a:gd name="T44" fmla="*/ 191 w 196"/>
              <a:gd name="T45" fmla="*/ 12 h 189"/>
              <a:gd name="T46" fmla="*/ 195 w 196"/>
              <a:gd name="T47" fmla="*/ 16 h 189"/>
              <a:gd name="T48" fmla="*/ 195 w 196"/>
              <a:gd name="T49" fmla="*/ 22 h 189"/>
              <a:gd name="T50" fmla="*/ 192 w 196"/>
              <a:gd name="T51" fmla="*/ 30 h 189"/>
              <a:gd name="T52" fmla="*/ 187 w 196"/>
              <a:gd name="T53" fmla="*/ 41 h 189"/>
              <a:gd name="T54" fmla="*/ 180 w 196"/>
              <a:gd name="T55" fmla="*/ 55 h 189"/>
              <a:gd name="T56" fmla="*/ 169 w 196"/>
              <a:gd name="T57" fmla="*/ 72 h 189"/>
              <a:gd name="T58" fmla="*/ 156 w 196"/>
              <a:gd name="T59" fmla="*/ 88 h 189"/>
              <a:gd name="T60" fmla="*/ 138 w 196"/>
              <a:gd name="T61" fmla="*/ 104 h 189"/>
              <a:gd name="T62" fmla="*/ 120 w 196"/>
              <a:gd name="T63" fmla="*/ 121 h 189"/>
              <a:gd name="T64" fmla="*/ 99 w 196"/>
              <a:gd name="T65" fmla="*/ 139 h 189"/>
              <a:gd name="T66" fmla="*/ 77 w 196"/>
              <a:gd name="T67" fmla="*/ 154 h 189"/>
              <a:gd name="T68" fmla="*/ 58 w 196"/>
              <a:gd name="T69" fmla="*/ 166 h 189"/>
              <a:gd name="T70" fmla="*/ 41 w 196"/>
              <a:gd name="T71" fmla="*/ 177 h 189"/>
              <a:gd name="T72" fmla="*/ 27 w 196"/>
              <a:gd name="T73" fmla="*/ 184 h 189"/>
              <a:gd name="T74" fmla="*/ 14 w 196"/>
              <a:gd name="T75" fmla="*/ 188 h 189"/>
              <a:gd name="T76" fmla="*/ 6 w 196"/>
              <a:gd name="T77" fmla="*/ 189 h 189"/>
              <a:gd name="T78" fmla="*/ 1 w 196"/>
              <a:gd name="T79" fmla="*/ 189 h 189"/>
              <a:gd name="T80" fmla="*/ 0 w 196"/>
              <a:gd name="T81" fmla="*/ 188 h 189"/>
              <a:gd name="T82" fmla="*/ 3 w 196"/>
              <a:gd name="T83" fmla="*/ 184 h 189"/>
              <a:gd name="T84" fmla="*/ 9 w 196"/>
              <a:gd name="T85" fmla="*/ 178 h 189"/>
              <a:gd name="T86" fmla="*/ 19 w 196"/>
              <a:gd name="T87" fmla="*/ 170 h 189"/>
              <a:gd name="T88" fmla="*/ 25 w 196"/>
              <a:gd name="T89" fmla="*/ 166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6" h="189">
                <a:moveTo>
                  <a:pt x="25" y="166"/>
                </a:moveTo>
                <a:lnTo>
                  <a:pt x="33" y="161"/>
                </a:lnTo>
                <a:lnTo>
                  <a:pt x="39" y="156"/>
                </a:lnTo>
                <a:lnTo>
                  <a:pt x="47" y="150"/>
                </a:lnTo>
                <a:lnTo>
                  <a:pt x="54" y="144"/>
                </a:lnTo>
                <a:lnTo>
                  <a:pt x="62" y="137"/>
                </a:lnTo>
                <a:lnTo>
                  <a:pt x="70" y="131"/>
                </a:lnTo>
                <a:lnTo>
                  <a:pt x="78" y="123"/>
                </a:lnTo>
                <a:lnTo>
                  <a:pt x="86" y="115"/>
                </a:lnTo>
                <a:lnTo>
                  <a:pt x="94" y="107"/>
                </a:lnTo>
                <a:lnTo>
                  <a:pt x="101" y="98"/>
                </a:lnTo>
                <a:lnTo>
                  <a:pt x="108" y="91"/>
                </a:lnTo>
                <a:lnTo>
                  <a:pt x="114" y="83"/>
                </a:lnTo>
                <a:lnTo>
                  <a:pt x="119" y="75"/>
                </a:lnTo>
                <a:lnTo>
                  <a:pt x="125" y="67"/>
                </a:lnTo>
                <a:lnTo>
                  <a:pt x="130" y="59"/>
                </a:lnTo>
                <a:lnTo>
                  <a:pt x="135" y="51"/>
                </a:lnTo>
                <a:lnTo>
                  <a:pt x="138" y="44"/>
                </a:lnTo>
                <a:lnTo>
                  <a:pt x="140" y="37"/>
                </a:lnTo>
                <a:lnTo>
                  <a:pt x="143" y="32"/>
                </a:lnTo>
                <a:lnTo>
                  <a:pt x="144" y="27"/>
                </a:lnTo>
                <a:lnTo>
                  <a:pt x="144" y="22"/>
                </a:lnTo>
                <a:lnTo>
                  <a:pt x="144" y="19"/>
                </a:lnTo>
                <a:lnTo>
                  <a:pt x="144" y="16"/>
                </a:lnTo>
                <a:lnTo>
                  <a:pt x="143" y="13"/>
                </a:lnTo>
                <a:lnTo>
                  <a:pt x="140" y="12"/>
                </a:lnTo>
                <a:lnTo>
                  <a:pt x="139" y="11"/>
                </a:lnTo>
                <a:lnTo>
                  <a:pt x="139" y="8"/>
                </a:lnTo>
                <a:lnTo>
                  <a:pt x="139" y="7"/>
                </a:lnTo>
                <a:lnTo>
                  <a:pt x="139" y="6"/>
                </a:lnTo>
                <a:lnTo>
                  <a:pt x="139" y="5"/>
                </a:lnTo>
                <a:lnTo>
                  <a:pt x="140" y="3"/>
                </a:lnTo>
                <a:lnTo>
                  <a:pt x="143" y="2"/>
                </a:lnTo>
                <a:lnTo>
                  <a:pt x="144" y="1"/>
                </a:lnTo>
                <a:lnTo>
                  <a:pt x="147" y="1"/>
                </a:lnTo>
                <a:lnTo>
                  <a:pt x="150" y="0"/>
                </a:lnTo>
                <a:lnTo>
                  <a:pt x="154" y="0"/>
                </a:lnTo>
                <a:lnTo>
                  <a:pt x="158" y="0"/>
                </a:lnTo>
                <a:lnTo>
                  <a:pt x="162" y="1"/>
                </a:lnTo>
                <a:lnTo>
                  <a:pt x="167" y="1"/>
                </a:lnTo>
                <a:lnTo>
                  <a:pt x="173" y="2"/>
                </a:lnTo>
                <a:lnTo>
                  <a:pt x="177" y="3"/>
                </a:lnTo>
                <a:lnTo>
                  <a:pt x="181" y="6"/>
                </a:lnTo>
                <a:lnTo>
                  <a:pt x="185" y="7"/>
                </a:lnTo>
                <a:lnTo>
                  <a:pt x="188" y="10"/>
                </a:lnTo>
                <a:lnTo>
                  <a:pt x="191" y="12"/>
                </a:lnTo>
                <a:lnTo>
                  <a:pt x="192" y="13"/>
                </a:lnTo>
                <a:lnTo>
                  <a:pt x="195" y="16"/>
                </a:lnTo>
                <a:lnTo>
                  <a:pt x="196" y="19"/>
                </a:lnTo>
                <a:lnTo>
                  <a:pt x="195" y="22"/>
                </a:lnTo>
                <a:lnTo>
                  <a:pt x="195" y="26"/>
                </a:lnTo>
                <a:lnTo>
                  <a:pt x="192" y="30"/>
                </a:lnTo>
                <a:lnTo>
                  <a:pt x="190" y="35"/>
                </a:lnTo>
                <a:lnTo>
                  <a:pt x="187" y="41"/>
                </a:lnTo>
                <a:lnTo>
                  <a:pt x="183" y="48"/>
                </a:lnTo>
                <a:lnTo>
                  <a:pt x="180" y="55"/>
                </a:lnTo>
                <a:lnTo>
                  <a:pt x="176" y="63"/>
                </a:lnTo>
                <a:lnTo>
                  <a:pt x="169" y="72"/>
                </a:lnTo>
                <a:lnTo>
                  <a:pt x="163" y="79"/>
                </a:lnTo>
                <a:lnTo>
                  <a:pt x="156" y="88"/>
                </a:lnTo>
                <a:lnTo>
                  <a:pt x="147" y="97"/>
                </a:lnTo>
                <a:lnTo>
                  <a:pt x="138" y="104"/>
                </a:lnTo>
                <a:lnTo>
                  <a:pt x="129" y="113"/>
                </a:lnTo>
                <a:lnTo>
                  <a:pt x="120" y="121"/>
                </a:lnTo>
                <a:lnTo>
                  <a:pt x="109" y="130"/>
                </a:lnTo>
                <a:lnTo>
                  <a:pt x="99" y="139"/>
                </a:lnTo>
                <a:lnTo>
                  <a:pt x="87" y="146"/>
                </a:lnTo>
                <a:lnTo>
                  <a:pt x="77" y="154"/>
                </a:lnTo>
                <a:lnTo>
                  <a:pt x="67" y="161"/>
                </a:lnTo>
                <a:lnTo>
                  <a:pt x="58" y="166"/>
                </a:lnTo>
                <a:lnTo>
                  <a:pt x="49" y="173"/>
                </a:lnTo>
                <a:lnTo>
                  <a:pt x="41" y="177"/>
                </a:lnTo>
                <a:lnTo>
                  <a:pt x="33" y="182"/>
                </a:lnTo>
                <a:lnTo>
                  <a:pt x="27" y="184"/>
                </a:lnTo>
                <a:lnTo>
                  <a:pt x="20" y="185"/>
                </a:lnTo>
                <a:lnTo>
                  <a:pt x="14" y="188"/>
                </a:lnTo>
                <a:lnTo>
                  <a:pt x="10" y="188"/>
                </a:lnTo>
                <a:lnTo>
                  <a:pt x="6" y="189"/>
                </a:lnTo>
                <a:lnTo>
                  <a:pt x="4" y="189"/>
                </a:lnTo>
                <a:lnTo>
                  <a:pt x="1" y="189"/>
                </a:lnTo>
                <a:lnTo>
                  <a:pt x="0" y="188"/>
                </a:lnTo>
                <a:lnTo>
                  <a:pt x="0" y="188"/>
                </a:lnTo>
                <a:lnTo>
                  <a:pt x="1" y="185"/>
                </a:lnTo>
                <a:lnTo>
                  <a:pt x="3" y="184"/>
                </a:lnTo>
                <a:lnTo>
                  <a:pt x="5" y="182"/>
                </a:lnTo>
                <a:lnTo>
                  <a:pt x="9" y="178"/>
                </a:lnTo>
                <a:lnTo>
                  <a:pt x="14" y="175"/>
                </a:lnTo>
                <a:lnTo>
                  <a:pt x="19" y="170"/>
                </a:lnTo>
                <a:lnTo>
                  <a:pt x="25" y="166"/>
                </a:lnTo>
                <a:lnTo>
                  <a:pt x="25" y="166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476"/>
          <p:cNvSpPr/>
          <p:nvPr/>
        </p:nvSpPr>
        <p:spPr bwMode="auto">
          <a:xfrm>
            <a:off x="1793734" y="3470741"/>
            <a:ext cx="1414442" cy="517479"/>
          </a:xfrm>
          <a:custGeom>
            <a:avLst/>
            <a:gdLst>
              <a:gd name="T0" fmla="*/ 198 w 451"/>
              <a:gd name="T1" fmla="*/ 76 h 165"/>
              <a:gd name="T2" fmla="*/ 251 w 451"/>
              <a:gd name="T3" fmla="*/ 93 h 165"/>
              <a:gd name="T4" fmla="*/ 301 w 451"/>
              <a:gd name="T5" fmla="*/ 104 h 165"/>
              <a:gd name="T6" fmla="*/ 335 w 451"/>
              <a:gd name="T7" fmla="*/ 110 h 165"/>
              <a:gd name="T8" fmla="*/ 356 w 451"/>
              <a:gd name="T9" fmla="*/ 112 h 165"/>
              <a:gd name="T10" fmla="*/ 377 w 451"/>
              <a:gd name="T11" fmla="*/ 113 h 165"/>
              <a:gd name="T12" fmla="*/ 394 w 451"/>
              <a:gd name="T13" fmla="*/ 114 h 165"/>
              <a:gd name="T14" fmla="*/ 409 w 451"/>
              <a:gd name="T15" fmla="*/ 115 h 165"/>
              <a:gd name="T16" fmla="*/ 422 w 451"/>
              <a:gd name="T17" fmla="*/ 117 h 165"/>
              <a:gd name="T18" fmla="*/ 433 w 451"/>
              <a:gd name="T19" fmla="*/ 119 h 165"/>
              <a:gd name="T20" fmla="*/ 441 w 451"/>
              <a:gd name="T21" fmla="*/ 121 h 165"/>
              <a:gd name="T22" fmla="*/ 446 w 451"/>
              <a:gd name="T23" fmla="*/ 122 h 165"/>
              <a:gd name="T24" fmla="*/ 450 w 451"/>
              <a:gd name="T25" fmla="*/ 124 h 165"/>
              <a:gd name="T26" fmla="*/ 451 w 451"/>
              <a:gd name="T27" fmla="*/ 126 h 165"/>
              <a:gd name="T28" fmla="*/ 449 w 451"/>
              <a:gd name="T29" fmla="*/ 127 h 165"/>
              <a:gd name="T30" fmla="*/ 446 w 451"/>
              <a:gd name="T31" fmla="*/ 128 h 165"/>
              <a:gd name="T32" fmla="*/ 442 w 451"/>
              <a:gd name="T33" fmla="*/ 131 h 165"/>
              <a:gd name="T34" fmla="*/ 436 w 451"/>
              <a:gd name="T35" fmla="*/ 133 h 165"/>
              <a:gd name="T36" fmla="*/ 428 w 451"/>
              <a:gd name="T37" fmla="*/ 136 h 165"/>
              <a:gd name="T38" fmla="*/ 419 w 451"/>
              <a:gd name="T39" fmla="*/ 139 h 165"/>
              <a:gd name="T40" fmla="*/ 408 w 451"/>
              <a:gd name="T41" fmla="*/ 143 h 165"/>
              <a:gd name="T42" fmla="*/ 390 w 451"/>
              <a:gd name="T43" fmla="*/ 148 h 165"/>
              <a:gd name="T44" fmla="*/ 370 w 451"/>
              <a:gd name="T45" fmla="*/ 153 h 165"/>
              <a:gd name="T46" fmla="*/ 353 w 451"/>
              <a:gd name="T47" fmla="*/ 158 h 165"/>
              <a:gd name="T48" fmla="*/ 339 w 451"/>
              <a:gd name="T49" fmla="*/ 161 h 165"/>
              <a:gd name="T50" fmla="*/ 323 w 451"/>
              <a:gd name="T51" fmla="*/ 163 h 165"/>
              <a:gd name="T52" fmla="*/ 313 w 451"/>
              <a:gd name="T53" fmla="*/ 163 h 165"/>
              <a:gd name="T54" fmla="*/ 306 w 451"/>
              <a:gd name="T55" fmla="*/ 165 h 165"/>
              <a:gd name="T56" fmla="*/ 298 w 451"/>
              <a:gd name="T57" fmla="*/ 165 h 165"/>
              <a:gd name="T58" fmla="*/ 294 w 451"/>
              <a:gd name="T59" fmla="*/ 163 h 165"/>
              <a:gd name="T60" fmla="*/ 289 w 451"/>
              <a:gd name="T61" fmla="*/ 162 h 165"/>
              <a:gd name="T62" fmla="*/ 283 w 451"/>
              <a:gd name="T63" fmla="*/ 160 h 165"/>
              <a:gd name="T64" fmla="*/ 274 w 451"/>
              <a:gd name="T65" fmla="*/ 157 h 165"/>
              <a:gd name="T66" fmla="*/ 263 w 451"/>
              <a:gd name="T67" fmla="*/ 152 h 165"/>
              <a:gd name="T68" fmla="*/ 251 w 451"/>
              <a:gd name="T69" fmla="*/ 147 h 165"/>
              <a:gd name="T70" fmla="*/ 237 w 451"/>
              <a:gd name="T71" fmla="*/ 141 h 165"/>
              <a:gd name="T72" fmla="*/ 222 w 451"/>
              <a:gd name="T73" fmla="*/ 132 h 165"/>
              <a:gd name="T74" fmla="*/ 205 w 451"/>
              <a:gd name="T75" fmla="*/ 123 h 165"/>
              <a:gd name="T76" fmla="*/ 184 w 451"/>
              <a:gd name="T77" fmla="*/ 113 h 165"/>
              <a:gd name="T78" fmla="*/ 160 w 451"/>
              <a:gd name="T79" fmla="*/ 100 h 165"/>
              <a:gd name="T80" fmla="*/ 134 w 451"/>
              <a:gd name="T81" fmla="*/ 86 h 165"/>
              <a:gd name="T82" fmla="*/ 104 w 451"/>
              <a:gd name="T83" fmla="*/ 71 h 165"/>
              <a:gd name="T84" fmla="*/ 72 w 451"/>
              <a:gd name="T85" fmla="*/ 54 h 165"/>
              <a:gd name="T86" fmla="*/ 37 w 451"/>
              <a:gd name="T87" fmla="*/ 35 h 165"/>
              <a:gd name="T88" fmla="*/ 0 w 451"/>
              <a:gd name="T89" fmla="*/ 14 h 165"/>
              <a:gd name="T90" fmla="*/ 16 w 451"/>
              <a:gd name="T91" fmla="*/ 3 h 165"/>
              <a:gd name="T92" fmla="*/ 30 w 451"/>
              <a:gd name="T93" fmla="*/ 11 h 165"/>
              <a:gd name="T94" fmla="*/ 47 w 451"/>
              <a:gd name="T95" fmla="*/ 17 h 165"/>
              <a:gd name="T96" fmla="*/ 66 w 451"/>
              <a:gd name="T97" fmla="*/ 26 h 165"/>
              <a:gd name="T98" fmla="*/ 86 w 451"/>
              <a:gd name="T99" fmla="*/ 33 h 165"/>
              <a:gd name="T100" fmla="*/ 109 w 451"/>
              <a:gd name="T101" fmla="*/ 42 h 165"/>
              <a:gd name="T102" fmla="*/ 133 w 451"/>
              <a:gd name="T103" fmla="*/ 51 h 165"/>
              <a:gd name="T104" fmla="*/ 158 w 451"/>
              <a:gd name="T105" fmla="*/ 61 h 165"/>
              <a:gd name="T106" fmla="*/ 172 w 451"/>
              <a:gd name="T107" fmla="*/ 66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51" h="165">
                <a:moveTo>
                  <a:pt x="172" y="66"/>
                </a:moveTo>
                <a:lnTo>
                  <a:pt x="198" y="76"/>
                </a:lnTo>
                <a:lnTo>
                  <a:pt x="225" y="85"/>
                </a:lnTo>
                <a:lnTo>
                  <a:pt x="251" y="93"/>
                </a:lnTo>
                <a:lnTo>
                  <a:pt x="275" y="99"/>
                </a:lnTo>
                <a:lnTo>
                  <a:pt x="301" y="104"/>
                </a:lnTo>
                <a:lnTo>
                  <a:pt x="323" y="108"/>
                </a:lnTo>
                <a:lnTo>
                  <a:pt x="335" y="110"/>
                </a:lnTo>
                <a:lnTo>
                  <a:pt x="346" y="112"/>
                </a:lnTo>
                <a:lnTo>
                  <a:pt x="356" y="112"/>
                </a:lnTo>
                <a:lnTo>
                  <a:pt x="366" y="113"/>
                </a:lnTo>
                <a:lnTo>
                  <a:pt x="377" y="113"/>
                </a:lnTo>
                <a:lnTo>
                  <a:pt x="385" y="114"/>
                </a:lnTo>
                <a:lnTo>
                  <a:pt x="394" y="114"/>
                </a:lnTo>
                <a:lnTo>
                  <a:pt x="402" y="115"/>
                </a:lnTo>
                <a:lnTo>
                  <a:pt x="409" y="115"/>
                </a:lnTo>
                <a:lnTo>
                  <a:pt x="416" y="117"/>
                </a:lnTo>
                <a:lnTo>
                  <a:pt x="422" y="117"/>
                </a:lnTo>
                <a:lnTo>
                  <a:pt x="428" y="118"/>
                </a:lnTo>
                <a:lnTo>
                  <a:pt x="433" y="119"/>
                </a:lnTo>
                <a:lnTo>
                  <a:pt x="437" y="119"/>
                </a:lnTo>
                <a:lnTo>
                  <a:pt x="441" y="121"/>
                </a:lnTo>
                <a:lnTo>
                  <a:pt x="443" y="122"/>
                </a:lnTo>
                <a:lnTo>
                  <a:pt x="446" y="122"/>
                </a:lnTo>
                <a:lnTo>
                  <a:pt x="449" y="123"/>
                </a:lnTo>
                <a:lnTo>
                  <a:pt x="450" y="124"/>
                </a:lnTo>
                <a:lnTo>
                  <a:pt x="451" y="126"/>
                </a:lnTo>
                <a:lnTo>
                  <a:pt x="451" y="126"/>
                </a:lnTo>
                <a:lnTo>
                  <a:pt x="450" y="126"/>
                </a:lnTo>
                <a:lnTo>
                  <a:pt x="449" y="127"/>
                </a:lnTo>
                <a:lnTo>
                  <a:pt x="447" y="128"/>
                </a:lnTo>
                <a:lnTo>
                  <a:pt x="446" y="128"/>
                </a:lnTo>
                <a:lnTo>
                  <a:pt x="443" y="129"/>
                </a:lnTo>
                <a:lnTo>
                  <a:pt x="442" y="131"/>
                </a:lnTo>
                <a:lnTo>
                  <a:pt x="438" y="132"/>
                </a:lnTo>
                <a:lnTo>
                  <a:pt x="436" y="133"/>
                </a:lnTo>
                <a:lnTo>
                  <a:pt x="432" y="134"/>
                </a:lnTo>
                <a:lnTo>
                  <a:pt x="428" y="136"/>
                </a:lnTo>
                <a:lnTo>
                  <a:pt x="423" y="138"/>
                </a:lnTo>
                <a:lnTo>
                  <a:pt x="419" y="139"/>
                </a:lnTo>
                <a:lnTo>
                  <a:pt x="414" y="141"/>
                </a:lnTo>
                <a:lnTo>
                  <a:pt x="408" y="143"/>
                </a:lnTo>
                <a:lnTo>
                  <a:pt x="403" y="145"/>
                </a:lnTo>
                <a:lnTo>
                  <a:pt x="390" y="148"/>
                </a:lnTo>
                <a:lnTo>
                  <a:pt x="380" y="151"/>
                </a:lnTo>
                <a:lnTo>
                  <a:pt x="370" y="153"/>
                </a:lnTo>
                <a:lnTo>
                  <a:pt x="360" y="156"/>
                </a:lnTo>
                <a:lnTo>
                  <a:pt x="353" y="158"/>
                </a:lnTo>
                <a:lnTo>
                  <a:pt x="345" y="160"/>
                </a:lnTo>
                <a:lnTo>
                  <a:pt x="339" y="161"/>
                </a:lnTo>
                <a:lnTo>
                  <a:pt x="334" y="162"/>
                </a:lnTo>
                <a:lnTo>
                  <a:pt x="323" y="163"/>
                </a:lnTo>
                <a:lnTo>
                  <a:pt x="318" y="163"/>
                </a:lnTo>
                <a:lnTo>
                  <a:pt x="313" y="163"/>
                </a:lnTo>
                <a:lnTo>
                  <a:pt x="310" y="165"/>
                </a:lnTo>
                <a:lnTo>
                  <a:pt x="306" y="165"/>
                </a:lnTo>
                <a:lnTo>
                  <a:pt x="302" y="165"/>
                </a:lnTo>
                <a:lnTo>
                  <a:pt x="298" y="165"/>
                </a:lnTo>
                <a:lnTo>
                  <a:pt x="297" y="165"/>
                </a:lnTo>
                <a:lnTo>
                  <a:pt x="294" y="163"/>
                </a:lnTo>
                <a:lnTo>
                  <a:pt x="292" y="163"/>
                </a:lnTo>
                <a:lnTo>
                  <a:pt x="289" y="162"/>
                </a:lnTo>
                <a:lnTo>
                  <a:pt x="286" y="161"/>
                </a:lnTo>
                <a:lnTo>
                  <a:pt x="283" y="160"/>
                </a:lnTo>
                <a:lnTo>
                  <a:pt x="278" y="158"/>
                </a:lnTo>
                <a:lnTo>
                  <a:pt x="274" y="157"/>
                </a:lnTo>
                <a:lnTo>
                  <a:pt x="269" y="155"/>
                </a:lnTo>
                <a:lnTo>
                  <a:pt x="263" y="152"/>
                </a:lnTo>
                <a:lnTo>
                  <a:pt x="258" y="150"/>
                </a:lnTo>
                <a:lnTo>
                  <a:pt x="251" y="147"/>
                </a:lnTo>
                <a:lnTo>
                  <a:pt x="245" y="143"/>
                </a:lnTo>
                <a:lnTo>
                  <a:pt x="237" y="141"/>
                </a:lnTo>
                <a:lnTo>
                  <a:pt x="230" y="137"/>
                </a:lnTo>
                <a:lnTo>
                  <a:pt x="222" y="132"/>
                </a:lnTo>
                <a:lnTo>
                  <a:pt x="213" y="128"/>
                </a:lnTo>
                <a:lnTo>
                  <a:pt x="205" y="123"/>
                </a:lnTo>
                <a:lnTo>
                  <a:pt x="195" y="118"/>
                </a:lnTo>
                <a:lnTo>
                  <a:pt x="184" y="113"/>
                </a:lnTo>
                <a:lnTo>
                  <a:pt x="173" y="107"/>
                </a:lnTo>
                <a:lnTo>
                  <a:pt x="160" y="100"/>
                </a:lnTo>
                <a:lnTo>
                  <a:pt x="148" y="94"/>
                </a:lnTo>
                <a:lnTo>
                  <a:pt x="134" y="86"/>
                </a:lnTo>
                <a:lnTo>
                  <a:pt x="119" y="79"/>
                </a:lnTo>
                <a:lnTo>
                  <a:pt x="104" y="71"/>
                </a:lnTo>
                <a:lnTo>
                  <a:pt x="88" y="62"/>
                </a:lnTo>
                <a:lnTo>
                  <a:pt x="72" y="54"/>
                </a:lnTo>
                <a:lnTo>
                  <a:pt x="54" y="45"/>
                </a:lnTo>
                <a:lnTo>
                  <a:pt x="37" y="35"/>
                </a:lnTo>
                <a:lnTo>
                  <a:pt x="19" y="24"/>
                </a:lnTo>
                <a:lnTo>
                  <a:pt x="0" y="14"/>
                </a:lnTo>
                <a:lnTo>
                  <a:pt x="10" y="0"/>
                </a:lnTo>
                <a:lnTo>
                  <a:pt x="16" y="3"/>
                </a:lnTo>
                <a:lnTo>
                  <a:pt x="23" y="7"/>
                </a:lnTo>
                <a:lnTo>
                  <a:pt x="30" y="11"/>
                </a:lnTo>
                <a:lnTo>
                  <a:pt x="38" y="13"/>
                </a:lnTo>
                <a:lnTo>
                  <a:pt x="47" y="17"/>
                </a:lnTo>
                <a:lnTo>
                  <a:pt x="56" y="21"/>
                </a:lnTo>
                <a:lnTo>
                  <a:pt x="66" y="26"/>
                </a:lnTo>
                <a:lnTo>
                  <a:pt x="76" y="30"/>
                </a:lnTo>
                <a:lnTo>
                  <a:pt x="86" y="33"/>
                </a:lnTo>
                <a:lnTo>
                  <a:pt x="97" y="37"/>
                </a:lnTo>
                <a:lnTo>
                  <a:pt x="109" y="42"/>
                </a:lnTo>
                <a:lnTo>
                  <a:pt x="120" y="47"/>
                </a:lnTo>
                <a:lnTo>
                  <a:pt x="133" y="51"/>
                </a:lnTo>
                <a:lnTo>
                  <a:pt x="145" y="56"/>
                </a:lnTo>
                <a:lnTo>
                  <a:pt x="158" y="61"/>
                </a:lnTo>
                <a:lnTo>
                  <a:pt x="172" y="66"/>
                </a:lnTo>
                <a:lnTo>
                  <a:pt x="172" y="66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467"/>
          <p:cNvSpPr/>
          <p:nvPr/>
        </p:nvSpPr>
        <p:spPr bwMode="auto">
          <a:xfrm>
            <a:off x="1912912" y="2721182"/>
            <a:ext cx="232081" cy="125449"/>
          </a:xfrm>
          <a:custGeom>
            <a:avLst/>
            <a:gdLst>
              <a:gd name="T0" fmla="*/ 0 w 74"/>
              <a:gd name="T1" fmla="*/ 0 h 40"/>
              <a:gd name="T2" fmla="*/ 12 w 74"/>
              <a:gd name="T3" fmla="*/ 0 h 40"/>
              <a:gd name="T4" fmla="*/ 22 w 74"/>
              <a:gd name="T5" fmla="*/ 1 h 40"/>
              <a:gd name="T6" fmla="*/ 32 w 74"/>
              <a:gd name="T7" fmla="*/ 1 h 40"/>
              <a:gd name="T8" fmla="*/ 39 w 74"/>
              <a:gd name="T9" fmla="*/ 2 h 40"/>
              <a:gd name="T10" fmla="*/ 47 w 74"/>
              <a:gd name="T11" fmla="*/ 3 h 40"/>
              <a:gd name="T12" fmla="*/ 52 w 74"/>
              <a:gd name="T13" fmla="*/ 5 h 40"/>
              <a:gd name="T14" fmla="*/ 57 w 74"/>
              <a:gd name="T15" fmla="*/ 7 h 40"/>
              <a:gd name="T16" fmla="*/ 61 w 74"/>
              <a:gd name="T17" fmla="*/ 10 h 40"/>
              <a:gd name="T18" fmla="*/ 66 w 74"/>
              <a:gd name="T19" fmla="*/ 15 h 40"/>
              <a:gd name="T20" fmla="*/ 69 w 74"/>
              <a:gd name="T21" fmla="*/ 17 h 40"/>
              <a:gd name="T22" fmla="*/ 70 w 74"/>
              <a:gd name="T23" fmla="*/ 18 h 40"/>
              <a:gd name="T24" fmla="*/ 71 w 74"/>
              <a:gd name="T25" fmla="*/ 21 h 40"/>
              <a:gd name="T26" fmla="*/ 72 w 74"/>
              <a:gd name="T27" fmla="*/ 22 h 40"/>
              <a:gd name="T28" fmla="*/ 74 w 74"/>
              <a:gd name="T29" fmla="*/ 24 h 40"/>
              <a:gd name="T30" fmla="*/ 74 w 74"/>
              <a:gd name="T31" fmla="*/ 25 h 40"/>
              <a:gd name="T32" fmla="*/ 72 w 74"/>
              <a:gd name="T33" fmla="*/ 29 h 40"/>
              <a:gd name="T34" fmla="*/ 72 w 74"/>
              <a:gd name="T35" fmla="*/ 31 h 40"/>
              <a:gd name="T36" fmla="*/ 70 w 74"/>
              <a:gd name="T37" fmla="*/ 35 h 40"/>
              <a:gd name="T38" fmla="*/ 69 w 74"/>
              <a:gd name="T39" fmla="*/ 39 h 40"/>
              <a:gd name="T40" fmla="*/ 67 w 74"/>
              <a:gd name="T41" fmla="*/ 40 h 40"/>
              <a:gd name="T42" fmla="*/ 66 w 74"/>
              <a:gd name="T43" fmla="*/ 40 h 40"/>
              <a:gd name="T44" fmla="*/ 63 w 74"/>
              <a:gd name="T45" fmla="*/ 40 h 40"/>
              <a:gd name="T46" fmla="*/ 61 w 74"/>
              <a:gd name="T47" fmla="*/ 40 h 40"/>
              <a:gd name="T48" fmla="*/ 58 w 74"/>
              <a:gd name="T49" fmla="*/ 39 h 40"/>
              <a:gd name="T50" fmla="*/ 55 w 74"/>
              <a:gd name="T51" fmla="*/ 37 h 40"/>
              <a:gd name="T52" fmla="*/ 51 w 74"/>
              <a:gd name="T53" fmla="*/ 35 h 40"/>
              <a:gd name="T54" fmla="*/ 47 w 74"/>
              <a:gd name="T55" fmla="*/ 34 h 40"/>
              <a:gd name="T56" fmla="*/ 43 w 74"/>
              <a:gd name="T57" fmla="*/ 31 h 40"/>
              <a:gd name="T58" fmla="*/ 38 w 74"/>
              <a:gd name="T59" fmla="*/ 27 h 40"/>
              <a:gd name="T60" fmla="*/ 33 w 74"/>
              <a:gd name="T61" fmla="*/ 24 h 40"/>
              <a:gd name="T62" fmla="*/ 27 w 74"/>
              <a:gd name="T63" fmla="*/ 20 h 40"/>
              <a:gd name="T64" fmla="*/ 21 w 74"/>
              <a:gd name="T65" fmla="*/ 16 h 40"/>
              <a:gd name="T66" fmla="*/ 14 w 74"/>
              <a:gd name="T67" fmla="*/ 11 h 40"/>
              <a:gd name="T68" fmla="*/ 7 w 74"/>
              <a:gd name="T69" fmla="*/ 6 h 40"/>
              <a:gd name="T70" fmla="*/ 0 w 74"/>
              <a:gd name="T71" fmla="*/ 0 h 40"/>
              <a:gd name="T72" fmla="*/ 0 w 74"/>
              <a:gd name="T7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4" h="40">
                <a:moveTo>
                  <a:pt x="0" y="0"/>
                </a:moveTo>
                <a:lnTo>
                  <a:pt x="12" y="0"/>
                </a:lnTo>
                <a:lnTo>
                  <a:pt x="22" y="1"/>
                </a:lnTo>
                <a:lnTo>
                  <a:pt x="32" y="1"/>
                </a:lnTo>
                <a:lnTo>
                  <a:pt x="39" y="2"/>
                </a:lnTo>
                <a:lnTo>
                  <a:pt x="47" y="3"/>
                </a:lnTo>
                <a:lnTo>
                  <a:pt x="52" y="5"/>
                </a:lnTo>
                <a:lnTo>
                  <a:pt x="57" y="7"/>
                </a:lnTo>
                <a:lnTo>
                  <a:pt x="61" y="10"/>
                </a:lnTo>
                <a:lnTo>
                  <a:pt x="66" y="15"/>
                </a:lnTo>
                <a:lnTo>
                  <a:pt x="69" y="17"/>
                </a:lnTo>
                <a:lnTo>
                  <a:pt x="70" y="18"/>
                </a:lnTo>
                <a:lnTo>
                  <a:pt x="71" y="21"/>
                </a:lnTo>
                <a:lnTo>
                  <a:pt x="72" y="22"/>
                </a:lnTo>
                <a:lnTo>
                  <a:pt x="74" y="24"/>
                </a:lnTo>
                <a:lnTo>
                  <a:pt x="74" y="25"/>
                </a:lnTo>
                <a:lnTo>
                  <a:pt x="72" y="29"/>
                </a:lnTo>
                <a:lnTo>
                  <a:pt x="72" y="31"/>
                </a:lnTo>
                <a:lnTo>
                  <a:pt x="70" y="35"/>
                </a:lnTo>
                <a:lnTo>
                  <a:pt x="69" y="39"/>
                </a:lnTo>
                <a:lnTo>
                  <a:pt x="67" y="40"/>
                </a:lnTo>
                <a:lnTo>
                  <a:pt x="66" y="40"/>
                </a:lnTo>
                <a:lnTo>
                  <a:pt x="63" y="40"/>
                </a:lnTo>
                <a:lnTo>
                  <a:pt x="61" y="40"/>
                </a:lnTo>
                <a:lnTo>
                  <a:pt x="58" y="39"/>
                </a:lnTo>
                <a:lnTo>
                  <a:pt x="55" y="37"/>
                </a:lnTo>
                <a:lnTo>
                  <a:pt x="51" y="35"/>
                </a:lnTo>
                <a:lnTo>
                  <a:pt x="47" y="34"/>
                </a:lnTo>
                <a:lnTo>
                  <a:pt x="43" y="31"/>
                </a:lnTo>
                <a:lnTo>
                  <a:pt x="38" y="27"/>
                </a:lnTo>
                <a:lnTo>
                  <a:pt x="33" y="24"/>
                </a:lnTo>
                <a:lnTo>
                  <a:pt x="27" y="20"/>
                </a:lnTo>
                <a:lnTo>
                  <a:pt x="21" y="16"/>
                </a:lnTo>
                <a:lnTo>
                  <a:pt x="14" y="11"/>
                </a:lnTo>
                <a:lnTo>
                  <a:pt x="7" y="6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221DD3"/>
          </a:solidFill>
          <a:ln w="12700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471"/>
          <p:cNvSpPr/>
          <p:nvPr/>
        </p:nvSpPr>
        <p:spPr bwMode="auto">
          <a:xfrm>
            <a:off x="2521340" y="2667865"/>
            <a:ext cx="341850" cy="185039"/>
          </a:xfrm>
          <a:custGeom>
            <a:avLst/>
            <a:gdLst>
              <a:gd name="T0" fmla="*/ 76 w 109"/>
              <a:gd name="T1" fmla="*/ 7 h 59"/>
              <a:gd name="T2" fmla="*/ 83 w 109"/>
              <a:gd name="T3" fmla="*/ 10 h 59"/>
              <a:gd name="T4" fmla="*/ 88 w 109"/>
              <a:gd name="T5" fmla="*/ 13 h 59"/>
              <a:gd name="T6" fmla="*/ 91 w 109"/>
              <a:gd name="T7" fmla="*/ 14 h 59"/>
              <a:gd name="T8" fmla="*/ 95 w 109"/>
              <a:gd name="T9" fmla="*/ 16 h 59"/>
              <a:gd name="T10" fmla="*/ 99 w 109"/>
              <a:gd name="T11" fmla="*/ 19 h 59"/>
              <a:gd name="T12" fmla="*/ 102 w 109"/>
              <a:gd name="T13" fmla="*/ 21 h 59"/>
              <a:gd name="T14" fmla="*/ 103 w 109"/>
              <a:gd name="T15" fmla="*/ 25 h 59"/>
              <a:gd name="T16" fmla="*/ 104 w 109"/>
              <a:gd name="T17" fmla="*/ 28 h 59"/>
              <a:gd name="T18" fmla="*/ 107 w 109"/>
              <a:gd name="T19" fmla="*/ 33 h 59"/>
              <a:gd name="T20" fmla="*/ 108 w 109"/>
              <a:gd name="T21" fmla="*/ 39 h 59"/>
              <a:gd name="T22" fmla="*/ 109 w 109"/>
              <a:gd name="T23" fmla="*/ 44 h 59"/>
              <a:gd name="T24" fmla="*/ 109 w 109"/>
              <a:gd name="T25" fmla="*/ 49 h 59"/>
              <a:gd name="T26" fmla="*/ 109 w 109"/>
              <a:gd name="T27" fmla="*/ 52 h 59"/>
              <a:gd name="T28" fmla="*/ 109 w 109"/>
              <a:gd name="T29" fmla="*/ 54 h 59"/>
              <a:gd name="T30" fmla="*/ 108 w 109"/>
              <a:gd name="T31" fmla="*/ 55 h 59"/>
              <a:gd name="T32" fmla="*/ 108 w 109"/>
              <a:gd name="T33" fmla="*/ 57 h 59"/>
              <a:gd name="T34" fmla="*/ 107 w 109"/>
              <a:gd name="T35" fmla="*/ 58 h 59"/>
              <a:gd name="T36" fmla="*/ 104 w 109"/>
              <a:gd name="T37" fmla="*/ 59 h 59"/>
              <a:gd name="T38" fmla="*/ 102 w 109"/>
              <a:gd name="T39" fmla="*/ 59 h 59"/>
              <a:gd name="T40" fmla="*/ 99 w 109"/>
              <a:gd name="T41" fmla="*/ 59 h 59"/>
              <a:gd name="T42" fmla="*/ 98 w 109"/>
              <a:gd name="T43" fmla="*/ 59 h 59"/>
              <a:gd name="T44" fmla="*/ 95 w 109"/>
              <a:gd name="T45" fmla="*/ 58 h 59"/>
              <a:gd name="T46" fmla="*/ 93 w 109"/>
              <a:gd name="T47" fmla="*/ 57 h 59"/>
              <a:gd name="T48" fmla="*/ 89 w 109"/>
              <a:gd name="T49" fmla="*/ 55 h 59"/>
              <a:gd name="T50" fmla="*/ 85 w 109"/>
              <a:gd name="T51" fmla="*/ 54 h 59"/>
              <a:gd name="T52" fmla="*/ 80 w 109"/>
              <a:gd name="T53" fmla="*/ 52 h 59"/>
              <a:gd name="T54" fmla="*/ 75 w 109"/>
              <a:gd name="T55" fmla="*/ 48 h 59"/>
              <a:gd name="T56" fmla="*/ 69 w 109"/>
              <a:gd name="T57" fmla="*/ 45 h 59"/>
              <a:gd name="T58" fmla="*/ 62 w 109"/>
              <a:gd name="T59" fmla="*/ 40 h 59"/>
              <a:gd name="T60" fmla="*/ 55 w 109"/>
              <a:gd name="T61" fmla="*/ 37 h 59"/>
              <a:gd name="T62" fmla="*/ 47 w 109"/>
              <a:gd name="T63" fmla="*/ 31 h 59"/>
              <a:gd name="T64" fmla="*/ 40 w 109"/>
              <a:gd name="T65" fmla="*/ 26 h 59"/>
              <a:gd name="T66" fmla="*/ 31 w 109"/>
              <a:gd name="T67" fmla="*/ 20 h 59"/>
              <a:gd name="T68" fmla="*/ 21 w 109"/>
              <a:gd name="T69" fmla="*/ 15 h 59"/>
              <a:gd name="T70" fmla="*/ 11 w 109"/>
              <a:gd name="T71" fmla="*/ 7 h 59"/>
              <a:gd name="T72" fmla="*/ 0 w 109"/>
              <a:gd name="T73" fmla="*/ 0 h 59"/>
              <a:gd name="T74" fmla="*/ 13 w 109"/>
              <a:gd name="T75" fmla="*/ 0 h 59"/>
              <a:gd name="T76" fmla="*/ 26 w 109"/>
              <a:gd name="T77" fmla="*/ 0 h 59"/>
              <a:gd name="T78" fmla="*/ 36 w 109"/>
              <a:gd name="T79" fmla="*/ 0 h 59"/>
              <a:gd name="T80" fmla="*/ 46 w 109"/>
              <a:gd name="T81" fmla="*/ 0 h 59"/>
              <a:gd name="T82" fmla="*/ 55 w 109"/>
              <a:gd name="T83" fmla="*/ 1 h 59"/>
              <a:gd name="T84" fmla="*/ 64 w 109"/>
              <a:gd name="T85" fmla="*/ 4 h 59"/>
              <a:gd name="T86" fmla="*/ 70 w 109"/>
              <a:gd name="T87" fmla="*/ 5 h 59"/>
              <a:gd name="T88" fmla="*/ 76 w 109"/>
              <a:gd name="T89" fmla="*/ 7 h 59"/>
              <a:gd name="T90" fmla="*/ 76 w 109"/>
              <a:gd name="T91" fmla="*/ 7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9" h="59">
                <a:moveTo>
                  <a:pt x="76" y="7"/>
                </a:moveTo>
                <a:lnTo>
                  <a:pt x="83" y="10"/>
                </a:lnTo>
                <a:lnTo>
                  <a:pt x="88" y="13"/>
                </a:lnTo>
                <a:lnTo>
                  <a:pt x="91" y="14"/>
                </a:lnTo>
                <a:lnTo>
                  <a:pt x="95" y="16"/>
                </a:lnTo>
                <a:lnTo>
                  <a:pt x="99" y="19"/>
                </a:lnTo>
                <a:lnTo>
                  <a:pt x="102" y="21"/>
                </a:lnTo>
                <a:lnTo>
                  <a:pt x="103" y="25"/>
                </a:lnTo>
                <a:lnTo>
                  <a:pt x="104" y="28"/>
                </a:lnTo>
                <a:lnTo>
                  <a:pt x="107" y="33"/>
                </a:lnTo>
                <a:lnTo>
                  <a:pt x="108" y="39"/>
                </a:lnTo>
                <a:lnTo>
                  <a:pt x="109" y="44"/>
                </a:lnTo>
                <a:lnTo>
                  <a:pt x="109" y="49"/>
                </a:lnTo>
                <a:lnTo>
                  <a:pt x="109" y="52"/>
                </a:lnTo>
                <a:lnTo>
                  <a:pt x="109" y="54"/>
                </a:lnTo>
                <a:lnTo>
                  <a:pt x="108" y="55"/>
                </a:lnTo>
                <a:lnTo>
                  <a:pt x="108" y="57"/>
                </a:lnTo>
                <a:lnTo>
                  <a:pt x="107" y="58"/>
                </a:lnTo>
                <a:lnTo>
                  <a:pt x="104" y="59"/>
                </a:lnTo>
                <a:lnTo>
                  <a:pt x="102" y="59"/>
                </a:lnTo>
                <a:lnTo>
                  <a:pt x="99" y="59"/>
                </a:lnTo>
                <a:lnTo>
                  <a:pt x="98" y="59"/>
                </a:lnTo>
                <a:lnTo>
                  <a:pt x="95" y="58"/>
                </a:lnTo>
                <a:lnTo>
                  <a:pt x="93" y="57"/>
                </a:lnTo>
                <a:lnTo>
                  <a:pt x="89" y="55"/>
                </a:lnTo>
                <a:lnTo>
                  <a:pt x="85" y="54"/>
                </a:lnTo>
                <a:lnTo>
                  <a:pt x="80" y="52"/>
                </a:lnTo>
                <a:lnTo>
                  <a:pt x="75" y="48"/>
                </a:lnTo>
                <a:lnTo>
                  <a:pt x="69" y="45"/>
                </a:lnTo>
                <a:lnTo>
                  <a:pt x="62" y="40"/>
                </a:lnTo>
                <a:lnTo>
                  <a:pt x="55" y="37"/>
                </a:lnTo>
                <a:lnTo>
                  <a:pt x="47" y="31"/>
                </a:lnTo>
                <a:lnTo>
                  <a:pt x="40" y="26"/>
                </a:lnTo>
                <a:lnTo>
                  <a:pt x="31" y="20"/>
                </a:lnTo>
                <a:lnTo>
                  <a:pt x="21" y="15"/>
                </a:lnTo>
                <a:lnTo>
                  <a:pt x="11" y="7"/>
                </a:lnTo>
                <a:lnTo>
                  <a:pt x="0" y="0"/>
                </a:lnTo>
                <a:lnTo>
                  <a:pt x="13" y="0"/>
                </a:lnTo>
                <a:lnTo>
                  <a:pt x="26" y="0"/>
                </a:lnTo>
                <a:lnTo>
                  <a:pt x="36" y="0"/>
                </a:lnTo>
                <a:lnTo>
                  <a:pt x="46" y="0"/>
                </a:lnTo>
                <a:lnTo>
                  <a:pt x="55" y="1"/>
                </a:lnTo>
                <a:lnTo>
                  <a:pt x="64" y="4"/>
                </a:lnTo>
                <a:lnTo>
                  <a:pt x="70" y="5"/>
                </a:lnTo>
                <a:lnTo>
                  <a:pt x="76" y="7"/>
                </a:lnTo>
                <a:lnTo>
                  <a:pt x="76" y="7"/>
                </a:lnTo>
              </a:path>
            </a:pathLst>
          </a:custGeom>
          <a:solidFill>
            <a:srgbClr val="221DD3"/>
          </a:solidFill>
          <a:ln w="12700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文本框 13"/>
          <p:cNvSpPr txBox="1"/>
          <p:nvPr/>
        </p:nvSpPr>
        <p:spPr>
          <a:xfrm>
            <a:off x="3946880" y="1628341"/>
            <a:ext cx="4032448" cy="2677656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上半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部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分的“林”要写得扁些，捺变为点。下半部分要舒展，横钩在横中线，捺是主笔，要写得平缓舒展。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4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>
            <a:spLocks noChangeArrowheads="1"/>
          </p:cNvSpPr>
          <p:nvPr/>
        </p:nvSpPr>
        <p:spPr bwMode="auto">
          <a:xfrm>
            <a:off x="975205" y="1028525"/>
            <a:ext cx="328494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dirty="0" err="1">
                <a:latin typeface="汉语拼音" panose="000B0604020202020204" pitchFamily="34" charset="0"/>
                <a:ea typeface="GB Pinyinok-B" panose="02010600030101010101" pitchFamily="2" charset="-122"/>
                <a:cs typeface="汉语拼音" panose="000B0604020202020204" pitchFamily="34" charset="0"/>
              </a:rPr>
              <a:t>gū</a:t>
            </a:r>
            <a:endParaRPr lang="zh-CN" altLang="en-US" sz="4400" dirty="0">
              <a:latin typeface="汉语拼音" panose="000B0604020202020204" pitchFamily="34" charset="0"/>
              <a:ea typeface="GB Pinyinok-B" panose="02010600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89357" y="1973273"/>
            <a:ext cx="2318547" cy="2326669"/>
            <a:chOff x="5534807" y="1672548"/>
            <a:chExt cx="2318547" cy="2326669"/>
          </a:xfrm>
        </p:grpSpPr>
        <p:sp>
          <p:nvSpPr>
            <p:cNvPr id="4" name="矩形 3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1533705" y="2347929"/>
            <a:ext cx="2029850" cy="1577356"/>
            <a:chOff x="4554538" y="1092200"/>
            <a:chExt cx="1011238" cy="785813"/>
          </a:xfrm>
        </p:grpSpPr>
        <p:sp>
          <p:nvSpPr>
            <p:cNvPr id="10" name="Freeform 483"/>
            <p:cNvSpPr/>
            <p:nvPr/>
          </p:nvSpPr>
          <p:spPr bwMode="auto">
            <a:xfrm>
              <a:off x="5165726" y="1641475"/>
              <a:ext cx="128588" cy="173038"/>
            </a:xfrm>
            <a:custGeom>
              <a:avLst/>
              <a:gdLst>
                <a:gd name="T0" fmla="*/ 19 w 81"/>
                <a:gd name="T1" fmla="*/ 5 h 109"/>
                <a:gd name="T2" fmla="*/ 28 w 81"/>
                <a:gd name="T3" fmla="*/ 8 h 109"/>
                <a:gd name="T4" fmla="*/ 39 w 81"/>
                <a:gd name="T5" fmla="*/ 15 h 109"/>
                <a:gd name="T6" fmla="*/ 53 w 81"/>
                <a:gd name="T7" fmla="*/ 24 h 109"/>
                <a:gd name="T8" fmla="*/ 61 w 81"/>
                <a:gd name="T9" fmla="*/ 33 h 109"/>
                <a:gd name="T10" fmla="*/ 68 w 81"/>
                <a:gd name="T11" fmla="*/ 43 h 109"/>
                <a:gd name="T12" fmla="*/ 73 w 81"/>
                <a:gd name="T13" fmla="*/ 54 h 109"/>
                <a:gd name="T14" fmla="*/ 79 w 81"/>
                <a:gd name="T15" fmla="*/ 66 h 109"/>
                <a:gd name="T16" fmla="*/ 80 w 81"/>
                <a:gd name="T17" fmla="*/ 77 h 109"/>
                <a:gd name="T18" fmla="*/ 80 w 81"/>
                <a:gd name="T19" fmla="*/ 86 h 109"/>
                <a:gd name="T20" fmla="*/ 79 w 81"/>
                <a:gd name="T21" fmla="*/ 94 h 109"/>
                <a:gd name="T22" fmla="*/ 73 w 81"/>
                <a:gd name="T23" fmla="*/ 102 h 109"/>
                <a:gd name="T24" fmla="*/ 71 w 81"/>
                <a:gd name="T25" fmla="*/ 106 h 109"/>
                <a:gd name="T26" fmla="*/ 68 w 81"/>
                <a:gd name="T27" fmla="*/ 109 h 109"/>
                <a:gd name="T28" fmla="*/ 67 w 81"/>
                <a:gd name="T29" fmla="*/ 109 h 109"/>
                <a:gd name="T30" fmla="*/ 65 w 81"/>
                <a:gd name="T31" fmla="*/ 109 h 109"/>
                <a:gd name="T32" fmla="*/ 63 w 81"/>
                <a:gd name="T33" fmla="*/ 106 h 109"/>
                <a:gd name="T34" fmla="*/ 60 w 81"/>
                <a:gd name="T35" fmla="*/ 102 h 109"/>
                <a:gd name="T36" fmla="*/ 56 w 81"/>
                <a:gd name="T37" fmla="*/ 96 h 109"/>
                <a:gd name="T38" fmla="*/ 51 w 81"/>
                <a:gd name="T39" fmla="*/ 88 h 109"/>
                <a:gd name="T40" fmla="*/ 44 w 81"/>
                <a:gd name="T41" fmla="*/ 80 h 109"/>
                <a:gd name="T42" fmla="*/ 38 w 81"/>
                <a:gd name="T43" fmla="*/ 70 h 109"/>
                <a:gd name="T44" fmla="*/ 32 w 81"/>
                <a:gd name="T45" fmla="*/ 58 h 109"/>
                <a:gd name="T46" fmla="*/ 23 w 81"/>
                <a:gd name="T47" fmla="*/ 46 h 109"/>
                <a:gd name="T48" fmla="*/ 17 w 81"/>
                <a:gd name="T49" fmla="*/ 34 h 109"/>
                <a:gd name="T50" fmla="*/ 12 w 81"/>
                <a:gd name="T51" fmla="*/ 25 h 109"/>
                <a:gd name="T52" fmla="*/ 6 w 81"/>
                <a:gd name="T53" fmla="*/ 18 h 109"/>
                <a:gd name="T54" fmla="*/ 3 w 81"/>
                <a:gd name="T55" fmla="*/ 11 h 109"/>
                <a:gd name="T56" fmla="*/ 1 w 81"/>
                <a:gd name="T57" fmla="*/ 6 h 109"/>
                <a:gd name="T58" fmla="*/ 0 w 81"/>
                <a:gd name="T59" fmla="*/ 3 h 109"/>
                <a:gd name="T60" fmla="*/ 0 w 81"/>
                <a:gd name="T61" fmla="*/ 1 h 109"/>
                <a:gd name="T62" fmla="*/ 1 w 81"/>
                <a:gd name="T63" fmla="*/ 0 h 109"/>
                <a:gd name="T64" fmla="*/ 4 w 81"/>
                <a:gd name="T65" fmla="*/ 0 h 109"/>
                <a:gd name="T66" fmla="*/ 9 w 81"/>
                <a:gd name="T67" fmla="*/ 1 h 109"/>
                <a:gd name="T68" fmla="*/ 15 w 81"/>
                <a:gd name="T69" fmla="*/ 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1" h="109">
                  <a:moveTo>
                    <a:pt x="15" y="4"/>
                  </a:moveTo>
                  <a:lnTo>
                    <a:pt x="19" y="5"/>
                  </a:lnTo>
                  <a:lnTo>
                    <a:pt x="23" y="6"/>
                  </a:lnTo>
                  <a:lnTo>
                    <a:pt x="28" y="8"/>
                  </a:lnTo>
                  <a:lnTo>
                    <a:pt x="32" y="10"/>
                  </a:lnTo>
                  <a:lnTo>
                    <a:pt x="39" y="15"/>
                  </a:lnTo>
                  <a:lnTo>
                    <a:pt x="49" y="20"/>
                  </a:lnTo>
                  <a:lnTo>
                    <a:pt x="53" y="24"/>
                  </a:lnTo>
                  <a:lnTo>
                    <a:pt x="57" y="29"/>
                  </a:lnTo>
                  <a:lnTo>
                    <a:pt x="61" y="33"/>
                  </a:lnTo>
                  <a:lnTo>
                    <a:pt x="65" y="38"/>
                  </a:lnTo>
                  <a:lnTo>
                    <a:pt x="68" y="43"/>
                  </a:lnTo>
                  <a:lnTo>
                    <a:pt x="71" y="48"/>
                  </a:lnTo>
                  <a:lnTo>
                    <a:pt x="73" y="54"/>
                  </a:lnTo>
                  <a:lnTo>
                    <a:pt x="77" y="61"/>
                  </a:lnTo>
                  <a:lnTo>
                    <a:pt x="79" y="66"/>
                  </a:lnTo>
                  <a:lnTo>
                    <a:pt x="80" y="72"/>
                  </a:lnTo>
                  <a:lnTo>
                    <a:pt x="80" y="77"/>
                  </a:lnTo>
                  <a:lnTo>
                    <a:pt x="81" y="82"/>
                  </a:lnTo>
                  <a:lnTo>
                    <a:pt x="80" y="86"/>
                  </a:lnTo>
                  <a:lnTo>
                    <a:pt x="80" y="91"/>
                  </a:lnTo>
                  <a:lnTo>
                    <a:pt x="79" y="94"/>
                  </a:lnTo>
                  <a:lnTo>
                    <a:pt x="77" y="97"/>
                  </a:lnTo>
                  <a:lnTo>
                    <a:pt x="73" y="102"/>
                  </a:lnTo>
                  <a:lnTo>
                    <a:pt x="72" y="104"/>
                  </a:lnTo>
                  <a:lnTo>
                    <a:pt x="71" y="106"/>
                  </a:lnTo>
                  <a:lnTo>
                    <a:pt x="70" y="107"/>
                  </a:lnTo>
                  <a:lnTo>
                    <a:pt x="68" y="109"/>
                  </a:lnTo>
                  <a:lnTo>
                    <a:pt x="67" y="109"/>
                  </a:lnTo>
                  <a:lnTo>
                    <a:pt x="67" y="109"/>
                  </a:lnTo>
                  <a:lnTo>
                    <a:pt x="66" y="109"/>
                  </a:lnTo>
                  <a:lnTo>
                    <a:pt x="65" y="109"/>
                  </a:lnTo>
                  <a:lnTo>
                    <a:pt x="65" y="107"/>
                  </a:lnTo>
                  <a:lnTo>
                    <a:pt x="63" y="106"/>
                  </a:lnTo>
                  <a:lnTo>
                    <a:pt x="61" y="104"/>
                  </a:lnTo>
                  <a:lnTo>
                    <a:pt x="60" y="102"/>
                  </a:lnTo>
                  <a:lnTo>
                    <a:pt x="57" y="100"/>
                  </a:lnTo>
                  <a:lnTo>
                    <a:pt x="56" y="96"/>
                  </a:lnTo>
                  <a:lnTo>
                    <a:pt x="53" y="94"/>
                  </a:lnTo>
                  <a:lnTo>
                    <a:pt x="51" y="88"/>
                  </a:lnTo>
                  <a:lnTo>
                    <a:pt x="48" y="85"/>
                  </a:lnTo>
                  <a:lnTo>
                    <a:pt x="44" y="80"/>
                  </a:lnTo>
                  <a:lnTo>
                    <a:pt x="42" y="75"/>
                  </a:lnTo>
                  <a:lnTo>
                    <a:pt x="38" y="70"/>
                  </a:lnTo>
                  <a:lnTo>
                    <a:pt x="34" y="63"/>
                  </a:lnTo>
                  <a:lnTo>
                    <a:pt x="32" y="58"/>
                  </a:lnTo>
                  <a:lnTo>
                    <a:pt x="27" y="52"/>
                  </a:lnTo>
                  <a:lnTo>
                    <a:pt x="23" y="46"/>
                  </a:lnTo>
                  <a:lnTo>
                    <a:pt x="19" y="39"/>
                  </a:lnTo>
                  <a:lnTo>
                    <a:pt x="17" y="34"/>
                  </a:lnTo>
                  <a:lnTo>
                    <a:pt x="14" y="29"/>
                  </a:lnTo>
                  <a:lnTo>
                    <a:pt x="12" y="25"/>
                  </a:lnTo>
                  <a:lnTo>
                    <a:pt x="9" y="22"/>
                  </a:lnTo>
                  <a:lnTo>
                    <a:pt x="6" y="18"/>
                  </a:lnTo>
                  <a:lnTo>
                    <a:pt x="5" y="14"/>
                  </a:lnTo>
                  <a:lnTo>
                    <a:pt x="3" y="11"/>
                  </a:lnTo>
                  <a:lnTo>
                    <a:pt x="3" y="9"/>
                  </a:lnTo>
                  <a:lnTo>
                    <a:pt x="1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9" y="1"/>
                  </a:lnTo>
                  <a:lnTo>
                    <a:pt x="13" y="1"/>
                  </a:lnTo>
                  <a:lnTo>
                    <a:pt x="15" y="4"/>
                  </a:lnTo>
                  <a:lnTo>
                    <a:pt x="15" y="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484"/>
            <p:cNvSpPr/>
            <p:nvPr/>
          </p:nvSpPr>
          <p:spPr bwMode="auto">
            <a:xfrm>
              <a:off x="4624388" y="1152525"/>
              <a:ext cx="317500" cy="230188"/>
            </a:xfrm>
            <a:custGeom>
              <a:avLst/>
              <a:gdLst>
                <a:gd name="T0" fmla="*/ 130 w 200"/>
                <a:gd name="T1" fmla="*/ 3 h 145"/>
                <a:gd name="T2" fmla="*/ 138 w 200"/>
                <a:gd name="T3" fmla="*/ 0 h 145"/>
                <a:gd name="T4" fmla="*/ 144 w 200"/>
                <a:gd name="T5" fmla="*/ 0 h 145"/>
                <a:gd name="T6" fmla="*/ 149 w 200"/>
                <a:gd name="T7" fmla="*/ 1 h 145"/>
                <a:gd name="T8" fmla="*/ 157 w 200"/>
                <a:gd name="T9" fmla="*/ 3 h 145"/>
                <a:gd name="T10" fmla="*/ 167 w 200"/>
                <a:gd name="T11" fmla="*/ 7 h 145"/>
                <a:gd name="T12" fmla="*/ 177 w 200"/>
                <a:gd name="T13" fmla="*/ 12 h 145"/>
                <a:gd name="T14" fmla="*/ 187 w 200"/>
                <a:gd name="T15" fmla="*/ 17 h 145"/>
                <a:gd name="T16" fmla="*/ 193 w 200"/>
                <a:gd name="T17" fmla="*/ 21 h 145"/>
                <a:gd name="T18" fmla="*/ 198 w 200"/>
                <a:gd name="T19" fmla="*/ 24 h 145"/>
                <a:gd name="T20" fmla="*/ 200 w 200"/>
                <a:gd name="T21" fmla="*/ 26 h 145"/>
                <a:gd name="T22" fmla="*/ 200 w 200"/>
                <a:gd name="T23" fmla="*/ 31 h 145"/>
                <a:gd name="T24" fmla="*/ 196 w 200"/>
                <a:gd name="T25" fmla="*/ 36 h 145"/>
                <a:gd name="T26" fmla="*/ 191 w 200"/>
                <a:gd name="T27" fmla="*/ 41 h 145"/>
                <a:gd name="T28" fmla="*/ 184 w 200"/>
                <a:gd name="T29" fmla="*/ 45 h 145"/>
                <a:gd name="T30" fmla="*/ 179 w 200"/>
                <a:gd name="T31" fmla="*/ 51 h 145"/>
                <a:gd name="T32" fmla="*/ 172 w 200"/>
                <a:gd name="T33" fmla="*/ 59 h 145"/>
                <a:gd name="T34" fmla="*/ 163 w 200"/>
                <a:gd name="T35" fmla="*/ 69 h 145"/>
                <a:gd name="T36" fmla="*/ 153 w 200"/>
                <a:gd name="T37" fmla="*/ 82 h 145"/>
                <a:gd name="T38" fmla="*/ 140 w 200"/>
                <a:gd name="T39" fmla="*/ 97 h 145"/>
                <a:gd name="T40" fmla="*/ 125 w 200"/>
                <a:gd name="T41" fmla="*/ 113 h 145"/>
                <a:gd name="T42" fmla="*/ 110 w 200"/>
                <a:gd name="T43" fmla="*/ 134 h 145"/>
                <a:gd name="T44" fmla="*/ 93 w 200"/>
                <a:gd name="T45" fmla="*/ 137 h 145"/>
                <a:gd name="T46" fmla="*/ 105 w 200"/>
                <a:gd name="T47" fmla="*/ 113 h 145"/>
                <a:gd name="T48" fmla="*/ 115 w 200"/>
                <a:gd name="T49" fmla="*/ 93 h 145"/>
                <a:gd name="T50" fmla="*/ 123 w 200"/>
                <a:gd name="T51" fmla="*/ 75 h 145"/>
                <a:gd name="T52" fmla="*/ 129 w 200"/>
                <a:gd name="T53" fmla="*/ 62 h 145"/>
                <a:gd name="T54" fmla="*/ 134 w 200"/>
                <a:gd name="T55" fmla="*/ 50 h 145"/>
                <a:gd name="T56" fmla="*/ 138 w 200"/>
                <a:gd name="T57" fmla="*/ 41 h 145"/>
                <a:gd name="T58" fmla="*/ 139 w 200"/>
                <a:gd name="T59" fmla="*/ 36 h 145"/>
                <a:gd name="T60" fmla="*/ 139 w 200"/>
                <a:gd name="T61" fmla="*/ 34 h 145"/>
                <a:gd name="T62" fmla="*/ 133 w 200"/>
                <a:gd name="T63" fmla="*/ 32 h 145"/>
                <a:gd name="T64" fmla="*/ 124 w 200"/>
                <a:gd name="T65" fmla="*/ 31 h 145"/>
                <a:gd name="T66" fmla="*/ 116 w 200"/>
                <a:gd name="T67" fmla="*/ 32 h 145"/>
                <a:gd name="T68" fmla="*/ 107 w 200"/>
                <a:gd name="T69" fmla="*/ 36 h 145"/>
                <a:gd name="T70" fmla="*/ 96 w 200"/>
                <a:gd name="T71" fmla="*/ 43 h 145"/>
                <a:gd name="T72" fmla="*/ 81 w 200"/>
                <a:gd name="T73" fmla="*/ 51 h 145"/>
                <a:gd name="T74" fmla="*/ 66 w 200"/>
                <a:gd name="T75" fmla="*/ 59 h 145"/>
                <a:gd name="T76" fmla="*/ 53 w 200"/>
                <a:gd name="T77" fmla="*/ 65 h 145"/>
                <a:gd name="T78" fmla="*/ 44 w 200"/>
                <a:gd name="T79" fmla="*/ 69 h 145"/>
                <a:gd name="T80" fmla="*/ 38 w 200"/>
                <a:gd name="T81" fmla="*/ 70 h 145"/>
                <a:gd name="T82" fmla="*/ 29 w 200"/>
                <a:gd name="T83" fmla="*/ 69 h 145"/>
                <a:gd name="T84" fmla="*/ 23 w 200"/>
                <a:gd name="T85" fmla="*/ 68 h 145"/>
                <a:gd name="T86" fmla="*/ 18 w 200"/>
                <a:gd name="T87" fmla="*/ 64 h 145"/>
                <a:gd name="T88" fmla="*/ 11 w 200"/>
                <a:gd name="T89" fmla="*/ 59 h 145"/>
                <a:gd name="T90" fmla="*/ 5 w 200"/>
                <a:gd name="T91" fmla="*/ 54 h 145"/>
                <a:gd name="T92" fmla="*/ 1 w 200"/>
                <a:gd name="T93" fmla="*/ 49 h 145"/>
                <a:gd name="T94" fmla="*/ 0 w 200"/>
                <a:gd name="T95" fmla="*/ 45 h 145"/>
                <a:gd name="T96" fmla="*/ 0 w 200"/>
                <a:gd name="T97" fmla="*/ 43 h 145"/>
                <a:gd name="T98" fmla="*/ 0 w 200"/>
                <a:gd name="T99" fmla="*/ 39 h 145"/>
                <a:gd name="T100" fmla="*/ 4 w 200"/>
                <a:gd name="T101" fmla="*/ 36 h 145"/>
                <a:gd name="T102" fmla="*/ 11 w 200"/>
                <a:gd name="T103" fmla="*/ 38 h 145"/>
                <a:gd name="T104" fmla="*/ 20 w 200"/>
                <a:gd name="T105" fmla="*/ 40 h 145"/>
                <a:gd name="T106" fmla="*/ 30 w 200"/>
                <a:gd name="T107" fmla="*/ 39 h 145"/>
                <a:gd name="T108" fmla="*/ 44 w 200"/>
                <a:gd name="T109" fmla="*/ 36 h 145"/>
                <a:gd name="T110" fmla="*/ 62 w 200"/>
                <a:gd name="T111" fmla="*/ 30 h 145"/>
                <a:gd name="T112" fmla="*/ 83 w 200"/>
                <a:gd name="T113" fmla="*/ 24 h 145"/>
                <a:gd name="T114" fmla="*/ 102 w 200"/>
                <a:gd name="T115" fmla="*/ 17 h 145"/>
                <a:gd name="T116" fmla="*/ 115 w 200"/>
                <a:gd name="T117" fmla="*/ 12 h 145"/>
                <a:gd name="T118" fmla="*/ 124 w 200"/>
                <a:gd name="T119" fmla="*/ 8 h 145"/>
                <a:gd name="T120" fmla="*/ 126 w 200"/>
                <a:gd name="T121" fmla="*/ 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0" h="145">
                  <a:moveTo>
                    <a:pt x="126" y="7"/>
                  </a:moveTo>
                  <a:lnTo>
                    <a:pt x="130" y="3"/>
                  </a:lnTo>
                  <a:lnTo>
                    <a:pt x="134" y="2"/>
                  </a:lnTo>
                  <a:lnTo>
                    <a:pt x="138" y="0"/>
                  </a:lnTo>
                  <a:lnTo>
                    <a:pt x="141" y="0"/>
                  </a:lnTo>
                  <a:lnTo>
                    <a:pt x="144" y="0"/>
                  </a:lnTo>
                  <a:lnTo>
                    <a:pt x="147" y="0"/>
                  </a:lnTo>
                  <a:lnTo>
                    <a:pt x="149" y="1"/>
                  </a:lnTo>
                  <a:lnTo>
                    <a:pt x="153" y="2"/>
                  </a:lnTo>
                  <a:lnTo>
                    <a:pt x="157" y="3"/>
                  </a:lnTo>
                  <a:lnTo>
                    <a:pt x="162" y="5"/>
                  </a:lnTo>
                  <a:lnTo>
                    <a:pt x="167" y="7"/>
                  </a:lnTo>
                  <a:lnTo>
                    <a:pt x="172" y="10"/>
                  </a:lnTo>
                  <a:lnTo>
                    <a:pt x="177" y="12"/>
                  </a:lnTo>
                  <a:lnTo>
                    <a:pt x="182" y="15"/>
                  </a:lnTo>
                  <a:lnTo>
                    <a:pt x="187" y="17"/>
                  </a:lnTo>
                  <a:lnTo>
                    <a:pt x="191" y="19"/>
                  </a:lnTo>
                  <a:lnTo>
                    <a:pt x="193" y="21"/>
                  </a:lnTo>
                  <a:lnTo>
                    <a:pt x="196" y="22"/>
                  </a:lnTo>
                  <a:lnTo>
                    <a:pt x="198" y="24"/>
                  </a:lnTo>
                  <a:lnTo>
                    <a:pt x="200" y="25"/>
                  </a:lnTo>
                  <a:lnTo>
                    <a:pt x="200" y="26"/>
                  </a:lnTo>
                  <a:lnTo>
                    <a:pt x="200" y="29"/>
                  </a:lnTo>
                  <a:lnTo>
                    <a:pt x="200" y="31"/>
                  </a:lnTo>
                  <a:lnTo>
                    <a:pt x="198" y="34"/>
                  </a:lnTo>
                  <a:lnTo>
                    <a:pt x="196" y="36"/>
                  </a:lnTo>
                  <a:lnTo>
                    <a:pt x="193" y="39"/>
                  </a:lnTo>
                  <a:lnTo>
                    <a:pt x="191" y="41"/>
                  </a:lnTo>
                  <a:lnTo>
                    <a:pt x="187" y="44"/>
                  </a:lnTo>
                  <a:lnTo>
                    <a:pt x="184" y="45"/>
                  </a:lnTo>
                  <a:lnTo>
                    <a:pt x="182" y="48"/>
                  </a:lnTo>
                  <a:lnTo>
                    <a:pt x="179" y="51"/>
                  </a:lnTo>
                  <a:lnTo>
                    <a:pt x="176" y="54"/>
                  </a:lnTo>
                  <a:lnTo>
                    <a:pt x="172" y="59"/>
                  </a:lnTo>
                  <a:lnTo>
                    <a:pt x="168" y="63"/>
                  </a:lnTo>
                  <a:lnTo>
                    <a:pt x="163" y="69"/>
                  </a:lnTo>
                  <a:lnTo>
                    <a:pt x="158" y="74"/>
                  </a:lnTo>
                  <a:lnTo>
                    <a:pt x="153" y="82"/>
                  </a:lnTo>
                  <a:lnTo>
                    <a:pt x="147" y="88"/>
                  </a:lnTo>
                  <a:lnTo>
                    <a:pt x="140" y="97"/>
                  </a:lnTo>
                  <a:lnTo>
                    <a:pt x="133" y="105"/>
                  </a:lnTo>
                  <a:lnTo>
                    <a:pt x="125" y="113"/>
                  </a:lnTo>
                  <a:lnTo>
                    <a:pt x="117" y="123"/>
                  </a:lnTo>
                  <a:lnTo>
                    <a:pt x="110" y="134"/>
                  </a:lnTo>
                  <a:lnTo>
                    <a:pt x="101" y="145"/>
                  </a:lnTo>
                  <a:lnTo>
                    <a:pt x="93" y="137"/>
                  </a:lnTo>
                  <a:lnTo>
                    <a:pt x="99" y="125"/>
                  </a:lnTo>
                  <a:lnTo>
                    <a:pt x="105" y="113"/>
                  </a:lnTo>
                  <a:lnTo>
                    <a:pt x="110" y="103"/>
                  </a:lnTo>
                  <a:lnTo>
                    <a:pt x="115" y="93"/>
                  </a:lnTo>
                  <a:lnTo>
                    <a:pt x="119" y="84"/>
                  </a:lnTo>
                  <a:lnTo>
                    <a:pt x="123" y="75"/>
                  </a:lnTo>
                  <a:lnTo>
                    <a:pt x="126" y="68"/>
                  </a:lnTo>
                  <a:lnTo>
                    <a:pt x="129" y="62"/>
                  </a:lnTo>
                  <a:lnTo>
                    <a:pt x="131" y="55"/>
                  </a:lnTo>
                  <a:lnTo>
                    <a:pt x="134" y="50"/>
                  </a:lnTo>
                  <a:lnTo>
                    <a:pt x="136" y="45"/>
                  </a:lnTo>
                  <a:lnTo>
                    <a:pt x="138" y="41"/>
                  </a:lnTo>
                  <a:lnTo>
                    <a:pt x="139" y="39"/>
                  </a:lnTo>
                  <a:lnTo>
                    <a:pt x="139" y="36"/>
                  </a:lnTo>
                  <a:lnTo>
                    <a:pt x="139" y="35"/>
                  </a:lnTo>
                  <a:lnTo>
                    <a:pt x="139" y="34"/>
                  </a:lnTo>
                  <a:lnTo>
                    <a:pt x="136" y="32"/>
                  </a:lnTo>
                  <a:lnTo>
                    <a:pt x="133" y="32"/>
                  </a:lnTo>
                  <a:lnTo>
                    <a:pt x="129" y="31"/>
                  </a:lnTo>
                  <a:lnTo>
                    <a:pt x="124" y="31"/>
                  </a:lnTo>
                  <a:lnTo>
                    <a:pt x="120" y="32"/>
                  </a:lnTo>
                  <a:lnTo>
                    <a:pt x="116" y="32"/>
                  </a:lnTo>
                  <a:lnTo>
                    <a:pt x="112" y="35"/>
                  </a:lnTo>
                  <a:lnTo>
                    <a:pt x="107" y="36"/>
                  </a:lnTo>
                  <a:lnTo>
                    <a:pt x="102" y="40"/>
                  </a:lnTo>
                  <a:lnTo>
                    <a:pt x="96" y="43"/>
                  </a:lnTo>
                  <a:lnTo>
                    <a:pt x="88" y="46"/>
                  </a:lnTo>
                  <a:lnTo>
                    <a:pt x="81" y="51"/>
                  </a:lnTo>
                  <a:lnTo>
                    <a:pt x="72" y="55"/>
                  </a:lnTo>
                  <a:lnTo>
                    <a:pt x="66" y="59"/>
                  </a:lnTo>
                  <a:lnTo>
                    <a:pt x="59" y="63"/>
                  </a:lnTo>
                  <a:lnTo>
                    <a:pt x="53" y="65"/>
                  </a:lnTo>
                  <a:lnTo>
                    <a:pt x="48" y="68"/>
                  </a:lnTo>
                  <a:lnTo>
                    <a:pt x="44" y="69"/>
                  </a:lnTo>
                  <a:lnTo>
                    <a:pt x="40" y="70"/>
                  </a:lnTo>
                  <a:lnTo>
                    <a:pt x="38" y="70"/>
                  </a:lnTo>
                  <a:lnTo>
                    <a:pt x="32" y="70"/>
                  </a:lnTo>
                  <a:lnTo>
                    <a:pt x="29" y="69"/>
                  </a:lnTo>
                  <a:lnTo>
                    <a:pt x="26" y="69"/>
                  </a:lnTo>
                  <a:lnTo>
                    <a:pt x="23" y="68"/>
                  </a:lnTo>
                  <a:lnTo>
                    <a:pt x="20" y="65"/>
                  </a:lnTo>
                  <a:lnTo>
                    <a:pt x="18" y="64"/>
                  </a:lnTo>
                  <a:lnTo>
                    <a:pt x="15" y="62"/>
                  </a:lnTo>
                  <a:lnTo>
                    <a:pt x="11" y="59"/>
                  </a:lnTo>
                  <a:lnTo>
                    <a:pt x="8" y="57"/>
                  </a:lnTo>
                  <a:lnTo>
                    <a:pt x="5" y="54"/>
                  </a:lnTo>
                  <a:lnTo>
                    <a:pt x="4" y="51"/>
                  </a:lnTo>
                  <a:lnTo>
                    <a:pt x="1" y="49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3"/>
                  </a:lnTo>
                  <a:lnTo>
                    <a:pt x="0" y="40"/>
                  </a:lnTo>
                  <a:lnTo>
                    <a:pt x="0" y="39"/>
                  </a:lnTo>
                  <a:lnTo>
                    <a:pt x="2" y="36"/>
                  </a:lnTo>
                  <a:lnTo>
                    <a:pt x="4" y="36"/>
                  </a:lnTo>
                  <a:lnTo>
                    <a:pt x="8" y="36"/>
                  </a:lnTo>
                  <a:lnTo>
                    <a:pt x="11" y="38"/>
                  </a:lnTo>
                  <a:lnTo>
                    <a:pt x="18" y="39"/>
                  </a:lnTo>
                  <a:lnTo>
                    <a:pt x="20" y="40"/>
                  </a:lnTo>
                  <a:lnTo>
                    <a:pt x="25" y="40"/>
                  </a:lnTo>
                  <a:lnTo>
                    <a:pt x="30" y="39"/>
                  </a:lnTo>
                  <a:lnTo>
                    <a:pt x="37" y="38"/>
                  </a:lnTo>
                  <a:lnTo>
                    <a:pt x="44" y="36"/>
                  </a:lnTo>
                  <a:lnTo>
                    <a:pt x="52" y="34"/>
                  </a:lnTo>
                  <a:lnTo>
                    <a:pt x="62" y="30"/>
                  </a:lnTo>
                  <a:lnTo>
                    <a:pt x="73" y="26"/>
                  </a:lnTo>
                  <a:lnTo>
                    <a:pt x="83" y="24"/>
                  </a:lnTo>
                  <a:lnTo>
                    <a:pt x="93" y="20"/>
                  </a:lnTo>
                  <a:lnTo>
                    <a:pt x="102" y="17"/>
                  </a:lnTo>
                  <a:lnTo>
                    <a:pt x="109" y="14"/>
                  </a:lnTo>
                  <a:lnTo>
                    <a:pt x="115" y="12"/>
                  </a:lnTo>
                  <a:lnTo>
                    <a:pt x="120" y="10"/>
                  </a:lnTo>
                  <a:lnTo>
                    <a:pt x="124" y="8"/>
                  </a:lnTo>
                  <a:lnTo>
                    <a:pt x="126" y="7"/>
                  </a:lnTo>
                  <a:lnTo>
                    <a:pt x="126" y="7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485"/>
            <p:cNvSpPr/>
            <p:nvPr/>
          </p:nvSpPr>
          <p:spPr bwMode="auto">
            <a:xfrm>
              <a:off x="4656138" y="1352550"/>
              <a:ext cx="180975" cy="525463"/>
            </a:xfrm>
            <a:custGeom>
              <a:avLst/>
              <a:gdLst>
                <a:gd name="T0" fmla="*/ 15 w 114"/>
                <a:gd name="T1" fmla="*/ 282 h 331"/>
                <a:gd name="T2" fmla="*/ 8 w 114"/>
                <a:gd name="T3" fmla="*/ 274 h 331"/>
                <a:gd name="T4" fmla="*/ 3 w 114"/>
                <a:gd name="T5" fmla="*/ 269 h 331"/>
                <a:gd name="T6" fmla="*/ 0 w 114"/>
                <a:gd name="T7" fmla="*/ 265 h 331"/>
                <a:gd name="T8" fmla="*/ 0 w 114"/>
                <a:gd name="T9" fmla="*/ 263 h 331"/>
                <a:gd name="T10" fmla="*/ 4 w 114"/>
                <a:gd name="T11" fmla="*/ 263 h 331"/>
                <a:gd name="T12" fmla="*/ 10 w 114"/>
                <a:gd name="T13" fmla="*/ 263 h 331"/>
                <a:gd name="T14" fmla="*/ 22 w 114"/>
                <a:gd name="T15" fmla="*/ 265 h 331"/>
                <a:gd name="T16" fmla="*/ 34 w 114"/>
                <a:gd name="T17" fmla="*/ 268 h 331"/>
                <a:gd name="T18" fmla="*/ 44 w 114"/>
                <a:gd name="T19" fmla="*/ 270 h 331"/>
                <a:gd name="T20" fmla="*/ 52 w 114"/>
                <a:gd name="T21" fmla="*/ 270 h 331"/>
                <a:gd name="T22" fmla="*/ 58 w 114"/>
                <a:gd name="T23" fmla="*/ 270 h 331"/>
                <a:gd name="T24" fmla="*/ 62 w 114"/>
                <a:gd name="T25" fmla="*/ 268 h 331"/>
                <a:gd name="T26" fmla="*/ 66 w 114"/>
                <a:gd name="T27" fmla="*/ 262 h 331"/>
                <a:gd name="T28" fmla="*/ 71 w 114"/>
                <a:gd name="T29" fmla="*/ 250 h 331"/>
                <a:gd name="T30" fmla="*/ 76 w 114"/>
                <a:gd name="T31" fmla="*/ 236 h 331"/>
                <a:gd name="T32" fmla="*/ 80 w 114"/>
                <a:gd name="T33" fmla="*/ 219 h 331"/>
                <a:gd name="T34" fmla="*/ 82 w 114"/>
                <a:gd name="T35" fmla="*/ 198 h 331"/>
                <a:gd name="T36" fmla="*/ 84 w 114"/>
                <a:gd name="T37" fmla="*/ 174 h 331"/>
                <a:gd name="T38" fmla="*/ 84 w 114"/>
                <a:gd name="T39" fmla="*/ 148 h 331"/>
                <a:gd name="T40" fmla="*/ 82 w 114"/>
                <a:gd name="T41" fmla="*/ 120 h 331"/>
                <a:gd name="T42" fmla="*/ 79 w 114"/>
                <a:gd name="T43" fmla="*/ 94 h 331"/>
                <a:gd name="T44" fmla="*/ 75 w 114"/>
                <a:gd name="T45" fmla="*/ 70 h 331"/>
                <a:gd name="T46" fmla="*/ 67 w 114"/>
                <a:gd name="T47" fmla="*/ 49 h 331"/>
                <a:gd name="T48" fmla="*/ 58 w 114"/>
                <a:gd name="T49" fmla="*/ 33 h 331"/>
                <a:gd name="T50" fmla="*/ 52 w 114"/>
                <a:gd name="T51" fmla="*/ 19 h 331"/>
                <a:gd name="T52" fmla="*/ 48 w 114"/>
                <a:gd name="T53" fmla="*/ 9 h 331"/>
                <a:gd name="T54" fmla="*/ 47 w 114"/>
                <a:gd name="T55" fmla="*/ 3 h 331"/>
                <a:gd name="T56" fmla="*/ 48 w 114"/>
                <a:gd name="T57" fmla="*/ 0 h 331"/>
                <a:gd name="T58" fmla="*/ 49 w 114"/>
                <a:gd name="T59" fmla="*/ 0 h 331"/>
                <a:gd name="T60" fmla="*/ 53 w 114"/>
                <a:gd name="T61" fmla="*/ 0 h 331"/>
                <a:gd name="T62" fmla="*/ 58 w 114"/>
                <a:gd name="T63" fmla="*/ 1 h 331"/>
                <a:gd name="T64" fmla="*/ 70 w 114"/>
                <a:gd name="T65" fmla="*/ 6 h 331"/>
                <a:gd name="T66" fmla="*/ 84 w 114"/>
                <a:gd name="T67" fmla="*/ 16 h 331"/>
                <a:gd name="T68" fmla="*/ 89 w 114"/>
                <a:gd name="T69" fmla="*/ 24 h 331"/>
                <a:gd name="T70" fmla="*/ 95 w 114"/>
                <a:gd name="T71" fmla="*/ 34 h 331"/>
                <a:gd name="T72" fmla="*/ 100 w 114"/>
                <a:gd name="T73" fmla="*/ 49 h 331"/>
                <a:gd name="T74" fmla="*/ 106 w 114"/>
                <a:gd name="T75" fmla="*/ 68 h 331"/>
                <a:gd name="T76" fmla="*/ 109 w 114"/>
                <a:gd name="T77" fmla="*/ 91 h 331"/>
                <a:gd name="T78" fmla="*/ 111 w 114"/>
                <a:gd name="T79" fmla="*/ 115 h 331"/>
                <a:gd name="T80" fmla="*/ 114 w 114"/>
                <a:gd name="T81" fmla="*/ 143 h 331"/>
                <a:gd name="T82" fmla="*/ 114 w 114"/>
                <a:gd name="T83" fmla="*/ 171 h 331"/>
                <a:gd name="T84" fmla="*/ 113 w 114"/>
                <a:gd name="T85" fmla="*/ 198 h 331"/>
                <a:gd name="T86" fmla="*/ 111 w 114"/>
                <a:gd name="T87" fmla="*/ 224 h 331"/>
                <a:gd name="T88" fmla="*/ 109 w 114"/>
                <a:gd name="T89" fmla="*/ 246 h 331"/>
                <a:gd name="T90" fmla="*/ 104 w 114"/>
                <a:gd name="T91" fmla="*/ 267 h 331"/>
                <a:gd name="T92" fmla="*/ 97 w 114"/>
                <a:gd name="T93" fmla="*/ 284 h 331"/>
                <a:gd name="T94" fmla="*/ 91 w 114"/>
                <a:gd name="T95" fmla="*/ 300 h 331"/>
                <a:gd name="T96" fmla="*/ 85 w 114"/>
                <a:gd name="T97" fmla="*/ 311 h 331"/>
                <a:gd name="T98" fmla="*/ 79 w 114"/>
                <a:gd name="T99" fmla="*/ 319 h 331"/>
                <a:gd name="T100" fmla="*/ 68 w 114"/>
                <a:gd name="T101" fmla="*/ 325 h 331"/>
                <a:gd name="T102" fmla="*/ 63 w 114"/>
                <a:gd name="T103" fmla="*/ 329 h 331"/>
                <a:gd name="T104" fmla="*/ 60 w 114"/>
                <a:gd name="T105" fmla="*/ 330 h 331"/>
                <a:gd name="T106" fmla="*/ 56 w 114"/>
                <a:gd name="T107" fmla="*/ 330 h 331"/>
                <a:gd name="T108" fmla="*/ 52 w 114"/>
                <a:gd name="T109" fmla="*/ 329 h 331"/>
                <a:gd name="T110" fmla="*/ 49 w 114"/>
                <a:gd name="T111" fmla="*/ 325 h 331"/>
                <a:gd name="T112" fmla="*/ 46 w 114"/>
                <a:gd name="T113" fmla="*/ 320 h 331"/>
                <a:gd name="T114" fmla="*/ 44 w 114"/>
                <a:gd name="T115" fmla="*/ 312 h 331"/>
                <a:gd name="T116" fmla="*/ 39 w 114"/>
                <a:gd name="T117" fmla="*/ 305 h 331"/>
                <a:gd name="T118" fmla="*/ 33 w 114"/>
                <a:gd name="T119" fmla="*/ 297 h 331"/>
                <a:gd name="T120" fmla="*/ 24 w 114"/>
                <a:gd name="T121" fmla="*/ 289 h 331"/>
                <a:gd name="T122" fmla="*/ 20 w 114"/>
                <a:gd name="T123" fmla="*/ 28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4" h="331">
                  <a:moveTo>
                    <a:pt x="20" y="287"/>
                  </a:moveTo>
                  <a:lnTo>
                    <a:pt x="15" y="282"/>
                  </a:lnTo>
                  <a:lnTo>
                    <a:pt x="12" y="278"/>
                  </a:lnTo>
                  <a:lnTo>
                    <a:pt x="8" y="274"/>
                  </a:lnTo>
                  <a:lnTo>
                    <a:pt x="5" y="272"/>
                  </a:lnTo>
                  <a:lnTo>
                    <a:pt x="3" y="269"/>
                  </a:lnTo>
                  <a:lnTo>
                    <a:pt x="1" y="267"/>
                  </a:lnTo>
                  <a:lnTo>
                    <a:pt x="0" y="265"/>
                  </a:lnTo>
                  <a:lnTo>
                    <a:pt x="0" y="264"/>
                  </a:lnTo>
                  <a:lnTo>
                    <a:pt x="0" y="263"/>
                  </a:lnTo>
                  <a:lnTo>
                    <a:pt x="1" y="263"/>
                  </a:lnTo>
                  <a:lnTo>
                    <a:pt x="4" y="263"/>
                  </a:lnTo>
                  <a:lnTo>
                    <a:pt x="6" y="263"/>
                  </a:lnTo>
                  <a:lnTo>
                    <a:pt x="10" y="263"/>
                  </a:lnTo>
                  <a:lnTo>
                    <a:pt x="15" y="264"/>
                  </a:lnTo>
                  <a:lnTo>
                    <a:pt x="22" y="265"/>
                  </a:lnTo>
                  <a:lnTo>
                    <a:pt x="28" y="267"/>
                  </a:lnTo>
                  <a:lnTo>
                    <a:pt x="34" y="268"/>
                  </a:lnTo>
                  <a:lnTo>
                    <a:pt x="39" y="269"/>
                  </a:lnTo>
                  <a:lnTo>
                    <a:pt x="44" y="270"/>
                  </a:lnTo>
                  <a:lnTo>
                    <a:pt x="48" y="270"/>
                  </a:lnTo>
                  <a:lnTo>
                    <a:pt x="52" y="270"/>
                  </a:lnTo>
                  <a:lnTo>
                    <a:pt x="56" y="270"/>
                  </a:lnTo>
                  <a:lnTo>
                    <a:pt x="58" y="270"/>
                  </a:lnTo>
                  <a:lnTo>
                    <a:pt x="61" y="269"/>
                  </a:lnTo>
                  <a:lnTo>
                    <a:pt x="62" y="268"/>
                  </a:lnTo>
                  <a:lnTo>
                    <a:pt x="65" y="265"/>
                  </a:lnTo>
                  <a:lnTo>
                    <a:pt x="66" y="262"/>
                  </a:lnTo>
                  <a:lnTo>
                    <a:pt x="68" y="257"/>
                  </a:lnTo>
                  <a:lnTo>
                    <a:pt x="71" y="250"/>
                  </a:lnTo>
                  <a:lnTo>
                    <a:pt x="73" y="244"/>
                  </a:lnTo>
                  <a:lnTo>
                    <a:pt x="76" y="236"/>
                  </a:lnTo>
                  <a:lnTo>
                    <a:pt x="79" y="228"/>
                  </a:lnTo>
                  <a:lnTo>
                    <a:pt x="80" y="219"/>
                  </a:lnTo>
                  <a:lnTo>
                    <a:pt x="81" y="209"/>
                  </a:lnTo>
                  <a:lnTo>
                    <a:pt x="82" y="198"/>
                  </a:lnTo>
                  <a:lnTo>
                    <a:pt x="84" y="187"/>
                  </a:lnTo>
                  <a:lnTo>
                    <a:pt x="84" y="174"/>
                  </a:lnTo>
                  <a:lnTo>
                    <a:pt x="85" y="162"/>
                  </a:lnTo>
                  <a:lnTo>
                    <a:pt x="84" y="148"/>
                  </a:lnTo>
                  <a:lnTo>
                    <a:pt x="84" y="134"/>
                  </a:lnTo>
                  <a:lnTo>
                    <a:pt x="82" y="120"/>
                  </a:lnTo>
                  <a:lnTo>
                    <a:pt x="81" y="106"/>
                  </a:lnTo>
                  <a:lnTo>
                    <a:pt x="79" y="94"/>
                  </a:lnTo>
                  <a:lnTo>
                    <a:pt x="77" y="81"/>
                  </a:lnTo>
                  <a:lnTo>
                    <a:pt x="75" y="70"/>
                  </a:lnTo>
                  <a:lnTo>
                    <a:pt x="71" y="59"/>
                  </a:lnTo>
                  <a:lnTo>
                    <a:pt x="67" y="49"/>
                  </a:lnTo>
                  <a:lnTo>
                    <a:pt x="63" y="40"/>
                  </a:lnTo>
                  <a:lnTo>
                    <a:pt x="58" y="33"/>
                  </a:lnTo>
                  <a:lnTo>
                    <a:pt x="54" y="25"/>
                  </a:lnTo>
                  <a:lnTo>
                    <a:pt x="52" y="19"/>
                  </a:lnTo>
                  <a:lnTo>
                    <a:pt x="49" y="14"/>
                  </a:lnTo>
                  <a:lnTo>
                    <a:pt x="48" y="9"/>
                  </a:lnTo>
                  <a:lnTo>
                    <a:pt x="47" y="5"/>
                  </a:lnTo>
                  <a:lnTo>
                    <a:pt x="47" y="3"/>
                  </a:lnTo>
                  <a:lnTo>
                    <a:pt x="48" y="1"/>
                  </a:lnTo>
                  <a:lnTo>
                    <a:pt x="48" y="0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52" y="0"/>
                  </a:lnTo>
                  <a:lnTo>
                    <a:pt x="53" y="0"/>
                  </a:lnTo>
                  <a:lnTo>
                    <a:pt x="56" y="0"/>
                  </a:lnTo>
                  <a:lnTo>
                    <a:pt x="58" y="1"/>
                  </a:lnTo>
                  <a:lnTo>
                    <a:pt x="63" y="4"/>
                  </a:lnTo>
                  <a:lnTo>
                    <a:pt x="70" y="6"/>
                  </a:lnTo>
                  <a:lnTo>
                    <a:pt x="76" y="11"/>
                  </a:lnTo>
                  <a:lnTo>
                    <a:pt x="84" y="16"/>
                  </a:lnTo>
                  <a:lnTo>
                    <a:pt x="86" y="19"/>
                  </a:lnTo>
                  <a:lnTo>
                    <a:pt x="89" y="24"/>
                  </a:lnTo>
                  <a:lnTo>
                    <a:pt x="92" y="29"/>
                  </a:lnTo>
                  <a:lnTo>
                    <a:pt x="95" y="34"/>
                  </a:lnTo>
                  <a:lnTo>
                    <a:pt x="97" y="42"/>
                  </a:lnTo>
                  <a:lnTo>
                    <a:pt x="100" y="49"/>
                  </a:lnTo>
                  <a:lnTo>
                    <a:pt x="104" y="58"/>
                  </a:lnTo>
                  <a:lnTo>
                    <a:pt x="106" y="68"/>
                  </a:lnTo>
                  <a:lnTo>
                    <a:pt x="108" y="78"/>
                  </a:lnTo>
                  <a:lnTo>
                    <a:pt x="109" y="91"/>
                  </a:lnTo>
                  <a:lnTo>
                    <a:pt x="110" y="102"/>
                  </a:lnTo>
                  <a:lnTo>
                    <a:pt x="111" y="115"/>
                  </a:lnTo>
                  <a:lnTo>
                    <a:pt x="113" y="129"/>
                  </a:lnTo>
                  <a:lnTo>
                    <a:pt x="114" y="143"/>
                  </a:lnTo>
                  <a:lnTo>
                    <a:pt x="114" y="157"/>
                  </a:lnTo>
                  <a:lnTo>
                    <a:pt x="114" y="171"/>
                  </a:lnTo>
                  <a:lnTo>
                    <a:pt x="114" y="186"/>
                  </a:lnTo>
                  <a:lnTo>
                    <a:pt x="113" y="198"/>
                  </a:lnTo>
                  <a:lnTo>
                    <a:pt x="113" y="212"/>
                  </a:lnTo>
                  <a:lnTo>
                    <a:pt x="111" y="224"/>
                  </a:lnTo>
                  <a:lnTo>
                    <a:pt x="110" y="236"/>
                  </a:lnTo>
                  <a:lnTo>
                    <a:pt x="109" y="246"/>
                  </a:lnTo>
                  <a:lnTo>
                    <a:pt x="106" y="257"/>
                  </a:lnTo>
                  <a:lnTo>
                    <a:pt x="104" y="267"/>
                  </a:lnTo>
                  <a:lnTo>
                    <a:pt x="100" y="277"/>
                  </a:lnTo>
                  <a:lnTo>
                    <a:pt x="97" y="284"/>
                  </a:lnTo>
                  <a:lnTo>
                    <a:pt x="94" y="293"/>
                  </a:lnTo>
                  <a:lnTo>
                    <a:pt x="91" y="300"/>
                  </a:lnTo>
                  <a:lnTo>
                    <a:pt x="87" y="306"/>
                  </a:lnTo>
                  <a:lnTo>
                    <a:pt x="85" y="311"/>
                  </a:lnTo>
                  <a:lnTo>
                    <a:pt x="81" y="315"/>
                  </a:lnTo>
                  <a:lnTo>
                    <a:pt x="79" y="319"/>
                  </a:lnTo>
                  <a:lnTo>
                    <a:pt x="71" y="324"/>
                  </a:lnTo>
                  <a:lnTo>
                    <a:pt x="68" y="325"/>
                  </a:lnTo>
                  <a:lnTo>
                    <a:pt x="66" y="327"/>
                  </a:lnTo>
                  <a:lnTo>
                    <a:pt x="63" y="329"/>
                  </a:lnTo>
                  <a:lnTo>
                    <a:pt x="61" y="330"/>
                  </a:lnTo>
                  <a:lnTo>
                    <a:pt x="60" y="330"/>
                  </a:lnTo>
                  <a:lnTo>
                    <a:pt x="58" y="331"/>
                  </a:lnTo>
                  <a:lnTo>
                    <a:pt x="56" y="330"/>
                  </a:lnTo>
                  <a:lnTo>
                    <a:pt x="54" y="330"/>
                  </a:lnTo>
                  <a:lnTo>
                    <a:pt x="52" y="329"/>
                  </a:lnTo>
                  <a:lnTo>
                    <a:pt x="51" y="327"/>
                  </a:lnTo>
                  <a:lnTo>
                    <a:pt x="49" y="325"/>
                  </a:lnTo>
                  <a:lnTo>
                    <a:pt x="47" y="322"/>
                  </a:lnTo>
                  <a:lnTo>
                    <a:pt x="46" y="320"/>
                  </a:lnTo>
                  <a:lnTo>
                    <a:pt x="46" y="316"/>
                  </a:lnTo>
                  <a:lnTo>
                    <a:pt x="44" y="312"/>
                  </a:lnTo>
                  <a:lnTo>
                    <a:pt x="42" y="308"/>
                  </a:lnTo>
                  <a:lnTo>
                    <a:pt x="39" y="305"/>
                  </a:lnTo>
                  <a:lnTo>
                    <a:pt x="37" y="301"/>
                  </a:lnTo>
                  <a:lnTo>
                    <a:pt x="33" y="297"/>
                  </a:lnTo>
                  <a:lnTo>
                    <a:pt x="29" y="293"/>
                  </a:lnTo>
                  <a:lnTo>
                    <a:pt x="24" y="289"/>
                  </a:lnTo>
                  <a:lnTo>
                    <a:pt x="20" y="287"/>
                  </a:lnTo>
                  <a:lnTo>
                    <a:pt x="20" y="287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486"/>
            <p:cNvSpPr/>
            <p:nvPr/>
          </p:nvSpPr>
          <p:spPr bwMode="auto">
            <a:xfrm>
              <a:off x="4554538" y="1465263"/>
              <a:ext cx="358775" cy="198438"/>
            </a:xfrm>
            <a:custGeom>
              <a:avLst/>
              <a:gdLst>
                <a:gd name="T0" fmla="*/ 139 w 226"/>
                <a:gd name="T1" fmla="*/ 34 h 125"/>
                <a:gd name="T2" fmla="*/ 156 w 226"/>
                <a:gd name="T3" fmla="*/ 25 h 125"/>
                <a:gd name="T4" fmla="*/ 173 w 226"/>
                <a:gd name="T5" fmla="*/ 17 h 125"/>
                <a:gd name="T6" fmla="*/ 185 w 226"/>
                <a:gd name="T7" fmla="*/ 11 h 125"/>
                <a:gd name="T8" fmla="*/ 197 w 226"/>
                <a:gd name="T9" fmla="*/ 6 h 125"/>
                <a:gd name="T10" fmla="*/ 206 w 226"/>
                <a:gd name="T11" fmla="*/ 2 h 125"/>
                <a:gd name="T12" fmla="*/ 213 w 226"/>
                <a:gd name="T13" fmla="*/ 1 h 125"/>
                <a:gd name="T14" fmla="*/ 217 w 226"/>
                <a:gd name="T15" fmla="*/ 0 h 125"/>
                <a:gd name="T16" fmla="*/ 222 w 226"/>
                <a:gd name="T17" fmla="*/ 0 h 125"/>
                <a:gd name="T18" fmla="*/ 226 w 226"/>
                <a:gd name="T19" fmla="*/ 0 h 125"/>
                <a:gd name="T20" fmla="*/ 226 w 226"/>
                <a:gd name="T21" fmla="*/ 2 h 125"/>
                <a:gd name="T22" fmla="*/ 223 w 226"/>
                <a:gd name="T23" fmla="*/ 5 h 125"/>
                <a:gd name="T24" fmla="*/ 217 w 226"/>
                <a:gd name="T25" fmla="*/ 10 h 125"/>
                <a:gd name="T26" fmla="*/ 209 w 226"/>
                <a:gd name="T27" fmla="*/ 16 h 125"/>
                <a:gd name="T28" fmla="*/ 199 w 226"/>
                <a:gd name="T29" fmla="*/ 24 h 125"/>
                <a:gd name="T30" fmla="*/ 185 w 226"/>
                <a:gd name="T31" fmla="*/ 34 h 125"/>
                <a:gd name="T32" fmla="*/ 169 w 226"/>
                <a:gd name="T33" fmla="*/ 45 h 125"/>
                <a:gd name="T34" fmla="*/ 150 w 226"/>
                <a:gd name="T35" fmla="*/ 58 h 125"/>
                <a:gd name="T36" fmla="*/ 129 w 226"/>
                <a:gd name="T37" fmla="*/ 73 h 125"/>
                <a:gd name="T38" fmla="*/ 110 w 226"/>
                <a:gd name="T39" fmla="*/ 86 h 125"/>
                <a:gd name="T40" fmla="*/ 93 w 226"/>
                <a:gd name="T41" fmla="*/ 97 h 125"/>
                <a:gd name="T42" fmla="*/ 78 w 226"/>
                <a:gd name="T43" fmla="*/ 106 h 125"/>
                <a:gd name="T44" fmla="*/ 65 w 226"/>
                <a:gd name="T45" fmla="*/ 114 h 125"/>
                <a:gd name="T46" fmla="*/ 55 w 226"/>
                <a:gd name="T47" fmla="*/ 119 h 125"/>
                <a:gd name="T48" fmla="*/ 48 w 226"/>
                <a:gd name="T49" fmla="*/ 122 h 125"/>
                <a:gd name="T50" fmla="*/ 43 w 226"/>
                <a:gd name="T51" fmla="*/ 124 h 125"/>
                <a:gd name="T52" fmla="*/ 38 w 226"/>
                <a:gd name="T53" fmla="*/ 125 h 125"/>
                <a:gd name="T54" fmla="*/ 31 w 226"/>
                <a:gd name="T55" fmla="*/ 124 h 125"/>
                <a:gd name="T56" fmla="*/ 24 w 226"/>
                <a:gd name="T57" fmla="*/ 120 h 125"/>
                <a:gd name="T58" fmla="*/ 16 w 226"/>
                <a:gd name="T59" fmla="*/ 114 h 125"/>
                <a:gd name="T60" fmla="*/ 10 w 226"/>
                <a:gd name="T61" fmla="*/ 106 h 125"/>
                <a:gd name="T62" fmla="*/ 3 w 226"/>
                <a:gd name="T63" fmla="*/ 100 h 125"/>
                <a:gd name="T64" fmla="*/ 1 w 226"/>
                <a:gd name="T65" fmla="*/ 95 h 125"/>
                <a:gd name="T66" fmla="*/ 0 w 226"/>
                <a:gd name="T67" fmla="*/ 90 h 125"/>
                <a:gd name="T68" fmla="*/ 2 w 226"/>
                <a:gd name="T69" fmla="*/ 84 h 125"/>
                <a:gd name="T70" fmla="*/ 6 w 226"/>
                <a:gd name="T71" fmla="*/ 82 h 125"/>
                <a:gd name="T72" fmla="*/ 11 w 226"/>
                <a:gd name="T73" fmla="*/ 81 h 125"/>
                <a:gd name="T74" fmla="*/ 17 w 226"/>
                <a:gd name="T75" fmla="*/ 81 h 125"/>
                <a:gd name="T76" fmla="*/ 31 w 226"/>
                <a:gd name="T77" fmla="*/ 79 h 125"/>
                <a:gd name="T78" fmla="*/ 44 w 226"/>
                <a:gd name="T79" fmla="*/ 78 h 125"/>
                <a:gd name="T80" fmla="*/ 46 w 226"/>
                <a:gd name="T81" fmla="*/ 77 h 125"/>
                <a:gd name="T82" fmla="*/ 52 w 226"/>
                <a:gd name="T83" fmla="*/ 76 h 125"/>
                <a:gd name="T84" fmla="*/ 59 w 226"/>
                <a:gd name="T85" fmla="*/ 73 h 125"/>
                <a:gd name="T86" fmla="*/ 68 w 226"/>
                <a:gd name="T87" fmla="*/ 68 h 125"/>
                <a:gd name="T88" fmla="*/ 81 w 226"/>
                <a:gd name="T89" fmla="*/ 63 h 125"/>
                <a:gd name="T90" fmla="*/ 94 w 226"/>
                <a:gd name="T91" fmla="*/ 57 h 125"/>
                <a:gd name="T92" fmla="*/ 111 w 226"/>
                <a:gd name="T93" fmla="*/ 48 h 125"/>
                <a:gd name="T94" fmla="*/ 130 w 226"/>
                <a:gd name="T95" fmla="*/ 3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6" h="125">
                  <a:moveTo>
                    <a:pt x="130" y="39"/>
                  </a:moveTo>
                  <a:lnTo>
                    <a:pt x="139" y="34"/>
                  </a:lnTo>
                  <a:lnTo>
                    <a:pt x="149" y="29"/>
                  </a:lnTo>
                  <a:lnTo>
                    <a:pt x="156" y="25"/>
                  </a:lnTo>
                  <a:lnTo>
                    <a:pt x="165" y="21"/>
                  </a:lnTo>
                  <a:lnTo>
                    <a:pt x="173" y="17"/>
                  </a:lnTo>
                  <a:lnTo>
                    <a:pt x="179" y="14"/>
                  </a:lnTo>
                  <a:lnTo>
                    <a:pt x="185" y="11"/>
                  </a:lnTo>
                  <a:lnTo>
                    <a:pt x="192" y="9"/>
                  </a:lnTo>
                  <a:lnTo>
                    <a:pt x="197" y="6"/>
                  </a:lnTo>
                  <a:lnTo>
                    <a:pt x="202" y="5"/>
                  </a:lnTo>
                  <a:lnTo>
                    <a:pt x="206" y="2"/>
                  </a:lnTo>
                  <a:lnTo>
                    <a:pt x="209" y="1"/>
                  </a:lnTo>
                  <a:lnTo>
                    <a:pt x="213" y="1"/>
                  </a:lnTo>
                  <a:lnTo>
                    <a:pt x="215" y="0"/>
                  </a:lnTo>
                  <a:lnTo>
                    <a:pt x="217" y="0"/>
                  </a:lnTo>
                  <a:lnTo>
                    <a:pt x="218" y="0"/>
                  </a:lnTo>
                  <a:lnTo>
                    <a:pt x="222" y="0"/>
                  </a:lnTo>
                  <a:lnTo>
                    <a:pt x="225" y="0"/>
                  </a:lnTo>
                  <a:lnTo>
                    <a:pt x="226" y="0"/>
                  </a:lnTo>
                  <a:lnTo>
                    <a:pt x="226" y="1"/>
                  </a:lnTo>
                  <a:lnTo>
                    <a:pt x="226" y="2"/>
                  </a:lnTo>
                  <a:lnTo>
                    <a:pt x="225" y="4"/>
                  </a:lnTo>
                  <a:lnTo>
                    <a:pt x="223" y="5"/>
                  </a:lnTo>
                  <a:lnTo>
                    <a:pt x="221" y="7"/>
                  </a:lnTo>
                  <a:lnTo>
                    <a:pt x="217" y="10"/>
                  </a:lnTo>
                  <a:lnTo>
                    <a:pt x="215" y="12"/>
                  </a:lnTo>
                  <a:lnTo>
                    <a:pt x="209" y="16"/>
                  </a:lnTo>
                  <a:lnTo>
                    <a:pt x="204" y="20"/>
                  </a:lnTo>
                  <a:lnTo>
                    <a:pt x="199" y="24"/>
                  </a:lnTo>
                  <a:lnTo>
                    <a:pt x="193" y="29"/>
                  </a:lnTo>
                  <a:lnTo>
                    <a:pt x="185" y="34"/>
                  </a:lnTo>
                  <a:lnTo>
                    <a:pt x="178" y="39"/>
                  </a:lnTo>
                  <a:lnTo>
                    <a:pt x="169" y="45"/>
                  </a:lnTo>
                  <a:lnTo>
                    <a:pt x="160" y="52"/>
                  </a:lnTo>
                  <a:lnTo>
                    <a:pt x="150" y="58"/>
                  </a:lnTo>
                  <a:lnTo>
                    <a:pt x="140" y="66"/>
                  </a:lnTo>
                  <a:lnTo>
                    <a:pt x="129" y="73"/>
                  </a:lnTo>
                  <a:lnTo>
                    <a:pt x="118" y="79"/>
                  </a:lnTo>
                  <a:lnTo>
                    <a:pt x="110" y="86"/>
                  </a:lnTo>
                  <a:lnTo>
                    <a:pt x="101" y="92"/>
                  </a:lnTo>
                  <a:lnTo>
                    <a:pt x="93" y="97"/>
                  </a:lnTo>
                  <a:lnTo>
                    <a:pt x="84" y="102"/>
                  </a:lnTo>
                  <a:lnTo>
                    <a:pt x="78" y="106"/>
                  </a:lnTo>
                  <a:lnTo>
                    <a:pt x="72" y="110"/>
                  </a:lnTo>
                  <a:lnTo>
                    <a:pt x="65" y="114"/>
                  </a:lnTo>
                  <a:lnTo>
                    <a:pt x="60" y="116"/>
                  </a:lnTo>
                  <a:lnTo>
                    <a:pt x="55" y="119"/>
                  </a:lnTo>
                  <a:lnTo>
                    <a:pt x="52" y="121"/>
                  </a:lnTo>
                  <a:lnTo>
                    <a:pt x="48" y="122"/>
                  </a:lnTo>
                  <a:lnTo>
                    <a:pt x="45" y="124"/>
                  </a:lnTo>
                  <a:lnTo>
                    <a:pt x="43" y="124"/>
                  </a:lnTo>
                  <a:lnTo>
                    <a:pt x="41" y="125"/>
                  </a:lnTo>
                  <a:lnTo>
                    <a:pt x="38" y="125"/>
                  </a:lnTo>
                  <a:lnTo>
                    <a:pt x="35" y="125"/>
                  </a:lnTo>
                  <a:lnTo>
                    <a:pt x="31" y="124"/>
                  </a:lnTo>
                  <a:lnTo>
                    <a:pt x="28" y="122"/>
                  </a:lnTo>
                  <a:lnTo>
                    <a:pt x="24" y="120"/>
                  </a:lnTo>
                  <a:lnTo>
                    <a:pt x="20" y="117"/>
                  </a:lnTo>
                  <a:lnTo>
                    <a:pt x="16" y="114"/>
                  </a:lnTo>
                  <a:lnTo>
                    <a:pt x="12" y="110"/>
                  </a:lnTo>
                  <a:lnTo>
                    <a:pt x="10" y="106"/>
                  </a:lnTo>
                  <a:lnTo>
                    <a:pt x="6" y="102"/>
                  </a:lnTo>
                  <a:lnTo>
                    <a:pt x="3" y="100"/>
                  </a:lnTo>
                  <a:lnTo>
                    <a:pt x="2" y="97"/>
                  </a:lnTo>
                  <a:lnTo>
                    <a:pt x="1" y="95"/>
                  </a:lnTo>
                  <a:lnTo>
                    <a:pt x="0" y="92"/>
                  </a:lnTo>
                  <a:lnTo>
                    <a:pt x="0" y="90"/>
                  </a:lnTo>
                  <a:lnTo>
                    <a:pt x="0" y="87"/>
                  </a:lnTo>
                  <a:lnTo>
                    <a:pt x="2" y="84"/>
                  </a:lnTo>
                  <a:lnTo>
                    <a:pt x="5" y="83"/>
                  </a:lnTo>
                  <a:lnTo>
                    <a:pt x="6" y="82"/>
                  </a:lnTo>
                  <a:lnTo>
                    <a:pt x="9" y="81"/>
                  </a:lnTo>
                  <a:lnTo>
                    <a:pt x="11" y="81"/>
                  </a:lnTo>
                  <a:lnTo>
                    <a:pt x="15" y="81"/>
                  </a:lnTo>
                  <a:lnTo>
                    <a:pt x="17" y="81"/>
                  </a:lnTo>
                  <a:lnTo>
                    <a:pt x="25" y="81"/>
                  </a:lnTo>
                  <a:lnTo>
                    <a:pt x="31" y="79"/>
                  </a:lnTo>
                  <a:lnTo>
                    <a:pt x="38" y="79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6" y="77"/>
                  </a:lnTo>
                  <a:lnTo>
                    <a:pt x="49" y="77"/>
                  </a:lnTo>
                  <a:lnTo>
                    <a:pt x="52" y="76"/>
                  </a:lnTo>
                  <a:lnTo>
                    <a:pt x="55" y="74"/>
                  </a:lnTo>
                  <a:lnTo>
                    <a:pt x="59" y="73"/>
                  </a:lnTo>
                  <a:lnTo>
                    <a:pt x="63" y="71"/>
                  </a:lnTo>
                  <a:lnTo>
                    <a:pt x="68" y="68"/>
                  </a:lnTo>
                  <a:lnTo>
                    <a:pt x="74" y="66"/>
                  </a:lnTo>
                  <a:lnTo>
                    <a:pt x="81" y="63"/>
                  </a:lnTo>
                  <a:lnTo>
                    <a:pt x="87" y="59"/>
                  </a:lnTo>
                  <a:lnTo>
                    <a:pt x="94" y="57"/>
                  </a:lnTo>
                  <a:lnTo>
                    <a:pt x="102" y="53"/>
                  </a:lnTo>
                  <a:lnTo>
                    <a:pt x="111" y="48"/>
                  </a:lnTo>
                  <a:lnTo>
                    <a:pt x="120" y="44"/>
                  </a:lnTo>
                  <a:lnTo>
                    <a:pt x="130" y="39"/>
                  </a:lnTo>
                  <a:lnTo>
                    <a:pt x="130" y="39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487"/>
            <p:cNvSpPr/>
            <p:nvPr/>
          </p:nvSpPr>
          <p:spPr bwMode="auto">
            <a:xfrm>
              <a:off x="5005388" y="1092200"/>
              <a:ext cx="323850" cy="188913"/>
            </a:xfrm>
            <a:custGeom>
              <a:avLst/>
              <a:gdLst>
                <a:gd name="T0" fmla="*/ 0 w 204"/>
                <a:gd name="T1" fmla="*/ 107 h 119"/>
                <a:gd name="T2" fmla="*/ 27 w 204"/>
                <a:gd name="T3" fmla="*/ 95 h 119"/>
                <a:gd name="T4" fmla="*/ 49 w 204"/>
                <a:gd name="T5" fmla="*/ 84 h 119"/>
                <a:gd name="T6" fmla="*/ 70 w 204"/>
                <a:gd name="T7" fmla="*/ 74 h 119"/>
                <a:gd name="T8" fmla="*/ 87 w 204"/>
                <a:gd name="T9" fmla="*/ 65 h 119"/>
                <a:gd name="T10" fmla="*/ 102 w 204"/>
                <a:gd name="T11" fmla="*/ 58 h 119"/>
                <a:gd name="T12" fmla="*/ 114 w 204"/>
                <a:gd name="T13" fmla="*/ 52 h 119"/>
                <a:gd name="T14" fmla="*/ 124 w 204"/>
                <a:gd name="T15" fmla="*/ 45 h 119"/>
                <a:gd name="T16" fmla="*/ 129 w 204"/>
                <a:gd name="T17" fmla="*/ 40 h 119"/>
                <a:gd name="T18" fmla="*/ 137 w 204"/>
                <a:gd name="T19" fmla="*/ 31 h 119"/>
                <a:gd name="T20" fmla="*/ 142 w 204"/>
                <a:gd name="T21" fmla="*/ 25 h 119"/>
                <a:gd name="T22" fmla="*/ 143 w 204"/>
                <a:gd name="T23" fmla="*/ 19 h 119"/>
                <a:gd name="T24" fmla="*/ 143 w 204"/>
                <a:gd name="T25" fmla="*/ 14 h 119"/>
                <a:gd name="T26" fmla="*/ 140 w 204"/>
                <a:gd name="T27" fmla="*/ 9 h 119"/>
                <a:gd name="T28" fmla="*/ 140 w 204"/>
                <a:gd name="T29" fmla="*/ 5 h 119"/>
                <a:gd name="T30" fmla="*/ 142 w 204"/>
                <a:gd name="T31" fmla="*/ 2 h 119"/>
                <a:gd name="T32" fmla="*/ 145 w 204"/>
                <a:gd name="T33" fmla="*/ 1 h 119"/>
                <a:gd name="T34" fmla="*/ 149 w 204"/>
                <a:gd name="T35" fmla="*/ 0 h 119"/>
                <a:gd name="T36" fmla="*/ 157 w 204"/>
                <a:gd name="T37" fmla="*/ 1 h 119"/>
                <a:gd name="T38" fmla="*/ 164 w 204"/>
                <a:gd name="T39" fmla="*/ 4 h 119"/>
                <a:gd name="T40" fmla="*/ 176 w 204"/>
                <a:gd name="T41" fmla="*/ 9 h 119"/>
                <a:gd name="T42" fmla="*/ 186 w 204"/>
                <a:gd name="T43" fmla="*/ 14 h 119"/>
                <a:gd name="T44" fmla="*/ 193 w 204"/>
                <a:gd name="T45" fmla="*/ 19 h 119"/>
                <a:gd name="T46" fmla="*/ 200 w 204"/>
                <a:gd name="T47" fmla="*/ 24 h 119"/>
                <a:gd name="T48" fmla="*/ 204 w 204"/>
                <a:gd name="T49" fmla="*/ 28 h 119"/>
                <a:gd name="T50" fmla="*/ 204 w 204"/>
                <a:gd name="T51" fmla="*/ 31 h 119"/>
                <a:gd name="T52" fmla="*/ 204 w 204"/>
                <a:gd name="T53" fmla="*/ 35 h 119"/>
                <a:gd name="T54" fmla="*/ 200 w 204"/>
                <a:gd name="T55" fmla="*/ 40 h 119"/>
                <a:gd name="T56" fmla="*/ 196 w 204"/>
                <a:gd name="T57" fmla="*/ 45 h 119"/>
                <a:gd name="T58" fmla="*/ 188 w 204"/>
                <a:gd name="T59" fmla="*/ 50 h 119"/>
                <a:gd name="T60" fmla="*/ 178 w 204"/>
                <a:gd name="T61" fmla="*/ 57 h 119"/>
                <a:gd name="T62" fmla="*/ 163 w 204"/>
                <a:gd name="T63" fmla="*/ 64 h 119"/>
                <a:gd name="T64" fmla="*/ 145 w 204"/>
                <a:gd name="T65" fmla="*/ 72 h 119"/>
                <a:gd name="T66" fmla="*/ 134 w 204"/>
                <a:gd name="T67" fmla="*/ 77 h 119"/>
                <a:gd name="T68" fmla="*/ 120 w 204"/>
                <a:gd name="T69" fmla="*/ 82 h 119"/>
                <a:gd name="T70" fmla="*/ 106 w 204"/>
                <a:gd name="T71" fmla="*/ 87 h 119"/>
                <a:gd name="T72" fmla="*/ 89 w 204"/>
                <a:gd name="T73" fmla="*/ 93 h 119"/>
                <a:gd name="T74" fmla="*/ 71 w 204"/>
                <a:gd name="T75" fmla="*/ 98 h 119"/>
                <a:gd name="T76" fmla="*/ 49 w 204"/>
                <a:gd name="T77" fmla="*/ 105 h 119"/>
                <a:gd name="T78" fmla="*/ 28 w 204"/>
                <a:gd name="T79" fmla="*/ 111 h 119"/>
                <a:gd name="T80" fmla="*/ 3 w 204"/>
                <a:gd name="T81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4" h="119">
                  <a:moveTo>
                    <a:pt x="3" y="119"/>
                  </a:moveTo>
                  <a:lnTo>
                    <a:pt x="0" y="107"/>
                  </a:lnTo>
                  <a:lnTo>
                    <a:pt x="14" y="101"/>
                  </a:lnTo>
                  <a:lnTo>
                    <a:pt x="27" y="95"/>
                  </a:lnTo>
                  <a:lnTo>
                    <a:pt x="38" y="89"/>
                  </a:lnTo>
                  <a:lnTo>
                    <a:pt x="49" y="84"/>
                  </a:lnTo>
                  <a:lnTo>
                    <a:pt x="61" y="79"/>
                  </a:lnTo>
                  <a:lnTo>
                    <a:pt x="70" y="74"/>
                  </a:lnTo>
                  <a:lnTo>
                    <a:pt x="80" y="70"/>
                  </a:lnTo>
                  <a:lnTo>
                    <a:pt x="87" y="65"/>
                  </a:lnTo>
                  <a:lnTo>
                    <a:pt x="95" y="62"/>
                  </a:lnTo>
                  <a:lnTo>
                    <a:pt x="102" y="58"/>
                  </a:lnTo>
                  <a:lnTo>
                    <a:pt x="109" y="54"/>
                  </a:lnTo>
                  <a:lnTo>
                    <a:pt x="114" y="52"/>
                  </a:lnTo>
                  <a:lnTo>
                    <a:pt x="119" y="48"/>
                  </a:lnTo>
                  <a:lnTo>
                    <a:pt x="124" y="45"/>
                  </a:lnTo>
                  <a:lnTo>
                    <a:pt x="126" y="43"/>
                  </a:lnTo>
                  <a:lnTo>
                    <a:pt x="129" y="40"/>
                  </a:lnTo>
                  <a:lnTo>
                    <a:pt x="134" y="36"/>
                  </a:lnTo>
                  <a:lnTo>
                    <a:pt x="137" y="31"/>
                  </a:lnTo>
                  <a:lnTo>
                    <a:pt x="140" y="28"/>
                  </a:lnTo>
                  <a:lnTo>
                    <a:pt x="142" y="25"/>
                  </a:lnTo>
                  <a:lnTo>
                    <a:pt x="143" y="21"/>
                  </a:lnTo>
                  <a:lnTo>
                    <a:pt x="143" y="19"/>
                  </a:lnTo>
                  <a:lnTo>
                    <a:pt x="143" y="16"/>
                  </a:lnTo>
                  <a:lnTo>
                    <a:pt x="143" y="14"/>
                  </a:lnTo>
                  <a:lnTo>
                    <a:pt x="142" y="11"/>
                  </a:lnTo>
                  <a:lnTo>
                    <a:pt x="140" y="9"/>
                  </a:lnTo>
                  <a:lnTo>
                    <a:pt x="140" y="7"/>
                  </a:lnTo>
                  <a:lnTo>
                    <a:pt x="140" y="5"/>
                  </a:lnTo>
                  <a:lnTo>
                    <a:pt x="142" y="4"/>
                  </a:lnTo>
                  <a:lnTo>
                    <a:pt x="142" y="2"/>
                  </a:lnTo>
                  <a:lnTo>
                    <a:pt x="143" y="2"/>
                  </a:lnTo>
                  <a:lnTo>
                    <a:pt x="145" y="1"/>
                  </a:lnTo>
                  <a:lnTo>
                    <a:pt x="147" y="0"/>
                  </a:lnTo>
                  <a:lnTo>
                    <a:pt x="149" y="0"/>
                  </a:lnTo>
                  <a:lnTo>
                    <a:pt x="153" y="0"/>
                  </a:lnTo>
                  <a:lnTo>
                    <a:pt x="157" y="1"/>
                  </a:lnTo>
                  <a:lnTo>
                    <a:pt x="161" y="2"/>
                  </a:lnTo>
                  <a:lnTo>
                    <a:pt x="164" y="4"/>
                  </a:lnTo>
                  <a:lnTo>
                    <a:pt x="169" y="6"/>
                  </a:lnTo>
                  <a:lnTo>
                    <a:pt x="176" y="9"/>
                  </a:lnTo>
                  <a:lnTo>
                    <a:pt x="181" y="11"/>
                  </a:lnTo>
                  <a:lnTo>
                    <a:pt x="186" y="14"/>
                  </a:lnTo>
                  <a:lnTo>
                    <a:pt x="190" y="16"/>
                  </a:lnTo>
                  <a:lnTo>
                    <a:pt x="193" y="19"/>
                  </a:lnTo>
                  <a:lnTo>
                    <a:pt x="197" y="21"/>
                  </a:lnTo>
                  <a:lnTo>
                    <a:pt x="200" y="24"/>
                  </a:lnTo>
                  <a:lnTo>
                    <a:pt x="202" y="26"/>
                  </a:lnTo>
                  <a:lnTo>
                    <a:pt x="204" y="28"/>
                  </a:lnTo>
                  <a:lnTo>
                    <a:pt x="204" y="30"/>
                  </a:lnTo>
                  <a:lnTo>
                    <a:pt x="204" y="31"/>
                  </a:lnTo>
                  <a:lnTo>
                    <a:pt x="204" y="34"/>
                  </a:lnTo>
                  <a:lnTo>
                    <a:pt x="204" y="35"/>
                  </a:lnTo>
                  <a:lnTo>
                    <a:pt x="202" y="38"/>
                  </a:lnTo>
                  <a:lnTo>
                    <a:pt x="200" y="40"/>
                  </a:lnTo>
                  <a:lnTo>
                    <a:pt x="198" y="43"/>
                  </a:lnTo>
                  <a:lnTo>
                    <a:pt x="196" y="45"/>
                  </a:lnTo>
                  <a:lnTo>
                    <a:pt x="192" y="48"/>
                  </a:lnTo>
                  <a:lnTo>
                    <a:pt x="188" y="50"/>
                  </a:lnTo>
                  <a:lnTo>
                    <a:pt x="183" y="54"/>
                  </a:lnTo>
                  <a:lnTo>
                    <a:pt x="178" y="57"/>
                  </a:lnTo>
                  <a:lnTo>
                    <a:pt x="171" y="60"/>
                  </a:lnTo>
                  <a:lnTo>
                    <a:pt x="163" y="64"/>
                  </a:lnTo>
                  <a:lnTo>
                    <a:pt x="154" y="68"/>
                  </a:lnTo>
                  <a:lnTo>
                    <a:pt x="145" y="72"/>
                  </a:lnTo>
                  <a:lnTo>
                    <a:pt x="139" y="74"/>
                  </a:lnTo>
                  <a:lnTo>
                    <a:pt x="134" y="77"/>
                  </a:lnTo>
                  <a:lnTo>
                    <a:pt x="128" y="79"/>
                  </a:lnTo>
                  <a:lnTo>
                    <a:pt x="120" y="82"/>
                  </a:lnTo>
                  <a:lnTo>
                    <a:pt x="114" y="84"/>
                  </a:lnTo>
                  <a:lnTo>
                    <a:pt x="106" y="87"/>
                  </a:lnTo>
                  <a:lnTo>
                    <a:pt x="97" y="89"/>
                  </a:lnTo>
                  <a:lnTo>
                    <a:pt x="89" y="93"/>
                  </a:lnTo>
                  <a:lnTo>
                    <a:pt x="80" y="96"/>
                  </a:lnTo>
                  <a:lnTo>
                    <a:pt x="71" y="98"/>
                  </a:lnTo>
                  <a:lnTo>
                    <a:pt x="61" y="102"/>
                  </a:lnTo>
                  <a:lnTo>
                    <a:pt x="49" y="105"/>
                  </a:lnTo>
                  <a:lnTo>
                    <a:pt x="39" y="108"/>
                  </a:lnTo>
                  <a:lnTo>
                    <a:pt x="28" y="111"/>
                  </a:lnTo>
                  <a:lnTo>
                    <a:pt x="15" y="115"/>
                  </a:lnTo>
                  <a:lnTo>
                    <a:pt x="3" y="119"/>
                  </a:lnTo>
                  <a:lnTo>
                    <a:pt x="3" y="119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488"/>
            <p:cNvSpPr/>
            <p:nvPr/>
          </p:nvSpPr>
          <p:spPr bwMode="auto">
            <a:xfrm>
              <a:off x="4837113" y="1246188"/>
              <a:ext cx="190500" cy="587375"/>
            </a:xfrm>
            <a:custGeom>
              <a:avLst/>
              <a:gdLst>
                <a:gd name="T0" fmla="*/ 104 w 120"/>
                <a:gd name="T1" fmla="*/ 236 h 370"/>
                <a:gd name="T2" fmla="*/ 97 w 120"/>
                <a:gd name="T3" fmla="*/ 257 h 370"/>
                <a:gd name="T4" fmla="*/ 91 w 120"/>
                <a:gd name="T5" fmla="*/ 276 h 370"/>
                <a:gd name="T6" fmla="*/ 83 w 120"/>
                <a:gd name="T7" fmla="*/ 292 h 370"/>
                <a:gd name="T8" fmla="*/ 73 w 120"/>
                <a:gd name="T9" fmla="*/ 307 h 370"/>
                <a:gd name="T10" fmla="*/ 62 w 120"/>
                <a:gd name="T11" fmla="*/ 320 h 370"/>
                <a:gd name="T12" fmla="*/ 43 w 120"/>
                <a:gd name="T13" fmla="*/ 339 h 370"/>
                <a:gd name="T14" fmla="*/ 24 w 120"/>
                <a:gd name="T15" fmla="*/ 356 h 370"/>
                <a:gd name="T16" fmla="*/ 14 w 120"/>
                <a:gd name="T17" fmla="*/ 365 h 370"/>
                <a:gd name="T18" fmla="*/ 6 w 120"/>
                <a:gd name="T19" fmla="*/ 370 h 370"/>
                <a:gd name="T20" fmla="*/ 1 w 120"/>
                <a:gd name="T21" fmla="*/ 370 h 370"/>
                <a:gd name="T22" fmla="*/ 0 w 120"/>
                <a:gd name="T23" fmla="*/ 370 h 370"/>
                <a:gd name="T24" fmla="*/ 0 w 120"/>
                <a:gd name="T25" fmla="*/ 368 h 370"/>
                <a:gd name="T26" fmla="*/ 1 w 120"/>
                <a:gd name="T27" fmla="*/ 364 h 370"/>
                <a:gd name="T28" fmla="*/ 4 w 120"/>
                <a:gd name="T29" fmla="*/ 356 h 370"/>
                <a:gd name="T30" fmla="*/ 10 w 120"/>
                <a:gd name="T31" fmla="*/ 346 h 370"/>
                <a:gd name="T32" fmla="*/ 16 w 120"/>
                <a:gd name="T33" fmla="*/ 337 h 370"/>
                <a:gd name="T34" fmla="*/ 24 w 120"/>
                <a:gd name="T35" fmla="*/ 329 h 370"/>
                <a:gd name="T36" fmla="*/ 35 w 120"/>
                <a:gd name="T37" fmla="*/ 313 h 370"/>
                <a:gd name="T38" fmla="*/ 50 w 120"/>
                <a:gd name="T39" fmla="*/ 291 h 370"/>
                <a:gd name="T40" fmla="*/ 62 w 120"/>
                <a:gd name="T41" fmla="*/ 264 h 370"/>
                <a:gd name="T42" fmla="*/ 72 w 120"/>
                <a:gd name="T43" fmla="*/ 236 h 370"/>
                <a:gd name="T44" fmla="*/ 81 w 120"/>
                <a:gd name="T45" fmla="*/ 191 h 370"/>
                <a:gd name="T46" fmla="*/ 85 w 120"/>
                <a:gd name="T47" fmla="*/ 162 h 370"/>
                <a:gd name="T48" fmla="*/ 87 w 120"/>
                <a:gd name="T49" fmla="*/ 133 h 370"/>
                <a:gd name="T50" fmla="*/ 88 w 120"/>
                <a:gd name="T51" fmla="*/ 105 h 370"/>
                <a:gd name="T52" fmla="*/ 88 w 120"/>
                <a:gd name="T53" fmla="*/ 80 h 370"/>
                <a:gd name="T54" fmla="*/ 87 w 120"/>
                <a:gd name="T55" fmla="*/ 59 h 370"/>
                <a:gd name="T56" fmla="*/ 85 w 120"/>
                <a:gd name="T57" fmla="*/ 43 h 370"/>
                <a:gd name="T58" fmla="*/ 81 w 120"/>
                <a:gd name="T59" fmla="*/ 32 h 370"/>
                <a:gd name="T60" fmla="*/ 77 w 120"/>
                <a:gd name="T61" fmla="*/ 23 h 370"/>
                <a:gd name="T62" fmla="*/ 76 w 120"/>
                <a:gd name="T63" fmla="*/ 16 h 370"/>
                <a:gd name="T64" fmla="*/ 74 w 120"/>
                <a:gd name="T65" fmla="*/ 11 h 370"/>
                <a:gd name="T66" fmla="*/ 76 w 120"/>
                <a:gd name="T67" fmla="*/ 8 h 370"/>
                <a:gd name="T68" fmla="*/ 78 w 120"/>
                <a:gd name="T69" fmla="*/ 4 h 370"/>
                <a:gd name="T70" fmla="*/ 83 w 120"/>
                <a:gd name="T71" fmla="*/ 0 h 370"/>
                <a:gd name="T72" fmla="*/ 87 w 120"/>
                <a:gd name="T73" fmla="*/ 0 h 370"/>
                <a:gd name="T74" fmla="*/ 93 w 120"/>
                <a:gd name="T75" fmla="*/ 1 h 370"/>
                <a:gd name="T76" fmla="*/ 102 w 120"/>
                <a:gd name="T77" fmla="*/ 3 h 370"/>
                <a:gd name="T78" fmla="*/ 114 w 120"/>
                <a:gd name="T79" fmla="*/ 5 h 370"/>
                <a:gd name="T80" fmla="*/ 117 w 120"/>
                <a:gd name="T81" fmla="*/ 43 h 370"/>
                <a:gd name="T82" fmla="*/ 119 w 120"/>
                <a:gd name="T83" fmla="*/ 77 h 370"/>
                <a:gd name="T84" fmla="*/ 120 w 120"/>
                <a:gd name="T85" fmla="*/ 106 h 370"/>
                <a:gd name="T86" fmla="*/ 119 w 120"/>
                <a:gd name="T87" fmla="*/ 133 h 370"/>
                <a:gd name="T88" fmla="*/ 115 w 120"/>
                <a:gd name="T89" fmla="*/ 180 h 370"/>
                <a:gd name="T90" fmla="*/ 111 w 120"/>
                <a:gd name="T91" fmla="*/ 204 h 370"/>
                <a:gd name="T92" fmla="*/ 106 w 120"/>
                <a:gd name="T93" fmla="*/ 225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0" h="370">
                  <a:moveTo>
                    <a:pt x="106" y="225"/>
                  </a:moveTo>
                  <a:lnTo>
                    <a:pt x="104" y="236"/>
                  </a:lnTo>
                  <a:lnTo>
                    <a:pt x="101" y="246"/>
                  </a:lnTo>
                  <a:lnTo>
                    <a:pt x="97" y="257"/>
                  </a:lnTo>
                  <a:lnTo>
                    <a:pt x="95" y="265"/>
                  </a:lnTo>
                  <a:lnTo>
                    <a:pt x="91" y="276"/>
                  </a:lnTo>
                  <a:lnTo>
                    <a:pt x="87" y="283"/>
                  </a:lnTo>
                  <a:lnTo>
                    <a:pt x="83" y="292"/>
                  </a:lnTo>
                  <a:lnTo>
                    <a:pt x="78" y="300"/>
                  </a:lnTo>
                  <a:lnTo>
                    <a:pt x="73" y="307"/>
                  </a:lnTo>
                  <a:lnTo>
                    <a:pt x="68" y="313"/>
                  </a:lnTo>
                  <a:lnTo>
                    <a:pt x="62" y="320"/>
                  </a:lnTo>
                  <a:lnTo>
                    <a:pt x="57" y="327"/>
                  </a:lnTo>
                  <a:lnTo>
                    <a:pt x="43" y="339"/>
                  </a:lnTo>
                  <a:lnTo>
                    <a:pt x="30" y="351"/>
                  </a:lnTo>
                  <a:lnTo>
                    <a:pt x="24" y="356"/>
                  </a:lnTo>
                  <a:lnTo>
                    <a:pt x="19" y="361"/>
                  </a:lnTo>
                  <a:lnTo>
                    <a:pt x="14" y="365"/>
                  </a:lnTo>
                  <a:lnTo>
                    <a:pt x="9" y="368"/>
                  </a:lnTo>
                  <a:lnTo>
                    <a:pt x="6" y="370"/>
                  </a:lnTo>
                  <a:lnTo>
                    <a:pt x="2" y="370"/>
                  </a:lnTo>
                  <a:lnTo>
                    <a:pt x="1" y="370"/>
                  </a:lnTo>
                  <a:lnTo>
                    <a:pt x="0" y="370"/>
                  </a:lnTo>
                  <a:lnTo>
                    <a:pt x="0" y="370"/>
                  </a:lnTo>
                  <a:lnTo>
                    <a:pt x="0" y="369"/>
                  </a:lnTo>
                  <a:lnTo>
                    <a:pt x="0" y="368"/>
                  </a:lnTo>
                  <a:lnTo>
                    <a:pt x="0" y="367"/>
                  </a:lnTo>
                  <a:lnTo>
                    <a:pt x="1" y="364"/>
                  </a:lnTo>
                  <a:lnTo>
                    <a:pt x="1" y="361"/>
                  </a:lnTo>
                  <a:lnTo>
                    <a:pt x="4" y="356"/>
                  </a:lnTo>
                  <a:lnTo>
                    <a:pt x="9" y="350"/>
                  </a:lnTo>
                  <a:lnTo>
                    <a:pt x="10" y="346"/>
                  </a:lnTo>
                  <a:lnTo>
                    <a:pt x="14" y="343"/>
                  </a:lnTo>
                  <a:lnTo>
                    <a:pt x="16" y="337"/>
                  </a:lnTo>
                  <a:lnTo>
                    <a:pt x="20" y="334"/>
                  </a:lnTo>
                  <a:lnTo>
                    <a:pt x="24" y="329"/>
                  </a:lnTo>
                  <a:lnTo>
                    <a:pt x="28" y="324"/>
                  </a:lnTo>
                  <a:lnTo>
                    <a:pt x="35" y="313"/>
                  </a:lnTo>
                  <a:lnTo>
                    <a:pt x="43" y="302"/>
                  </a:lnTo>
                  <a:lnTo>
                    <a:pt x="50" y="291"/>
                  </a:lnTo>
                  <a:lnTo>
                    <a:pt x="57" y="278"/>
                  </a:lnTo>
                  <a:lnTo>
                    <a:pt x="62" y="264"/>
                  </a:lnTo>
                  <a:lnTo>
                    <a:pt x="67" y="250"/>
                  </a:lnTo>
                  <a:lnTo>
                    <a:pt x="72" y="236"/>
                  </a:lnTo>
                  <a:lnTo>
                    <a:pt x="76" y="221"/>
                  </a:lnTo>
                  <a:lnTo>
                    <a:pt x="81" y="191"/>
                  </a:lnTo>
                  <a:lnTo>
                    <a:pt x="83" y="177"/>
                  </a:lnTo>
                  <a:lnTo>
                    <a:pt x="85" y="162"/>
                  </a:lnTo>
                  <a:lnTo>
                    <a:pt x="86" y="148"/>
                  </a:lnTo>
                  <a:lnTo>
                    <a:pt x="87" y="133"/>
                  </a:lnTo>
                  <a:lnTo>
                    <a:pt x="88" y="119"/>
                  </a:lnTo>
                  <a:lnTo>
                    <a:pt x="88" y="105"/>
                  </a:lnTo>
                  <a:lnTo>
                    <a:pt x="88" y="92"/>
                  </a:lnTo>
                  <a:lnTo>
                    <a:pt x="88" y="80"/>
                  </a:lnTo>
                  <a:lnTo>
                    <a:pt x="87" y="70"/>
                  </a:lnTo>
                  <a:lnTo>
                    <a:pt x="87" y="59"/>
                  </a:lnTo>
                  <a:lnTo>
                    <a:pt x="86" y="51"/>
                  </a:lnTo>
                  <a:lnTo>
                    <a:pt x="85" y="43"/>
                  </a:lnTo>
                  <a:lnTo>
                    <a:pt x="82" y="37"/>
                  </a:lnTo>
                  <a:lnTo>
                    <a:pt x="81" y="32"/>
                  </a:lnTo>
                  <a:lnTo>
                    <a:pt x="80" y="27"/>
                  </a:lnTo>
                  <a:lnTo>
                    <a:pt x="77" y="23"/>
                  </a:lnTo>
                  <a:lnTo>
                    <a:pt x="77" y="20"/>
                  </a:lnTo>
                  <a:lnTo>
                    <a:pt x="76" y="16"/>
                  </a:lnTo>
                  <a:lnTo>
                    <a:pt x="74" y="14"/>
                  </a:lnTo>
                  <a:lnTo>
                    <a:pt x="74" y="11"/>
                  </a:lnTo>
                  <a:lnTo>
                    <a:pt x="74" y="9"/>
                  </a:lnTo>
                  <a:lnTo>
                    <a:pt x="76" y="8"/>
                  </a:lnTo>
                  <a:lnTo>
                    <a:pt x="76" y="5"/>
                  </a:lnTo>
                  <a:lnTo>
                    <a:pt x="78" y="4"/>
                  </a:lnTo>
                  <a:lnTo>
                    <a:pt x="80" y="1"/>
                  </a:lnTo>
                  <a:lnTo>
                    <a:pt x="83" y="0"/>
                  </a:lnTo>
                  <a:lnTo>
                    <a:pt x="85" y="0"/>
                  </a:lnTo>
                  <a:lnTo>
                    <a:pt x="87" y="0"/>
                  </a:lnTo>
                  <a:lnTo>
                    <a:pt x="90" y="0"/>
                  </a:lnTo>
                  <a:lnTo>
                    <a:pt x="93" y="1"/>
                  </a:lnTo>
                  <a:lnTo>
                    <a:pt x="97" y="1"/>
                  </a:lnTo>
                  <a:lnTo>
                    <a:pt x="102" y="3"/>
                  </a:lnTo>
                  <a:lnTo>
                    <a:pt x="107" y="4"/>
                  </a:lnTo>
                  <a:lnTo>
                    <a:pt x="114" y="5"/>
                  </a:lnTo>
                  <a:lnTo>
                    <a:pt x="116" y="24"/>
                  </a:lnTo>
                  <a:lnTo>
                    <a:pt x="117" y="43"/>
                  </a:lnTo>
                  <a:lnTo>
                    <a:pt x="119" y="61"/>
                  </a:lnTo>
                  <a:lnTo>
                    <a:pt x="119" y="77"/>
                  </a:lnTo>
                  <a:lnTo>
                    <a:pt x="120" y="92"/>
                  </a:lnTo>
                  <a:lnTo>
                    <a:pt x="120" y="106"/>
                  </a:lnTo>
                  <a:lnTo>
                    <a:pt x="120" y="120"/>
                  </a:lnTo>
                  <a:lnTo>
                    <a:pt x="119" y="133"/>
                  </a:lnTo>
                  <a:lnTo>
                    <a:pt x="117" y="157"/>
                  </a:lnTo>
                  <a:lnTo>
                    <a:pt x="115" y="180"/>
                  </a:lnTo>
                  <a:lnTo>
                    <a:pt x="112" y="192"/>
                  </a:lnTo>
                  <a:lnTo>
                    <a:pt x="111" y="204"/>
                  </a:lnTo>
                  <a:lnTo>
                    <a:pt x="109" y="215"/>
                  </a:lnTo>
                  <a:lnTo>
                    <a:pt x="106" y="225"/>
                  </a:lnTo>
                  <a:lnTo>
                    <a:pt x="106" y="22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489"/>
            <p:cNvSpPr/>
            <p:nvPr/>
          </p:nvSpPr>
          <p:spPr bwMode="auto">
            <a:xfrm>
              <a:off x="5021263" y="1233488"/>
              <a:ext cx="222250" cy="612775"/>
            </a:xfrm>
            <a:custGeom>
              <a:avLst/>
              <a:gdLst>
                <a:gd name="T0" fmla="*/ 120 w 140"/>
                <a:gd name="T1" fmla="*/ 311 h 386"/>
                <a:gd name="T2" fmla="*/ 95 w 140"/>
                <a:gd name="T3" fmla="*/ 329 h 386"/>
                <a:gd name="T4" fmla="*/ 75 w 140"/>
                <a:gd name="T5" fmla="*/ 343 h 386"/>
                <a:gd name="T6" fmla="*/ 60 w 140"/>
                <a:gd name="T7" fmla="*/ 356 h 386"/>
                <a:gd name="T8" fmla="*/ 49 w 140"/>
                <a:gd name="T9" fmla="*/ 364 h 386"/>
                <a:gd name="T10" fmla="*/ 43 w 140"/>
                <a:gd name="T11" fmla="*/ 373 h 386"/>
                <a:gd name="T12" fmla="*/ 37 w 140"/>
                <a:gd name="T13" fmla="*/ 382 h 386"/>
                <a:gd name="T14" fmla="*/ 32 w 140"/>
                <a:gd name="T15" fmla="*/ 386 h 386"/>
                <a:gd name="T16" fmla="*/ 27 w 140"/>
                <a:gd name="T17" fmla="*/ 385 h 386"/>
                <a:gd name="T18" fmla="*/ 19 w 140"/>
                <a:gd name="T19" fmla="*/ 382 h 386"/>
                <a:gd name="T20" fmla="*/ 10 w 140"/>
                <a:gd name="T21" fmla="*/ 373 h 386"/>
                <a:gd name="T22" fmla="*/ 4 w 140"/>
                <a:gd name="T23" fmla="*/ 366 h 386"/>
                <a:gd name="T24" fmla="*/ 0 w 140"/>
                <a:gd name="T25" fmla="*/ 359 h 386"/>
                <a:gd name="T26" fmla="*/ 0 w 140"/>
                <a:gd name="T27" fmla="*/ 351 h 386"/>
                <a:gd name="T28" fmla="*/ 4 w 140"/>
                <a:gd name="T29" fmla="*/ 343 h 386"/>
                <a:gd name="T30" fmla="*/ 13 w 140"/>
                <a:gd name="T31" fmla="*/ 332 h 386"/>
                <a:gd name="T32" fmla="*/ 18 w 140"/>
                <a:gd name="T33" fmla="*/ 325 h 386"/>
                <a:gd name="T34" fmla="*/ 22 w 140"/>
                <a:gd name="T35" fmla="*/ 311 h 386"/>
                <a:gd name="T36" fmla="*/ 25 w 140"/>
                <a:gd name="T37" fmla="*/ 292 h 386"/>
                <a:gd name="T38" fmla="*/ 31 w 140"/>
                <a:gd name="T39" fmla="*/ 267 h 386"/>
                <a:gd name="T40" fmla="*/ 34 w 140"/>
                <a:gd name="T41" fmla="*/ 236 h 386"/>
                <a:gd name="T42" fmla="*/ 38 w 140"/>
                <a:gd name="T43" fmla="*/ 200 h 386"/>
                <a:gd name="T44" fmla="*/ 42 w 140"/>
                <a:gd name="T45" fmla="*/ 169 h 386"/>
                <a:gd name="T46" fmla="*/ 43 w 140"/>
                <a:gd name="T47" fmla="*/ 139 h 386"/>
                <a:gd name="T48" fmla="*/ 46 w 140"/>
                <a:gd name="T49" fmla="*/ 114 h 386"/>
                <a:gd name="T50" fmla="*/ 46 w 140"/>
                <a:gd name="T51" fmla="*/ 91 h 386"/>
                <a:gd name="T52" fmla="*/ 46 w 140"/>
                <a:gd name="T53" fmla="*/ 67 h 386"/>
                <a:gd name="T54" fmla="*/ 43 w 140"/>
                <a:gd name="T55" fmla="*/ 36 h 386"/>
                <a:gd name="T56" fmla="*/ 38 w 140"/>
                <a:gd name="T57" fmla="*/ 9 h 386"/>
                <a:gd name="T58" fmla="*/ 46 w 140"/>
                <a:gd name="T59" fmla="*/ 3 h 386"/>
                <a:gd name="T60" fmla="*/ 58 w 140"/>
                <a:gd name="T61" fmla="*/ 7 h 386"/>
                <a:gd name="T62" fmla="*/ 63 w 140"/>
                <a:gd name="T63" fmla="*/ 13 h 386"/>
                <a:gd name="T64" fmla="*/ 67 w 140"/>
                <a:gd name="T65" fmla="*/ 21 h 386"/>
                <a:gd name="T66" fmla="*/ 70 w 140"/>
                <a:gd name="T67" fmla="*/ 33 h 386"/>
                <a:gd name="T68" fmla="*/ 72 w 140"/>
                <a:gd name="T69" fmla="*/ 57 h 386"/>
                <a:gd name="T70" fmla="*/ 71 w 140"/>
                <a:gd name="T71" fmla="*/ 97 h 386"/>
                <a:gd name="T72" fmla="*/ 70 w 140"/>
                <a:gd name="T73" fmla="*/ 108 h 386"/>
                <a:gd name="T74" fmla="*/ 68 w 140"/>
                <a:gd name="T75" fmla="*/ 126 h 386"/>
                <a:gd name="T76" fmla="*/ 67 w 140"/>
                <a:gd name="T77" fmla="*/ 148 h 386"/>
                <a:gd name="T78" fmla="*/ 65 w 140"/>
                <a:gd name="T79" fmla="*/ 175 h 386"/>
                <a:gd name="T80" fmla="*/ 62 w 140"/>
                <a:gd name="T81" fmla="*/ 208 h 386"/>
                <a:gd name="T82" fmla="*/ 58 w 140"/>
                <a:gd name="T83" fmla="*/ 242 h 386"/>
                <a:gd name="T84" fmla="*/ 56 w 140"/>
                <a:gd name="T85" fmla="*/ 270 h 386"/>
                <a:gd name="T86" fmla="*/ 55 w 140"/>
                <a:gd name="T87" fmla="*/ 291 h 386"/>
                <a:gd name="T88" fmla="*/ 55 w 140"/>
                <a:gd name="T89" fmla="*/ 306 h 386"/>
                <a:gd name="T90" fmla="*/ 56 w 140"/>
                <a:gd name="T91" fmla="*/ 315 h 386"/>
                <a:gd name="T92" fmla="*/ 57 w 140"/>
                <a:gd name="T93" fmla="*/ 318 h 386"/>
                <a:gd name="T94" fmla="*/ 62 w 140"/>
                <a:gd name="T95" fmla="*/ 316 h 386"/>
                <a:gd name="T96" fmla="*/ 72 w 140"/>
                <a:gd name="T97" fmla="*/ 313 h 386"/>
                <a:gd name="T98" fmla="*/ 87 w 140"/>
                <a:gd name="T99" fmla="*/ 306 h 386"/>
                <a:gd name="T100" fmla="*/ 108 w 140"/>
                <a:gd name="T101" fmla="*/ 297 h 386"/>
                <a:gd name="T102" fmla="*/ 133 w 140"/>
                <a:gd name="T103" fmla="*/ 285 h 386"/>
                <a:gd name="T104" fmla="*/ 140 w 140"/>
                <a:gd name="T105" fmla="*/ 297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0" h="386">
                  <a:moveTo>
                    <a:pt x="140" y="297"/>
                  </a:moveTo>
                  <a:lnTo>
                    <a:pt x="130" y="304"/>
                  </a:lnTo>
                  <a:lnTo>
                    <a:pt x="120" y="311"/>
                  </a:lnTo>
                  <a:lnTo>
                    <a:pt x="111" y="318"/>
                  </a:lnTo>
                  <a:lnTo>
                    <a:pt x="103" y="323"/>
                  </a:lnTo>
                  <a:lnTo>
                    <a:pt x="95" y="329"/>
                  </a:lnTo>
                  <a:lnTo>
                    <a:pt x="87" y="334"/>
                  </a:lnTo>
                  <a:lnTo>
                    <a:pt x="81" y="339"/>
                  </a:lnTo>
                  <a:lnTo>
                    <a:pt x="75" y="343"/>
                  </a:lnTo>
                  <a:lnTo>
                    <a:pt x="70" y="348"/>
                  </a:lnTo>
                  <a:lnTo>
                    <a:pt x="65" y="352"/>
                  </a:lnTo>
                  <a:lnTo>
                    <a:pt x="60" y="356"/>
                  </a:lnTo>
                  <a:lnTo>
                    <a:pt x="56" y="358"/>
                  </a:lnTo>
                  <a:lnTo>
                    <a:pt x="53" y="362"/>
                  </a:lnTo>
                  <a:lnTo>
                    <a:pt x="49" y="364"/>
                  </a:lnTo>
                  <a:lnTo>
                    <a:pt x="48" y="367"/>
                  </a:lnTo>
                  <a:lnTo>
                    <a:pt x="46" y="368"/>
                  </a:lnTo>
                  <a:lnTo>
                    <a:pt x="43" y="373"/>
                  </a:lnTo>
                  <a:lnTo>
                    <a:pt x="41" y="377"/>
                  </a:lnTo>
                  <a:lnTo>
                    <a:pt x="38" y="380"/>
                  </a:lnTo>
                  <a:lnTo>
                    <a:pt x="37" y="382"/>
                  </a:lnTo>
                  <a:lnTo>
                    <a:pt x="34" y="383"/>
                  </a:lnTo>
                  <a:lnTo>
                    <a:pt x="33" y="385"/>
                  </a:lnTo>
                  <a:lnTo>
                    <a:pt x="32" y="386"/>
                  </a:lnTo>
                  <a:lnTo>
                    <a:pt x="31" y="386"/>
                  </a:lnTo>
                  <a:lnTo>
                    <a:pt x="29" y="386"/>
                  </a:lnTo>
                  <a:lnTo>
                    <a:pt x="27" y="385"/>
                  </a:lnTo>
                  <a:lnTo>
                    <a:pt x="24" y="385"/>
                  </a:lnTo>
                  <a:lnTo>
                    <a:pt x="22" y="383"/>
                  </a:lnTo>
                  <a:lnTo>
                    <a:pt x="19" y="382"/>
                  </a:lnTo>
                  <a:lnTo>
                    <a:pt x="17" y="380"/>
                  </a:lnTo>
                  <a:lnTo>
                    <a:pt x="13" y="377"/>
                  </a:lnTo>
                  <a:lnTo>
                    <a:pt x="10" y="373"/>
                  </a:lnTo>
                  <a:lnTo>
                    <a:pt x="8" y="371"/>
                  </a:lnTo>
                  <a:lnTo>
                    <a:pt x="5" y="368"/>
                  </a:lnTo>
                  <a:lnTo>
                    <a:pt x="4" y="366"/>
                  </a:lnTo>
                  <a:lnTo>
                    <a:pt x="1" y="363"/>
                  </a:lnTo>
                  <a:lnTo>
                    <a:pt x="0" y="362"/>
                  </a:lnTo>
                  <a:lnTo>
                    <a:pt x="0" y="359"/>
                  </a:lnTo>
                  <a:lnTo>
                    <a:pt x="0" y="357"/>
                  </a:lnTo>
                  <a:lnTo>
                    <a:pt x="0" y="354"/>
                  </a:lnTo>
                  <a:lnTo>
                    <a:pt x="0" y="351"/>
                  </a:lnTo>
                  <a:lnTo>
                    <a:pt x="1" y="348"/>
                  </a:lnTo>
                  <a:lnTo>
                    <a:pt x="3" y="345"/>
                  </a:lnTo>
                  <a:lnTo>
                    <a:pt x="4" y="343"/>
                  </a:lnTo>
                  <a:lnTo>
                    <a:pt x="5" y="340"/>
                  </a:lnTo>
                  <a:lnTo>
                    <a:pt x="8" y="338"/>
                  </a:lnTo>
                  <a:lnTo>
                    <a:pt x="13" y="332"/>
                  </a:lnTo>
                  <a:lnTo>
                    <a:pt x="14" y="330"/>
                  </a:lnTo>
                  <a:lnTo>
                    <a:pt x="15" y="328"/>
                  </a:lnTo>
                  <a:lnTo>
                    <a:pt x="18" y="325"/>
                  </a:lnTo>
                  <a:lnTo>
                    <a:pt x="19" y="321"/>
                  </a:lnTo>
                  <a:lnTo>
                    <a:pt x="20" y="316"/>
                  </a:lnTo>
                  <a:lnTo>
                    <a:pt x="22" y="311"/>
                  </a:lnTo>
                  <a:lnTo>
                    <a:pt x="23" y="306"/>
                  </a:lnTo>
                  <a:lnTo>
                    <a:pt x="24" y="300"/>
                  </a:lnTo>
                  <a:lnTo>
                    <a:pt x="25" y="292"/>
                  </a:lnTo>
                  <a:lnTo>
                    <a:pt x="28" y="285"/>
                  </a:lnTo>
                  <a:lnTo>
                    <a:pt x="29" y="277"/>
                  </a:lnTo>
                  <a:lnTo>
                    <a:pt x="31" y="267"/>
                  </a:lnTo>
                  <a:lnTo>
                    <a:pt x="32" y="258"/>
                  </a:lnTo>
                  <a:lnTo>
                    <a:pt x="33" y="247"/>
                  </a:lnTo>
                  <a:lnTo>
                    <a:pt x="34" y="236"/>
                  </a:lnTo>
                  <a:lnTo>
                    <a:pt x="36" y="224"/>
                  </a:lnTo>
                  <a:lnTo>
                    <a:pt x="37" y="212"/>
                  </a:lnTo>
                  <a:lnTo>
                    <a:pt x="38" y="200"/>
                  </a:lnTo>
                  <a:lnTo>
                    <a:pt x="39" y="189"/>
                  </a:lnTo>
                  <a:lnTo>
                    <a:pt x="41" y="179"/>
                  </a:lnTo>
                  <a:lnTo>
                    <a:pt x="42" y="169"/>
                  </a:lnTo>
                  <a:lnTo>
                    <a:pt x="42" y="158"/>
                  </a:lnTo>
                  <a:lnTo>
                    <a:pt x="43" y="148"/>
                  </a:lnTo>
                  <a:lnTo>
                    <a:pt x="43" y="139"/>
                  </a:lnTo>
                  <a:lnTo>
                    <a:pt x="44" y="131"/>
                  </a:lnTo>
                  <a:lnTo>
                    <a:pt x="44" y="122"/>
                  </a:lnTo>
                  <a:lnTo>
                    <a:pt x="46" y="114"/>
                  </a:lnTo>
                  <a:lnTo>
                    <a:pt x="46" y="105"/>
                  </a:lnTo>
                  <a:lnTo>
                    <a:pt x="46" y="99"/>
                  </a:lnTo>
                  <a:lnTo>
                    <a:pt x="46" y="91"/>
                  </a:lnTo>
                  <a:lnTo>
                    <a:pt x="46" y="85"/>
                  </a:lnTo>
                  <a:lnTo>
                    <a:pt x="46" y="79"/>
                  </a:lnTo>
                  <a:lnTo>
                    <a:pt x="46" y="67"/>
                  </a:lnTo>
                  <a:lnTo>
                    <a:pt x="46" y="56"/>
                  </a:lnTo>
                  <a:lnTo>
                    <a:pt x="44" y="46"/>
                  </a:lnTo>
                  <a:lnTo>
                    <a:pt x="43" y="36"/>
                  </a:lnTo>
                  <a:lnTo>
                    <a:pt x="42" y="27"/>
                  </a:lnTo>
                  <a:lnTo>
                    <a:pt x="41" y="17"/>
                  </a:lnTo>
                  <a:lnTo>
                    <a:pt x="38" y="9"/>
                  </a:lnTo>
                  <a:lnTo>
                    <a:pt x="36" y="0"/>
                  </a:lnTo>
                  <a:lnTo>
                    <a:pt x="42" y="2"/>
                  </a:lnTo>
                  <a:lnTo>
                    <a:pt x="46" y="3"/>
                  </a:lnTo>
                  <a:lnTo>
                    <a:pt x="51" y="4"/>
                  </a:lnTo>
                  <a:lnTo>
                    <a:pt x="55" y="6"/>
                  </a:lnTo>
                  <a:lnTo>
                    <a:pt x="58" y="7"/>
                  </a:lnTo>
                  <a:lnTo>
                    <a:pt x="61" y="9"/>
                  </a:lnTo>
                  <a:lnTo>
                    <a:pt x="62" y="11"/>
                  </a:lnTo>
                  <a:lnTo>
                    <a:pt x="63" y="13"/>
                  </a:lnTo>
                  <a:lnTo>
                    <a:pt x="65" y="14"/>
                  </a:lnTo>
                  <a:lnTo>
                    <a:pt x="66" y="17"/>
                  </a:lnTo>
                  <a:lnTo>
                    <a:pt x="67" y="21"/>
                  </a:lnTo>
                  <a:lnTo>
                    <a:pt x="67" y="24"/>
                  </a:lnTo>
                  <a:lnTo>
                    <a:pt x="68" y="28"/>
                  </a:lnTo>
                  <a:lnTo>
                    <a:pt x="70" y="33"/>
                  </a:lnTo>
                  <a:lnTo>
                    <a:pt x="71" y="38"/>
                  </a:lnTo>
                  <a:lnTo>
                    <a:pt x="71" y="45"/>
                  </a:lnTo>
                  <a:lnTo>
                    <a:pt x="72" y="57"/>
                  </a:lnTo>
                  <a:lnTo>
                    <a:pt x="73" y="70"/>
                  </a:lnTo>
                  <a:lnTo>
                    <a:pt x="72" y="83"/>
                  </a:lnTo>
                  <a:lnTo>
                    <a:pt x="71" y="97"/>
                  </a:lnTo>
                  <a:lnTo>
                    <a:pt x="71" y="99"/>
                  </a:lnTo>
                  <a:lnTo>
                    <a:pt x="71" y="104"/>
                  </a:lnTo>
                  <a:lnTo>
                    <a:pt x="70" y="108"/>
                  </a:lnTo>
                  <a:lnTo>
                    <a:pt x="70" y="113"/>
                  </a:lnTo>
                  <a:lnTo>
                    <a:pt x="68" y="119"/>
                  </a:lnTo>
                  <a:lnTo>
                    <a:pt x="68" y="126"/>
                  </a:lnTo>
                  <a:lnTo>
                    <a:pt x="68" y="132"/>
                  </a:lnTo>
                  <a:lnTo>
                    <a:pt x="67" y="139"/>
                  </a:lnTo>
                  <a:lnTo>
                    <a:pt x="67" y="148"/>
                  </a:lnTo>
                  <a:lnTo>
                    <a:pt x="66" y="156"/>
                  </a:lnTo>
                  <a:lnTo>
                    <a:pt x="66" y="166"/>
                  </a:lnTo>
                  <a:lnTo>
                    <a:pt x="65" y="175"/>
                  </a:lnTo>
                  <a:lnTo>
                    <a:pt x="63" y="185"/>
                  </a:lnTo>
                  <a:lnTo>
                    <a:pt x="63" y="196"/>
                  </a:lnTo>
                  <a:lnTo>
                    <a:pt x="62" y="208"/>
                  </a:lnTo>
                  <a:lnTo>
                    <a:pt x="61" y="219"/>
                  </a:lnTo>
                  <a:lnTo>
                    <a:pt x="60" y="230"/>
                  </a:lnTo>
                  <a:lnTo>
                    <a:pt x="58" y="242"/>
                  </a:lnTo>
                  <a:lnTo>
                    <a:pt x="58" y="252"/>
                  </a:lnTo>
                  <a:lnTo>
                    <a:pt x="57" y="261"/>
                  </a:lnTo>
                  <a:lnTo>
                    <a:pt x="56" y="270"/>
                  </a:lnTo>
                  <a:lnTo>
                    <a:pt x="56" y="277"/>
                  </a:lnTo>
                  <a:lnTo>
                    <a:pt x="56" y="285"/>
                  </a:lnTo>
                  <a:lnTo>
                    <a:pt x="55" y="291"/>
                  </a:lnTo>
                  <a:lnTo>
                    <a:pt x="55" y="296"/>
                  </a:lnTo>
                  <a:lnTo>
                    <a:pt x="55" y="301"/>
                  </a:lnTo>
                  <a:lnTo>
                    <a:pt x="55" y="306"/>
                  </a:lnTo>
                  <a:lnTo>
                    <a:pt x="55" y="310"/>
                  </a:lnTo>
                  <a:lnTo>
                    <a:pt x="55" y="313"/>
                  </a:lnTo>
                  <a:lnTo>
                    <a:pt x="56" y="315"/>
                  </a:lnTo>
                  <a:lnTo>
                    <a:pt x="56" y="316"/>
                  </a:lnTo>
                  <a:lnTo>
                    <a:pt x="56" y="318"/>
                  </a:lnTo>
                  <a:lnTo>
                    <a:pt x="57" y="318"/>
                  </a:lnTo>
                  <a:lnTo>
                    <a:pt x="58" y="318"/>
                  </a:lnTo>
                  <a:lnTo>
                    <a:pt x="60" y="318"/>
                  </a:lnTo>
                  <a:lnTo>
                    <a:pt x="62" y="316"/>
                  </a:lnTo>
                  <a:lnTo>
                    <a:pt x="65" y="315"/>
                  </a:lnTo>
                  <a:lnTo>
                    <a:pt x="68" y="315"/>
                  </a:lnTo>
                  <a:lnTo>
                    <a:pt x="72" y="313"/>
                  </a:lnTo>
                  <a:lnTo>
                    <a:pt x="77" y="311"/>
                  </a:lnTo>
                  <a:lnTo>
                    <a:pt x="82" y="309"/>
                  </a:lnTo>
                  <a:lnTo>
                    <a:pt x="87" y="306"/>
                  </a:lnTo>
                  <a:lnTo>
                    <a:pt x="94" y="304"/>
                  </a:lnTo>
                  <a:lnTo>
                    <a:pt x="100" y="301"/>
                  </a:lnTo>
                  <a:lnTo>
                    <a:pt x="108" y="297"/>
                  </a:lnTo>
                  <a:lnTo>
                    <a:pt x="115" y="294"/>
                  </a:lnTo>
                  <a:lnTo>
                    <a:pt x="124" y="290"/>
                  </a:lnTo>
                  <a:lnTo>
                    <a:pt x="133" y="285"/>
                  </a:lnTo>
                  <a:lnTo>
                    <a:pt x="137" y="291"/>
                  </a:lnTo>
                  <a:lnTo>
                    <a:pt x="140" y="297"/>
                  </a:lnTo>
                  <a:lnTo>
                    <a:pt x="140" y="297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490"/>
            <p:cNvSpPr/>
            <p:nvPr/>
          </p:nvSpPr>
          <p:spPr bwMode="auto">
            <a:xfrm>
              <a:off x="5113338" y="1284288"/>
              <a:ext cx="452438" cy="457200"/>
            </a:xfrm>
            <a:custGeom>
              <a:avLst/>
              <a:gdLst>
                <a:gd name="T0" fmla="*/ 177 w 285"/>
                <a:gd name="T1" fmla="*/ 282 h 288"/>
                <a:gd name="T2" fmla="*/ 170 w 285"/>
                <a:gd name="T3" fmla="*/ 277 h 288"/>
                <a:gd name="T4" fmla="*/ 162 w 285"/>
                <a:gd name="T5" fmla="*/ 269 h 288"/>
                <a:gd name="T6" fmla="*/ 153 w 285"/>
                <a:gd name="T7" fmla="*/ 258 h 288"/>
                <a:gd name="T8" fmla="*/ 143 w 285"/>
                <a:gd name="T9" fmla="*/ 244 h 288"/>
                <a:gd name="T10" fmla="*/ 133 w 285"/>
                <a:gd name="T11" fmla="*/ 228 h 288"/>
                <a:gd name="T12" fmla="*/ 122 w 285"/>
                <a:gd name="T13" fmla="*/ 209 h 288"/>
                <a:gd name="T14" fmla="*/ 110 w 285"/>
                <a:gd name="T15" fmla="*/ 187 h 288"/>
                <a:gd name="T16" fmla="*/ 93 w 285"/>
                <a:gd name="T17" fmla="*/ 150 h 288"/>
                <a:gd name="T18" fmla="*/ 67 w 285"/>
                <a:gd name="T19" fmla="*/ 104 h 288"/>
                <a:gd name="T20" fmla="*/ 41 w 285"/>
                <a:gd name="T21" fmla="*/ 61 h 288"/>
                <a:gd name="T22" fmla="*/ 14 w 285"/>
                <a:gd name="T23" fmla="*/ 20 h 288"/>
                <a:gd name="T24" fmla="*/ 10 w 285"/>
                <a:gd name="T25" fmla="*/ 0 h 288"/>
                <a:gd name="T26" fmla="*/ 28 w 285"/>
                <a:gd name="T27" fmla="*/ 4 h 288"/>
                <a:gd name="T28" fmla="*/ 38 w 285"/>
                <a:gd name="T29" fmla="*/ 6 h 288"/>
                <a:gd name="T30" fmla="*/ 41 w 285"/>
                <a:gd name="T31" fmla="*/ 9 h 288"/>
                <a:gd name="T32" fmla="*/ 46 w 285"/>
                <a:gd name="T33" fmla="*/ 14 h 288"/>
                <a:gd name="T34" fmla="*/ 50 w 285"/>
                <a:gd name="T35" fmla="*/ 20 h 288"/>
                <a:gd name="T36" fmla="*/ 56 w 285"/>
                <a:gd name="T37" fmla="*/ 27 h 288"/>
                <a:gd name="T38" fmla="*/ 63 w 285"/>
                <a:gd name="T39" fmla="*/ 40 h 288"/>
                <a:gd name="T40" fmla="*/ 77 w 285"/>
                <a:gd name="T41" fmla="*/ 62 h 288"/>
                <a:gd name="T42" fmla="*/ 90 w 285"/>
                <a:gd name="T43" fmla="*/ 86 h 288"/>
                <a:gd name="T44" fmla="*/ 122 w 285"/>
                <a:gd name="T45" fmla="*/ 135 h 288"/>
                <a:gd name="T46" fmla="*/ 147 w 285"/>
                <a:gd name="T47" fmla="*/ 172 h 288"/>
                <a:gd name="T48" fmla="*/ 166 w 285"/>
                <a:gd name="T49" fmla="*/ 195 h 288"/>
                <a:gd name="T50" fmla="*/ 190 w 285"/>
                <a:gd name="T51" fmla="*/ 216 h 288"/>
                <a:gd name="T52" fmla="*/ 215 w 285"/>
                <a:gd name="T53" fmla="*/ 235 h 288"/>
                <a:gd name="T54" fmla="*/ 235 w 285"/>
                <a:gd name="T55" fmla="*/ 248 h 288"/>
                <a:gd name="T56" fmla="*/ 248 w 285"/>
                <a:gd name="T57" fmla="*/ 255 h 288"/>
                <a:gd name="T58" fmla="*/ 258 w 285"/>
                <a:gd name="T59" fmla="*/ 262 h 288"/>
                <a:gd name="T60" fmla="*/ 267 w 285"/>
                <a:gd name="T61" fmla="*/ 268 h 288"/>
                <a:gd name="T62" fmla="*/ 275 w 285"/>
                <a:gd name="T63" fmla="*/ 273 h 288"/>
                <a:gd name="T64" fmla="*/ 280 w 285"/>
                <a:gd name="T65" fmla="*/ 277 h 288"/>
                <a:gd name="T66" fmla="*/ 283 w 285"/>
                <a:gd name="T67" fmla="*/ 279 h 288"/>
                <a:gd name="T68" fmla="*/ 285 w 285"/>
                <a:gd name="T69" fmla="*/ 282 h 288"/>
                <a:gd name="T70" fmla="*/ 285 w 285"/>
                <a:gd name="T71" fmla="*/ 283 h 288"/>
                <a:gd name="T72" fmla="*/ 280 w 285"/>
                <a:gd name="T73" fmla="*/ 286 h 288"/>
                <a:gd name="T74" fmla="*/ 270 w 285"/>
                <a:gd name="T75" fmla="*/ 287 h 288"/>
                <a:gd name="T76" fmla="*/ 256 w 285"/>
                <a:gd name="T77" fmla="*/ 287 h 288"/>
                <a:gd name="T78" fmla="*/ 237 w 285"/>
                <a:gd name="T79" fmla="*/ 288 h 288"/>
                <a:gd name="T80" fmla="*/ 218 w 285"/>
                <a:gd name="T81" fmla="*/ 288 h 288"/>
                <a:gd name="T82" fmla="*/ 203 w 285"/>
                <a:gd name="T83" fmla="*/ 287 h 288"/>
                <a:gd name="T84" fmla="*/ 187 w 285"/>
                <a:gd name="T85" fmla="*/ 284 h 288"/>
                <a:gd name="T86" fmla="*/ 181 w 285"/>
                <a:gd name="T87" fmla="*/ 28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5" h="288">
                  <a:moveTo>
                    <a:pt x="181" y="283"/>
                  </a:moveTo>
                  <a:lnTo>
                    <a:pt x="177" y="282"/>
                  </a:lnTo>
                  <a:lnTo>
                    <a:pt x="173" y="279"/>
                  </a:lnTo>
                  <a:lnTo>
                    <a:pt x="170" y="277"/>
                  </a:lnTo>
                  <a:lnTo>
                    <a:pt x="166" y="273"/>
                  </a:lnTo>
                  <a:lnTo>
                    <a:pt x="162" y="269"/>
                  </a:lnTo>
                  <a:lnTo>
                    <a:pt x="157" y="264"/>
                  </a:lnTo>
                  <a:lnTo>
                    <a:pt x="153" y="258"/>
                  </a:lnTo>
                  <a:lnTo>
                    <a:pt x="148" y="252"/>
                  </a:lnTo>
                  <a:lnTo>
                    <a:pt x="143" y="244"/>
                  </a:lnTo>
                  <a:lnTo>
                    <a:pt x="138" y="236"/>
                  </a:lnTo>
                  <a:lnTo>
                    <a:pt x="133" y="228"/>
                  </a:lnTo>
                  <a:lnTo>
                    <a:pt x="128" y="219"/>
                  </a:lnTo>
                  <a:lnTo>
                    <a:pt x="122" y="209"/>
                  </a:lnTo>
                  <a:lnTo>
                    <a:pt x="117" y="198"/>
                  </a:lnTo>
                  <a:lnTo>
                    <a:pt x="110" y="187"/>
                  </a:lnTo>
                  <a:lnTo>
                    <a:pt x="105" y="174"/>
                  </a:lnTo>
                  <a:lnTo>
                    <a:pt x="93" y="150"/>
                  </a:lnTo>
                  <a:lnTo>
                    <a:pt x="80" y="126"/>
                  </a:lnTo>
                  <a:lnTo>
                    <a:pt x="67" y="104"/>
                  </a:lnTo>
                  <a:lnTo>
                    <a:pt x="53" y="82"/>
                  </a:lnTo>
                  <a:lnTo>
                    <a:pt x="41" y="61"/>
                  </a:lnTo>
                  <a:lnTo>
                    <a:pt x="27" y="40"/>
                  </a:lnTo>
                  <a:lnTo>
                    <a:pt x="14" y="20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9" y="1"/>
                  </a:lnTo>
                  <a:lnTo>
                    <a:pt x="28" y="4"/>
                  </a:lnTo>
                  <a:lnTo>
                    <a:pt x="36" y="5"/>
                  </a:lnTo>
                  <a:lnTo>
                    <a:pt x="38" y="6"/>
                  </a:lnTo>
                  <a:lnTo>
                    <a:pt x="39" y="8"/>
                  </a:lnTo>
                  <a:lnTo>
                    <a:pt x="41" y="9"/>
                  </a:lnTo>
                  <a:lnTo>
                    <a:pt x="43" y="11"/>
                  </a:lnTo>
                  <a:lnTo>
                    <a:pt x="46" y="14"/>
                  </a:lnTo>
                  <a:lnTo>
                    <a:pt x="48" y="16"/>
                  </a:lnTo>
                  <a:lnTo>
                    <a:pt x="50" y="20"/>
                  </a:lnTo>
                  <a:lnTo>
                    <a:pt x="53" y="23"/>
                  </a:lnTo>
                  <a:lnTo>
                    <a:pt x="56" y="27"/>
                  </a:lnTo>
                  <a:lnTo>
                    <a:pt x="58" y="30"/>
                  </a:lnTo>
                  <a:lnTo>
                    <a:pt x="63" y="40"/>
                  </a:lnTo>
                  <a:lnTo>
                    <a:pt x="70" y="51"/>
                  </a:lnTo>
                  <a:lnTo>
                    <a:pt x="77" y="62"/>
                  </a:lnTo>
                  <a:lnTo>
                    <a:pt x="84" y="73"/>
                  </a:lnTo>
                  <a:lnTo>
                    <a:pt x="90" y="86"/>
                  </a:lnTo>
                  <a:lnTo>
                    <a:pt x="105" y="111"/>
                  </a:lnTo>
                  <a:lnTo>
                    <a:pt x="122" y="135"/>
                  </a:lnTo>
                  <a:lnTo>
                    <a:pt x="138" y="159"/>
                  </a:lnTo>
                  <a:lnTo>
                    <a:pt x="147" y="172"/>
                  </a:lnTo>
                  <a:lnTo>
                    <a:pt x="156" y="183"/>
                  </a:lnTo>
                  <a:lnTo>
                    <a:pt x="166" y="195"/>
                  </a:lnTo>
                  <a:lnTo>
                    <a:pt x="177" y="205"/>
                  </a:lnTo>
                  <a:lnTo>
                    <a:pt x="190" y="216"/>
                  </a:lnTo>
                  <a:lnTo>
                    <a:pt x="201" y="225"/>
                  </a:lnTo>
                  <a:lnTo>
                    <a:pt x="215" y="235"/>
                  </a:lnTo>
                  <a:lnTo>
                    <a:pt x="229" y="244"/>
                  </a:lnTo>
                  <a:lnTo>
                    <a:pt x="235" y="248"/>
                  </a:lnTo>
                  <a:lnTo>
                    <a:pt x="242" y="252"/>
                  </a:lnTo>
                  <a:lnTo>
                    <a:pt x="248" y="255"/>
                  </a:lnTo>
                  <a:lnTo>
                    <a:pt x="253" y="259"/>
                  </a:lnTo>
                  <a:lnTo>
                    <a:pt x="258" y="262"/>
                  </a:lnTo>
                  <a:lnTo>
                    <a:pt x="263" y="265"/>
                  </a:lnTo>
                  <a:lnTo>
                    <a:pt x="267" y="268"/>
                  </a:lnTo>
                  <a:lnTo>
                    <a:pt x="271" y="271"/>
                  </a:lnTo>
                  <a:lnTo>
                    <a:pt x="275" y="273"/>
                  </a:lnTo>
                  <a:lnTo>
                    <a:pt x="277" y="276"/>
                  </a:lnTo>
                  <a:lnTo>
                    <a:pt x="280" y="277"/>
                  </a:lnTo>
                  <a:lnTo>
                    <a:pt x="281" y="278"/>
                  </a:lnTo>
                  <a:lnTo>
                    <a:pt x="283" y="279"/>
                  </a:lnTo>
                  <a:lnTo>
                    <a:pt x="283" y="281"/>
                  </a:lnTo>
                  <a:lnTo>
                    <a:pt x="285" y="282"/>
                  </a:lnTo>
                  <a:lnTo>
                    <a:pt x="285" y="283"/>
                  </a:lnTo>
                  <a:lnTo>
                    <a:pt x="285" y="283"/>
                  </a:lnTo>
                  <a:lnTo>
                    <a:pt x="282" y="284"/>
                  </a:lnTo>
                  <a:lnTo>
                    <a:pt x="280" y="286"/>
                  </a:lnTo>
                  <a:lnTo>
                    <a:pt x="276" y="286"/>
                  </a:lnTo>
                  <a:lnTo>
                    <a:pt x="270" y="287"/>
                  </a:lnTo>
                  <a:lnTo>
                    <a:pt x="263" y="287"/>
                  </a:lnTo>
                  <a:lnTo>
                    <a:pt x="256" y="287"/>
                  </a:lnTo>
                  <a:lnTo>
                    <a:pt x="247" y="287"/>
                  </a:lnTo>
                  <a:lnTo>
                    <a:pt x="237" y="288"/>
                  </a:lnTo>
                  <a:lnTo>
                    <a:pt x="227" y="288"/>
                  </a:lnTo>
                  <a:lnTo>
                    <a:pt x="218" y="288"/>
                  </a:lnTo>
                  <a:lnTo>
                    <a:pt x="210" y="288"/>
                  </a:lnTo>
                  <a:lnTo>
                    <a:pt x="203" y="287"/>
                  </a:lnTo>
                  <a:lnTo>
                    <a:pt x="195" y="286"/>
                  </a:lnTo>
                  <a:lnTo>
                    <a:pt x="187" y="284"/>
                  </a:lnTo>
                  <a:lnTo>
                    <a:pt x="181" y="283"/>
                  </a:lnTo>
                  <a:lnTo>
                    <a:pt x="181" y="283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8" name="Freeform 483"/>
          <p:cNvSpPr/>
          <p:nvPr/>
        </p:nvSpPr>
        <p:spPr bwMode="auto">
          <a:xfrm>
            <a:off x="2760538" y="3450484"/>
            <a:ext cx="258114" cy="347338"/>
          </a:xfrm>
          <a:custGeom>
            <a:avLst/>
            <a:gdLst>
              <a:gd name="T0" fmla="*/ 19 w 81"/>
              <a:gd name="T1" fmla="*/ 5 h 109"/>
              <a:gd name="T2" fmla="*/ 28 w 81"/>
              <a:gd name="T3" fmla="*/ 8 h 109"/>
              <a:gd name="T4" fmla="*/ 39 w 81"/>
              <a:gd name="T5" fmla="*/ 15 h 109"/>
              <a:gd name="T6" fmla="*/ 53 w 81"/>
              <a:gd name="T7" fmla="*/ 24 h 109"/>
              <a:gd name="T8" fmla="*/ 61 w 81"/>
              <a:gd name="T9" fmla="*/ 33 h 109"/>
              <a:gd name="T10" fmla="*/ 68 w 81"/>
              <a:gd name="T11" fmla="*/ 43 h 109"/>
              <a:gd name="T12" fmla="*/ 73 w 81"/>
              <a:gd name="T13" fmla="*/ 54 h 109"/>
              <a:gd name="T14" fmla="*/ 79 w 81"/>
              <a:gd name="T15" fmla="*/ 66 h 109"/>
              <a:gd name="T16" fmla="*/ 80 w 81"/>
              <a:gd name="T17" fmla="*/ 77 h 109"/>
              <a:gd name="T18" fmla="*/ 80 w 81"/>
              <a:gd name="T19" fmla="*/ 86 h 109"/>
              <a:gd name="T20" fmla="*/ 79 w 81"/>
              <a:gd name="T21" fmla="*/ 94 h 109"/>
              <a:gd name="T22" fmla="*/ 73 w 81"/>
              <a:gd name="T23" fmla="*/ 102 h 109"/>
              <a:gd name="T24" fmla="*/ 71 w 81"/>
              <a:gd name="T25" fmla="*/ 106 h 109"/>
              <a:gd name="T26" fmla="*/ 68 w 81"/>
              <a:gd name="T27" fmla="*/ 109 h 109"/>
              <a:gd name="T28" fmla="*/ 67 w 81"/>
              <a:gd name="T29" fmla="*/ 109 h 109"/>
              <a:gd name="T30" fmla="*/ 65 w 81"/>
              <a:gd name="T31" fmla="*/ 109 h 109"/>
              <a:gd name="T32" fmla="*/ 63 w 81"/>
              <a:gd name="T33" fmla="*/ 106 h 109"/>
              <a:gd name="T34" fmla="*/ 60 w 81"/>
              <a:gd name="T35" fmla="*/ 102 h 109"/>
              <a:gd name="T36" fmla="*/ 56 w 81"/>
              <a:gd name="T37" fmla="*/ 96 h 109"/>
              <a:gd name="T38" fmla="*/ 51 w 81"/>
              <a:gd name="T39" fmla="*/ 88 h 109"/>
              <a:gd name="T40" fmla="*/ 44 w 81"/>
              <a:gd name="T41" fmla="*/ 80 h 109"/>
              <a:gd name="T42" fmla="*/ 38 w 81"/>
              <a:gd name="T43" fmla="*/ 70 h 109"/>
              <a:gd name="T44" fmla="*/ 32 w 81"/>
              <a:gd name="T45" fmla="*/ 58 h 109"/>
              <a:gd name="T46" fmla="*/ 23 w 81"/>
              <a:gd name="T47" fmla="*/ 46 h 109"/>
              <a:gd name="T48" fmla="*/ 17 w 81"/>
              <a:gd name="T49" fmla="*/ 34 h 109"/>
              <a:gd name="T50" fmla="*/ 12 w 81"/>
              <a:gd name="T51" fmla="*/ 25 h 109"/>
              <a:gd name="T52" fmla="*/ 6 w 81"/>
              <a:gd name="T53" fmla="*/ 18 h 109"/>
              <a:gd name="T54" fmla="*/ 3 w 81"/>
              <a:gd name="T55" fmla="*/ 11 h 109"/>
              <a:gd name="T56" fmla="*/ 1 w 81"/>
              <a:gd name="T57" fmla="*/ 6 h 109"/>
              <a:gd name="T58" fmla="*/ 0 w 81"/>
              <a:gd name="T59" fmla="*/ 3 h 109"/>
              <a:gd name="T60" fmla="*/ 0 w 81"/>
              <a:gd name="T61" fmla="*/ 1 h 109"/>
              <a:gd name="T62" fmla="*/ 1 w 81"/>
              <a:gd name="T63" fmla="*/ 0 h 109"/>
              <a:gd name="T64" fmla="*/ 4 w 81"/>
              <a:gd name="T65" fmla="*/ 0 h 109"/>
              <a:gd name="T66" fmla="*/ 9 w 81"/>
              <a:gd name="T67" fmla="*/ 1 h 109"/>
              <a:gd name="T68" fmla="*/ 15 w 81"/>
              <a:gd name="T69" fmla="*/ 4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1" h="109">
                <a:moveTo>
                  <a:pt x="15" y="4"/>
                </a:moveTo>
                <a:lnTo>
                  <a:pt x="19" y="5"/>
                </a:lnTo>
                <a:lnTo>
                  <a:pt x="23" y="6"/>
                </a:lnTo>
                <a:lnTo>
                  <a:pt x="28" y="8"/>
                </a:lnTo>
                <a:lnTo>
                  <a:pt x="32" y="10"/>
                </a:lnTo>
                <a:lnTo>
                  <a:pt x="39" y="15"/>
                </a:lnTo>
                <a:lnTo>
                  <a:pt x="49" y="20"/>
                </a:lnTo>
                <a:lnTo>
                  <a:pt x="53" y="24"/>
                </a:lnTo>
                <a:lnTo>
                  <a:pt x="57" y="29"/>
                </a:lnTo>
                <a:lnTo>
                  <a:pt x="61" y="33"/>
                </a:lnTo>
                <a:lnTo>
                  <a:pt x="65" y="38"/>
                </a:lnTo>
                <a:lnTo>
                  <a:pt x="68" y="43"/>
                </a:lnTo>
                <a:lnTo>
                  <a:pt x="71" y="48"/>
                </a:lnTo>
                <a:lnTo>
                  <a:pt x="73" y="54"/>
                </a:lnTo>
                <a:lnTo>
                  <a:pt x="77" y="61"/>
                </a:lnTo>
                <a:lnTo>
                  <a:pt x="79" y="66"/>
                </a:lnTo>
                <a:lnTo>
                  <a:pt x="80" y="72"/>
                </a:lnTo>
                <a:lnTo>
                  <a:pt x="80" y="77"/>
                </a:lnTo>
                <a:lnTo>
                  <a:pt x="81" y="82"/>
                </a:lnTo>
                <a:lnTo>
                  <a:pt x="80" y="86"/>
                </a:lnTo>
                <a:lnTo>
                  <a:pt x="80" y="91"/>
                </a:lnTo>
                <a:lnTo>
                  <a:pt x="79" y="94"/>
                </a:lnTo>
                <a:lnTo>
                  <a:pt x="77" y="97"/>
                </a:lnTo>
                <a:lnTo>
                  <a:pt x="73" y="102"/>
                </a:lnTo>
                <a:lnTo>
                  <a:pt x="72" y="104"/>
                </a:lnTo>
                <a:lnTo>
                  <a:pt x="71" y="106"/>
                </a:lnTo>
                <a:lnTo>
                  <a:pt x="70" y="107"/>
                </a:lnTo>
                <a:lnTo>
                  <a:pt x="68" y="109"/>
                </a:lnTo>
                <a:lnTo>
                  <a:pt x="67" y="109"/>
                </a:lnTo>
                <a:lnTo>
                  <a:pt x="67" y="109"/>
                </a:lnTo>
                <a:lnTo>
                  <a:pt x="66" y="109"/>
                </a:lnTo>
                <a:lnTo>
                  <a:pt x="65" y="109"/>
                </a:lnTo>
                <a:lnTo>
                  <a:pt x="65" y="107"/>
                </a:lnTo>
                <a:lnTo>
                  <a:pt x="63" y="106"/>
                </a:lnTo>
                <a:lnTo>
                  <a:pt x="61" y="104"/>
                </a:lnTo>
                <a:lnTo>
                  <a:pt x="60" y="102"/>
                </a:lnTo>
                <a:lnTo>
                  <a:pt x="57" y="100"/>
                </a:lnTo>
                <a:lnTo>
                  <a:pt x="56" y="96"/>
                </a:lnTo>
                <a:lnTo>
                  <a:pt x="53" y="94"/>
                </a:lnTo>
                <a:lnTo>
                  <a:pt x="51" y="88"/>
                </a:lnTo>
                <a:lnTo>
                  <a:pt x="48" y="85"/>
                </a:lnTo>
                <a:lnTo>
                  <a:pt x="44" y="80"/>
                </a:lnTo>
                <a:lnTo>
                  <a:pt x="42" y="75"/>
                </a:lnTo>
                <a:lnTo>
                  <a:pt x="38" y="70"/>
                </a:lnTo>
                <a:lnTo>
                  <a:pt x="34" y="63"/>
                </a:lnTo>
                <a:lnTo>
                  <a:pt x="32" y="58"/>
                </a:lnTo>
                <a:lnTo>
                  <a:pt x="27" y="52"/>
                </a:lnTo>
                <a:lnTo>
                  <a:pt x="23" y="46"/>
                </a:lnTo>
                <a:lnTo>
                  <a:pt x="19" y="39"/>
                </a:lnTo>
                <a:lnTo>
                  <a:pt x="17" y="34"/>
                </a:lnTo>
                <a:lnTo>
                  <a:pt x="14" y="29"/>
                </a:lnTo>
                <a:lnTo>
                  <a:pt x="12" y="25"/>
                </a:lnTo>
                <a:lnTo>
                  <a:pt x="9" y="22"/>
                </a:lnTo>
                <a:lnTo>
                  <a:pt x="6" y="18"/>
                </a:lnTo>
                <a:lnTo>
                  <a:pt x="5" y="14"/>
                </a:lnTo>
                <a:lnTo>
                  <a:pt x="3" y="11"/>
                </a:lnTo>
                <a:lnTo>
                  <a:pt x="3" y="9"/>
                </a:lnTo>
                <a:lnTo>
                  <a:pt x="1" y="6"/>
                </a:lnTo>
                <a:lnTo>
                  <a:pt x="0" y="4"/>
                </a:lnTo>
                <a:lnTo>
                  <a:pt x="0" y="3"/>
                </a:lnTo>
                <a:lnTo>
                  <a:pt x="0" y="1"/>
                </a:lnTo>
                <a:lnTo>
                  <a:pt x="0" y="1"/>
                </a:lnTo>
                <a:lnTo>
                  <a:pt x="1" y="0"/>
                </a:lnTo>
                <a:lnTo>
                  <a:pt x="1" y="0"/>
                </a:lnTo>
                <a:lnTo>
                  <a:pt x="3" y="0"/>
                </a:lnTo>
                <a:lnTo>
                  <a:pt x="4" y="0"/>
                </a:lnTo>
                <a:lnTo>
                  <a:pt x="6" y="0"/>
                </a:lnTo>
                <a:lnTo>
                  <a:pt x="9" y="1"/>
                </a:lnTo>
                <a:lnTo>
                  <a:pt x="13" y="1"/>
                </a:lnTo>
                <a:lnTo>
                  <a:pt x="15" y="4"/>
                </a:lnTo>
                <a:lnTo>
                  <a:pt x="15" y="4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484"/>
          <p:cNvSpPr/>
          <p:nvPr/>
        </p:nvSpPr>
        <p:spPr bwMode="auto">
          <a:xfrm>
            <a:off x="1673914" y="2469019"/>
            <a:ext cx="637315" cy="462054"/>
          </a:xfrm>
          <a:custGeom>
            <a:avLst/>
            <a:gdLst>
              <a:gd name="T0" fmla="*/ 130 w 200"/>
              <a:gd name="T1" fmla="*/ 3 h 145"/>
              <a:gd name="T2" fmla="*/ 138 w 200"/>
              <a:gd name="T3" fmla="*/ 0 h 145"/>
              <a:gd name="T4" fmla="*/ 144 w 200"/>
              <a:gd name="T5" fmla="*/ 0 h 145"/>
              <a:gd name="T6" fmla="*/ 149 w 200"/>
              <a:gd name="T7" fmla="*/ 1 h 145"/>
              <a:gd name="T8" fmla="*/ 157 w 200"/>
              <a:gd name="T9" fmla="*/ 3 h 145"/>
              <a:gd name="T10" fmla="*/ 167 w 200"/>
              <a:gd name="T11" fmla="*/ 7 h 145"/>
              <a:gd name="T12" fmla="*/ 177 w 200"/>
              <a:gd name="T13" fmla="*/ 12 h 145"/>
              <a:gd name="T14" fmla="*/ 187 w 200"/>
              <a:gd name="T15" fmla="*/ 17 h 145"/>
              <a:gd name="T16" fmla="*/ 193 w 200"/>
              <a:gd name="T17" fmla="*/ 21 h 145"/>
              <a:gd name="T18" fmla="*/ 198 w 200"/>
              <a:gd name="T19" fmla="*/ 24 h 145"/>
              <a:gd name="T20" fmla="*/ 200 w 200"/>
              <a:gd name="T21" fmla="*/ 26 h 145"/>
              <a:gd name="T22" fmla="*/ 200 w 200"/>
              <a:gd name="T23" fmla="*/ 31 h 145"/>
              <a:gd name="T24" fmla="*/ 196 w 200"/>
              <a:gd name="T25" fmla="*/ 36 h 145"/>
              <a:gd name="T26" fmla="*/ 191 w 200"/>
              <a:gd name="T27" fmla="*/ 41 h 145"/>
              <a:gd name="T28" fmla="*/ 184 w 200"/>
              <a:gd name="T29" fmla="*/ 45 h 145"/>
              <a:gd name="T30" fmla="*/ 179 w 200"/>
              <a:gd name="T31" fmla="*/ 51 h 145"/>
              <a:gd name="T32" fmla="*/ 172 w 200"/>
              <a:gd name="T33" fmla="*/ 59 h 145"/>
              <a:gd name="T34" fmla="*/ 163 w 200"/>
              <a:gd name="T35" fmla="*/ 69 h 145"/>
              <a:gd name="T36" fmla="*/ 153 w 200"/>
              <a:gd name="T37" fmla="*/ 82 h 145"/>
              <a:gd name="T38" fmla="*/ 140 w 200"/>
              <a:gd name="T39" fmla="*/ 97 h 145"/>
              <a:gd name="T40" fmla="*/ 125 w 200"/>
              <a:gd name="T41" fmla="*/ 113 h 145"/>
              <a:gd name="T42" fmla="*/ 110 w 200"/>
              <a:gd name="T43" fmla="*/ 134 h 145"/>
              <a:gd name="T44" fmla="*/ 93 w 200"/>
              <a:gd name="T45" fmla="*/ 137 h 145"/>
              <a:gd name="T46" fmla="*/ 105 w 200"/>
              <a:gd name="T47" fmla="*/ 113 h 145"/>
              <a:gd name="T48" fmla="*/ 115 w 200"/>
              <a:gd name="T49" fmla="*/ 93 h 145"/>
              <a:gd name="T50" fmla="*/ 123 w 200"/>
              <a:gd name="T51" fmla="*/ 75 h 145"/>
              <a:gd name="T52" fmla="*/ 129 w 200"/>
              <a:gd name="T53" fmla="*/ 62 h 145"/>
              <a:gd name="T54" fmla="*/ 134 w 200"/>
              <a:gd name="T55" fmla="*/ 50 h 145"/>
              <a:gd name="T56" fmla="*/ 138 w 200"/>
              <a:gd name="T57" fmla="*/ 41 h 145"/>
              <a:gd name="T58" fmla="*/ 139 w 200"/>
              <a:gd name="T59" fmla="*/ 36 h 145"/>
              <a:gd name="T60" fmla="*/ 139 w 200"/>
              <a:gd name="T61" fmla="*/ 34 h 145"/>
              <a:gd name="T62" fmla="*/ 133 w 200"/>
              <a:gd name="T63" fmla="*/ 32 h 145"/>
              <a:gd name="T64" fmla="*/ 124 w 200"/>
              <a:gd name="T65" fmla="*/ 31 h 145"/>
              <a:gd name="T66" fmla="*/ 116 w 200"/>
              <a:gd name="T67" fmla="*/ 32 h 145"/>
              <a:gd name="T68" fmla="*/ 107 w 200"/>
              <a:gd name="T69" fmla="*/ 36 h 145"/>
              <a:gd name="T70" fmla="*/ 96 w 200"/>
              <a:gd name="T71" fmla="*/ 43 h 145"/>
              <a:gd name="T72" fmla="*/ 81 w 200"/>
              <a:gd name="T73" fmla="*/ 51 h 145"/>
              <a:gd name="T74" fmla="*/ 66 w 200"/>
              <a:gd name="T75" fmla="*/ 59 h 145"/>
              <a:gd name="T76" fmla="*/ 53 w 200"/>
              <a:gd name="T77" fmla="*/ 65 h 145"/>
              <a:gd name="T78" fmla="*/ 44 w 200"/>
              <a:gd name="T79" fmla="*/ 69 h 145"/>
              <a:gd name="T80" fmla="*/ 38 w 200"/>
              <a:gd name="T81" fmla="*/ 70 h 145"/>
              <a:gd name="T82" fmla="*/ 29 w 200"/>
              <a:gd name="T83" fmla="*/ 69 h 145"/>
              <a:gd name="T84" fmla="*/ 23 w 200"/>
              <a:gd name="T85" fmla="*/ 68 h 145"/>
              <a:gd name="T86" fmla="*/ 18 w 200"/>
              <a:gd name="T87" fmla="*/ 64 h 145"/>
              <a:gd name="T88" fmla="*/ 11 w 200"/>
              <a:gd name="T89" fmla="*/ 59 h 145"/>
              <a:gd name="T90" fmla="*/ 5 w 200"/>
              <a:gd name="T91" fmla="*/ 54 h 145"/>
              <a:gd name="T92" fmla="*/ 1 w 200"/>
              <a:gd name="T93" fmla="*/ 49 h 145"/>
              <a:gd name="T94" fmla="*/ 0 w 200"/>
              <a:gd name="T95" fmla="*/ 45 h 145"/>
              <a:gd name="T96" fmla="*/ 0 w 200"/>
              <a:gd name="T97" fmla="*/ 43 h 145"/>
              <a:gd name="T98" fmla="*/ 0 w 200"/>
              <a:gd name="T99" fmla="*/ 39 h 145"/>
              <a:gd name="T100" fmla="*/ 4 w 200"/>
              <a:gd name="T101" fmla="*/ 36 h 145"/>
              <a:gd name="T102" fmla="*/ 11 w 200"/>
              <a:gd name="T103" fmla="*/ 38 h 145"/>
              <a:gd name="T104" fmla="*/ 20 w 200"/>
              <a:gd name="T105" fmla="*/ 40 h 145"/>
              <a:gd name="T106" fmla="*/ 30 w 200"/>
              <a:gd name="T107" fmla="*/ 39 h 145"/>
              <a:gd name="T108" fmla="*/ 44 w 200"/>
              <a:gd name="T109" fmla="*/ 36 h 145"/>
              <a:gd name="T110" fmla="*/ 62 w 200"/>
              <a:gd name="T111" fmla="*/ 30 h 145"/>
              <a:gd name="T112" fmla="*/ 83 w 200"/>
              <a:gd name="T113" fmla="*/ 24 h 145"/>
              <a:gd name="T114" fmla="*/ 102 w 200"/>
              <a:gd name="T115" fmla="*/ 17 h 145"/>
              <a:gd name="T116" fmla="*/ 115 w 200"/>
              <a:gd name="T117" fmla="*/ 12 h 145"/>
              <a:gd name="T118" fmla="*/ 124 w 200"/>
              <a:gd name="T119" fmla="*/ 8 h 145"/>
              <a:gd name="T120" fmla="*/ 126 w 200"/>
              <a:gd name="T121" fmla="*/ 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0" h="145">
                <a:moveTo>
                  <a:pt x="126" y="7"/>
                </a:moveTo>
                <a:lnTo>
                  <a:pt x="130" y="3"/>
                </a:lnTo>
                <a:lnTo>
                  <a:pt x="134" y="2"/>
                </a:lnTo>
                <a:lnTo>
                  <a:pt x="138" y="0"/>
                </a:lnTo>
                <a:lnTo>
                  <a:pt x="141" y="0"/>
                </a:lnTo>
                <a:lnTo>
                  <a:pt x="144" y="0"/>
                </a:lnTo>
                <a:lnTo>
                  <a:pt x="147" y="0"/>
                </a:lnTo>
                <a:lnTo>
                  <a:pt x="149" y="1"/>
                </a:lnTo>
                <a:lnTo>
                  <a:pt x="153" y="2"/>
                </a:lnTo>
                <a:lnTo>
                  <a:pt x="157" y="3"/>
                </a:lnTo>
                <a:lnTo>
                  <a:pt x="162" y="5"/>
                </a:lnTo>
                <a:lnTo>
                  <a:pt x="167" y="7"/>
                </a:lnTo>
                <a:lnTo>
                  <a:pt x="172" y="10"/>
                </a:lnTo>
                <a:lnTo>
                  <a:pt x="177" y="12"/>
                </a:lnTo>
                <a:lnTo>
                  <a:pt x="182" y="15"/>
                </a:lnTo>
                <a:lnTo>
                  <a:pt x="187" y="17"/>
                </a:lnTo>
                <a:lnTo>
                  <a:pt x="191" y="19"/>
                </a:lnTo>
                <a:lnTo>
                  <a:pt x="193" y="21"/>
                </a:lnTo>
                <a:lnTo>
                  <a:pt x="196" y="22"/>
                </a:lnTo>
                <a:lnTo>
                  <a:pt x="198" y="24"/>
                </a:lnTo>
                <a:lnTo>
                  <a:pt x="200" y="25"/>
                </a:lnTo>
                <a:lnTo>
                  <a:pt x="200" y="26"/>
                </a:lnTo>
                <a:lnTo>
                  <a:pt x="200" y="29"/>
                </a:lnTo>
                <a:lnTo>
                  <a:pt x="200" y="31"/>
                </a:lnTo>
                <a:lnTo>
                  <a:pt x="198" y="34"/>
                </a:lnTo>
                <a:lnTo>
                  <a:pt x="196" y="36"/>
                </a:lnTo>
                <a:lnTo>
                  <a:pt x="193" y="39"/>
                </a:lnTo>
                <a:lnTo>
                  <a:pt x="191" y="41"/>
                </a:lnTo>
                <a:lnTo>
                  <a:pt x="187" y="44"/>
                </a:lnTo>
                <a:lnTo>
                  <a:pt x="184" y="45"/>
                </a:lnTo>
                <a:lnTo>
                  <a:pt x="182" y="48"/>
                </a:lnTo>
                <a:lnTo>
                  <a:pt x="179" y="51"/>
                </a:lnTo>
                <a:lnTo>
                  <a:pt x="176" y="54"/>
                </a:lnTo>
                <a:lnTo>
                  <a:pt x="172" y="59"/>
                </a:lnTo>
                <a:lnTo>
                  <a:pt x="168" y="63"/>
                </a:lnTo>
                <a:lnTo>
                  <a:pt x="163" y="69"/>
                </a:lnTo>
                <a:lnTo>
                  <a:pt x="158" y="74"/>
                </a:lnTo>
                <a:lnTo>
                  <a:pt x="153" y="82"/>
                </a:lnTo>
                <a:lnTo>
                  <a:pt x="147" y="88"/>
                </a:lnTo>
                <a:lnTo>
                  <a:pt x="140" y="97"/>
                </a:lnTo>
                <a:lnTo>
                  <a:pt x="133" y="105"/>
                </a:lnTo>
                <a:lnTo>
                  <a:pt x="125" y="113"/>
                </a:lnTo>
                <a:lnTo>
                  <a:pt x="117" y="123"/>
                </a:lnTo>
                <a:lnTo>
                  <a:pt x="110" y="134"/>
                </a:lnTo>
                <a:lnTo>
                  <a:pt x="101" y="145"/>
                </a:lnTo>
                <a:lnTo>
                  <a:pt x="93" y="137"/>
                </a:lnTo>
                <a:lnTo>
                  <a:pt x="99" y="125"/>
                </a:lnTo>
                <a:lnTo>
                  <a:pt x="105" y="113"/>
                </a:lnTo>
                <a:lnTo>
                  <a:pt x="110" y="103"/>
                </a:lnTo>
                <a:lnTo>
                  <a:pt x="115" y="93"/>
                </a:lnTo>
                <a:lnTo>
                  <a:pt x="119" y="84"/>
                </a:lnTo>
                <a:lnTo>
                  <a:pt x="123" y="75"/>
                </a:lnTo>
                <a:lnTo>
                  <a:pt x="126" y="68"/>
                </a:lnTo>
                <a:lnTo>
                  <a:pt x="129" y="62"/>
                </a:lnTo>
                <a:lnTo>
                  <a:pt x="131" y="55"/>
                </a:lnTo>
                <a:lnTo>
                  <a:pt x="134" y="50"/>
                </a:lnTo>
                <a:lnTo>
                  <a:pt x="136" y="45"/>
                </a:lnTo>
                <a:lnTo>
                  <a:pt x="138" y="41"/>
                </a:lnTo>
                <a:lnTo>
                  <a:pt x="139" y="39"/>
                </a:lnTo>
                <a:lnTo>
                  <a:pt x="139" y="36"/>
                </a:lnTo>
                <a:lnTo>
                  <a:pt x="139" y="35"/>
                </a:lnTo>
                <a:lnTo>
                  <a:pt x="139" y="34"/>
                </a:lnTo>
                <a:lnTo>
                  <a:pt x="136" y="32"/>
                </a:lnTo>
                <a:lnTo>
                  <a:pt x="133" y="32"/>
                </a:lnTo>
                <a:lnTo>
                  <a:pt x="129" y="31"/>
                </a:lnTo>
                <a:lnTo>
                  <a:pt x="124" y="31"/>
                </a:lnTo>
                <a:lnTo>
                  <a:pt x="120" y="32"/>
                </a:lnTo>
                <a:lnTo>
                  <a:pt x="116" y="32"/>
                </a:lnTo>
                <a:lnTo>
                  <a:pt x="112" y="35"/>
                </a:lnTo>
                <a:lnTo>
                  <a:pt x="107" y="36"/>
                </a:lnTo>
                <a:lnTo>
                  <a:pt x="102" y="40"/>
                </a:lnTo>
                <a:lnTo>
                  <a:pt x="96" y="43"/>
                </a:lnTo>
                <a:lnTo>
                  <a:pt x="88" y="46"/>
                </a:lnTo>
                <a:lnTo>
                  <a:pt x="81" y="51"/>
                </a:lnTo>
                <a:lnTo>
                  <a:pt x="72" y="55"/>
                </a:lnTo>
                <a:lnTo>
                  <a:pt x="66" y="59"/>
                </a:lnTo>
                <a:lnTo>
                  <a:pt x="59" y="63"/>
                </a:lnTo>
                <a:lnTo>
                  <a:pt x="53" y="65"/>
                </a:lnTo>
                <a:lnTo>
                  <a:pt x="48" y="68"/>
                </a:lnTo>
                <a:lnTo>
                  <a:pt x="44" y="69"/>
                </a:lnTo>
                <a:lnTo>
                  <a:pt x="40" y="70"/>
                </a:lnTo>
                <a:lnTo>
                  <a:pt x="38" y="70"/>
                </a:lnTo>
                <a:lnTo>
                  <a:pt x="32" y="70"/>
                </a:lnTo>
                <a:lnTo>
                  <a:pt x="29" y="69"/>
                </a:lnTo>
                <a:lnTo>
                  <a:pt x="26" y="69"/>
                </a:lnTo>
                <a:lnTo>
                  <a:pt x="23" y="68"/>
                </a:lnTo>
                <a:lnTo>
                  <a:pt x="20" y="65"/>
                </a:lnTo>
                <a:lnTo>
                  <a:pt x="18" y="64"/>
                </a:lnTo>
                <a:lnTo>
                  <a:pt x="15" y="62"/>
                </a:lnTo>
                <a:lnTo>
                  <a:pt x="11" y="59"/>
                </a:lnTo>
                <a:lnTo>
                  <a:pt x="8" y="57"/>
                </a:lnTo>
                <a:lnTo>
                  <a:pt x="5" y="54"/>
                </a:lnTo>
                <a:lnTo>
                  <a:pt x="4" y="51"/>
                </a:lnTo>
                <a:lnTo>
                  <a:pt x="1" y="49"/>
                </a:lnTo>
                <a:lnTo>
                  <a:pt x="0" y="48"/>
                </a:lnTo>
                <a:lnTo>
                  <a:pt x="0" y="45"/>
                </a:lnTo>
                <a:lnTo>
                  <a:pt x="0" y="44"/>
                </a:lnTo>
                <a:lnTo>
                  <a:pt x="0" y="43"/>
                </a:lnTo>
                <a:lnTo>
                  <a:pt x="0" y="40"/>
                </a:lnTo>
                <a:lnTo>
                  <a:pt x="0" y="39"/>
                </a:lnTo>
                <a:lnTo>
                  <a:pt x="2" y="36"/>
                </a:lnTo>
                <a:lnTo>
                  <a:pt x="4" y="36"/>
                </a:lnTo>
                <a:lnTo>
                  <a:pt x="8" y="36"/>
                </a:lnTo>
                <a:lnTo>
                  <a:pt x="11" y="38"/>
                </a:lnTo>
                <a:lnTo>
                  <a:pt x="18" y="39"/>
                </a:lnTo>
                <a:lnTo>
                  <a:pt x="20" y="40"/>
                </a:lnTo>
                <a:lnTo>
                  <a:pt x="25" y="40"/>
                </a:lnTo>
                <a:lnTo>
                  <a:pt x="30" y="39"/>
                </a:lnTo>
                <a:lnTo>
                  <a:pt x="37" y="38"/>
                </a:lnTo>
                <a:lnTo>
                  <a:pt x="44" y="36"/>
                </a:lnTo>
                <a:lnTo>
                  <a:pt x="52" y="34"/>
                </a:lnTo>
                <a:lnTo>
                  <a:pt x="62" y="30"/>
                </a:lnTo>
                <a:lnTo>
                  <a:pt x="73" y="26"/>
                </a:lnTo>
                <a:lnTo>
                  <a:pt x="83" y="24"/>
                </a:lnTo>
                <a:lnTo>
                  <a:pt x="93" y="20"/>
                </a:lnTo>
                <a:lnTo>
                  <a:pt x="102" y="17"/>
                </a:lnTo>
                <a:lnTo>
                  <a:pt x="109" y="14"/>
                </a:lnTo>
                <a:lnTo>
                  <a:pt x="115" y="12"/>
                </a:lnTo>
                <a:lnTo>
                  <a:pt x="120" y="10"/>
                </a:lnTo>
                <a:lnTo>
                  <a:pt x="124" y="8"/>
                </a:lnTo>
                <a:lnTo>
                  <a:pt x="126" y="7"/>
                </a:lnTo>
                <a:lnTo>
                  <a:pt x="126" y="7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485"/>
          <p:cNvSpPr/>
          <p:nvPr/>
        </p:nvSpPr>
        <p:spPr bwMode="auto">
          <a:xfrm>
            <a:off x="1737646" y="2870527"/>
            <a:ext cx="363270" cy="1054758"/>
          </a:xfrm>
          <a:custGeom>
            <a:avLst/>
            <a:gdLst>
              <a:gd name="T0" fmla="*/ 15 w 114"/>
              <a:gd name="T1" fmla="*/ 282 h 331"/>
              <a:gd name="T2" fmla="*/ 8 w 114"/>
              <a:gd name="T3" fmla="*/ 274 h 331"/>
              <a:gd name="T4" fmla="*/ 3 w 114"/>
              <a:gd name="T5" fmla="*/ 269 h 331"/>
              <a:gd name="T6" fmla="*/ 0 w 114"/>
              <a:gd name="T7" fmla="*/ 265 h 331"/>
              <a:gd name="T8" fmla="*/ 0 w 114"/>
              <a:gd name="T9" fmla="*/ 263 h 331"/>
              <a:gd name="T10" fmla="*/ 4 w 114"/>
              <a:gd name="T11" fmla="*/ 263 h 331"/>
              <a:gd name="T12" fmla="*/ 10 w 114"/>
              <a:gd name="T13" fmla="*/ 263 h 331"/>
              <a:gd name="T14" fmla="*/ 22 w 114"/>
              <a:gd name="T15" fmla="*/ 265 h 331"/>
              <a:gd name="T16" fmla="*/ 34 w 114"/>
              <a:gd name="T17" fmla="*/ 268 h 331"/>
              <a:gd name="T18" fmla="*/ 44 w 114"/>
              <a:gd name="T19" fmla="*/ 270 h 331"/>
              <a:gd name="T20" fmla="*/ 52 w 114"/>
              <a:gd name="T21" fmla="*/ 270 h 331"/>
              <a:gd name="T22" fmla="*/ 58 w 114"/>
              <a:gd name="T23" fmla="*/ 270 h 331"/>
              <a:gd name="T24" fmla="*/ 62 w 114"/>
              <a:gd name="T25" fmla="*/ 268 h 331"/>
              <a:gd name="T26" fmla="*/ 66 w 114"/>
              <a:gd name="T27" fmla="*/ 262 h 331"/>
              <a:gd name="T28" fmla="*/ 71 w 114"/>
              <a:gd name="T29" fmla="*/ 250 h 331"/>
              <a:gd name="T30" fmla="*/ 76 w 114"/>
              <a:gd name="T31" fmla="*/ 236 h 331"/>
              <a:gd name="T32" fmla="*/ 80 w 114"/>
              <a:gd name="T33" fmla="*/ 219 h 331"/>
              <a:gd name="T34" fmla="*/ 82 w 114"/>
              <a:gd name="T35" fmla="*/ 198 h 331"/>
              <a:gd name="T36" fmla="*/ 84 w 114"/>
              <a:gd name="T37" fmla="*/ 174 h 331"/>
              <a:gd name="T38" fmla="*/ 84 w 114"/>
              <a:gd name="T39" fmla="*/ 148 h 331"/>
              <a:gd name="T40" fmla="*/ 82 w 114"/>
              <a:gd name="T41" fmla="*/ 120 h 331"/>
              <a:gd name="T42" fmla="*/ 79 w 114"/>
              <a:gd name="T43" fmla="*/ 94 h 331"/>
              <a:gd name="T44" fmla="*/ 75 w 114"/>
              <a:gd name="T45" fmla="*/ 70 h 331"/>
              <a:gd name="T46" fmla="*/ 67 w 114"/>
              <a:gd name="T47" fmla="*/ 49 h 331"/>
              <a:gd name="T48" fmla="*/ 58 w 114"/>
              <a:gd name="T49" fmla="*/ 33 h 331"/>
              <a:gd name="T50" fmla="*/ 52 w 114"/>
              <a:gd name="T51" fmla="*/ 19 h 331"/>
              <a:gd name="T52" fmla="*/ 48 w 114"/>
              <a:gd name="T53" fmla="*/ 9 h 331"/>
              <a:gd name="T54" fmla="*/ 47 w 114"/>
              <a:gd name="T55" fmla="*/ 3 h 331"/>
              <a:gd name="T56" fmla="*/ 48 w 114"/>
              <a:gd name="T57" fmla="*/ 0 h 331"/>
              <a:gd name="T58" fmla="*/ 49 w 114"/>
              <a:gd name="T59" fmla="*/ 0 h 331"/>
              <a:gd name="T60" fmla="*/ 53 w 114"/>
              <a:gd name="T61" fmla="*/ 0 h 331"/>
              <a:gd name="T62" fmla="*/ 58 w 114"/>
              <a:gd name="T63" fmla="*/ 1 h 331"/>
              <a:gd name="T64" fmla="*/ 70 w 114"/>
              <a:gd name="T65" fmla="*/ 6 h 331"/>
              <a:gd name="T66" fmla="*/ 84 w 114"/>
              <a:gd name="T67" fmla="*/ 16 h 331"/>
              <a:gd name="T68" fmla="*/ 89 w 114"/>
              <a:gd name="T69" fmla="*/ 24 h 331"/>
              <a:gd name="T70" fmla="*/ 95 w 114"/>
              <a:gd name="T71" fmla="*/ 34 h 331"/>
              <a:gd name="T72" fmla="*/ 100 w 114"/>
              <a:gd name="T73" fmla="*/ 49 h 331"/>
              <a:gd name="T74" fmla="*/ 106 w 114"/>
              <a:gd name="T75" fmla="*/ 68 h 331"/>
              <a:gd name="T76" fmla="*/ 109 w 114"/>
              <a:gd name="T77" fmla="*/ 91 h 331"/>
              <a:gd name="T78" fmla="*/ 111 w 114"/>
              <a:gd name="T79" fmla="*/ 115 h 331"/>
              <a:gd name="T80" fmla="*/ 114 w 114"/>
              <a:gd name="T81" fmla="*/ 143 h 331"/>
              <a:gd name="T82" fmla="*/ 114 w 114"/>
              <a:gd name="T83" fmla="*/ 171 h 331"/>
              <a:gd name="T84" fmla="*/ 113 w 114"/>
              <a:gd name="T85" fmla="*/ 198 h 331"/>
              <a:gd name="T86" fmla="*/ 111 w 114"/>
              <a:gd name="T87" fmla="*/ 224 h 331"/>
              <a:gd name="T88" fmla="*/ 109 w 114"/>
              <a:gd name="T89" fmla="*/ 246 h 331"/>
              <a:gd name="T90" fmla="*/ 104 w 114"/>
              <a:gd name="T91" fmla="*/ 267 h 331"/>
              <a:gd name="T92" fmla="*/ 97 w 114"/>
              <a:gd name="T93" fmla="*/ 284 h 331"/>
              <a:gd name="T94" fmla="*/ 91 w 114"/>
              <a:gd name="T95" fmla="*/ 300 h 331"/>
              <a:gd name="T96" fmla="*/ 85 w 114"/>
              <a:gd name="T97" fmla="*/ 311 h 331"/>
              <a:gd name="T98" fmla="*/ 79 w 114"/>
              <a:gd name="T99" fmla="*/ 319 h 331"/>
              <a:gd name="T100" fmla="*/ 68 w 114"/>
              <a:gd name="T101" fmla="*/ 325 h 331"/>
              <a:gd name="T102" fmla="*/ 63 w 114"/>
              <a:gd name="T103" fmla="*/ 329 h 331"/>
              <a:gd name="T104" fmla="*/ 60 w 114"/>
              <a:gd name="T105" fmla="*/ 330 h 331"/>
              <a:gd name="T106" fmla="*/ 56 w 114"/>
              <a:gd name="T107" fmla="*/ 330 h 331"/>
              <a:gd name="T108" fmla="*/ 52 w 114"/>
              <a:gd name="T109" fmla="*/ 329 h 331"/>
              <a:gd name="T110" fmla="*/ 49 w 114"/>
              <a:gd name="T111" fmla="*/ 325 h 331"/>
              <a:gd name="T112" fmla="*/ 46 w 114"/>
              <a:gd name="T113" fmla="*/ 320 h 331"/>
              <a:gd name="T114" fmla="*/ 44 w 114"/>
              <a:gd name="T115" fmla="*/ 312 h 331"/>
              <a:gd name="T116" fmla="*/ 39 w 114"/>
              <a:gd name="T117" fmla="*/ 305 h 331"/>
              <a:gd name="T118" fmla="*/ 33 w 114"/>
              <a:gd name="T119" fmla="*/ 297 h 331"/>
              <a:gd name="T120" fmla="*/ 24 w 114"/>
              <a:gd name="T121" fmla="*/ 289 h 331"/>
              <a:gd name="T122" fmla="*/ 20 w 114"/>
              <a:gd name="T123" fmla="*/ 287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4" h="331">
                <a:moveTo>
                  <a:pt x="20" y="287"/>
                </a:moveTo>
                <a:lnTo>
                  <a:pt x="15" y="282"/>
                </a:lnTo>
                <a:lnTo>
                  <a:pt x="12" y="278"/>
                </a:lnTo>
                <a:lnTo>
                  <a:pt x="8" y="274"/>
                </a:lnTo>
                <a:lnTo>
                  <a:pt x="5" y="272"/>
                </a:lnTo>
                <a:lnTo>
                  <a:pt x="3" y="269"/>
                </a:lnTo>
                <a:lnTo>
                  <a:pt x="1" y="267"/>
                </a:lnTo>
                <a:lnTo>
                  <a:pt x="0" y="265"/>
                </a:lnTo>
                <a:lnTo>
                  <a:pt x="0" y="264"/>
                </a:lnTo>
                <a:lnTo>
                  <a:pt x="0" y="263"/>
                </a:lnTo>
                <a:lnTo>
                  <a:pt x="1" y="263"/>
                </a:lnTo>
                <a:lnTo>
                  <a:pt x="4" y="263"/>
                </a:lnTo>
                <a:lnTo>
                  <a:pt x="6" y="263"/>
                </a:lnTo>
                <a:lnTo>
                  <a:pt x="10" y="263"/>
                </a:lnTo>
                <a:lnTo>
                  <a:pt x="15" y="264"/>
                </a:lnTo>
                <a:lnTo>
                  <a:pt x="22" y="265"/>
                </a:lnTo>
                <a:lnTo>
                  <a:pt x="28" y="267"/>
                </a:lnTo>
                <a:lnTo>
                  <a:pt x="34" y="268"/>
                </a:lnTo>
                <a:lnTo>
                  <a:pt x="39" y="269"/>
                </a:lnTo>
                <a:lnTo>
                  <a:pt x="44" y="270"/>
                </a:lnTo>
                <a:lnTo>
                  <a:pt x="48" y="270"/>
                </a:lnTo>
                <a:lnTo>
                  <a:pt x="52" y="270"/>
                </a:lnTo>
                <a:lnTo>
                  <a:pt x="56" y="270"/>
                </a:lnTo>
                <a:lnTo>
                  <a:pt x="58" y="270"/>
                </a:lnTo>
                <a:lnTo>
                  <a:pt x="61" y="269"/>
                </a:lnTo>
                <a:lnTo>
                  <a:pt x="62" y="268"/>
                </a:lnTo>
                <a:lnTo>
                  <a:pt x="65" y="265"/>
                </a:lnTo>
                <a:lnTo>
                  <a:pt x="66" y="262"/>
                </a:lnTo>
                <a:lnTo>
                  <a:pt x="68" y="257"/>
                </a:lnTo>
                <a:lnTo>
                  <a:pt x="71" y="250"/>
                </a:lnTo>
                <a:lnTo>
                  <a:pt x="73" y="244"/>
                </a:lnTo>
                <a:lnTo>
                  <a:pt x="76" y="236"/>
                </a:lnTo>
                <a:lnTo>
                  <a:pt x="79" y="228"/>
                </a:lnTo>
                <a:lnTo>
                  <a:pt x="80" y="219"/>
                </a:lnTo>
                <a:lnTo>
                  <a:pt x="81" y="209"/>
                </a:lnTo>
                <a:lnTo>
                  <a:pt x="82" y="198"/>
                </a:lnTo>
                <a:lnTo>
                  <a:pt x="84" y="187"/>
                </a:lnTo>
                <a:lnTo>
                  <a:pt x="84" y="174"/>
                </a:lnTo>
                <a:lnTo>
                  <a:pt x="85" y="162"/>
                </a:lnTo>
                <a:lnTo>
                  <a:pt x="84" y="148"/>
                </a:lnTo>
                <a:lnTo>
                  <a:pt x="84" y="134"/>
                </a:lnTo>
                <a:lnTo>
                  <a:pt x="82" y="120"/>
                </a:lnTo>
                <a:lnTo>
                  <a:pt x="81" y="106"/>
                </a:lnTo>
                <a:lnTo>
                  <a:pt x="79" y="94"/>
                </a:lnTo>
                <a:lnTo>
                  <a:pt x="77" y="81"/>
                </a:lnTo>
                <a:lnTo>
                  <a:pt x="75" y="70"/>
                </a:lnTo>
                <a:lnTo>
                  <a:pt x="71" y="59"/>
                </a:lnTo>
                <a:lnTo>
                  <a:pt x="67" y="49"/>
                </a:lnTo>
                <a:lnTo>
                  <a:pt x="63" y="40"/>
                </a:lnTo>
                <a:lnTo>
                  <a:pt x="58" y="33"/>
                </a:lnTo>
                <a:lnTo>
                  <a:pt x="54" y="25"/>
                </a:lnTo>
                <a:lnTo>
                  <a:pt x="52" y="19"/>
                </a:lnTo>
                <a:lnTo>
                  <a:pt x="49" y="14"/>
                </a:lnTo>
                <a:lnTo>
                  <a:pt x="48" y="9"/>
                </a:lnTo>
                <a:lnTo>
                  <a:pt x="47" y="5"/>
                </a:lnTo>
                <a:lnTo>
                  <a:pt x="47" y="3"/>
                </a:lnTo>
                <a:lnTo>
                  <a:pt x="48" y="1"/>
                </a:lnTo>
                <a:lnTo>
                  <a:pt x="48" y="0"/>
                </a:lnTo>
                <a:lnTo>
                  <a:pt x="49" y="0"/>
                </a:lnTo>
                <a:lnTo>
                  <a:pt x="49" y="0"/>
                </a:lnTo>
                <a:lnTo>
                  <a:pt x="52" y="0"/>
                </a:lnTo>
                <a:lnTo>
                  <a:pt x="53" y="0"/>
                </a:lnTo>
                <a:lnTo>
                  <a:pt x="56" y="0"/>
                </a:lnTo>
                <a:lnTo>
                  <a:pt x="58" y="1"/>
                </a:lnTo>
                <a:lnTo>
                  <a:pt x="63" y="4"/>
                </a:lnTo>
                <a:lnTo>
                  <a:pt x="70" y="6"/>
                </a:lnTo>
                <a:lnTo>
                  <a:pt x="76" y="11"/>
                </a:lnTo>
                <a:lnTo>
                  <a:pt x="84" y="16"/>
                </a:lnTo>
                <a:lnTo>
                  <a:pt x="86" y="19"/>
                </a:lnTo>
                <a:lnTo>
                  <a:pt x="89" y="24"/>
                </a:lnTo>
                <a:lnTo>
                  <a:pt x="92" y="29"/>
                </a:lnTo>
                <a:lnTo>
                  <a:pt x="95" y="34"/>
                </a:lnTo>
                <a:lnTo>
                  <a:pt x="97" y="42"/>
                </a:lnTo>
                <a:lnTo>
                  <a:pt x="100" y="49"/>
                </a:lnTo>
                <a:lnTo>
                  <a:pt x="104" y="58"/>
                </a:lnTo>
                <a:lnTo>
                  <a:pt x="106" y="68"/>
                </a:lnTo>
                <a:lnTo>
                  <a:pt x="108" y="78"/>
                </a:lnTo>
                <a:lnTo>
                  <a:pt x="109" y="91"/>
                </a:lnTo>
                <a:lnTo>
                  <a:pt x="110" y="102"/>
                </a:lnTo>
                <a:lnTo>
                  <a:pt x="111" y="115"/>
                </a:lnTo>
                <a:lnTo>
                  <a:pt x="113" y="129"/>
                </a:lnTo>
                <a:lnTo>
                  <a:pt x="114" y="143"/>
                </a:lnTo>
                <a:lnTo>
                  <a:pt x="114" y="157"/>
                </a:lnTo>
                <a:lnTo>
                  <a:pt x="114" y="171"/>
                </a:lnTo>
                <a:lnTo>
                  <a:pt x="114" y="186"/>
                </a:lnTo>
                <a:lnTo>
                  <a:pt x="113" y="198"/>
                </a:lnTo>
                <a:lnTo>
                  <a:pt x="113" y="212"/>
                </a:lnTo>
                <a:lnTo>
                  <a:pt x="111" y="224"/>
                </a:lnTo>
                <a:lnTo>
                  <a:pt x="110" y="236"/>
                </a:lnTo>
                <a:lnTo>
                  <a:pt x="109" y="246"/>
                </a:lnTo>
                <a:lnTo>
                  <a:pt x="106" y="257"/>
                </a:lnTo>
                <a:lnTo>
                  <a:pt x="104" y="267"/>
                </a:lnTo>
                <a:lnTo>
                  <a:pt x="100" y="277"/>
                </a:lnTo>
                <a:lnTo>
                  <a:pt x="97" y="284"/>
                </a:lnTo>
                <a:lnTo>
                  <a:pt x="94" y="293"/>
                </a:lnTo>
                <a:lnTo>
                  <a:pt x="91" y="300"/>
                </a:lnTo>
                <a:lnTo>
                  <a:pt x="87" y="306"/>
                </a:lnTo>
                <a:lnTo>
                  <a:pt x="85" y="311"/>
                </a:lnTo>
                <a:lnTo>
                  <a:pt x="81" y="315"/>
                </a:lnTo>
                <a:lnTo>
                  <a:pt x="79" y="319"/>
                </a:lnTo>
                <a:lnTo>
                  <a:pt x="71" y="324"/>
                </a:lnTo>
                <a:lnTo>
                  <a:pt x="68" y="325"/>
                </a:lnTo>
                <a:lnTo>
                  <a:pt x="66" y="327"/>
                </a:lnTo>
                <a:lnTo>
                  <a:pt x="63" y="329"/>
                </a:lnTo>
                <a:lnTo>
                  <a:pt x="61" y="330"/>
                </a:lnTo>
                <a:lnTo>
                  <a:pt x="60" y="330"/>
                </a:lnTo>
                <a:lnTo>
                  <a:pt x="58" y="331"/>
                </a:lnTo>
                <a:lnTo>
                  <a:pt x="56" y="330"/>
                </a:lnTo>
                <a:lnTo>
                  <a:pt x="54" y="330"/>
                </a:lnTo>
                <a:lnTo>
                  <a:pt x="52" y="329"/>
                </a:lnTo>
                <a:lnTo>
                  <a:pt x="51" y="327"/>
                </a:lnTo>
                <a:lnTo>
                  <a:pt x="49" y="325"/>
                </a:lnTo>
                <a:lnTo>
                  <a:pt x="47" y="322"/>
                </a:lnTo>
                <a:lnTo>
                  <a:pt x="46" y="320"/>
                </a:lnTo>
                <a:lnTo>
                  <a:pt x="46" y="316"/>
                </a:lnTo>
                <a:lnTo>
                  <a:pt x="44" y="312"/>
                </a:lnTo>
                <a:lnTo>
                  <a:pt x="42" y="308"/>
                </a:lnTo>
                <a:lnTo>
                  <a:pt x="39" y="305"/>
                </a:lnTo>
                <a:lnTo>
                  <a:pt x="37" y="301"/>
                </a:lnTo>
                <a:lnTo>
                  <a:pt x="33" y="297"/>
                </a:lnTo>
                <a:lnTo>
                  <a:pt x="29" y="293"/>
                </a:lnTo>
                <a:lnTo>
                  <a:pt x="24" y="289"/>
                </a:lnTo>
                <a:lnTo>
                  <a:pt x="20" y="287"/>
                </a:lnTo>
                <a:lnTo>
                  <a:pt x="20" y="287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486"/>
          <p:cNvSpPr/>
          <p:nvPr/>
        </p:nvSpPr>
        <p:spPr bwMode="auto">
          <a:xfrm>
            <a:off x="1533705" y="3096775"/>
            <a:ext cx="720166" cy="398323"/>
          </a:xfrm>
          <a:custGeom>
            <a:avLst/>
            <a:gdLst>
              <a:gd name="T0" fmla="*/ 139 w 226"/>
              <a:gd name="T1" fmla="*/ 34 h 125"/>
              <a:gd name="T2" fmla="*/ 156 w 226"/>
              <a:gd name="T3" fmla="*/ 25 h 125"/>
              <a:gd name="T4" fmla="*/ 173 w 226"/>
              <a:gd name="T5" fmla="*/ 17 h 125"/>
              <a:gd name="T6" fmla="*/ 185 w 226"/>
              <a:gd name="T7" fmla="*/ 11 h 125"/>
              <a:gd name="T8" fmla="*/ 197 w 226"/>
              <a:gd name="T9" fmla="*/ 6 h 125"/>
              <a:gd name="T10" fmla="*/ 206 w 226"/>
              <a:gd name="T11" fmla="*/ 2 h 125"/>
              <a:gd name="T12" fmla="*/ 213 w 226"/>
              <a:gd name="T13" fmla="*/ 1 h 125"/>
              <a:gd name="T14" fmla="*/ 217 w 226"/>
              <a:gd name="T15" fmla="*/ 0 h 125"/>
              <a:gd name="T16" fmla="*/ 222 w 226"/>
              <a:gd name="T17" fmla="*/ 0 h 125"/>
              <a:gd name="T18" fmla="*/ 226 w 226"/>
              <a:gd name="T19" fmla="*/ 0 h 125"/>
              <a:gd name="T20" fmla="*/ 226 w 226"/>
              <a:gd name="T21" fmla="*/ 2 h 125"/>
              <a:gd name="T22" fmla="*/ 223 w 226"/>
              <a:gd name="T23" fmla="*/ 5 h 125"/>
              <a:gd name="T24" fmla="*/ 217 w 226"/>
              <a:gd name="T25" fmla="*/ 10 h 125"/>
              <a:gd name="T26" fmla="*/ 209 w 226"/>
              <a:gd name="T27" fmla="*/ 16 h 125"/>
              <a:gd name="T28" fmla="*/ 199 w 226"/>
              <a:gd name="T29" fmla="*/ 24 h 125"/>
              <a:gd name="T30" fmla="*/ 185 w 226"/>
              <a:gd name="T31" fmla="*/ 34 h 125"/>
              <a:gd name="T32" fmla="*/ 169 w 226"/>
              <a:gd name="T33" fmla="*/ 45 h 125"/>
              <a:gd name="T34" fmla="*/ 150 w 226"/>
              <a:gd name="T35" fmla="*/ 58 h 125"/>
              <a:gd name="T36" fmla="*/ 129 w 226"/>
              <a:gd name="T37" fmla="*/ 73 h 125"/>
              <a:gd name="T38" fmla="*/ 110 w 226"/>
              <a:gd name="T39" fmla="*/ 86 h 125"/>
              <a:gd name="T40" fmla="*/ 93 w 226"/>
              <a:gd name="T41" fmla="*/ 97 h 125"/>
              <a:gd name="T42" fmla="*/ 78 w 226"/>
              <a:gd name="T43" fmla="*/ 106 h 125"/>
              <a:gd name="T44" fmla="*/ 65 w 226"/>
              <a:gd name="T45" fmla="*/ 114 h 125"/>
              <a:gd name="T46" fmla="*/ 55 w 226"/>
              <a:gd name="T47" fmla="*/ 119 h 125"/>
              <a:gd name="T48" fmla="*/ 48 w 226"/>
              <a:gd name="T49" fmla="*/ 122 h 125"/>
              <a:gd name="T50" fmla="*/ 43 w 226"/>
              <a:gd name="T51" fmla="*/ 124 h 125"/>
              <a:gd name="T52" fmla="*/ 38 w 226"/>
              <a:gd name="T53" fmla="*/ 125 h 125"/>
              <a:gd name="T54" fmla="*/ 31 w 226"/>
              <a:gd name="T55" fmla="*/ 124 h 125"/>
              <a:gd name="T56" fmla="*/ 24 w 226"/>
              <a:gd name="T57" fmla="*/ 120 h 125"/>
              <a:gd name="T58" fmla="*/ 16 w 226"/>
              <a:gd name="T59" fmla="*/ 114 h 125"/>
              <a:gd name="T60" fmla="*/ 10 w 226"/>
              <a:gd name="T61" fmla="*/ 106 h 125"/>
              <a:gd name="T62" fmla="*/ 3 w 226"/>
              <a:gd name="T63" fmla="*/ 100 h 125"/>
              <a:gd name="T64" fmla="*/ 1 w 226"/>
              <a:gd name="T65" fmla="*/ 95 h 125"/>
              <a:gd name="T66" fmla="*/ 0 w 226"/>
              <a:gd name="T67" fmla="*/ 90 h 125"/>
              <a:gd name="T68" fmla="*/ 2 w 226"/>
              <a:gd name="T69" fmla="*/ 84 h 125"/>
              <a:gd name="T70" fmla="*/ 6 w 226"/>
              <a:gd name="T71" fmla="*/ 82 h 125"/>
              <a:gd name="T72" fmla="*/ 11 w 226"/>
              <a:gd name="T73" fmla="*/ 81 h 125"/>
              <a:gd name="T74" fmla="*/ 17 w 226"/>
              <a:gd name="T75" fmla="*/ 81 h 125"/>
              <a:gd name="T76" fmla="*/ 31 w 226"/>
              <a:gd name="T77" fmla="*/ 79 h 125"/>
              <a:gd name="T78" fmla="*/ 44 w 226"/>
              <a:gd name="T79" fmla="*/ 78 h 125"/>
              <a:gd name="T80" fmla="*/ 46 w 226"/>
              <a:gd name="T81" fmla="*/ 77 h 125"/>
              <a:gd name="T82" fmla="*/ 52 w 226"/>
              <a:gd name="T83" fmla="*/ 76 h 125"/>
              <a:gd name="T84" fmla="*/ 59 w 226"/>
              <a:gd name="T85" fmla="*/ 73 h 125"/>
              <a:gd name="T86" fmla="*/ 68 w 226"/>
              <a:gd name="T87" fmla="*/ 68 h 125"/>
              <a:gd name="T88" fmla="*/ 81 w 226"/>
              <a:gd name="T89" fmla="*/ 63 h 125"/>
              <a:gd name="T90" fmla="*/ 94 w 226"/>
              <a:gd name="T91" fmla="*/ 57 h 125"/>
              <a:gd name="T92" fmla="*/ 111 w 226"/>
              <a:gd name="T93" fmla="*/ 48 h 125"/>
              <a:gd name="T94" fmla="*/ 130 w 226"/>
              <a:gd name="T95" fmla="*/ 39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6" h="125">
                <a:moveTo>
                  <a:pt x="130" y="39"/>
                </a:moveTo>
                <a:lnTo>
                  <a:pt x="139" y="34"/>
                </a:lnTo>
                <a:lnTo>
                  <a:pt x="149" y="29"/>
                </a:lnTo>
                <a:lnTo>
                  <a:pt x="156" y="25"/>
                </a:lnTo>
                <a:lnTo>
                  <a:pt x="165" y="21"/>
                </a:lnTo>
                <a:lnTo>
                  <a:pt x="173" y="17"/>
                </a:lnTo>
                <a:lnTo>
                  <a:pt x="179" y="14"/>
                </a:lnTo>
                <a:lnTo>
                  <a:pt x="185" y="11"/>
                </a:lnTo>
                <a:lnTo>
                  <a:pt x="192" y="9"/>
                </a:lnTo>
                <a:lnTo>
                  <a:pt x="197" y="6"/>
                </a:lnTo>
                <a:lnTo>
                  <a:pt x="202" y="5"/>
                </a:lnTo>
                <a:lnTo>
                  <a:pt x="206" y="2"/>
                </a:lnTo>
                <a:lnTo>
                  <a:pt x="209" y="1"/>
                </a:lnTo>
                <a:lnTo>
                  <a:pt x="213" y="1"/>
                </a:lnTo>
                <a:lnTo>
                  <a:pt x="215" y="0"/>
                </a:lnTo>
                <a:lnTo>
                  <a:pt x="217" y="0"/>
                </a:lnTo>
                <a:lnTo>
                  <a:pt x="218" y="0"/>
                </a:lnTo>
                <a:lnTo>
                  <a:pt x="222" y="0"/>
                </a:lnTo>
                <a:lnTo>
                  <a:pt x="225" y="0"/>
                </a:lnTo>
                <a:lnTo>
                  <a:pt x="226" y="0"/>
                </a:lnTo>
                <a:lnTo>
                  <a:pt x="226" y="1"/>
                </a:lnTo>
                <a:lnTo>
                  <a:pt x="226" y="2"/>
                </a:lnTo>
                <a:lnTo>
                  <a:pt x="225" y="4"/>
                </a:lnTo>
                <a:lnTo>
                  <a:pt x="223" y="5"/>
                </a:lnTo>
                <a:lnTo>
                  <a:pt x="221" y="7"/>
                </a:lnTo>
                <a:lnTo>
                  <a:pt x="217" y="10"/>
                </a:lnTo>
                <a:lnTo>
                  <a:pt x="215" y="12"/>
                </a:lnTo>
                <a:lnTo>
                  <a:pt x="209" y="16"/>
                </a:lnTo>
                <a:lnTo>
                  <a:pt x="204" y="20"/>
                </a:lnTo>
                <a:lnTo>
                  <a:pt x="199" y="24"/>
                </a:lnTo>
                <a:lnTo>
                  <a:pt x="193" y="29"/>
                </a:lnTo>
                <a:lnTo>
                  <a:pt x="185" y="34"/>
                </a:lnTo>
                <a:lnTo>
                  <a:pt x="178" y="39"/>
                </a:lnTo>
                <a:lnTo>
                  <a:pt x="169" y="45"/>
                </a:lnTo>
                <a:lnTo>
                  <a:pt x="160" y="52"/>
                </a:lnTo>
                <a:lnTo>
                  <a:pt x="150" y="58"/>
                </a:lnTo>
                <a:lnTo>
                  <a:pt x="140" y="66"/>
                </a:lnTo>
                <a:lnTo>
                  <a:pt x="129" y="73"/>
                </a:lnTo>
                <a:lnTo>
                  <a:pt x="118" y="79"/>
                </a:lnTo>
                <a:lnTo>
                  <a:pt x="110" y="86"/>
                </a:lnTo>
                <a:lnTo>
                  <a:pt x="101" y="92"/>
                </a:lnTo>
                <a:lnTo>
                  <a:pt x="93" y="97"/>
                </a:lnTo>
                <a:lnTo>
                  <a:pt x="84" y="102"/>
                </a:lnTo>
                <a:lnTo>
                  <a:pt x="78" y="106"/>
                </a:lnTo>
                <a:lnTo>
                  <a:pt x="72" y="110"/>
                </a:lnTo>
                <a:lnTo>
                  <a:pt x="65" y="114"/>
                </a:lnTo>
                <a:lnTo>
                  <a:pt x="60" y="116"/>
                </a:lnTo>
                <a:lnTo>
                  <a:pt x="55" y="119"/>
                </a:lnTo>
                <a:lnTo>
                  <a:pt x="52" y="121"/>
                </a:lnTo>
                <a:lnTo>
                  <a:pt x="48" y="122"/>
                </a:lnTo>
                <a:lnTo>
                  <a:pt x="45" y="124"/>
                </a:lnTo>
                <a:lnTo>
                  <a:pt x="43" y="124"/>
                </a:lnTo>
                <a:lnTo>
                  <a:pt x="41" y="125"/>
                </a:lnTo>
                <a:lnTo>
                  <a:pt x="38" y="125"/>
                </a:lnTo>
                <a:lnTo>
                  <a:pt x="35" y="125"/>
                </a:lnTo>
                <a:lnTo>
                  <a:pt x="31" y="124"/>
                </a:lnTo>
                <a:lnTo>
                  <a:pt x="28" y="122"/>
                </a:lnTo>
                <a:lnTo>
                  <a:pt x="24" y="120"/>
                </a:lnTo>
                <a:lnTo>
                  <a:pt x="20" y="117"/>
                </a:lnTo>
                <a:lnTo>
                  <a:pt x="16" y="114"/>
                </a:lnTo>
                <a:lnTo>
                  <a:pt x="12" y="110"/>
                </a:lnTo>
                <a:lnTo>
                  <a:pt x="10" y="106"/>
                </a:lnTo>
                <a:lnTo>
                  <a:pt x="6" y="102"/>
                </a:lnTo>
                <a:lnTo>
                  <a:pt x="3" y="100"/>
                </a:lnTo>
                <a:lnTo>
                  <a:pt x="2" y="97"/>
                </a:lnTo>
                <a:lnTo>
                  <a:pt x="1" y="95"/>
                </a:lnTo>
                <a:lnTo>
                  <a:pt x="0" y="92"/>
                </a:lnTo>
                <a:lnTo>
                  <a:pt x="0" y="90"/>
                </a:lnTo>
                <a:lnTo>
                  <a:pt x="0" y="87"/>
                </a:lnTo>
                <a:lnTo>
                  <a:pt x="2" y="84"/>
                </a:lnTo>
                <a:lnTo>
                  <a:pt x="5" y="83"/>
                </a:lnTo>
                <a:lnTo>
                  <a:pt x="6" y="82"/>
                </a:lnTo>
                <a:lnTo>
                  <a:pt x="9" y="81"/>
                </a:lnTo>
                <a:lnTo>
                  <a:pt x="11" y="81"/>
                </a:lnTo>
                <a:lnTo>
                  <a:pt x="15" y="81"/>
                </a:lnTo>
                <a:lnTo>
                  <a:pt x="17" y="81"/>
                </a:lnTo>
                <a:lnTo>
                  <a:pt x="25" y="81"/>
                </a:lnTo>
                <a:lnTo>
                  <a:pt x="31" y="79"/>
                </a:lnTo>
                <a:lnTo>
                  <a:pt x="38" y="79"/>
                </a:lnTo>
                <a:lnTo>
                  <a:pt x="44" y="78"/>
                </a:lnTo>
                <a:lnTo>
                  <a:pt x="44" y="78"/>
                </a:lnTo>
                <a:lnTo>
                  <a:pt x="46" y="77"/>
                </a:lnTo>
                <a:lnTo>
                  <a:pt x="49" y="77"/>
                </a:lnTo>
                <a:lnTo>
                  <a:pt x="52" y="76"/>
                </a:lnTo>
                <a:lnTo>
                  <a:pt x="55" y="74"/>
                </a:lnTo>
                <a:lnTo>
                  <a:pt x="59" y="73"/>
                </a:lnTo>
                <a:lnTo>
                  <a:pt x="63" y="71"/>
                </a:lnTo>
                <a:lnTo>
                  <a:pt x="68" y="68"/>
                </a:lnTo>
                <a:lnTo>
                  <a:pt x="74" y="66"/>
                </a:lnTo>
                <a:lnTo>
                  <a:pt x="81" y="63"/>
                </a:lnTo>
                <a:lnTo>
                  <a:pt x="87" y="59"/>
                </a:lnTo>
                <a:lnTo>
                  <a:pt x="94" y="57"/>
                </a:lnTo>
                <a:lnTo>
                  <a:pt x="102" y="53"/>
                </a:lnTo>
                <a:lnTo>
                  <a:pt x="111" y="48"/>
                </a:lnTo>
                <a:lnTo>
                  <a:pt x="120" y="44"/>
                </a:lnTo>
                <a:lnTo>
                  <a:pt x="130" y="39"/>
                </a:lnTo>
                <a:lnTo>
                  <a:pt x="130" y="39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487"/>
          <p:cNvSpPr/>
          <p:nvPr/>
        </p:nvSpPr>
        <p:spPr bwMode="auto">
          <a:xfrm>
            <a:off x="2438693" y="2347929"/>
            <a:ext cx="650062" cy="379204"/>
          </a:xfrm>
          <a:custGeom>
            <a:avLst/>
            <a:gdLst>
              <a:gd name="T0" fmla="*/ 0 w 204"/>
              <a:gd name="T1" fmla="*/ 107 h 119"/>
              <a:gd name="T2" fmla="*/ 27 w 204"/>
              <a:gd name="T3" fmla="*/ 95 h 119"/>
              <a:gd name="T4" fmla="*/ 49 w 204"/>
              <a:gd name="T5" fmla="*/ 84 h 119"/>
              <a:gd name="T6" fmla="*/ 70 w 204"/>
              <a:gd name="T7" fmla="*/ 74 h 119"/>
              <a:gd name="T8" fmla="*/ 87 w 204"/>
              <a:gd name="T9" fmla="*/ 65 h 119"/>
              <a:gd name="T10" fmla="*/ 102 w 204"/>
              <a:gd name="T11" fmla="*/ 58 h 119"/>
              <a:gd name="T12" fmla="*/ 114 w 204"/>
              <a:gd name="T13" fmla="*/ 52 h 119"/>
              <a:gd name="T14" fmla="*/ 124 w 204"/>
              <a:gd name="T15" fmla="*/ 45 h 119"/>
              <a:gd name="T16" fmla="*/ 129 w 204"/>
              <a:gd name="T17" fmla="*/ 40 h 119"/>
              <a:gd name="T18" fmla="*/ 137 w 204"/>
              <a:gd name="T19" fmla="*/ 31 h 119"/>
              <a:gd name="T20" fmla="*/ 142 w 204"/>
              <a:gd name="T21" fmla="*/ 25 h 119"/>
              <a:gd name="T22" fmla="*/ 143 w 204"/>
              <a:gd name="T23" fmla="*/ 19 h 119"/>
              <a:gd name="T24" fmla="*/ 143 w 204"/>
              <a:gd name="T25" fmla="*/ 14 h 119"/>
              <a:gd name="T26" fmla="*/ 140 w 204"/>
              <a:gd name="T27" fmla="*/ 9 h 119"/>
              <a:gd name="T28" fmla="*/ 140 w 204"/>
              <a:gd name="T29" fmla="*/ 5 h 119"/>
              <a:gd name="T30" fmla="*/ 142 w 204"/>
              <a:gd name="T31" fmla="*/ 2 h 119"/>
              <a:gd name="T32" fmla="*/ 145 w 204"/>
              <a:gd name="T33" fmla="*/ 1 h 119"/>
              <a:gd name="T34" fmla="*/ 149 w 204"/>
              <a:gd name="T35" fmla="*/ 0 h 119"/>
              <a:gd name="T36" fmla="*/ 157 w 204"/>
              <a:gd name="T37" fmla="*/ 1 h 119"/>
              <a:gd name="T38" fmla="*/ 164 w 204"/>
              <a:gd name="T39" fmla="*/ 4 h 119"/>
              <a:gd name="T40" fmla="*/ 176 w 204"/>
              <a:gd name="T41" fmla="*/ 9 h 119"/>
              <a:gd name="T42" fmla="*/ 186 w 204"/>
              <a:gd name="T43" fmla="*/ 14 h 119"/>
              <a:gd name="T44" fmla="*/ 193 w 204"/>
              <a:gd name="T45" fmla="*/ 19 h 119"/>
              <a:gd name="T46" fmla="*/ 200 w 204"/>
              <a:gd name="T47" fmla="*/ 24 h 119"/>
              <a:gd name="T48" fmla="*/ 204 w 204"/>
              <a:gd name="T49" fmla="*/ 28 h 119"/>
              <a:gd name="T50" fmla="*/ 204 w 204"/>
              <a:gd name="T51" fmla="*/ 31 h 119"/>
              <a:gd name="T52" fmla="*/ 204 w 204"/>
              <a:gd name="T53" fmla="*/ 35 h 119"/>
              <a:gd name="T54" fmla="*/ 200 w 204"/>
              <a:gd name="T55" fmla="*/ 40 h 119"/>
              <a:gd name="T56" fmla="*/ 196 w 204"/>
              <a:gd name="T57" fmla="*/ 45 h 119"/>
              <a:gd name="T58" fmla="*/ 188 w 204"/>
              <a:gd name="T59" fmla="*/ 50 h 119"/>
              <a:gd name="T60" fmla="*/ 178 w 204"/>
              <a:gd name="T61" fmla="*/ 57 h 119"/>
              <a:gd name="T62" fmla="*/ 163 w 204"/>
              <a:gd name="T63" fmla="*/ 64 h 119"/>
              <a:gd name="T64" fmla="*/ 145 w 204"/>
              <a:gd name="T65" fmla="*/ 72 h 119"/>
              <a:gd name="T66" fmla="*/ 134 w 204"/>
              <a:gd name="T67" fmla="*/ 77 h 119"/>
              <a:gd name="T68" fmla="*/ 120 w 204"/>
              <a:gd name="T69" fmla="*/ 82 h 119"/>
              <a:gd name="T70" fmla="*/ 106 w 204"/>
              <a:gd name="T71" fmla="*/ 87 h 119"/>
              <a:gd name="T72" fmla="*/ 89 w 204"/>
              <a:gd name="T73" fmla="*/ 93 h 119"/>
              <a:gd name="T74" fmla="*/ 71 w 204"/>
              <a:gd name="T75" fmla="*/ 98 h 119"/>
              <a:gd name="T76" fmla="*/ 49 w 204"/>
              <a:gd name="T77" fmla="*/ 105 h 119"/>
              <a:gd name="T78" fmla="*/ 28 w 204"/>
              <a:gd name="T79" fmla="*/ 111 h 119"/>
              <a:gd name="T80" fmla="*/ 3 w 204"/>
              <a:gd name="T81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4" h="119">
                <a:moveTo>
                  <a:pt x="3" y="119"/>
                </a:moveTo>
                <a:lnTo>
                  <a:pt x="0" y="107"/>
                </a:lnTo>
                <a:lnTo>
                  <a:pt x="14" y="101"/>
                </a:lnTo>
                <a:lnTo>
                  <a:pt x="27" y="95"/>
                </a:lnTo>
                <a:lnTo>
                  <a:pt x="38" y="89"/>
                </a:lnTo>
                <a:lnTo>
                  <a:pt x="49" y="84"/>
                </a:lnTo>
                <a:lnTo>
                  <a:pt x="61" y="79"/>
                </a:lnTo>
                <a:lnTo>
                  <a:pt x="70" y="74"/>
                </a:lnTo>
                <a:lnTo>
                  <a:pt x="80" y="70"/>
                </a:lnTo>
                <a:lnTo>
                  <a:pt x="87" y="65"/>
                </a:lnTo>
                <a:lnTo>
                  <a:pt x="95" y="62"/>
                </a:lnTo>
                <a:lnTo>
                  <a:pt x="102" y="58"/>
                </a:lnTo>
                <a:lnTo>
                  <a:pt x="109" y="54"/>
                </a:lnTo>
                <a:lnTo>
                  <a:pt x="114" y="52"/>
                </a:lnTo>
                <a:lnTo>
                  <a:pt x="119" y="48"/>
                </a:lnTo>
                <a:lnTo>
                  <a:pt x="124" y="45"/>
                </a:lnTo>
                <a:lnTo>
                  <a:pt x="126" y="43"/>
                </a:lnTo>
                <a:lnTo>
                  <a:pt x="129" y="40"/>
                </a:lnTo>
                <a:lnTo>
                  <a:pt x="134" y="36"/>
                </a:lnTo>
                <a:lnTo>
                  <a:pt x="137" y="31"/>
                </a:lnTo>
                <a:lnTo>
                  <a:pt x="140" y="28"/>
                </a:lnTo>
                <a:lnTo>
                  <a:pt x="142" y="25"/>
                </a:lnTo>
                <a:lnTo>
                  <a:pt x="143" y="21"/>
                </a:lnTo>
                <a:lnTo>
                  <a:pt x="143" y="19"/>
                </a:lnTo>
                <a:lnTo>
                  <a:pt x="143" y="16"/>
                </a:lnTo>
                <a:lnTo>
                  <a:pt x="143" y="14"/>
                </a:lnTo>
                <a:lnTo>
                  <a:pt x="142" y="11"/>
                </a:lnTo>
                <a:lnTo>
                  <a:pt x="140" y="9"/>
                </a:lnTo>
                <a:lnTo>
                  <a:pt x="140" y="7"/>
                </a:lnTo>
                <a:lnTo>
                  <a:pt x="140" y="5"/>
                </a:lnTo>
                <a:lnTo>
                  <a:pt x="142" y="4"/>
                </a:lnTo>
                <a:lnTo>
                  <a:pt x="142" y="2"/>
                </a:lnTo>
                <a:lnTo>
                  <a:pt x="143" y="2"/>
                </a:lnTo>
                <a:lnTo>
                  <a:pt x="145" y="1"/>
                </a:lnTo>
                <a:lnTo>
                  <a:pt x="147" y="0"/>
                </a:lnTo>
                <a:lnTo>
                  <a:pt x="149" y="0"/>
                </a:lnTo>
                <a:lnTo>
                  <a:pt x="153" y="0"/>
                </a:lnTo>
                <a:lnTo>
                  <a:pt x="157" y="1"/>
                </a:lnTo>
                <a:lnTo>
                  <a:pt x="161" y="2"/>
                </a:lnTo>
                <a:lnTo>
                  <a:pt x="164" y="4"/>
                </a:lnTo>
                <a:lnTo>
                  <a:pt x="169" y="6"/>
                </a:lnTo>
                <a:lnTo>
                  <a:pt x="176" y="9"/>
                </a:lnTo>
                <a:lnTo>
                  <a:pt x="181" y="11"/>
                </a:lnTo>
                <a:lnTo>
                  <a:pt x="186" y="14"/>
                </a:lnTo>
                <a:lnTo>
                  <a:pt x="190" y="16"/>
                </a:lnTo>
                <a:lnTo>
                  <a:pt x="193" y="19"/>
                </a:lnTo>
                <a:lnTo>
                  <a:pt x="197" y="21"/>
                </a:lnTo>
                <a:lnTo>
                  <a:pt x="200" y="24"/>
                </a:lnTo>
                <a:lnTo>
                  <a:pt x="202" y="26"/>
                </a:lnTo>
                <a:lnTo>
                  <a:pt x="204" y="28"/>
                </a:lnTo>
                <a:lnTo>
                  <a:pt x="204" y="30"/>
                </a:lnTo>
                <a:lnTo>
                  <a:pt x="204" y="31"/>
                </a:lnTo>
                <a:lnTo>
                  <a:pt x="204" y="34"/>
                </a:lnTo>
                <a:lnTo>
                  <a:pt x="204" y="35"/>
                </a:lnTo>
                <a:lnTo>
                  <a:pt x="202" y="38"/>
                </a:lnTo>
                <a:lnTo>
                  <a:pt x="200" y="40"/>
                </a:lnTo>
                <a:lnTo>
                  <a:pt x="198" y="43"/>
                </a:lnTo>
                <a:lnTo>
                  <a:pt x="196" y="45"/>
                </a:lnTo>
                <a:lnTo>
                  <a:pt x="192" y="48"/>
                </a:lnTo>
                <a:lnTo>
                  <a:pt x="188" y="50"/>
                </a:lnTo>
                <a:lnTo>
                  <a:pt x="183" y="54"/>
                </a:lnTo>
                <a:lnTo>
                  <a:pt x="178" y="57"/>
                </a:lnTo>
                <a:lnTo>
                  <a:pt x="171" y="60"/>
                </a:lnTo>
                <a:lnTo>
                  <a:pt x="163" y="64"/>
                </a:lnTo>
                <a:lnTo>
                  <a:pt x="154" y="68"/>
                </a:lnTo>
                <a:lnTo>
                  <a:pt x="145" y="72"/>
                </a:lnTo>
                <a:lnTo>
                  <a:pt x="139" y="74"/>
                </a:lnTo>
                <a:lnTo>
                  <a:pt x="134" y="77"/>
                </a:lnTo>
                <a:lnTo>
                  <a:pt x="128" y="79"/>
                </a:lnTo>
                <a:lnTo>
                  <a:pt x="120" y="82"/>
                </a:lnTo>
                <a:lnTo>
                  <a:pt x="114" y="84"/>
                </a:lnTo>
                <a:lnTo>
                  <a:pt x="106" y="87"/>
                </a:lnTo>
                <a:lnTo>
                  <a:pt x="97" y="89"/>
                </a:lnTo>
                <a:lnTo>
                  <a:pt x="89" y="93"/>
                </a:lnTo>
                <a:lnTo>
                  <a:pt x="80" y="96"/>
                </a:lnTo>
                <a:lnTo>
                  <a:pt x="71" y="98"/>
                </a:lnTo>
                <a:lnTo>
                  <a:pt x="61" y="102"/>
                </a:lnTo>
                <a:lnTo>
                  <a:pt x="49" y="105"/>
                </a:lnTo>
                <a:lnTo>
                  <a:pt x="39" y="108"/>
                </a:lnTo>
                <a:lnTo>
                  <a:pt x="28" y="111"/>
                </a:lnTo>
                <a:lnTo>
                  <a:pt x="15" y="115"/>
                </a:lnTo>
                <a:lnTo>
                  <a:pt x="3" y="119"/>
                </a:lnTo>
                <a:lnTo>
                  <a:pt x="3" y="119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488"/>
          <p:cNvSpPr/>
          <p:nvPr/>
        </p:nvSpPr>
        <p:spPr bwMode="auto">
          <a:xfrm>
            <a:off x="2100916" y="2657028"/>
            <a:ext cx="382389" cy="1179033"/>
          </a:xfrm>
          <a:custGeom>
            <a:avLst/>
            <a:gdLst>
              <a:gd name="T0" fmla="*/ 104 w 120"/>
              <a:gd name="T1" fmla="*/ 236 h 370"/>
              <a:gd name="T2" fmla="*/ 97 w 120"/>
              <a:gd name="T3" fmla="*/ 257 h 370"/>
              <a:gd name="T4" fmla="*/ 91 w 120"/>
              <a:gd name="T5" fmla="*/ 276 h 370"/>
              <a:gd name="T6" fmla="*/ 83 w 120"/>
              <a:gd name="T7" fmla="*/ 292 h 370"/>
              <a:gd name="T8" fmla="*/ 73 w 120"/>
              <a:gd name="T9" fmla="*/ 307 h 370"/>
              <a:gd name="T10" fmla="*/ 62 w 120"/>
              <a:gd name="T11" fmla="*/ 320 h 370"/>
              <a:gd name="T12" fmla="*/ 43 w 120"/>
              <a:gd name="T13" fmla="*/ 339 h 370"/>
              <a:gd name="T14" fmla="*/ 24 w 120"/>
              <a:gd name="T15" fmla="*/ 356 h 370"/>
              <a:gd name="T16" fmla="*/ 14 w 120"/>
              <a:gd name="T17" fmla="*/ 365 h 370"/>
              <a:gd name="T18" fmla="*/ 6 w 120"/>
              <a:gd name="T19" fmla="*/ 370 h 370"/>
              <a:gd name="T20" fmla="*/ 1 w 120"/>
              <a:gd name="T21" fmla="*/ 370 h 370"/>
              <a:gd name="T22" fmla="*/ 0 w 120"/>
              <a:gd name="T23" fmla="*/ 370 h 370"/>
              <a:gd name="T24" fmla="*/ 0 w 120"/>
              <a:gd name="T25" fmla="*/ 368 h 370"/>
              <a:gd name="T26" fmla="*/ 1 w 120"/>
              <a:gd name="T27" fmla="*/ 364 h 370"/>
              <a:gd name="T28" fmla="*/ 4 w 120"/>
              <a:gd name="T29" fmla="*/ 356 h 370"/>
              <a:gd name="T30" fmla="*/ 10 w 120"/>
              <a:gd name="T31" fmla="*/ 346 h 370"/>
              <a:gd name="T32" fmla="*/ 16 w 120"/>
              <a:gd name="T33" fmla="*/ 337 h 370"/>
              <a:gd name="T34" fmla="*/ 24 w 120"/>
              <a:gd name="T35" fmla="*/ 329 h 370"/>
              <a:gd name="T36" fmla="*/ 35 w 120"/>
              <a:gd name="T37" fmla="*/ 313 h 370"/>
              <a:gd name="T38" fmla="*/ 50 w 120"/>
              <a:gd name="T39" fmla="*/ 291 h 370"/>
              <a:gd name="T40" fmla="*/ 62 w 120"/>
              <a:gd name="T41" fmla="*/ 264 h 370"/>
              <a:gd name="T42" fmla="*/ 72 w 120"/>
              <a:gd name="T43" fmla="*/ 236 h 370"/>
              <a:gd name="T44" fmla="*/ 81 w 120"/>
              <a:gd name="T45" fmla="*/ 191 h 370"/>
              <a:gd name="T46" fmla="*/ 85 w 120"/>
              <a:gd name="T47" fmla="*/ 162 h 370"/>
              <a:gd name="T48" fmla="*/ 87 w 120"/>
              <a:gd name="T49" fmla="*/ 133 h 370"/>
              <a:gd name="T50" fmla="*/ 88 w 120"/>
              <a:gd name="T51" fmla="*/ 105 h 370"/>
              <a:gd name="T52" fmla="*/ 88 w 120"/>
              <a:gd name="T53" fmla="*/ 80 h 370"/>
              <a:gd name="T54" fmla="*/ 87 w 120"/>
              <a:gd name="T55" fmla="*/ 59 h 370"/>
              <a:gd name="T56" fmla="*/ 85 w 120"/>
              <a:gd name="T57" fmla="*/ 43 h 370"/>
              <a:gd name="T58" fmla="*/ 81 w 120"/>
              <a:gd name="T59" fmla="*/ 32 h 370"/>
              <a:gd name="T60" fmla="*/ 77 w 120"/>
              <a:gd name="T61" fmla="*/ 23 h 370"/>
              <a:gd name="T62" fmla="*/ 76 w 120"/>
              <a:gd name="T63" fmla="*/ 16 h 370"/>
              <a:gd name="T64" fmla="*/ 74 w 120"/>
              <a:gd name="T65" fmla="*/ 11 h 370"/>
              <a:gd name="T66" fmla="*/ 76 w 120"/>
              <a:gd name="T67" fmla="*/ 8 h 370"/>
              <a:gd name="T68" fmla="*/ 78 w 120"/>
              <a:gd name="T69" fmla="*/ 4 h 370"/>
              <a:gd name="T70" fmla="*/ 83 w 120"/>
              <a:gd name="T71" fmla="*/ 0 h 370"/>
              <a:gd name="T72" fmla="*/ 87 w 120"/>
              <a:gd name="T73" fmla="*/ 0 h 370"/>
              <a:gd name="T74" fmla="*/ 93 w 120"/>
              <a:gd name="T75" fmla="*/ 1 h 370"/>
              <a:gd name="T76" fmla="*/ 102 w 120"/>
              <a:gd name="T77" fmla="*/ 3 h 370"/>
              <a:gd name="T78" fmla="*/ 114 w 120"/>
              <a:gd name="T79" fmla="*/ 5 h 370"/>
              <a:gd name="T80" fmla="*/ 117 w 120"/>
              <a:gd name="T81" fmla="*/ 43 h 370"/>
              <a:gd name="T82" fmla="*/ 119 w 120"/>
              <a:gd name="T83" fmla="*/ 77 h 370"/>
              <a:gd name="T84" fmla="*/ 120 w 120"/>
              <a:gd name="T85" fmla="*/ 106 h 370"/>
              <a:gd name="T86" fmla="*/ 119 w 120"/>
              <a:gd name="T87" fmla="*/ 133 h 370"/>
              <a:gd name="T88" fmla="*/ 115 w 120"/>
              <a:gd name="T89" fmla="*/ 180 h 370"/>
              <a:gd name="T90" fmla="*/ 111 w 120"/>
              <a:gd name="T91" fmla="*/ 204 h 370"/>
              <a:gd name="T92" fmla="*/ 106 w 120"/>
              <a:gd name="T93" fmla="*/ 225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0" h="370">
                <a:moveTo>
                  <a:pt x="106" y="225"/>
                </a:moveTo>
                <a:lnTo>
                  <a:pt x="104" y="236"/>
                </a:lnTo>
                <a:lnTo>
                  <a:pt x="101" y="246"/>
                </a:lnTo>
                <a:lnTo>
                  <a:pt x="97" y="257"/>
                </a:lnTo>
                <a:lnTo>
                  <a:pt x="95" y="265"/>
                </a:lnTo>
                <a:lnTo>
                  <a:pt x="91" y="276"/>
                </a:lnTo>
                <a:lnTo>
                  <a:pt x="87" y="283"/>
                </a:lnTo>
                <a:lnTo>
                  <a:pt x="83" y="292"/>
                </a:lnTo>
                <a:lnTo>
                  <a:pt x="78" y="300"/>
                </a:lnTo>
                <a:lnTo>
                  <a:pt x="73" y="307"/>
                </a:lnTo>
                <a:lnTo>
                  <a:pt x="68" y="313"/>
                </a:lnTo>
                <a:lnTo>
                  <a:pt x="62" y="320"/>
                </a:lnTo>
                <a:lnTo>
                  <a:pt x="57" y="327"/>
                </a:lnTo>
                <a:lnTo>
                  <a:pt x="43" y="339"/>
                </a:lnTo>
                <a:lnTo>
                  <a:pt x="30" y="351"/>
                </a:lnTo>
                <a:lnTo>
                  <a:pt x="24" y="356"/>
                </a:lnTo>
                <a:lnTo>
                  <a:pt x="19" y="361"/>
                </a:lnTo>
                <a:lnTo>
                  <a:pt x="14" y="365"/>
                </a:lnTo>
                <a:lnTo>
                  <a:pt x="9" y="368"/>
                </a:lnTo>
                <a:lnTo>
                  <a:pt x="6" y="370"/>
                </a:lnTo>
                <a:lnTo>
                  <a:pt x="2" y="370"/>
                </a:lnTo>
                <a:lnTo>
                  <a:pt x="1" y="370"/>
                </a:lnTo>
                <a:lnTo>
                  <a:pt x="0" y="370"/>
                </a:lnTo>
                <a:lnTo>
                  <a:pt x="0" y="370"/>
                </a:lnTo>
                <a:lnTo>
                  <a:pt x="0" y="369"/>
                </a:lnTo>
                <a:lnTo>
                  <a:pt x="0" y="368"/>
                </a:lnTo>
                <a:lnTo>
                  <a:pt x="0" y="367"/>
                </a:lnTo>
                <a:lnTo>
                  <a:pt x="1" y="364"/>
                </a:lnTo>
                <a:lnTo>
                  <a:pt x="1" y="361"/>
                </a:lnTo>
                <a:lnTo>
                  <a:pt x="4" y="356"/>
                </a:lnTo>
                <a:lnTo>
                  <a:pt x="9" y="350"/>
                </a:lnTo>
                <a:lnTo>
                  <a:pt x="10" y="346"/>
                </a:lnTo>
                <a:lnTo>
                  <a:pt x="14" y="343"/>
                </a:lnTo>
                <a:lnTo>
                  <a:pt x="16" y="337"/>
                </a:lnTo>
                <a:lnTo>
                  <a:pt x="20" y="334"/>
                </a:lnTo>
                <a:lnTo>
                  <a:pt x="24" y="329"/>
                </a:lnTo>
                <a:lnTo>
                  <a:pt x="28" y="324"/>
                </a:lnTo>
                <a:lnTo>
                  <a:pt x="35" y="313"/>
                </a:lnTo>
                <a:lnTo>
                  <a:pt x="43" y="302"/>
                </a:lnTo>
                <a:lnTo>
                  <a:pt x="50" y="291"/>
                </a:lnTo>
                <a:lnTo>
                  <a:pt x="57" y="278"/>
                </a:lnTo>
                <a:lnTo>
                  <a:pt x="62" y="264"/>
                </a:lnTo>
                <a:lnTo>
                  <a:pt x="67" y="250"/>
                </a:lnTo>
                <a:lnTo>
                  <a:pt x="72" y="236"/>
                </a:lnTo>
                <a:lnTo>
                  <a:pt x="76" y="221"/>
                </a:lnTo>
                <a:lnTo>
                  <a:pt x="81" y="191"/>
                </a:lnTo>
                <a:lnTo>
                  <a:pt x="83" y="177"/>
                </a:lnTo>
                <a:lnTo>
                  <a:pt x="85" y="162"/>
                </a:lnTo>
                <a:lnTo>
                  <a:pt x="86" y="148"/>
                </a:lnTo>
                <a:lnTo>
                  <a:pt x="87" y="133"/>
                </a:lnTo>
                <a:lnTo>
                  <a:pt x="88" y="119"/>
                </a:lnTo>
                <a:lnTo>
                  <a:pt x="88" y="105"/>
                </a:lnTo>
                <a:lnTo>
                  <a:pt x="88" y="92"/>
                </a:lnTo>
                <a:lnTo>
                  <a:pt x="88" y="80"/>
                </a:lnTo>
                <a:lnTo>
                  <a:pt x="87" y="70"/>
                </a:lnTo>
                <a:lnTo>
                  <a:pt x="87" y="59"/>
                </a:lnTo>
                <a:lnTo>
                  <a:pt x="86" y="51"/>
                </a:lnTo>
                <a:lnTo>
                  <a:pt x="85" y="43"/>
                </a:lnTo>
                <a:lnTo>
                  <a:pt x="82" y="37"/>
                </a:lnTo>
                <a:lnTo>
                  <a:pt x="81" y="32"/>
                </a:lnTo>
                <a:lnTo>
                  <a:pt x="80" y="27"/>
                </a:lnTo>
                <a:lnTo>
                  <a:pt x="77" y="23"/>
                </a:lnTo>
                <a:lnTo>
                  <a:pt x="77" y="20"/>
                </a:lnTo>
                <a:lnTo>
                  <a:pt x="76" y="16"/>
                </a:lnTo>
                <a:lnTo>
                  <a:pt x="74" y="14"/>
                </a:lnTo>
                <a:lnTo>
                  <a:pt x="74" y="11"/>
                </a:lnTo>
                <a:lnTo>
                  <a:pt x="74" y="9"/>
                </a:lnTo>
                <a:lnTo>
                  <a:pt x="76" y="8"/>
                </a:lnTo>
                <a:lnTo>
                  <a:pt x="76" y="5"/>
                </a:lnTo>
                <a:lnTo>
                  <a:pt x="78" y="4"/>
                </a:lnTo>
                <a:lnTo>
                  <a:pt x="80" y="1"/>
                </a:lnTo>
                <a:lnTo>
                  <a:pt x="83" y="0"/>
                </a:lnTo>
                <a:lnTo>
                  <a:pt x="85" y="0"/>
                </a:lnTo>
                <a:lnTo>
                  <a:pt x="87" y="0"/>
                </a:lnTo>
                <a:lnTo>
                  <a:pt x="90" y="0"/>
                </a:lnTo>
                <a:lnTo>
                  <a:pt x="93" y="1"/>
                </a:lnTo>
                <a:lnTo>
                  <a:pt x="97" y="1"/>
                </a:lnTo>
                <a:lnTo>
                  <a:pt x="102" y="3"/>
                </a:lnTo>
                <a:lnTo>
                  <a:pt x="107" y="4"/>
                </a:lnTo>
                <a:lnTo>
                  <a:pt x="114" y="5"/>
                </a:lnTo>
                <a:lnTo>
                  <a:pt x="116" y="24"/>
                </a:lnTo>
                <a:lnTo>
                  <a:pt x="117" y="43"/>
                </a:lnTo>
                <a:lnTo>
                  <a:pt x="119" y="61"/>
                </a:lnTo>
                <a:lnTo>
                  <a:pt x="119" y="77"/>
                </a:lnTo>
                <a:lnTo>
                  <a:pt x="120" y="92"/>
                </a:lnTo>
                <a:lnTo>
                  <a:pt x="120" y="106"/>
                </a:lnTo>
                <a:lnTo>
                  <a:pt x="120" y="120"/>
                </a:lnTo>
                <a:lnTo>
                  <a:pt x="119" y="133"/>
                </a:lnTo>
                <a:lnTo>
                  <a:pt x="117" y="157"/>
                </a:lnTo>
                <a:lnTo>
                  <a:pt x="115" y="180"/>
                </a:lnTo>
                <a:lnTo>
                  <a:pt x="112" y="192"/>
                </a:lnTo>
                <a:lnTo>
                  <a:pt x="111" y="204"/>
                </a:lnTo>
                <a:lnTo>
                  <a:pt x="109" y="215"/>
                </a:lnTo>
                <a:lnTo>
                  <a:pt x="106" y="225"/>
                </a:lnTo>
                <a:lnTo>
                  <a:pt x="106" y="225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489"/>
          <p:cNvSpPr/>
          <p:nvPr/>
        </p:nvSpPr>
        <p:spPr bwMode="auto">
          <a:xfrm>
            <a:off x="2470558" y="2631535"/>
            <a:ext cx="446121" cy="1230018"/>
          </a:xfrm>
          <a:custGeom>
            <a:avLst/>
            <a:gdLst>
              <a:gd name="T0" fmla="*/ 120 w 140"/>
              <a:gd name="T1" fmla="*/ 311 h 386"/>
              <a:gd name="T2" fmla="*/ 95 w 140"/>
              <a:gd name="T3" fmla="*/ 329 h 386"/>
              <a:gd name="T4" fmla="*/ 75 w 140"/>
              <a:gd name="T5" fmla="*/ 343 h 386"/>
              <a:gd name="T6" fmla="*/ 60 w 140"/>
              <a:gd name="T7" fmla="*/ 356 h 386"/>
              <a:gd name="T8" fmla="*/ 49 w 140"/>
              <a:gd name="T9" fmla="*/ 364 h 386"/>
              <a:gd name="T10" fmla="*/ 43 w 140"/>
              <a:gd name="T11" fmla="*/ 373 h 386"/>
              <a:gd name="T12" fmla="*/ 37 w 140"/>
              <a:gd name="T13" fmla="*/ 382 h 386"/>
              <a:gd name="T14" fmla="*/ 32 w 140"/>
              <a:gd name="T15" fmla="*/ 386 h 386"/>
              <a:gd name="T16" fmla="*/ 27 w 140"/>
              <a:gd name="T17" fmla="*/ 385 h 386"/>
              <a:gd name="T18" fmla="*/ 19 w 140"/>
              <a:gd name="T19" fmla="*/ 382 h 386"/>
              <a:gd name="T20" fmla="*/ 10 w 140"/>
              <a:gd name="T21" fmla="*/ 373 h 386"/>
              <a:gd name="T22" fmla="*/ 4 w 140"/>
              <a:gd name="T23" fmla="*/ 366 h 386"/>
              <a:gd name="T24" fmla="*/ 0 w 140"/>
              <a:gd name="T25" fmla="*/ 359 h 386"/>
              <a:gd name="T26" fmla="*/ 0 w 140"/>
              <a:gd name="T27" fmla="*/ 351 h 386"/>
              <a:gd name="T28" fmla="*/ 4 w 140"/>
              <a:gd name="T29" fmla="*/ 343 h 386"/>
              <a:gd name="T30" fmla="*/ 13 w 140"/>
              <a:gd name="T31" fmla="*/ 332 h 386"/>
              <a:gd name="T32" fmla="*/ 18 w 140"/>
              <a:gd name="T33" fmla="*/ 325 h 386"/>
              <a:gd name="T34" fmla="*/ 22 w 140"/>
              <a:gd name="T35" fmla="*/ 311 h 386"/>
              <a:gd name="T36" fmla="*/ 25 w 140"/>
              <a:gd name="T37" fmla="*/ 292 h 386"/>
              <a:gd name="T38" fmla="*/ 31 w 140"/>
              <a:gd name="T39" fmla="*/ 267 h 386"/>
              <a:gd name="T40" fmla="*/ 34 w 140"/>
              <a:gd name="T41" fmla="*/ 236 h 386"/>
              <a:gd name="T42" fmla="*/ 38 w 140"/>
              <a:gd name="T43" fmla="*/ 200 h 386"/>
              <a:gd name="T44" fmla="*/ 42 w 140"/>
              <a:gd name="T45" fmla="*/ 169 h 386"/>
              <a:gd name="T46" fmla="*/ 43 w 140"/>
              <a:gd name="T47" fmla="*/ 139 h 386"/>
              <a:gd name="T48" fmla="*/ 46 w 140"/>
              <a:gd name="T49" fmla="*/ 114 h 386"/>
              <a:gd name="T50" fmla="*/ 46 w 140"/>
              <a:gd name="T51" fmla="*/ 91 h 386"/>
              <a:gd name="T52" fmla="*/ 46 w 140"/>
              <a:gd name="T53" fmla="*/ 67 h 386"/>
              <a:gd name="T54" fmla="*/ 43 w 140"/>
              <a:gd name="T55" fmla="*/ 36 h 386"/>
              <a:gd name="T56" fmla="*/ 38 w 140"/>
              <a:gd name="T57" fmla="*/ 9 h 386"/>
              <a:gd name="T58" fmla="*/ 46 w 140"/>
              <a:gd name="T59" fmla="*/ 3 h 386"/>
              <a:gd name="T60" fmla="*/ 58 w 140"/>
              <a:gd name="T61" fmla="*/ 7 h 386"/>
              <a:gd name="T62" fmla="*/ 63 w 140"/>
              <a:gd name="T63" fmla="*/ 13 h 386"/>
              <a:gd name="T64" fmla="*/ 67 w 140"/>
              <a:gd name="T65" fmla="*/ 21 h 386"/>
              <a:gd name="T66" fmla="*/ 70 w 140"/>
              <a:gd name="T67" fmla="*/ 33 h 386"/>
              <a:gd name="T68" fmla="*/ 72 w 140"/>
              <a:gd name="T69" fmla="*/ 57 h 386"/>
              <a:gd name="T70" fmla="*/ 71 w 140"/>
              <a:gd name="T71" fmla="*/ 97 h 386"/>
              <a:gd name="T72" fmla="*/ 70 w 140"/>
              <a:gd name="T73" fmla="*/ 108 h 386"/>
              <a:gd name="T74" fmla="*/ 68 w 140"/>
              <a:gd name="T75" fmla="*/ 126 h 386"/>
              <a:gd name="T76" fmla="*/ 67 w 140"/>
              <a:gd name="T77" fmla="*/ 148 h 386"/>
              <a:gd name="T78" fmla="*/ 65 w 140"/>
              <a:gd name="T79" fmla="*/ 175 h 386"/>
              <a:gd name="T80" fmla="*/ 62 w 140"/>
              <a:gd name="T81" fmla="*/ 208 h 386"/>
              <a:gd name="T82" fmla="*/ 58 w 140"/>
              <a:gd name="T83" fmla="*/ 242 h 386"/>
              <a:gd name="T84" fmla="*/ 56 w 140"/>
              <a:gd name="T85" fmla="*/ 270 h 386"/>
              <a:gd name="T86" fmla="*/ 55 w 140"/>
              <a:gd name="T87" fmla="*/ 291 h 386"/>
              <a:gd name="T88" fmla="*/ 55 w 140"/>
              <a:gd name="T89" fmla="*/ 306 h 386"/>
              <a:gd name="T90" fmla="*/ 56 w 140"/>
              <a:gd name="T91" fmla="*/ 315 h 386"/>
              <a:gd name="T92" fmla="*/ 57 w 140"/>
              <a:gd name="T93" fmla="*/ 318 h 386"/>
              <a:gd name="T94" fmla="*/ 62 w 140"/>
              <a:gd name="T95" fmla="*/ 316 h 386"/>
              <a:gd name="T96" fmla="*/ 72 w 140"/>
              <a:gd name="T97" fmla="*/ 313 h 386"/>
              <a:gd name="T98" fmla="*/ 87 w 140"/>
              <a:gd name="T99" fmla="*/ 306 h 386"/>
              <a:gd name="T100" fmla="*/ 108 w 140"/>
              <a:gd name="T101" fmla="*/ 297 h 386"/>
              <a:gd name="T102" fmla="*/ 133 w 140"/>
              <a:gd name="T103" fmla="*/ 285 h 386"/>
              <a:gd name="T104" fmla="*/ 140 w 140"/>
              <a:gd name="T105" fmla="*/ 297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40" h="386">
                <a:moveTo>
                  <a:pt x="140" y="297"/>
                </a:moveTo>
                <a:lnTo>
                  <a:pt x="130" y="304"/>
                </a:lnTo>
                <a:lnTo>
                  <a:pt x="120" y="311"/>
                </a:lnTo>
                <a:lnTo>
                  <a:pt x="111" y="318"/>
                </a:lnTo>
                <a:lnTo>
                  <a:pt x="103" y="323"/>
                </a:lnTo>
                <a:lnTo>
                  <a:pt x="95" y="329"/>
                </a:lnTo>
                <a:lnTo>
                  <a:pt x="87" y="334"/>
                </a:lnTo>
                <a:lnTo>
                  <a:pt x="81" y="339"/>
                </a:lnTo>
                <a:lnTo>
                  <a:pt x="75" y="343"/>
                </a:lnTo>
                <a:lnTo>
                  <a:pt x="70" y="348"/>
                </a:lnTo>
                <a:lnTo>
                  <a:pt x="65" y="352"/>
                </a:lnTo>
                <a:lnTo>
                  <a:pt x="60" y="356"/>
                </a:lnTo>
                <a:lnTo>
                  <a:pt x="56" y="358"/>
                </a:lnTo>
                <a:lnTo>
                  <a:pt x="53" y="362"/>
                </a:lnTo>
                <a:lnTo>
                  <a:pt x="49" y="364"/>
                </a:lnTo>
                <a:lnTo>
                  <a:pt x="48" y="367"/>
                </a:lnTo>
                <a:lnTo>
                  <a:pt x="46" y="368"/>
                </a:lnTo>
                <a:lnTo>
                  <a:pt x="43" y="373"/>
                </a:lnTo>
                <a:lnTo>
                  <a:pt x="41" y="377"/>
                </a:lnTo>
                <a:lnTo>
                  <a:pt x="38" y="380"/>
                </a:lnTo>
                <a:lnTo>
                  <a:pt x="37" y="382"/>
                </a:lnTo>
                <a:lnTo>
                  <a:pt x="34" y="383"/>
                </a:lnTo>
                <a:lnTo>
                  <a:pt x="33" y="385"/>
                </a:lnTo>
                <a:lnTo>
                  <a:pt x="32" y="386"/>
                </a:lnTo>
                <a:lnTo>
                  <a:pt x="31" y="386"/>
                </a:lnTo>
                <a:lnTo>
                  <a:pt x="29" y="386"/>
                </a:lnTo>
                <a:lnTo>
                  <a:pt x="27" y="385"/>
                </a:lnTo>
                <a:lnTo>
                  <a:pt x="24" y="385"/>
                </a:lnTo>
                <a:lnTo>
                  <a:pt x="22" y="383"/>
                </a:lnTo>
                <a:lnTo>
                  <a:pt x="19" y="382"/>
                </a:lnTo>
                <a:lnTo>
                  <a:pt x="17" y="380"/>
                </a:lnTo>
                <a:lnTo>
                  <a:pt x="13" y="377"/>
                </a:lnTo>
                <a:lnTo>
                  <a:pt x="10" y="373"/>
                </a:lnTo>
                <a:lnTo>
                  <a:pt x="8" y="371"/>
                </a:lnTo>
                <a:lnTo>
                  <a:pt x="5" y="368"/>
                </a:lnTo>
                <a:lnTo>
                  <a:pt x="4" y="366"/>
                </a:lnTo>
                <a:lnTo>
                  <a:pt x="1" y="363"/>
                </a:lnTo>
                <a:lnTo>
                  <a:pt x="0" y="362"/>
                </a:lnTo>
                <a:lnTo>
                  <a:pt x="0" y="359"/>
                </a:lnTo>
                <a:lnTo>
                  <a:pt x="0" y="357"/>
                </a:lnTo>
                <a:lnTo>
                  <a:pt x="0" y="354"/>
                </a:lnTo>
                <a:lnTo>
                  <a:pt x="0" y="351"/>
                </a:lnTo>
                <a:lnTo>
                  <a:pt x="1" y="348"/>
                </a:lnTo>
                <a:lnTo>
                  <a:pt x="3" y="345"/>
                </a:lnTo>
                <a:lnTo>
                  <a:pt x="4" y="343"/>
                </a:lnTo>
                <a:lnTo>
                  <a:pt x="5" y="340"/>
                </a:lnTo>
                <a:lnTo>
                  <a:pt x="8" y="338"/>
                </a:lnTo>
                <a:lnTo>
                  <a:pt x="13" y="332"/>
                </a:lnTo>
                <a:lnTo>
                  <a:pt x="14" y="330"/>
                </a:lnTo>
                <a:lnTo>
                  <a:pt x="15" y="328"/>
                </a:lnTo>
                <a:lnTo>
                  <a:pt x="18" y="325"/>
                </a:lnTo>
                <a:lnTo>
                  <a:pt x="19" y="321"/>
                </a:lnTo>
                <a:lnTo>
                  <a:pt x="20" y="316"/>
                </a:lnTo>
                <a:lnTo>
                  <a:pt x="22" y="311"/>
                </a:lnTo>
                <a:lnTo>
                  <a:pt x="23" y="306"/>
                </a:lnTo>
                <a:lnTo>
                  <a:pt x="24" y="300"/>
                </a:lnTo>
                <a:lnTo>
                  <a:pt x="25" y="292"/>
                </a:lnTo>
                <a:lnTo>
                  <a:pt x="28" y="285"/>
                </a:lnTo>
                <a:lnTo>
                  <a:pt x="29" y="277"/>
                </a:lnTo>
                <a:lnTo>
                  <a:pt x="31" y="267"/>
                </a:lnTo>
                <a:lnTo>
                  <a:pt x="32" y="258"/>
                </a:lnTo>
                <a:lnTo>
                  <a:pt x="33" y="247"/>
                </a:lnTo>
                <a:lnTo>
                  <a:pt x="34" y="236"/>
                </a:lnTo>
                <a:lnTo>
                  <a:pt x="36" y="224"/>
                </a:lnTo>
                <a:lnTo>
                  <a:pt x="37" y="212"/>
                </a:lnTo>
                <a:lnTo>
                  <a:pt x="38" y="200"/>
                </a:lnTo>
                <a:lnTo>
                  <a:pt x="39" y="189"/>
                </a:lnTo>
                <a:lnTo>
                  <a:pt x="41" y="179"/>
                </a:lnTo>
                <a:lnTo>
                  <a:pt x="42" y="169"/>
                </a:lnTo>
                <a:lnTo>
                  <a:pt x="42" y="158"/>
                </a:lnTo>
                <a:lnTo>
                  <a:pt x="43" y="148"/>
                </a:lnTo>
                <a:lnTo>
                  <a:pt x="43" y="139"/>
                </a:lnTo>
                <a:lnTo>
                  <a:pt x="44" y="131"/>
                </a:lnTo>
                <a:lnTo>
                  <a:pt x="44" y="122"/>
                </a:lnTo>
                <a:lnTo>
                  <a:pt x="46" y="114"/>
                </a:lnTo>
                <a:lnTo>
                  <a:pt x="46" y="105"/>
                </a:lnTo>
                <a:lnTo>
                  <a:pt x="46" y="99"/>
                </a:lnTo>
                <a:lnTo>
                  <a:pt x="46" y="91"/>
                </a:lnTo>
                <a:lnTo>
                  <a:pt x="46" y="85"/>
                </a:lnTo>
                <a:lnTo>
                  <a:pt x="46" y="79"/>
                </a:lnTo>
                <a:lnTo>
                  <a:pt x="46" y="67"/>
                </a:lnTo>
                <a:lnTo>
                  <a:pt x="46" y="56"/>
                </a:lnTo>
                <a:lnTo>
                  <a:pt x="44" y="46"/>
                </a:lnTo>
                <a:lnTo>
                  <a:pt x="43" y="36"/>
                </a:lnTo>
                <a:lnTo>
                  <a:pt x="42" y="27"/>
                </a:lnTo>
                <a:lnTo>
                  <a:pt x="41" y="17"/>
                </a:lnTo>
                <a:lnTo>
                  <a:pt x="38" y="9"/>
                </a:lnTo>
                <a:lnTo>
                  <a:pt x="36" y="0"/>
                </a:lnTo>
                <a:lnTo>
                  <a:pt x="42" y="2"/>
                </a:lnTo>
                <a:lnTo>
                  <a:pt x="46" y="3"/>
                </a:lnTo>
                <a:lnTo>
                  <a:pt x="51" y="4"/>
                </a:lnTo>
                <a:lnTo>
                  <a:pt x="55" y="6"/>
                </a:lnTo>
                <a:lnTo>
                  <a:pt x="58" y="7"/>
                </a:lnTo>
                <a:lnTo>
                  <a:pt x="61" y="9"/>
                </a:lnTo>
                <a:lnTo>
                  <a:pt x="62" y="11"/>
                </a:lnTo>
                <a:lnTo>
                  <a:pt x="63" y="13"/>
                </a:lnTo>
                <a:lnTo>
                  <a:pt x="65" y="14"/>
                </a:lnTo>
                <a:lnTo>
                  <a:pt x="66" y="17"/>
                </a:lnTo>
                <a:lnTo>
                  <a:pt x="67" y="21"/>
                </a:lnTo>
                <a:lnTo>
                  <a:pt x="67" y="24"/>
                </a:lnTo>
                <a:lnTo>
                  <a:pt x="68" y="28"/>
                </a:lnTo>
                <a:lnTo>
                  <a:pt x="70" y="33"/>
                </a:lnTo>
                <a:lnTo>
                  <a:pt x="71" y="38"/>
                </a:lnTo>
                <a:lnTo>
                  <a:pt x="71" y="45"/>
                </a:lnTo>
                <a:lnTo>
                  <a:pt x="72" y="57"/>
                </a:lnTo>
                <a:lnTo>
                  <a:pt x="73" y="70"/>
                </a:lnTo>
                <a:lnTo>
                  <a:pt x="72" y="83"/>
                </a:lnTo>
                <a:lnTo>
                  <a:pt x="71" y="97"/>
                </a:lnTo>
                <a:lnTo>
                  <a:pt x="71" y="99"/>
                </a:lnTo>
                <a:lnTo>
                  <a:pt x="71" y="104"/>
                </a:lnTo>
                <a:lnTo>
                  <a:pt x="70" y="108"/>
                </a:lnTo>
                <a:lnTo>
                  <a:pt x="70" y="113"/>
                </a:lnTo>
                <a:lnTo>
                  <a:pt x="68" y="119"/>
                </a:lnTo>
                <a:lnTo>
                  <a:pt x="68" y="126"/>
                </a:lnTo>
                <a:lnTo>
                  <a:pt x="68" y="132"/>
                </a:lnTo>
                <a:lnTo>
                  <a:pt x="67" y="139"/>
                </a:lnTo>
                <a:lnTo>
                  <a:pt x="67" y="148"/>
                </a:lnTo>
                <a:lnTo>
                  <a:pt x="66" y="156"/>
                </a:lnTo>
                <a:lnTo>
                  <a:pt x="66" y="166"/>
                </a:lnTo>
                <a:lnTo>
                  <a:pt x="65" y="175"/>
                </a:lnTo>
                <a:lnTo>
                  <a:pt x="63" y="185"/>
                </a:lnTo>
                <a:lnTo>
                  <a:pt x="63" y="196"/>
                </a:lnTo>
                <a:lnTo>
                  <a:pt x="62" y="208"/>
                </a:lnTo>
                <a:lnTo>
                  <a:pt x="61" y="219"/>
                </a:lnTo>
                <a:lnTo>
                  <a:pt x="60" y="230"/>
                </a:lnTo>
                <a:lnTo>
                  <a:pt x="58" y="242"/>
                </a:lnTo>
                <a:lnTo>
                  <a:pt x="58" y="252"/>
                </a:lnTo>
                <a:lnTo>
                  <a:pt x="57" y="261"/>
                </a:lnTo>
                <a:lnTo>
                  <a:pt x="56" y="270"/>
                </a:lnTo>
                <a:lnTo>
                  <a:pt x="56" y="277"/>
                </a:lnTo>
                <a:lnTo>
                  <a:pt x="56" y="285"/>
                </a:lnTo>
                <a:lnTo>
                  <a:pt x="55" y="291"/>
                </a:lnTo>
                <a:lnTo>
                  <a:pt x="55" y="296"/>
                </a:lnTo>
                <a:lnTo>
                  <a:pt x="55" y="301"/>
                </a:lnTo>
                <a:lnTo>
                  <a:pt x="55" y="306"/>
                </a:lnTo>
                <a:lnTo>
                  <a:pt x="55" y="310"/>
                </a:lnTo>
                <a:lnTo>
                  <a:pt x="55" y="313"/>
                </a:lnTo>
                <a:lnTo>
                  <a:pt x="56" y="315"/>
                </a:lnTo>
                <a:lnTo>
                  <a:pt x="56" y="316"/>
                </a:lnTo>
                <a:lnTo>
                  <a:pt x="56" y="318"/>
                </a:lnTo>
                <a:lnTo>
                  <a:pt x="57" y="318"/>
                </a:lnTo>
                <a:lnTo>
                  <a:pt x="58" y="318"/>
                </a:lnTo>
                <a:lnTo>
                  <a:pt x="60" y="318"/>
                </a:lnTo>
                <a:lnTo>
                  <a:pt x="62" y="316"/>
                </a:lnTo>
                <a:lnTo>
                  <a:pt x="65" y="315"/>
                </a:lnTo>
                <a:lnTo>
                  <a:pt x="68" y="315"/>
                </a:lnTo>
                <a:lnTo>
                  <a:pt x="72" y="313"/>
                </a:lnTo>
                <a:lnTo>
                  <a:pt x="77" y="311"/>
                </a:lnTo>
                <a:lnTo>
                  <a:pt x="82" y="309"/>
                </a:lnTo>
                <a:lnTo>
                  <a:pt x="87" y="306"/>
                </a:lnTo>
                <a:lnTo>
                  <a:pt x="94" y="304"/>
                </a:lnTo>
                <a:lnTo>
                  <a:pt x="100" y="301"/>
                </a:lnTo>
                <a:lnTo>
                  <a:pt x="108" y="297"/>
                </a:lnTo>
                <a:lnTo>
                  <a:pt x="115" y="294"/>
                </a:lnTo>
                <a:lnTo>
                  <a:pt x="124" y="290"/>
                </a:lnTo>
                <a:lnTo>
                  <a:pt x="133" y="285"/>
                </a:lnTo>
                <a:lnTo>
                  <a:pt x="137" y="291"/>
                </a:lnTo>
                <a:lnTo>
                  <a:pt x="140" y="297"/>
                </a:lnTo>
                <a:lnTo>
                  <a:pt x="140" y="297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490"/>
          <p:cNvSpPr/>
          <p:nvPr/>
        </p:nvSpPr>
        <p:spPr bwMode="auto">
          <a:xfrm>
            <a:off x="2655380" y="2733506"/>
            <a:ext cx="908175" cy="917734"/>
          </a:xfrm>
          <a:custGeom>
            <a:avLst/>
            <a:gdLst>
              <a:gd name="T0" fmla="*/ 177 w 285"/>
              <a:gd name="T1" fmla="*/ 282 h 288"/>
              <a:gd name="T2" fmla="*/ 170 w 285"/>
              <a:gd name="T3" fmla="*/ 277 h 288"/>
              <a:gd name="T4" fmla="*/ 162 w 285"/>
              <a:gd name="T5" fmla="*/ 269 h 288"/>
              <a:gd name="T6" fmla="*/ 153 w 285"/>
              <a:gd name="T7" fmla="*/ 258 h 288"/>
              <a:gd name="T8" fmla="*/ 143 w 285"/>
              <a:gd name="T9" fmla="*/ 244 h 288"/>
              <a:gd name="T10" fmla="*/ 133 w 285"/>
              <a:gd name="T11" fmla="*/ 228 h 288"/>
              <a:gd name="T12" fmla="*/ 122 w 285"/>
              <a:gd name="T13" fmla="*/ 209 h 288"/>
              <a:gd name="T14" fmla="*/ 110 w 285"/>
              <a:gd name="T15" fmla="*/ 187 h 288"/>
              <a:gd name="T16" fmla="*/ 93 w 285"/>
              <a:gd name="T17" fmla="*/ 150 h 288"/>
              <a:gd name="T18" fmla="*/ 67 w 285"/>
              <a:gd name="T19" fmla="*/ 104 h 288"/>
              <a:gd name="T20" fmla="*/ 41 w 285"/>
              <a:gd name="T21" fmla="*/ 61 h 288"/>
              <a:gd name="T22" fmla="*/ 14 w 285"/>
              <a:gd name="T23" fmla="*/ 20 h 288"/>
              <a:gd name="T24" fmla="*/ 10 w 285"/>
              <a:gd name="T25" fmla="*/ 0 h 288"/>
              <a:gd name="T26" fmla="*/ 28 w 285"/>
              <a:gd name="T27" fmla="*/ 4 h 288"/>
              <a:gd name="T28" fmla="*/ 38 w 285"/>
              <a:gd name="T29" fmla="*/ 6 h 288"/>
              <a:gd name="T30" fmla="*/ 41 w 285"/>
              <a:gd name="T31" fmla="*/ 9 h 288"/>
              <a:gd name="T32" fmla="*/ 46 w 285"/>
              <a:gd name="T33" fmla="*/ 14 h 288"/>
              <a:gd name="T34" fmla="*/ 50 w 285"/>
              <a:gd name="T35" fmla="*/ 20 h 288"/>
              <a:gd name="T36" fmla="*/ 56 w 285"/>
              <a:gd name="T37" fmla="*/ 27 h 288"/>
              <a:gd name="T38" fmla="*/ 63 w 285"/>
              <a:gd name="T39" fmla="*/ 40 h 288"/>
              <a:gd name="T40" fmla="*/ 77 w 285"/>
              <a:gd name="T41" fmla="*/ 62 h 288"/>
              <a:gd name="T42" fmla="*/ 90 w 285"/>
              <a:gd name="T43" fmla="*/ 86 h 288"/>
              <a:gd name="T44" fmla="*/ 122 w 285"/>
              <a:gd name="T45" fmla="*/ 135 h 288"/>
              <a:gd name="T46" fmla="*/ 147 w 285"/>
              <a:gd name="T47" fmla="*/ 172 h 288"/>
              <a:gd name="T48" fmla="*/ 166 w 285"/>
              <a:gd name="T49" fmla="*/ 195 h 288"/>
              <a:gd name="T50" fmla="*/ 190 w 285"/>
              <a:gd name="T51" fmla="*/ 216 h 288"/>
              <a:gd name="T52" fmla="*/ 215 w 285"/>
              <a:gd name="T53" fmla="*/ 235 h 288"/>
              <a:gd name="T54" fmla="*/ 235 w 285"/>
              <a:gd name="T55" fmla="*/ 248 h 288"/>
              <a:gd name="T56" fmla="*/ 248 w 285"/>
              <a:gd name="T57" fmla="*/ 255 h 288"/>
              <a:gd name="T58" fmla="*/ 258 w 285"/>
              <a:gd name="T59" fmla="*/ 262 h 288"/>
              <a:gd name="T60" fmla="*/ 267 w 285"/>
              <a:gd name="T61" fmla="*/ 268 h 288"/>
              <a:gd name="T62" fmla="*/ 275 w 285"/>
              <a:gd name="T63" fmla="*/ 273 h 288"/>
              <a:gd name="T64" fmla="*/ 280 w 285"/>
              <a:gd name="T65" fmla="*/ 277 h 288"/>
              <a:gd name="T66" fmla="*/ 283 w 285"/>
              <a:gd name="T67" fmla="*/ 279 h 288"/>
              <a:gd name="T68" fmla="*/ 285 w 285"/>
              <a:gd name="T69" fmla="*/ 282 h 288"/>
              <a:gd name="T70" fmla="*/ 285 w 285"/>
              <a:gd name="T71" fmla="*/ 283 h 288"/>
              <a:gd name="T72" fmla="*/ 280 w 285"/>
              <a:gd name="T73" fmla="*/ 286 h 288"/>
              <a:gd name="T74" fmla="*/ 270 w 285"/>
              <a:gd name="T75" fmla="*/ 287 h 288"/>
              <a:gd name="T76" fmla="*/ 256 w 285"/>
              <a:gd name="T77" fmla="*/ 287 h 288"/>
              <a:gd name="T78" fmla="*/ 237 w 285"/>
              <a:gd name="T79" fmla="*/ 288 h 288"/>
              <a:gd name="T80" fmla="*/ 218 w 285"/>
              <a:gd name="T81" fmla="*/ 288 h 288"/>
              <a:gd name="T82" fmla="*/ 203 w 285"/>
              <a:gd name="T83" fmla="*/ 287 h 288"/>
              <a:gd name="T84" fmla="*/ 187 w 285"/>
              <a:gd name="T85" fmla="*/ 284 h 288"/>
              <a:gd name="T86" fmla="*/ 181 w 285"/>
              <a:gd name="T87" fmla="*/ 28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5" h="288">
                <a:moveTo>
                  <a:pt x="181" y="283"/>
                </a:moveTo>
                <a:lnTo>
                  <a:pt x="177" y="282"/>
                </a:lnTo>
                <a:lnTo>
                  <a:pt x="173" y="279"/>
                </a:lnTo>
                <a:lnTo>
                  <a:pt x="170" y="277"/>
                </a:lnTo>
                <a:lnTo>
                  <a:pt x="166" y="273"/>
                </a:lnTo>
                <a:lnTo>
                  <a:pt x="162" y="269"/>
                </a:lnTo>
                <a:lnTo>
                  <a:pt x="157" y="264"/>
                </a:lnTo>
                <a:lnTo>
                  <a:pt x="153" y="258"/>
                </a:lnTo>
                <a:lnTo>
                  <a:pt x="148" y="252"/>
                </a:lnTo>
                <a:lnTo>
                  <a:pt x="143" y="244"/>
                </a:lnTo>
                <a:lnTo>
                  <a:pt x="138" y="236"/>
                </a:lnTo>
                <a:lnTo>
                  <a:pt x="133" y="228"/>
                </a:lnTo>
                <a:lnTo>
                  <a:pt x="128" y="219"/>
                </a:lnTo>
                <a:lnTo>
                  <a:pt x="122" y="209"/>
                </a:lnTo>
                <a:lnTo>
                  <a:pt x="117" y="198"/>
                </a:lnTo>
                <a:lnTo>
                  <a:pt x="110" y="187"/>
                </a:lnTo>
                <a:lnTo>
                  <a:pt x="105" y="174"/>
                </a:lnTo>
                <a:lnTo>
                  <a:pt x="93" y="150"/>
                </a:lnTo>
                <a:lnTo>
                  <a:pt x="80" y="126"/>
                </a:lnTo>
                <a:lnTo>
                  <a:pt x="67" y="104"/>
                </a:lnTo>
                <a:lnTo>
                  <a:pt x="53" y="82"/>
                </a:lnTo>
                <a:lnTo>
                  <a:pt x="41" y="61"/>
                </a:lnTo>
                <a:lnTo>
                  <a:pt x="27" y="40"/>
                </a:lnTo>
                <a:lnTo>
                  <a:pt x="14" y="20"/>
                </a:lnTo>
                <a:lnTo>
                  <a:pt x="0" y="0"/>
                </a:lnTo>
                <a:lnTo>
                  <a:pt x="10" y="0"/>
                </a:lnTo>
                <a:lnTo>
                  <a:pt x="19" y="1"/>
                </a:lnTo>
                <a:lnTo>
                  <a:pt x="28" y="4"/>
                </a:lnTo>
                <a:lnTo>
                  <a:pt x="36" y="5"/>
                </a:lnTo>
                <a:lnTo>
                  <a:pt x="38" y="6"/>
                </a:lnTo>
                <a:lnTo>
                  <a:pt x="39" y="8"/>
                </a:lnTo>
                <a:lnTo>
                  <a:pt x="41" y="9"/>
                </a:lnTo>
                <a:lnTo>
                  <a:pt x="43" y="11"/>
                </a:lnTo>
                <a:lnTo>
                  <a:pt x="46" y="14"/>
                </a:lnTo>
                <a:lnTo>
                  <a:pt x="48" y="16"/>
                </a:lnTo>
                <a:lnTo>
                  <a:pt x="50" y="20"/>
                </a:lnTo>
                <a:lnTo>
                  <a:pt x="53" y="23"/>
                </a:lnTo>
                <a:lnTo>
                  <a:pt x="56" y="27"/>
                </a:lnTo>
                <a:lnTo>
                  <a:pt x="58" y="30"/>
                </a:lnTo>
                <a:lnTo>
                  <a:pt x="63" y="40"/>
                </a:lnTo>
                <a:lnTo>
                  <a:pt x="70" y="51"/>
                </a:lnTo>
                <a:lnTo>
                  <a:pt x="77" y="62"/>
                </a:lnTo>
                <a:lnTo>
                  <a:pt x="84" y="73"/>
                </a:lnTo>
                <a:lnTo>
                  <a:pt x="90" y="86"/>
                </a:lnTo>
                <a:lnTo>
                  <a:pt x="105" y="111"/>
                </a:lnTo>
                <a:lnTo>
                  <a:pt x="122" y="135"/>
                </a:lnTo>
                <a:lnTo>
                  <a:pt x="138" y="159"/>
                </a:lnTo>
                <a:lnTo>
                  <a:pt x="147" y="172"/>
                </a:lnTo>
                <a:lnTo>
                  <a:pt x="156" y="183"/>
                </a:lnTo>
                <a:lnTo>
                  <a:pt x="166" y="195"/>
                </a:lnTo>
                <a:lnTo>
                  <a:pt x="177" y="205"/>
                </a:lnTo>
                <a:lnTo>
                  <a:pt x="190" y="216"/>
                </a:lnTo>
                <a:lnTo>
                  <a:pt x="201" y="225"/>
                </a:lnTo>
                <a:lnTo>
                  <a:pt x="215" y="235"/>
                </a:lnTo>
                <a:lnTo>
                  <a:pt x="229" y="244"/>
                </a:lnTo>
                <a:lnTo>
                  <a:pt x="235" y="248"/>
                </a:lnTo>
                <a:lnTo>
                  <a:pt x="242" y="252"/>
                </a:lnTo>
                <a:lnTo>
                  <a:pt x="248" y="255"/>
                </a:lnTo>
                <a:lnTo>
                  <a:pt x="253" y="259"/>
                </a:lnTo>
                <a:lnTo>
                  <a:pt x="258" y="262"/>
                </a:lnTo>
                <a:lnTo>
                  <a:pt x="263" y="265"/>
                </a:lnTo>
                <a:lnTo>
                  <a:pt x="267" y="268"/>
                </a:lnTo>
                <a:lnTo>
                  <a:pt x="271" y="271"/>
                </a:lnTo>
                <a:lnTo>
                  <a:pt x="275" y="273"/>
                </a:lnTo>
                <a:lnTo>
                  <a:pt x="277" y="276"/>
                </a:lnTo>
                <a:lnTo>
                  <a:pt x="280" y="277"/>
                </a:lnTo>
                <a:lnTo>
                  <a:pt x="281" y="278"/>
                </a:lnTo>
                <a:lnTo>
                  <a:pt x="283" y="279"/>
                </a:lnTo>
                <a:lnTo>
                  <a:pt x="283" y="281"/>
                </a:lnTo>
                <a:lnTo>
                  <a:pt x="285" y="282"/>
                </a:lnTo>
                <a:lnTo>
                  <a:pt x="285" y="283"/>
                </a:lnTo>
                <a:lnTo>
                  <a:pt x="285" y="283"/>
                </a:lnTo>
                <a:lnTo>
                  <a:pt x="282" y="284"/>
                </a:lnTo>
                <a:lnTo>
                  <a:pt x="280" y="286"/>
                </a:lnTo>
                <a:lnTo>
                  <a:pt x="276" y="286"/>
                </a:lnTo>
                <a:lnTo>
                  <a:pt x="270" y="287"/>
                </a:lnTo>
                <a:lnTo>
                  <a:pt x="263" y="287"/>
                </a:lnTo>
                <a:lnTo>
                  <a:pt x="256" y="287"/>
                </a:lnTo>
                <a:lnTo>
                  <a:pt x="247" y="287"/>
                </a:lnTo>
                <a:lnTo>
                  <a:pt x="237" y="288"/>
                </a:lnTo>
                <a:lnTo>
                  <a:pt x="227" y="288"/>
                </a:lnTo>
                <a:lnTo>
                  <a:pt x="218" y="288"/>
                </a:lnTo>
                <a:lnTo>
                  <a:pt x="210" y="288"/>
                </a:lnTo>
                <a:lnTo>
                  <a:pt x="203" y="287"/>
                </a:lnTo>
                <a:lnTo>
                  <a:pt x="195" y="286"/>
                </a:lnTo>
                <a:lnTo>
                  <a:pt x="187" y="284"/>
                </a:lnTo>
                <a:lnTo>
                  <a:pt x="181" y="283"/>
                </a:lnTo>
                <a:lnTo>
                  <a:pt x="181" y="283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483"/>
          <p:cNvSpPr/>
          <p:nvPr/>
        </p:nvSpPr>
        <p:spPr bwMode="auto">
          <a:xfrm>
            <a:off x="2762626" y="3450484"/>
            <a:ext cx="258114" cy="347338"/>
          </a:xfrm>
          <a:custGeom>
            <a:avLst/>
            <a:gdLst>
              <a:gd name="T0" fmla="*/ 19 w 81"/>
              <a:gd name="T1" fmla="*/ 5 h 109"/>
              <a:gd name="T2" fmla="*/ 28 w 81"/>
              <a:gd name="T3" fmla="*/ 8 h 109"/>
              <a:gd name="T4" fmla="*/ 39 w 81"/>
              <a:gd name="T5" fmla="*/ 15 h 109"/>
              <a:gd name="T6" fmla="*/ 53 w 81"/>
              <a:gd name="T7" fmla="*/ 24 h 109"/>
              <a:gd name="T8" fmla="*/ 61 w 81"/>
              <a:gd name="T9" fmla="*/ 33 h 109"/>
              <a:gd name="T10" fmla="*/ 68 w 81"/>
              <a:gd name="T11" fmla="*/ 43 h 109"/>
              <a:gd name="T12" fmla="*/ 73 w 81"/>
              <a:gd name="T13" fmla="*/ 54 h 109"/>
              <a:gd name="T14" fmla="*/ 79 w 81"/>
              <a:gd name="T15" fmla="*/ 66 h 109"/>
              <a:gd name="T16" fmla="*/ 80 w 81"/>
              <a:gd name="T17" fmla="*/ 77 h 109"/>
              <a:gd name="T18" fmla="*/ 80 w 81"/>
              <a:gd name="T19" fmla="*/ 86 h 109"/>
              <a:gd name="T20" fmla="*/ 79 w 81"/>
              <a:gd name="T21" fmla="*/ 94 h 109"/>
              <a:gd name="T22" fmla="*/ 73 w 81"/>
              <a:gd name="T23" fmla="*/ 102 h 109"/>
              <a:gd name="T24" fmla="*/ 71 w 81"/>
              <a:gd name="T25" fmla="*/ 106 h 109"/>
              <a:gd name="T26" fmla="*/ 68 w 81"/>
              <a:gd name="T27" fmla="*/ 109 h 109"/>
              <a:gd name="T28" fmla="*/ 67 w 81"/>
              <a:gd name="T29" fmla="*/ 109 h 109"/>
              <a:gd name="T30" fmla="*/ 65 w 81"/>
              <a:gd name="T31" fmla="*/ 109 h 109"/>
              <a:gd name="T32" fmla="*/ 63 w 81"/>
              <a:gd name="T33" fmla="*/ 106 h 109"/>
              <a:gd name="T34" fmla="*/ 60 w 81"/>
              <a:gd name="T35" fmla="*/ 102 h 109"/>
              <a:gd name="T36" fmla="*/ 56 w 81"/>
              <a:gd name="T37" fmla="*/ 96 h 109"/>
              <a:gd name="T38" fmla="*/ 51 w 81"/>
              <a:gd name="T39" fmla="*/ 88 h 109"/>
              <a:gd name="T40" fmla="*/ 44 w 81"/>
              <a:gd name="T41" fmla="*/ 80 h 109"/>
              <a:gd name="T42" fmla="*/ 38 w 81"/>
              <a:gd name="T43" fmla="*/ 70 h 109"/>
              <a:gd name="T44" fmla="*/ 32 w 81"/>
              <a:gd name="T45" fmla="*/ 58 h 109"/>
              <a:gd name="T46" fmla="*/ 23 w 81"/>
              <a:gd name="T47" fmla="*/ 46 h 109"/>
              <a:gd name="T48" fmla="*/ 17 w 81"/>
              <a:gd name="T49" fmla="*/ 34 h 109"/>
              <a:gd name="T50" fmla="*/ 12 w 81"/>
              <a:gd name="T51" fmla="*/ 25 h 109"/>
              <a:gd name="T52" fmla="*/ 6 w 81"/>
              <a:gd name="T53" fmla="*/ 18 h 109"/>
              <a:gd name="T54" fmla="*/ 3 w 81"/>
              <a:gd name="T55" fmla="*/ 11 h 109"/>
              <a:gd name="T56" fmla="*/ 1 w 81"/>
              <a:gd name="T57" fmla="*/ 6 h 109"/>
              <a:gd name="T58" fmla="*/ 0 w 81"/>
              <a:gd name="T59" fmla="*/ 3 h 109"/>
              <a:gd name="T60" fmla="*/ 0 w 81"/>
              <a:gd name="T61" fmla="*/ 1 h 109"/>
              <a:gd name="T62" fmla="*/ 1 w 81"/>
              <a:gd name="T63" fmla="*/ 0 h 109"/>
              <a:gd name="T64" fmla="*/ 4 w 81"/>
              <a:gd name="T65" fmla="*/ 0 h 109"/>
              <a:gd name="T66" fmla="*/ 9 w 81"/>
              <a:gd name="T67" fmla="*/ 1 h 109"/>
              <a:gd name="T68" fmla="*/ 15 w 81"/>
              <a:gd name="T69" fmla="*/ 4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1" h="109">
                <a:moveTo>
                  <a:pt x="15" y="4"/>
                </a:moveTo>
                <a:lnTo>
                  <a:pt x="19" y="5"/>
                </a:lnTo>
                <a:lnTo>
                  <a:pt x="23" y="6"/>
                </a:lnTo>
                <a:lnTo>
                  <a:pt x="28" y="8"/>
                </a:lnTo>
                <a:lnTo>
                  <a:pt x="32" y="10"/>
                </a:lnTo>
                <a:lnTo>
                  <a:pt x="39" y="15"/>
                </a:lnTo>
                <a:lnTo>
                  <a:pt x="49" y="20"/>
                </a:lnTo>
                <a:lnTo>
                  <a:pt x="53" y="24"/>
                </a:lnTo>
                <a:lnTo>
                  <a:pt x="57" y="29"/>
                </a:lnTo>
                <a:lnTo>
                  <a:pt x="61" y="33"/>
                </a:lnTo>
                <a:lnTo>
                  <a:pt x="65" y="38"/>
                </a:lnTo>
                <a:lnTo>
                  <a:pt x="68" y="43"/>
                </a:lnTo>
                <a:lnTo>
                  <a:pt x="71" y="48"/>
                </a:lnTo>
                <a:lnTo>
                  <a:pt x="73" y="54"/>
                </a:lnTo>
                <a:lnTo>
                  <a:pt x="77" y="61"/>
                </a:lnTo>
                <a:lnTo>
                  <a:pt x="79" y="66"/>
                </a:lnTo>
                <a:lnTo>
                  <a:pt x="80" y="72"/>
                </a:lnTo>
                <a:lnTo>
                  <a:pt x="80" y="77"/>
                </a:lnTo>
                <a:lnTo>
                  <a:pt x="81" y="82"/>
                </a:lnTo>
                <a:lnTo>
                  <a:pt x="80" y="86"/>
                </a:lnTo>
                <a:lnTo>
                  <a:pt x="80" y="91"/>
                </a:lnTo>
                <a:lnTo>
                  <a:pt x="79" y="94"/>
                </a:lnTo>
                <a:lnTo>
                  <a:pt x="77" y="97"/>
                </a:lnTo>
                <a:lnTo>
                  <a:pt x="73" y="102"/>
                </a:lnTo>
                <a:lnTo>
                  <a:pt x="72" y="104"/>
                </a:lnTo>
                <a:lnTo>
                  <a:pt x="71" y="106"/>
                </a:lnTo>
                <a:lnTo>
                  <a:pt x="70" y="107"/>
                </a:lnTo>
                <a:lnTo>
                  <a:pt x="68" y="109"/>
                </a:lnTo>
                <a:lnTo>
                  <a:pt x="67" y="109"/>
                </a:lnTo>
                <a:lnTo>
                  <a:pt x="67" y="109"/>
                </a:lnTo>
                <a:lnTo>
                  <a:pt x="66" y="109"/>
                </a:lnTo>
                <a:lnTo>
                  <a:pt x="65" y="109"/>
                </a:lnTo>
                <a:lnTo>
                  <a:pt x="65" y="107"/>
                </a:lnTo>
                <a:lnTo>
                  <a:pt x="63" y="106"/>
                </a:lnTo>
                <a:lnTo>
                  <a:pt x="61" y="104"/>
                </a:lnTo>
                <a:lnTo>
                  <a:pt x="60" y="102"/>
                </a:lnTo>
                <a:lnTo>
                  <a:pt x="57" y="100"/>
                </a:lnTo>
                <a:lnTo>
                  <a:pt x="56" y="96"/>
                </a:lnTo>
                <a:lnTo>
                  <a:pt x="53" y="94"/>
                </a:lnTo>
                <a:lnTo>
                  <a:pt x="51" y="88"/>
                </a:lnTo>
                <a:lnTo>
                  <a:pt x="48" y="85"/>
                </a:lnTo>
                <a:lnTo>
                  <a:pt x="44" y="80"/>
                </a:lnTo>
                <a:lnTo>
                  <a:pt x="42" y="75"/>
                </a:lnTo>
                <a:lnTo>
                  <a:pt x="38" y="70"/>
                </a:lnTo>
                <a:lnTo>
                  <a:pt x="34" y="63"/>
                </a:lnTo>
                <a:lnTo>
                  <a:pt x="32" y="58"/>
                </a:lnTo>
                <a:lnTo>
                  <a:pt x="27" y="52"/>
                </a:lnTo>
                <a:lnTo>
                  <a:pt x="23" y="46"/>
                </a:lnTo>
                <a:lnTo>
                  <a:pt x="19" y="39"/>
                </a:lnTo>
                <a:lnTo>
                  <a:pt x="17" y="34"/>
                </a:lnTo>
                <a:lnTo>
                  <a:pt x="14" y="29"/>
                </a:lnTo>
                <a:lnTo>
                  <a:pt x="12" y="25"/>
                </a:lnTo>
                <a:lnTo>
                  <a:pt x="9" y="22"/>
                </a:lnTo>
                <a:lnTo>
                  <a:pt x="6" y="18"/>
                </a:lnTo>
                <a:lnTo>
                  <a:pt x="5" y="14"/>
                </a:lnTo>
                <a:lnTo>
                  <a:pt x="3" y="11"/>
                </a:lnTo>
                <a:lnTo>
                  <a:pt x="3" y="9"/>
                </a:lnTo>
                <a:lnTo>
                  <a:pt x="1" y="6"/>
                </a:lnTo>
                <a:lnTo>
                  <a:pt x="0" y="4"/>
                </a:lnTo>
                <a:lnTo>
                  <a:pt x="0" y="3"/>
                </a:lnTo>
                <a:lnTo>
                  <a:pt x="0" y="1"/>
                </a:lnTo>
                <a:lnTo>
                  <a:pt x="0" y="1"/>
                </a:lnTo>
                <a:lnTo>
                  <a:pt x="1" y="0"/>
                </a:lnTo>
                <a:lnTo>
                  <a:pt x="1" y="0"/>
                </a:lnTo>
                <a:lnTo>
                  <a:pt x="3" y="0"/>
                </a:lnTo>
                <a:lnTo>
                  <a:pt x="4" y="0"/>
                </a:lnTo>
                <a:lnTo>
                  <a:pt x="6" y="0"/>
                </a:lnTo>
                <a:lnTo>
                  <a:pt x="9" y="1"/>
                </a:lnTo>
                <a:lnTo>
                  <a:pt x="13" y="1"/>
                </a:lnTo>
                <a:lnTo>
                  <a:pt x="15" y="4"/>
                </a:lnTo>
                <a:lnTo>
                  <a:pt x="15" y="4"/>
                </a:lnTo>
              </a:path>
            </a:pathLst>
          </a:custGeom>
          <a:solidFill>
            <a:srgbClr val="221DD3"/>
          </a:solidFill>
          <a:ln w="12700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489"/>
          <p:cNvSpPr/>
          <p:nvPr/>
        </p:nvSpPr>
        <p:spPr bwMode="auto">
          <a:xfrm>
            <a:off x="2472646" y="2631535"/>
            <a:ext cx="446121" cy="1230018"/>
          </a:xfrm>
          <a:custGeom>
            <a:avLst/>
            <a:gdLst>
              <a:gd name="T0" fmla="*/ 120 w 140"/>
              <a:gd name="T1" fmla="*/ 311 h 386"/>
              <a:gd name="T2" fmla="*/ 95 w 140"/>
              <a:gd name="T3" fmla="*/ 329 h 386"/>
              <a:gd name="T4" fmla="*/ 75 w 140"/>
              <a:gd name="T5" fmla="*/ 343 h 386"/>
              <a:gd name="T6" fmla="*/ 60 w 140"/>
              <a:gd name="T7" fmla="*/ 356 h 386"/>
              <a:gd name="T8" fmla="*/ 49 w 140"/>
              <a:gd name="T9" fmla="*/ 364 h 386"/>
              <a:gd name="T10" fmla="*/ 43 w 140"/>
              <a:gd name="T11" fmla="*/ 373 h 386"/>
              <a:gd name="T12" fmla="*/ 37 w 140"/>
              <a:gd name="T13" fmla="*/ 382 h 386"/>
              <a:gd name="T14" fmla="*/ 32 w 140"/>
              <a:gd name="T15" fmla="*/ 386 h 386"/>
              <a:gd name="T16" fmla="*/ 27 w 140"/>
              <a:gd name="T17" fmla="*/ 385 h 386"/>
              <a:gd name="T18" fmla="*/ 19 w 140"/>
              <a:gd name="T19" fmla="*/ 382 h 386"/>
              <a:gd name="T20" fmla="*/ 10 w 140"/>
              <a:gd name="T21" fmla="*/ 373 h 386"/>
              <a:gd name="T22" fmla="*/ 4 w 140"/>
              <a:gd name="T23" fmla="*/ 366 h 386"/>
              <a:gd name="T24" fmla="*/ 0 w 140"/>
              <a:gd name="T25" fmla="*/ 359 h 386"/>
              <a:gd name="T26" fmla="*/ 0 w 140"/>
              <a:gd name="T27" fmla="*/ 351 h 386"/>
              <a:gd name="T28" fmla="*/ 4 w 140"/>
              <a:gd name="T29" fmla="*/ 343 h 386"/>
              <a:gd name="T30" fmla="*/ 13 w 140"/>
              <a:gd name="T31" fmla="*/ 332 h 386"/>
              <a:gd name="T32" fmla="*/ 18 w 140"/>
              <a:gd name="T33" fmla="*/ 325 h 386"/>
              <a:gd name="T34" fmla="*/ 22 w 140"/>
              <a:gd name="T35" fmla="*/ 311 h 386"/>
              <a:gd name="T36" fmla="*/ 25 w 140"/>
              <a:gd name="T37" fmla="*/ 292 h 386"/>
              <a:gd name="T38" fmla="*/ 31 w 140"/>
              <a:gd name="T39" fmla="*/ 267 h 386"/>
              <a:gd name="T40" fmla="*/ 34 w 140"/>
              <a:gd name="T41" fmla="*/ 236 h 386"/>
              <a:gd name="T42" fmla="*/ 38 w 140"/>
              <a:gd name="T43" fmla="*/ 200 h 386"/>
              <a:gd name="T44" fmla="*/ 42 w 140"/>
              <a:gd name="T45" fmla="*/ 169 h 386"/>
              <a:gd name="T46" fmla="*/ 43 w 140"/>
              <a:gd name="T47" fmla="*/ 139 h 386"/>
              <a:gd name="T48" fmla="*/ 46 w 140"/>
              <a:gd name="T49" fmla="*/ 114 h 386"/>
              <a:gd name="T50" fmla="*/ 46 w 140"/>
              <a:gd name="T51" fmla="*/ 91 h 386"/>
              <a:gd name="T52" fmla="*/ 46 w 140"/>
              <a:gd name="T53" fmla="*/ 67 h 386"/>
              <a:gd name="T54" fmla="*/ 43 w 140"/>
              <a:gd name="T55" fmla="*/ 36 h 386"/>
              <a:gd name="T56" fmla="*/ 38 w 140"/>
              <a:gd name="T57" fmla="*/ 9 h 386"/>
              <a:gd name="T58" fmla="*/ 46 w 140"/>
              <a:gd name="T59" fmla="*/ 3 h 386"/>
              <a:gd name="T60" fmla="*/ 58 w 140"/>
              <a:gd name="T61" fmla="*/ 7 h 386"/>
              <a:gd name="T62" fmla="*/ 63 w 140"/>
              <a:gd name="T63" fmla="*/ 13 h 386"/>
              <a:gd name="T64" fmla="*/ 67 w 140"/>
              <a:gd name="T65" fmla="*/ 21 h 386"/>
              <a:gd name="T66" fmla="*/ 70 w 140"/>
              <a:gd name="T67" fmla="*/ 33 h 386"/>
              <a:gd name="T68" fmla="*/ 72 w 140"/>
              <a:gd name="T69" fmla="*/ 57 h 386"/>
              <a:gd name="T70" fmla="*/ 71 w 140"/>
              <a:gd name="T71" fmla="*/ 97 h 386"/>
              <a:gd name="T72" fmla="*/ 70 w 140"/>
              <a:gd name="T73" fmla="*/ 108 h 386"/>
              <a:gd name="T74" fmla="*/ 68 w 140"/>
              <a:gd name="T75" fmla="*/ 126 h 386"/>
              <a:gd name="T76" fmla="*/ 67 w 140"/>
              <a:gd name="T77" fmla="*/ 148 h 386"/>
              <a:gd name="T78" fmla="*/ 65 w 140"/>
              <a:gd name="T79" fmla="*/ 175 h 386"/>
              <a:gd name="T80" fmla="*/ 62 w 140"/>
              <a:gd name="T81" fmla="*/ 208 h 386"/>
              <a:gd name="T82" fmla="*/ 58 w 140"/>
              <a:gd name="T83" fmla="*/ 242 h 386"/>
              <a:gd name="T84" fmla="*/ 56 w 140"/>
              <a:gd name="T85" fmla="*/ 270 h 386"/>
              <a:gd name="T86" fmla="*/ 55 w 140"/>
              <a:gd name="T87" fmla="*/ 291 h 386"/>
              <a:gd name="T88" fmla="*/ 55 w 140"/>
              <a:gd name="T89" fmla="*/ 306 h 386"/>
              <a:gd name="T90" fmla="*/ 56 w 140"/>
              <a:gd name="T91" fmla="*/ 315 h 386"/>
              <a:gd name="T92" fmla="*/ 57 w 140"/>
              <a:gd name="T93" fmla="*/ 318 h 386"/>
              <a:gd name="T94" fmla="*/ 62 w 140"/>
              <a:gd name="T95" fmla="*/ 316 h 386"/>
              <a:gd name="T96" fmla="*/ 72 w 140"/>
              <a:gd name="T97" fmla="*/ 313 h 386"/>
              <a:gd name="T98" fmla="*/ 87 w 140"/>
              <a:gd name="T99" fmla="*/ 306 h 386"/>
              <a:gd name="T100" fmla="*/ 108 w 140"/>
              <a:gd name="T101" fmla="*/ 297 h 386"/>
              <a:gd name="T102" fmla="*/ 133 w 140"/>
              <a:gd name="T103" fmla="*/ 285 h 386"/>
              <a:gd name="T104" fmla="*/ 140 w 140"/>
              <a:gd name="T105" fmla="*/ 297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40" h="386">
                <a:moveTo>
                  <a:pt x="140" y="297"/>
                </a:moveTo>
                <a:lnTo>
                  <a:pt x="130" y="304"/>
                </a:lnTo>
                <a:lnTo>
                  <a:pt x="120" y="311"/>
                </a:lnTo>
                <a:lnTo>
                  <a:pt x="111" y="318"/>
                </a:lnTo>
                <a:lnTo>
                  <a:pt x="103" y="323"/>
                </a:lnTo>
                <a:lnTo>
                  <a:pt x="95" y="329"/>
                </a:lnTo>
                <a:lnTo>
                  <a:pt x="87" y="334"/>
                </a:lnTo>
                <a:lnTo>
                  <a:pt x="81" y="339"/>
                </a:lnTo>
                <a:lnTo>
                  <a:pt x="75" y="343"/>
                </a:lnTo>
                <a:lnTo>
                  <a:pt x="70" y="348"/>
                </a:lnTo>
                <a:lnTo>
                  <a:pt x="65" y="352"/>
                </a:lnTo>
                <a:lnTo>
                  <a:pt x="60" y="356"/>
                </a:lnTo>
                <a:lnTo>
                  <a:pt x="56" y="358"/>
                </a:lnTo>
                <a:lnTo>
                  <a:pt x="53" y="362"/>
                </a:lnTo>
                <a:lnTo>
                  <a:pt x="49" y="364"/>
                </a:lnTo>
                <a:lnTo>
                  <a:pt x="48" y="367"/>
                </a:lnTo>
                <a:lnTo>
                  <a:pt x="46" y="368"/>
                </a:lnTo>
                <a:lnTo>
                  <a:pt x="43" y="373"/>
                </a:lnTo>
                <a:lnTo>
                  <a:pt x="41" y="377"/>
                </a:lnTo>
                <a:lnTo>
                  <a:pt x="38" y="380"/>
                </a:lnTo>
                <a:lnTo>
                  <a:pt x="37" y="382"/>
                </a:lnTo>
                <a:lnTo>
                  <a:pt x="34" y="383"/>
                </a:lnTo>
                <a:lnTo>
                  <a:pt x="33" y="385"/>
                </a:lnTo>
                <a:lnTo>
                  <a:pt x="32" y="386"/>
                </a:lnTo>
                <a:lnTo>
                  <a:pt x="31" y="386"/>
                </a:lnTo>
                <a:lnTo>
                  <a:pt x="29" y="386"/>
                </a:lnTo>
                <a:lnTo>
                  <a:pt x="27" y="385"/>
                </a:lnTo>
                <a:lnTo>
                  <a:pt x="24" y="385"/>
                </a:lnTo>
                <a:lnTo>
                  <a:pt x="22" y="383"/>
                </a:lnTo>
                <a:lnTo>
                  <a:pt x="19" y="382"/>
                </a:lnTo>
                <a:lnTo>
                  <a:pt x="17" y="380"/>
                </a:lnTo>
                <a:lnTo>
                  <a:pt x="13" y="377"/>
                </a:lnTo>
                <a:lnTo>
                  <a:pt x="10" y="373"/>
                </a:lnTo>
                <a:lnTo>
                  <a:pt x="8" y="371"/>
                </a:lnTo>
                <a:lnTo>
                  <a:pt x="5" y="368"/>
                </a:lnTo>
                <a:lnTo>
                  <a:pt x="4" y="366"/>
                </a:lnTo>
                <a:lnTo>
                  <a:pt x="1" y="363"/>
                </a:lnTo>
                <a:lnTo>
                  <a:pt x="0" y="362"/>
                </a:lnTo>
                <a:lnTo>
                  <a:pt x="0" y="359"/>
                </a:lnTo>
                <a:lnTo>
                  <a:pt x="0" y="357"/>
                </a:lnTo>
                <a:lnTo>
                  <a:pt x="0" y="354"/>
                </a:lnTo>
                <a:lnTo>
                  <a:pt x="0" y="351"/>
                </a:lnTo>
                <a:lnTo>
                  <a:pt x="1" y="348"/>
                </a:lnTo>
                <a:lnTo>
                  <a:pt x="3" y="345"/>
                </a:lnTo>
                <a:lnTo>
                  <a:pt x="4" y="343"/>
                </a:lnTo>
                <a:lnTo>
                  <a:pt x="5" y="340"/>
                </a:lnTo>
                <a:lnTo>
                  <a:pt x="8" y="338"/>
                </a:lnTo>
                <a:lnTo>
                  <a:pt x="13" y="332"/>
                </a:lnTo>
                <a:lnTo>
                  <a:pt x="14" y="330"/>
                </a:lnTo>
                <a:lnTo>
                  <a:pt x="15" y="328"/>
                </a:lnTo>
                <a:lnTo>
                  <a:pt x="18" y="325"/>
                </a:lnTo>
                <a:lnTo>
                  <a:pt x="19" y="321"/>
                </a:lnTo>
                <a:lnTo>
                  <a:pt x="20" y="316"/>
                </a:lnTo>
                <a:lnTo>
                  <a:pt x="22" y="311"/>
                </a:lnTo>
                <a:lnTo>
                  <a:pt x="23" y="306"/>
                </a:lnTo>
                <a:lnTo>
                  <a:pt x="24" y="300"/>
                </a:lnTo>
                <a:lnTo>
                  <a:pt x="25" y="292"/>
                </a:lnTo>
                <a:lnTo>
                  <a:pt x="28" y="285"/>
                </a:lnTo>
                <a:lnTo>
                  <a:pt x="29" y="277"/>
                </a:lnTo>
                <a:lnTo>
                  <a:pt x="31" y="267"/>
                </a:lnTo>
                <a:lnTo>
                  <a:pt x="32" y="258"/>
                </a:lnTo>
                <a:lnTo>
                  <a:pt x="33" y="247"/>
                </a:lnTo>
                <a:lnTo>
                  <a:pt x="34" y="236"/>
                </a:lnTo>
                <a:lnTo>
                  <a:pt x="36" y="224"/>
                </a:lnTo>
                <a:lnTo>
                  <a:pt x="37" y="212"/>
                </a:lnTo>
                <a:lnTo>
                  <a:pt x="38" y="200"/>
                </a:lnTo>
                <a:lnTo>
                  <a:pt x="39" y="189"/>
                </a:lnTo>
                <a:lnTo>
                  <a:pt x="41" y="179"/>
                </a:lnTo>
                <a:lnTo>
                  <a:pt x="42" y="169"/>
                </a:lnTo>
                <a:lnTo>
                  <a:pt x="42" y="158"/>
                </a:lnTo>
                <a:lnTo>
                  <a:pt x="43" y="148"/>
                </a:lnTo>
                <a:lnTo>
                  <a:pt x="43" y="139"/>
                </a:lnTo>
                <a:lnTo>
                  <a:pt x="44" y="131"/>
                </a:lnTo>
                <a:lnTo>
                  <a:pt x="44" y="122"/>
                </a:lnTo>
                <a:lnTo>
                  <a:pt x="46" y="114"/>
                </a:lnTo>
                <a:lnTo>
                  <a:pt x="46" y="105"/>
                </a:lnTo>
                <a:lnTo>
                  <a:pt x="46" y="99"/>
                </a:lnTo>
                <a:lnTo>
                  <a:pt x="46" y="91"/>
                </a:lnTo>
                <a:lnTo>
                  <a:pt x="46" y="85"/>
                </a:lnTo>
                <a:lnTo>
                  <a:pt x="46" y="79"/>
                </a:lnTo>
                <a:lnTo>
                  <a:pt x="46" y="67"/>
                </a:lnTo>
                <a:lnTo>
                  <a:pt x="46" y="56"/>
                </a:lnTo>
                <a:lnTo>
                  <a:pt x="44" y="46"/>
                </a:lnTo>
                <a:lnTo>
                  <a:pt x="43" y="36"/>
                </a:lnTo>
                <a:lnTo>
                  <a:pt x="42" y="27"/>
                </a:lnTo>
                <a:lnTo>
                  <a:pt x="41" y="17"/>
                </a:lnTo>
                <a:lnTo>
                  <a:pt x="38" y="9"/>
                </a:lnTo>
                <a:lnTo>
                  <a:pt x="36" y="0"/>
                </a:lnTo>
                <a:lnTo>
                  <a:pt x="42" y="2"/>
                </a:lnTo>
                <a:lnTo>
                  <a:pt x="46" y="3"/>
                </a:lnTo>
                <a:lnTo>
                  <a:pt x="51" y="4"/>
                </a:lnTo>
                <a:lnTo>
                  <a:pt x="55" y="6"/>
                </a:lnTo>
                <a:lnTo>
                  <a:pt x="58" y="7"/>
                </a:lnTo>
                <a:lnTo>
                  <a:pt x="61" y="9"/>
                </a:lnTo>
                <a:lnTo>
                  <a:pt x="62" y="11"/>
                </a:lnTo>
                <a:lnTo>
                  <a:pt x="63" y="13"/>
                </a:lnTo>
                <a:lnTo>
                  <a:pt x="65" y="14"/>
                </a:lnTo>
                <a:lnTo>
                  <a:pt x="66" y="17"/>
                </a:lnTo>
                <a:lnTo>
                  <a:pt x="67" y="21"/>
                </a:lnTo>
                <a:lnTo>
                  <a:pt x="67" y="24"/>
                </a:lnTo>
                <a:lnTo>
                  <a:pt x="68" y="28"/>
                </a:lnTo>
                <a:lnTo>
                  <a:pt x="70" y="33"/>
                </a:lnTo>
                <a:lnTo>
                  <a:pt x="71" y="38"/>
                </a:lnTo>
                <a:lnTo>
                  <a:pt x="71" y="45"/>
                </a:lnTo>
                <a:lnTo>
                  <a:pt x="72" y="57"/>
                </a:lnTo>
                <a:lnTo>
                  <a:pt x="73" y="70"/>
                </a:lnTo>
                <a:lnTo>
                  <a:pt x="72" y="83"/>
                </a:lnTo>
                <a:lnTo>
                  <a:pt x="71" y="97"/>
                </a:lnTo>
                <a:lnTo>
                  <a:pt x="71" y="99"/>
                </a:lnTo>
                <a:lnTo>
                  <a:pt x="71" y="104"/>
                </a:lnTo>
                <a:lnTo>
                  <a:pt x="70" y="108"/>
                </a:lnTo>
                <a:lnTo>
                  <a:pt x="70" y="113"/>
                </a:lnTo>
                <a:lnTo>
                  <a:pt x="68" y="119"/>
                </a:lnTo>
                <a:lnTo>
                  <a:pt x="68" y="126"/>
                </a:lnTo>
                <a:lnTo>
                  <a:pt x="68" y="132"/>
                </a:lnTo>
                <a:lnTo>
                  <a:pt x="67" y="139"/>
                </a:lnTo>
                <a:lnTo>
                  <a:pt x="67" y="148"/>
                </a:lnTo>
                <a:lnTo>
                  <a:pt x="66" y="156"/>
                </a:lnTo>
                <a:lnTo>
                  <a:pt x="66" y="166"/>
                </a:lnTo>
                <a:lnTo>
                  <a:pt x="65" y="175"/>
                </a:lnTo>
                <a:lnTo>
                  <a:pt x="63" y="185"/>
                </a:lnTo>
                <a:lnTo>
                  <a:pt x="63" y="196"/>
                </a:lnTo>
                <a:lnTo>
                  <a:pt x="62" y="208"/>
                </a:lnTo>
                <a:lnTo>
                  <a:pt x="61" y="219"/>
                </a:lnTo>
                <a:lnTo>
                  <a:pt x="60" y="230"/>
                </a:lnTo>
                <a:lnTo>
                  <a:pt x="58" y="242"/>
                </a:lnTo>
                <a:lnTo>
                  <a:pt x="58" y="252"/>
                </a:lnTo>
                <a:lnTo>
                  <a:pt x="57" y="261"/>
                </a:lnTo>
                <a:lnTo>
                  <a:pt x="56" y="270"/>
                </a:lnTo>
                <a:lnTo>
                  <a:pt x="56" y="277"/>
                </a:lnTo>
                <a:lnTo>
                  <a:pt x="56" y="285"/>
                </a:lnTo>
                <a:lnTo>
                  <a:pt x="55" y="291"/>
                </a:lnTo>
                <a:lnTo>
                  <a:pt x="55" y="296"/>
                </a:lnTo>
                <a:lnTo>
                  <a:pt x="55" y="301"/>
                </a:lnTo>
                <a:lnTo>
                  <a:pt x="55" y="306"/>
                </a:lnTo>
                <a:lnTo>
                  <a:pt x="55" y="310"/>
                </a:lnTo>
                <a:lnTo>
                  <a:pt x="55" y="313"/>
                </a:lnTo>
                <a:lnTo>
                  <a:pt x="56" y="315"/>
                </a:lnTo>
                <a:lnTo>
                  <a:pt x="56" y="316"/>
                </a:lnTo>
                <a:lnTo>
                  <a:pt x="56" y="318"/>
                </a:lnTo>
                <a:lnTo>
                  <a:pt x="57" y="318"/>
                </a:lnTo>
                <a:lnTo>
                  <a:pt x="58" y="318"/>
                </a:lnTo>
                <a:lnTo>
                  <a:pt x="60" y="318"/>
                </a:lnTo>
                <a:lnTo>
                  <a:pt x="62" y="316"/>
                </a:lnTo>
                <a:lnTo>
                  <a:pt x="65" y="315"/>
                </a:lnTo>
                <a:lnTo>
                  <a:pt x="68" y="315"/>
                </a:lnTo>
                <a:lnTo>
                  <a:pt x="72" y="313"/>
                </a:lnTo>
                <a:lnTo>
                  <a:pt x="77" y="311"/>
                </a:lnTo>
                <a:lnTo>
                  <a:pt x="82" y="309"/>
                </a:lnTo>
                <a:lnTo>
                  <a:pt x="87" y="306"/>
                </a:lnTo>
                <a:lnTo>
                  <a:pt x="94" y="304"/>
                </a:lnTo>
                <a:lnTo>
                  <a:pt x="100" y="301"/>
                </a:lnTo>
                <a:lnTo>
                  <a:pt x="108" y="297"/>
                </a:lnTo>
                <a:lnTo>
                  <a:pt x="115" y="294"/>
                </a:lnTo>
                <a:lnTo>
                  <a:pt x="124" y="290"/>
                </a:lnTo>
                <a:lnTo>
                  <a:pt x="133" y="285"/>
                </a:lnTo>
                <a:lnTo>
                  <a:pt x="137" y="291"/>
                </a:lnTo>
                <a:lnTo>
                  <a:pt x="140" y="297"/>
                </a:lnTo>
                <a:lnTo>
                  <a:pt x="140" y="297"/>
                </a:lnTo>
              </a:path>
            </a:pathLst>
          </a:custGeom>
          <a:solidFill>
            <a:srgbClr val="221DD3"/>
          </a:solidFill>
          <a:ln w="12700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文本框 13"/>
          <p:cNvSpPr txBox="1"/>
          <p:nvPr/>
        </p:nvSpPr>
        <p:spPr>
          <a:xfrm>
            <a:off x="4450936" y="2044977"/>
            <a:ext cx="2857368" cy="2160591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左窄右宽，“瓜”的横撇和竖撇要舒展，捺要写得直立。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495085"/>
            <a:ext cx="138564" cy="4385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z="240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558943" y="1347614"/>
            <a:ext cx="7845440" cy="273630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15616" y="1707654"/>
            <a:ext cx="6696744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节课，我们运用“</a:t>
            </a:r>
            <a:r>
              <a:rPr lang="zh-CN" altLang="en-US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借助注释，理解诗意，想象画面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“的学习方法，欣赏了李白笔下</a:t>
            </a:r>
            <a:r>
              <a:rPr lang="zh-CN" altLang="en-US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天门山壮丽的景色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06177"/>
            <a:ext cx="2268000" cy="692577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课堂小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296418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24428" y="1546620"/>
            <a:ext cx="8052027" cy="246529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一、填空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《望天门山》是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代诗人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，所作，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人们称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他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en-US" altLang="zh-CN" sz="28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，他写了大量歌颂祖国河山的诗篇，我知道的还有《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》《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84430" y="3363838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望庐山瀑布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24128" y="3363838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早发白帝城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22989"/>
            <a:ext cx="2268000" cy="692577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8137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12989"/>
            <a:ext cx="450000" cy="559757"/>
          </a:xfrm>
          <a:prstGeom prst="rect">
            <a:avLst/>
          </a:prstGeom>
        </p:spPr>
      </p:pic>
      <p:sp>
        <p:nvSpPr>
          <p:cNvPr id="12" name="文本框 5"/>
          <p:cNvSpPr txBox="1"/>
          <p:nvPr/>
        </p:nvSpPr>
        <p:spPr>
          <a:xfrm>
            <a:off x="3704096" y="203648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defRPr>
            </a:lvl1pPr>
          </a:lstStyle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唐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文本框 6"/>
          <p:cNvSpPr txBox="1"/>
          <p:nvPr/>
        </p:nvSpPr>
        <p:spPr>
          <a:xfrm>
            <a:off x="5415135" y="203648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李白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4" name="文本框 7"/>
          <p:cNvSpPr txBox="1"/>
          <p:nvPr/>
        </p:nvSpPr>
        <p:spPr>
          <a:xfrm>
            <a:off x="1810198" y="277684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defRPr>
            </a:lvl1pPr>
          </a:lstStyle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诗仙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67544" y="590164"/>
            <a:ext cx="3864561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背一背，写一写</a:t>
            </a: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2360321" y="1320405"/>
            <a:ext cx="5357850" cy="32229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望天门山</a:t>
            </a:r>
            <a:endParaRPr kumimoji="0" 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天门(      )楚江开，</a:t>
            </a:r>
            <a:endParaRPr kumimoji="0" 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碧水东流(        )。</a:t>
            </a:r>
            <a:endParaRPr kumimoji="0" 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两岸青山(        )，</a:t>
            </a:r>
            <a:endParaRPr kumimoji="0" 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      )一片日边来。</a:t>
            </a:r>
            <a:endParaRPr kumimoji="0" 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03258" y="1995686"/>
            <a:ext cx="1069975" cy="5607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中断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81334" y="2651551"/>
            <a:ext cx="1403985" cy="5607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至此回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55782" y="3348664"/>
            <a:ext cx="1410335" cy="5607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相对出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45144" y="3909369"/>
            <a:ext cx="1069975" cy="5607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孤帆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187624" y="1707654"/>
            <a:ext cx="8712000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本课生字词写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遍，词语解释写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遍。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背诵古诗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望天门山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。 　　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36532"/>
            <a:ext cx="2268000" cy="692577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27200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标注 6"/>
          <p:cNvSpPr/>
          <p:nvPr/>
        </p:nvSpPr>
        <p:spPr>
          <a:xfrm>
            <a:off x="2314575" y="1757903"/>
            <a:ext cx="2550279" cy="574675"/>
          </a:xfrm>
          <a:prstGeom prst="wedgeRoundRectCallout">
            <a:avLst>
              <a:gd name="adj1" fmla="val -55752"/>
              <a:gd name="adj2" fmla="val -4806"/>
              <a:gd name="adj3" fmla="val 16667"/>
            </a:avLst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读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好停顿。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2597784" y="2701168"/>
            <a:ext cx="4838065" cy="915407"/>
          </a:xfrm>
          <a:prstGeom prst="wedgeRoundRectCallout">
            <a:avLst>
              <a:gd name="adj1" fmla="val 53262"/>
              <a:gd name="adj2" fmla="val -18186"/>
              <a:gd name="adj3" fmla="val 16667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可以</a:t>
            </a:r>
            <a:r>
              <a:rPr lang="zh-CN" altLang="en-US" sz="2800" b="1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借助</a:t>
            </a:r>
            <a:r>
              <a:rPr lang="zh-CN" altLang="en-US" sz="28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注释、插图，联系</a:t>
            </a:r>
            <a:r>
              <a:rPr lang="zh-CN" altLang="en-US" sz="2800" b="1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生活的方法来理解诗句。 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pic>
        <p:nvPicPr>
          <p:cNvPr id="8" name="内容占位符 7"/>
          <p:cNvPicPr>
            <a:picLocks noGrp="1" noChangeAspect="1"/>
          </p:cNvPicPr>
          <p:nvPr>
            <p:ph idx="4294967295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851" y="1712912"/>
            <a:ext cx="856269" cy="12820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3468" y="2298315"/>
            <a:ext cx="1318260" cy="13182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411760" y="987574"/>
            <a:ext cx="60864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我们是怎么学习《望天门山》的？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2915816" y="4022421"/>
            <a:ext cx="5472608" cy="493544"/>
          </a:xfrm>
          <a:prstGeom prst="wedgeRoundRectCallout">
            <a:avLst>
              <a:gd name="adj1" fmla="val -59256"/>
              <a:gd name="adj2" fmla="val 6008"/>
              <a:gd name="adj3" fmla="val 16667"/>
            </a:avLst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 defTabSz="914400" eaLnBrk="0" fontAlgn="base" hangingPunct="0">
              <a:buClrTx/>
              <a:buSzTx/>
              <a:buFontTx/>
              <a:defRPr/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还可以边读边</a:t>
            </a:r>
            <a:r>
              <a:rPr lang="zh-CN" altLang="en-US" sz="2800" b="1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想象</a:t>
            </a:r>
            <a:r>
              <a:rPr lang="zh-CN" altLang="en-US" sz="28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画面。  </a:t>
            </a:r>
            <a:endParaRPr lang="zh-CN" altLang="en-US" sz="2800" b="1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264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07888" y="3546369"/>
            <a:ext cx="1006687" cy="153606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568" y="222989"/>
            <a:ext cx="2268000" cy="692577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864933" y="181943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方法回顾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13657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31840" y="905738"/>
            <a:ext cx="5904656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苏轼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1037-1101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），字子瞻，世称苏东坡。北宋文学家、书法家、画家。有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东坡七集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东坡易传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东坡乐府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等传世。《饮湖上初晴后雨》是由两首诗歌构成的一组诗，这里选的是其中一首。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309" y="905738"/>
            <a:ext cx="2737046" cy="336867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文本框 6"/>
          <p:cNvSpPr txBox="1"/>
          <p:nvPr/>
        </p:nvSpPr>
        <p:spPr>
          <a:xfrm>
            <a:off x="539552" y="750595"/>
            <a:ext cx="8604448" cy="128188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自由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朗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读古诗，读准字音，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读好停顿，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圏画诗中描写的景物。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918" y="1392309"/>
            <a:ext cx="3286125" cy="372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直接连接符 8"/>
          <p:cNvCxnSpPr/>
          <p:nvPr/>
        </p:nvCxnSpPr>
        <p:spPr>
          <a:xfrm flipH="1">
            <a:off x="3495403" y="2859159"/>
            <a:ext cx="93662" cy="395287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355976" y="2867961"/>
            <a:ext cx="93662" cy="395287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492182" y="3472606"/>
            <a:ext cx="93662" cy="395287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355976" y="3472607"/>
            <a:ext cx="93662" cy="395287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3520580" y="4048671"/>
            <a:ext cx="93662" cy="395287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4325445" y="4036971"/>
            <a:ext cx="93662" cy="395287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3506474" y="4641601"/>
            <a:ext cx="93662" cy="395287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4309145" y="4640708"/>
            <a:ext cx="93662" cy="395287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2750211" y="2859159"/>
            <a:ext cx="817200" cy="404331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384349" y="2845670"/>
            <a:ext cx="800000" cy="40877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719734" y="3381250"/>
            <a:ext cx="775669" cy="486643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632925" y="4036970"/>
            <a:ext cx="739351" cy="406987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2719734" y="4601188"/>
            <a:ext cx="817265" cy="45997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438263" y="4641601"/>
            <a:ext cx="349761" cy="39528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740430" y="2949387"/>
            <a:ext cx="1266693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天门山</a:t>
            </a:r>
            <a:endParaRPr lang="zh-CN" altLang="en-US" sz="2800" b="1" dirty="0">
              <a:solidFill>
                <a:schemeClr val="tx2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384467" y="2997355"/>
            <a:ext cx="1087157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 江</a:t>
            </a:r>
            <a:endParaRPr lang="zh-CN" altLang="en-US" sz="2800" b="1" dirty="0">
              <a:solidFill>
                <a:schemeClr val="tx2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31" name="直接箭头连接符 30"/>
          <p:cNvCxnSpPr>
            <a:endCxn id="29" idx="3"/>
          </p:cNvCxnSpPr>
          <p:nvPr/>
        </p:nvCxnSpPr>
        <p:spPr>
          <a:xfrm flipH="1">
            <a:off x="2007123" y="2949388"/>
            <a:ext cx="775456" cy="261609"/>
          </a:xfrm>
          <a:prstGeom prst="straightConnector1">
            <a:avLst/>
          </a:prstGeom>
          <a:ln w="19050">
            <a:solidFill>
              <a:schemeClr val="tx2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>
            <a:stCxn id="20" idx="2"/>
            <a:endCxn id="29" idx="3"/>
          </p:cNvCxnSpPr>
          <p:nvPr/>
        </p:nvCxnSpPr>
        <p:spPr>
          <a:xfrm flipH="1" flipV="1">
            <a:off x="2007123" y="3210997"/>
            <a:ext cx="1625802" cy="1029467"/>
          </a:xfrm>
          <a:prstGeom prst="straightConnector1">
            <a:avLst/>
          </a:prstGeom>
          <a:ln w="19050">
            <a:solidFill>
              <a:schemeClr val="tx2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>
            <a:stCxn id="18" idx="7"/>
            <a:endCxn id="30" idx="1"/>
          </p:cNvCxnSpPr>
          <p:nvPr/>
        </p:nvCxnSpPr>
        <p:spPr>
          <a:xfrm>
            <a:off x="5067192" y="2905534"/>
            <a:ext cx="1317275" cy="353431"/>
          </a:xfrm>
          <a:prstGeom prst="straightConnector1">
            <a:avLst/>
          </a:prstGeom>
          <a:ln w="19050">
            <a:solidFill>
              <a:schemeClr val="tx2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>
            <a:stCxn id="19" idx="5"/>
            <a:endCxn id="30" idx="1"/>
          </p:cNvCxnSpPr>
          <p:nvPr/>
        </p:nvCxnSpPr>
        <p:spPr>
          <a:xfrm flipV="1">
            <a:off x="3381809" y="3258965"/>
            <a:ext cx="3002658" cy="537661"/>
          </a:xfrm>
          <a:prstGeom prst="straightConnector1">
            <a:avLst/>
          </a:prstGeom>
          <a:ln w="19050">
            <a:solidFill>
              <a:schemeClr val="tx2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6351510" y="4477934"/>
            <a:ext cx="1087157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太 阳</a:t>
            </a:r>
            <a:endParaRPr lang="zh-CN" altLang="en-US" sz="2800" b="1" dirty="0">
              <a:solidFill>
                <a:schemeClr val="tx2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41178" y="4342659"/>
            <a:ext cx="1988045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孤零零的船</a:t>
            </a:r>
            <a:endParaRPr lang="zh-CN" altLang="en-US" sz="2800" b="1" dirty="0">
              <a:solidFill>
                <a:schemeClr val="tx2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38" name="直接箭头连接符 37"/>
          <p:cNvCxnSpPr>
            <a:stCxn id="22" idx="7"/>
            <a:endCxn id="36" idx="1"/>
          </p:cNvCxnSpPr>
          <p:nvPr/>
        </p:nvCxnSpPr>
        <p:spPr>
          <a:xfrm>
            <a:off x="4736803" y="4699490"/>
            <a:ext cx="1614707" cy="40054"/>
          </a:xfrm>
          <a:prstGeom prst="straightConnector1">
            <a:avLst/>
          </a:prstGeom>
          <a:ln w="19050">
            <a:solidFill>
              <a:schemeClr val="tx2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箭头连接符 38"/>
          <p:cNvCxnSpPr>
            <a:stCxn id="21" idx="2"/>
            <a:endCxn id="37" idx="3"/>
          </p:cNvCxnSpPr>
          <p:nvPr/>
        </p:nvCxnSpPr>
        <p:spPr>
          <a:xfrm flipH="1" flipV="1">
            <a:off x="2329223" y="4604269"/>
            <a:ext cx="390511" cy="226905"/>
          </a:xfrm>
          <a:prstGeom prst="straightConnector1">
            <a:avLst/>
          </a:prstGeom>
          <a:ln w="19050">
            <a:solidFill>
              <a:schemeClr val="tx2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937" y="214983"/>
            <a:ext cx="2269879" cy="693151"/>
          </a:xfrm>
          <a:prstGeom prst="rect">
            <a:avLst/>
          </a:prstGeom>
        </p:spPr>
      </p:pic>
      <p:sp>
        <p:nvSpPr>
          <p:cNvPr id="40" name="文本框 14">
            <a:hlinkClick r:id="rId3" action="ppaction://hlinkfile"/>
          </p:cNvPr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自读提示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23453"/>
            <a:ext cx="443315" cy="551442"/>
          </a:xfrm>
          <a:prstGeom prst="rect">
            <a:avLst/>
          </a:prstGeom>
        </p:spPr>
      </p:pic>
      <p:sp>
        <p:nvSpPr>
          <p:cNvPr id="42" name="文本框 14"/>
          <p:cNvSpPr txBox="1"/>
          <p:nvPr/>
        </p:nvSpPr>
        <p:spPr>
          <a:xfrm>
            <a:off x="3509481" y="355000"/>
            <a:ext cx="109351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endParaRPr lang="en-US" altLang="zh-CN" sz="1600" b="1" dirty="0" smtClean="0">
              <a:latin typeface="Kaiti SC" panose="02010600040101010101" pitchFamily="2" charset="-122"/>
              <a:ea typeface="Kaiti SC" panose="02010600040101010101" pitchFamily="2" charset="-122"/>
            </a:endParaRPr>
          </a:p>
          <a:p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听</a:t>
            </a:r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14807">
            <a:off x="2547344" y="33946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6" grpId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9" grpId="0" animBg="1"/>
      <p:bldP spid="30" grpId="0" animBg="1"/>
      <p:bldP spid="36" grpId="0" animBg="1"/>
      <p:bldP spid="3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文本框 6"/>
          <p:cNvSpPr txBox="1"/>
          <p:nvPr/>
        </p:nvSpPr>
        <p:spPr>
          <a:xfrm>
            <a:off x="1043608" y="915566"/>
            <a:ext cx="7776864" cy="732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朗读古诗，读准字音，读出停顿。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7781" y="1000125"/>
            <a:ext cx="3667125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直接连接符 8"/>
          <p:cNvCxnSpPr/>
          <p:nvPr/>
        </p:nvCxnSpPr>
        <p:spPr>
          <a:xfrm flipH="1">
            <a:off x="3539013" y="2685327"/>
            <a:ext cx="93662" cy="395287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496469" y="2685326"/>
            <a:ext cx="93662" cy="395287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561087" y="3363838"/>
            <a:ext cx="93662" cy="395287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449638" y="3320270"/>
            <a:ext cx="93662" cy="395287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3607918" y="4016899"/>
            <a:ext cx="93662" cy="395287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4496469" y="4036970"/>
            <a:ext cx="93662" cy="395287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3561087" y="4691131"/>
            <a:ext cx="93662" cy="395287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4449638" y="4646695"/>
            <a:ext cx="93662" cy="395287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816" y="155490"/>
            <a:ext cx="2268000" cy="692577"/>
          </a:xfrm>
          <a:prstGeom prst="rect">
            <a:avLst/>
          </a:prstGeom>
        </p:spPr>
      </p:pic>
      <p:sp>
        <p:nvSpPr>
          <p:cNvPr id="18" name="文本框 14">
            <a:hlinkClick r:id="rId3" action="ppaction://hlinkfile"/>
          </p:cNvPr>
          <p:cNvSpPr txBox="1"/>
          <p:nvPr/>
        </p:nvSpPr>
        <p:spPr>
          <a:xfrm>
            <a:off x="827584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155490"/>
            <a:ext cx="450000" cy="559756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3478485" y="339502"/>
            <a:ext cx="109351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endParaRPr lang="en-US" altLang="zh-CN" sz="1600" b="1" dirty="0" smtClean="0">
              <a:latin typeface="Kaiti SC" panose="02010600040101010101" pitchFamily="2" charset="-122"/>
              <a:ea typeface="Kaiti SC" panose="02010600040101010101" pitchFamily="2" charset="-122"/>
            </a:endParaRPr>
          </a:p>
          <a:p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听</a:t>
            </a:r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31782">
            <a:off x="2528207" y="39399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6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80437" y="518974"/>
            <a:ext cx="2323411" cy="810435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320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dirty="0"/>
              <a:t>读准多音字</a:t>
            </a:r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 bwMode="auto">
          <a:xfrm>
            <a:off x="2784578" y="1792938"/>
            <a:ext cx="3503612" cy="23083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indent="266700" eaLnBrk="1" hangingPunct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800" kern="100" dirty="0" smtClean="0">
                <a:solidFill>
                  <a:schemeClr val="tx1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mǒ</a:t>
            </a:r>
            <a:r>
              <a:rPr lang="en-US" altLang="zh-CN" sz="2800" kern="100" dirty="0" smtClean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   </a:t>
            </a:r>
            <a:r>
              <a:rPr lang="zh-CN" altLang="en-US" sz="3200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浓</a:t>
            </a:r>
            <a:r>
              <a:rPr lang="zh-CN" altLang="en-US" sz="3200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妆淡抹</a:t>
            </a:r>
            <a:endParaRPr lang="en-US" altLang="zh-CN" sz="2800" kern="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 eaLnBrk="1" hangingPunct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800" kern="100" dirty="0" err="1">
                <a:solidFill>
                  <a:schemeClr val="tx1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mā</a:t>
            </a:r>
            <a:r>
              <a:rPr lang="en-US" altLang="zh-CN" sz="2800" kern="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 </a:t>
            </a:r>
            <a:r>
              <a:rPr lang="en-US" altLang="zh-CN" sz="2800" kern="100" dirty="0" smtClean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  </a:t>
            </a:r>
            <a:r>
              <a:rPr lang="zh-CN" altLang="zh-CN" sz="3200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抹</a:t>
            </a:r>
            <a:r>
              <a:rPr lang="zh-CN" altLang="en-US" sz="3200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布</a:t>
            </a:r>
            <a:endParaRPr lang="en-US" altLang="zh-CN" sz="2800" kern="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 eaLnBrk="1" hangingPunct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800" kern="100" dirty="0">
                <a:solidFill>
                  <a:schemeClr val="tx1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mò</a:t>
            </a:r>
            <a:r>
              <a:rPr lang="en-US" altLang="zh-CN" sz="2800" kern="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 </a:t>
            </a:r>
            <a:r>
              <a:rPr lang="en-US" altLang="zh-CN" sz="2800" kern="100" dirty="0" smtClean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  </a:t>
            </a:r>
            <a:r>
              <a:rPr lang="zh-CN" altLang="zh-CN" sz="3200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抹</a:t>
            </a:r>
            <a:r>
              <a:rPr lang="zh-CN" altLang="zh-CN" sz="3200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墙</a:t>
            </a:r>
            <a:endParaRPr lang="zh-CN" altLang="zh-CN" sz="3200" kern="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 bwMode="auto">
          <a:xfrm>
            <a:off x="1734959" y="2593157"/>
            <a:ext cx="614363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抹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4" name="左大括号 1"/>
          <p:cNvSpPr/>
          <p:nvPr/>
        </p:nvSpPr>
        <p:spPr bwMode="auto">
          <a:xfrm>
            <a:off x="2393160" y="2098316"/>
            <a:ext cx="378640" cy="1697569"/>
          </a:xfrm>
          <a:prstGeom prst="leftBrace">
            <a:avLst>
              <a:gd name="adj1" fmla="val 8326"/>
              <a:gd name="adj2" fmla="val 50000"/>
            </a:avLst>
          </a:prstGeom>
          <a:noFill/>
          <a:ln w="9525" algn="ctr">
            <a:solidFill>
              <a:srgbClr val="0070C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800">
              <a:latin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03" y="357642"/>
            <a:ext cx="921793" cy="10176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537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449682" y="3370933"/>
            <a:ext cx="2088232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地点：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西湖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73618" y="2074789"/>
            <a:ext cx="37866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饮湖上初晴后雨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449682" y="2794869"/>
            <a:ext cx="1008122" cy="134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2758477" y="2055539"/>
            <a:ext cx="791845" cy="79248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1"/>
          <p:cNvSpPr txBox="1"/>
          <p:nvPr/>
        </p:nvSpPr>
        <p:spPr>
          <a:xfrm>
            <a:off x="857394" y="3370933"/>
            <a:ext cx="2297797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事件：喝酒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下箭头 6"/>
          <p:cNvSpPr/>
          <p:nvPr/>
        </p:nvSpPr>
        <p:spPr>
          <a:xfrm rot="1080000" flipH="1">
            <a:off x="2502176" y="2792040"/>
            <a:ext cx="592374" cy="601707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下箭头 7"/>
          <p:cNvSpPr/>
          <p:nvPr/>
        </p:nvSpPr>
        <p:spPr>
          <a:xfrm>
            <a:off x="3809722" y="2866877"/>
            <a:ext cx="432048" cy="359410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1"/>
          <p:cNvSpPr txBox="1"/>
          <p:nvPr/>
        </p:nvSpPr>
        <p:spPr>
          <a:xfrm>
            <a:off x="4205316" y="907280"/>
            <a:ext cx="3528392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天气：先晴天后下雨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下箭头 12"/>
          <p:cNvSpPr/>
          <p:nvPr/>
        </p:nvSpPr>
        <p:spPr>
          <a:xfrm flipV="1">
            <a:off x="5681480" y="1491630"/>
            <a:ext cx="576064" cy="576064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457794" y="2146797"/>
            <a:ext cx="2160240" cy="72008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59859" y="594635"/>
            <a:ext cx="3304029" cy="740868"/>
            <a:chOff x="743446" y="594635"/>
            <a:chExt cx="3304029" cy="740868"/>
          </a:xfrm>
        </p:grpSpPr>
        <p:sp>
          <p:nvSpPr>
            <p:cNvPr id="17" name="矩形 16"/>
            <p:cNvSpPr/>
            <p:nvPr/>
          </p:nvSpPr>
          <p:spPr>
            <a:xfrm>
              <a:off x="1228614" y="598815"/>
              <a:ext cx="2818861" cy="732508"/>
            </a:xfrm>
            <a:prstGeom prst="rect">
              <a:avLst/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200" dirty="0">
                  <a:solidFill>
                    <a:schemeClr val="tx2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 一起解诗题</a:t>
              </a:r>
              <a:endParaRPr lang="zh-CN" altLang="en-US" sz="3200" dirty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 rot="21073055">
              <a:off x="743446" y="594635"/>
              <a:ext cx="970336" cy="74086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 animBg="1"/>
      <p:bldP spid="6" grpId="0" animBg="1"/>
      <p:bldP spid="7" grpId="0" animBg="1"/>
      <p:bldP spid="8" grpId="0" animBg="1"/>
      <p:bldP spid="9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6"/>
          <p:cNvSpPr txBox="1"/>
          <p:nvPr/>
        </p:nvSpPr>
        <p:spPr>
          <a:xfrm>
            <a:off x="1763688" y="1367171"/>
            <a:ext cx="6048672" cy="25853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后两句描绘了什么画面？我们来借助注释，总结一下诗意吧！</a:t>
            </a:r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294997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827584" y="262985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294997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3779912" y="1799517"/>
            <a:ext cx="3593465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欲把西湖比西子，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淡妆浓抹总相宜。</a:t>
            </a:r>
            <a:endParaRPr lang="zh-CN" altLang="en-US" sz="32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012160" y="2015541"/>
            <a:ext cx="795020" cy="42291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76644" y="2788866"/>
            <a:ext cx="1311821" cy="42291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下箭头 5"/>
          <p:cNvSpPr/>
          <p:nvPr/>
        </p:nvSpPr>
        <p:spPr>
          <a:xfrm>
            <a:off x="6092296" y="3311685"/>
            <a:ext cx="397510" cy="412193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383868" y="3795886"/>
            <a:ext cx="5256584" cy="1126462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不管怎么打扮都是美的，写出了西湖景色的美不胜收。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下箭头 15"/>
          <p:cNvSpPr/>
          <p:nvPr/>
        </p:nvSpPr>
        <p:spPr>
          <a:xfrm rot="10800000">
            <a:off x="6092296" y="1374476"/>
            <a:ext cx="567935" cy="537132"/>
          </a:xfrm>
          <a:prstGeom prst="downArrow">
            <a:avLst>
              <a:gd name="adj1" fmla="val 27008"/>
              <a:gd name="adj2" fmla="val 50000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4058810" y="791260"/>
            <a:ext cx="4986902" cy="52322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即西施，春秋时代越国的美女。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99683" y="423795"/>
            <a:ext cx="3064205" cy="740868"/>
            <a:chOff x="499683" y="423795"/>
            <a:chExt cx="3064205" cy="740868"/>
          </a:xfrm>
        </p:grpSpPr>
        <p:sp>
          <p:nvSpPr>
            <p:cNvPr id="11" name="矩形 10"/>
            <p:cNvSpPr/>
            <p:nvPr/>
          </p:nvSpPr>
          <p:spPr>
            <a:xfrm>
              <a:off x="1071538" y="427976"/>
              <a:ext cx="2492350" cy="732508"/>
            </a:xfrm>
            <a:prstGeom prst="rect">
              <a:avLst/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200" dirty="0" smtClean="0">
                  <a:solidFill>
                    <a:schemeClr val="tx2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一</a:t>
              </a:r>
              <a:r>
                <a:rPr lang="zh-CN" altLang="en-US" sz="3200" dirty="0">
                  <a:solidFill>
                    <a:schemeClr val="tx2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起解诗意</a:t>
              </a:r>
              <a:endParaRPr lang="zh-CN" altLang="en-US" sz="3200" dirty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 rot="21073055">
              <a:off x="499683" y="423795"/>
              <a:ext cx="970336" cy="74086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188" y="1419622"/>
            <a:ext cx="1952625" cy="26098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6"/>
          <p:cNvSpPr txBox="1">
            <a:spLocks noChangeArrowheads="1"/>
          </p:cNvSpPr>
          <p:nvPr/>
        </p:nvSpPr>
        <p:spPr bwMode="auto">
          <a:xfrm>
            <a:off x="1520890" y="3955415"/>
            <a:ext cx="7344816" cy="959302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    诗意：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如果要把西湖比作美女西施，淡妆浓抹都是那么适宜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。</a:t>
            </a:r>
            <a:endParaRPr lang="zh-CN" altLang="en-US" sz="2400" b="1" dirty="0" smtClean="0">
              <a:latin typeface="宋体" panose="02010600030101010101" pitchFamily="2" charset="-122"/>
            </a:endParaRPr>
          </a:p>
        </p:txBody>
      </p:sp>
      <p:pic>
        <p:nvPicPr>
          <p:cNvPr id="14" name="图片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2455" y="2015541"/>
            <a:ext cx="464928" cy="464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4" grpId="0" animBg="1"/>
      <p:bldP spid="6" grpId="0" animBg="1"/>
      <p:bldP spid="12" grpId="0" animBg="1"/>
      <p:bldP spid="12" grpId="1" animBg="1"/>
      <p:bldP spid="16" grpId="0" animBg="1"/>
      <p:bldP spid="17" grpId="0" animBg="1"/>
      <p:bldP spid="1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标注 6"/>
          <p:cNvSpPr/>
          <p:nvPr/>
        </p:nvSpPr>
        <p:spPr>
          <a:xfrm>
            <a:off x="1699950" y="1419622"/>
            <a:ext cx="6138579" cy="1368152"/>
          </a:xfrm>
          <a:prstGeom prst="wedgeRoundRectCallout">
            <a:avLst>
              <a:gd name="adj1" fmla="val -55752"/>
              <a:gd name="adj2" fmla="val -4806"/>
              <a:gd name="adj3" fmla="val 16667"/>
            </a:avLst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我仿佛看到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雨天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西湖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雾蒙蒙的，感觉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比较迷离，西湖有种看不清的感觉，就好像化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了淡妆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的人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拍的艺术照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一样。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1763688" y="3219822"/>
            <a:ext cx="5289684" cy="1224136"/>
          </a:xfrm>
          <a:prstGeom prst="wedgeRoundRectCallout">
            <a:avLst>
              <a:gd name="adj1" fmla="val 58170"/>
              <a:gd name="adj2" fmla="val -9024"/>
              <a:gd name="adj3" fmla="val 16667"/>
            </a:avLst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我看到晴天的西湖，荷叶飘香，湖面上水波粼粼，小船来来往往，热闹极了。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pic>
        <p:nvPicPr>
          <p:cNvPr id="8" name="内容占位符 7"/>
          <p:cNvPicPr>
            <a:picLocks noGrp="1" noChangeAspect="1"/>
          </p:cNvPicPr>
          <p:nvPr>
            <p:ph idx="4294967295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563638"/>
            <a:ext cx="856269" cy="12820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27781" y="3291830"/>
            <a:ext cx="821496" cy="12534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73" y="555526"/>
            <a:ext cx="9145016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读了诗歌，你脑海中浮现了怎样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的山和怎样的湖面？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27584" y="1131590"/>
            <a:ext cx="7632848" cy="2931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这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首诗分别描写了西湖晴天和雨天时不同的景色，既写了西湖的水光山色，也写了西湖晴雨时不同的景色，用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西施之美来称赞西湖，凸显了西湖独特的美丽。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686063" y="232751"/>
            <a:ext cx="3254089" cy="921976"/>
            <a:chOff x="2686063" y="232751"/>
            <a:chExt cx="3254089" cy="921976"/>
          </a:xfrm>
        </p:grpSpPr>
        <p:sp>
          <p:nvSpPr>
            <p:cNvPr id="4" name="文本框 6"/>
            <p:cNvSpPr txBox="1">
              <a:spLocks noChangeArrowheads="1"/>
            </p:cNvSpPr>
            <p:nvPr/>
          </p:nvSpPr>
          <p:spPr bwMode="auto">
            <a:xfrm>
              <a:off x="3435940" y="445302"/>
              <a:ext cx="2504212" cy="70942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  <a:prstDash val="dashDot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3200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古诗赏析</a:t>
              </a:r>
              <a:endPara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86063" y="232751"/>
              <a:ext cx="1268078" cy="92057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标注 15"/>
          <p:cNvSpPr/>
          <p:nvPr/>
        </p:nvSpPr>
        <p:spPr>
          <a:xfrm>
            <a:off x="684661" y="1209765"/>
            <a:ext cx="7962265" cy="3479165"/>
          </a:xfrm>
          <a:prstGeom prst="wedgeRoundRectCallout">
            <a:avLst>
              <a:gd name="adj1" fmla="val -49723"/>
              <a:gd name="adj2" fmla="val -9126"/>
              <a:gd name="adj3" fmla="val 16667"/>
            </a:avLst>
          </a:prstGeom>
          <a:noFill/>
          <a:ln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/>
            <a:r>
              <a:rPr lang="en-US" altLang="zh-CN" sz="28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22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我会自学古诗</a:t>
            </a:r>
            <a:endParaRPr lang="en-US" altLang="zh-CN" sz="2200" b="1" dirty="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  <a:p>
            <a:pPr algn="l" fontAlgn="auto"/>
            <a:r>
              <a:rPr lang="en-US" altLang="zh-CN" sz="22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1.</a:t>
            </a:r>
            <a:r>
              <a:rPr lang="zh-CN" altLang="en-US" sz="22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我能朗读。</a:t>
            </a:r>
            <a:endParaRPr lang="zh-CN" altLang="en-US" sz="2200" b="1" dirty="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  <a:p>
            <a:pPr algn="l" fontAlgn="auto"/>
            <a:r>
              <a:rPr lang="zh-CN" altLang="en-US" sz="2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 （</a:t>
            </a:r>
            <a:r>
              <a:rPr lang="en-US" altLang="zh-CN" sz="2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2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）</a:t>
            </a:r>
            <a:r>
              <a:rPr lang="en-US" altLang="zh-CN" sz="2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潭面无风镜未磨</a:t>
            </a:r>
            <a:r>
              <a:rPr lang="en-US" altLang="zh-CN" sz="2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中的</a:t>
            </a:r>
            <a:r>
              <a:rPr lang="en-US" altLang="zh-CN" sz="2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磨</a:t>
            </a:r>
            <a:r>
              <a:rPr lang="en-US" altLang="zh-CN" sz="2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读（    ）。</a:t>
            </a:r>
            <a:endParaRPr lang="zh-CN" altLang="en-US" sz="2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  <a:p>
            <a:pPr algn="l" fontAlgn="auto"/>
            <a:r>
              <a:rPr lang="en-US" altLang="zh-CN" sz="2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2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2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2</a:t>
            </a:r>
            <a:r>
              <a:rPr lang="zh-CN" altLang="en-US" sz="2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）读好停顿，做到正确、流利地朗读古诗。</a:t>
            </a:r>
            <a:endParaRPr lang="zh-CN" altLang="en-US" sz="2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  <a:p>
            <a:pPr algn="l" fontAlgn="auto"/>
            <a:r>
              <a:rPr lang="en-US" altLang="zh-CN" sz="22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2.</a:t>
            </a:r>
            <a:r>
              <a:rPr lang="zh-CN" altLang="en-US" sz="22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我能理解。</a:t>
            </a:r>
            <a:endParaRPr lang="zh-CN" altLang="en-US" sz="2200" b="1" dirty="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  <a:p>
            <a:pPr algn="l" fontAlgn="auto"/>
            <a:r>
              <a:rPr lang="zh-CN" altLang="en-US" sz="2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  能够使用借助注释、图文对照及联系生活实际等方法理解诗句的意思。</a:t>
            </a:r>
            <a:endParaRPr lang="zh-CN" altLang="en-US" sz="2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  <a:p>
            <a:pPr algn="l" fontAlgn="auto"/>
            <a:r>
              <a:rPr lang="en-US" altLang="zh-CN" sz="22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3.</a:t>
            </a:r>
            <a:r>
              <a:rPr lang="zh-CN" altLang="en-US" sz="22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我能想象。</a:t>
            </a:r>
            <a:endParaRPr lang="zh-CN" altLang="en-US" sz="2200" b="1" dirty="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  <a:p>
            <a:pPr algn="l" fontAlgn="auto"/>
            <a:r>
              <a:rPr lang="zh-CN" altLang="en-US" sz="2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 （</a:t>
            </a:r>
            <a:r>
              <a:rPr lang="en-US" altLang="zh-CN" sz="2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2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）想象诗句描绘的画面，通过朗读表现出来并背诵古诗。</a:t>
            </a:r>
            <a:endParaRPr lang="zh-CN" altLang="en-US" sz="2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  <a:p>
            <a:pPr algn="l" fontAlgn="auto"/>
            <a:r>
              <a:rPr lang="zh-CN" altLang="en-US" sz="2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 （</a:t>
            </a:r>
            <a:r>
              <a:rPr lang="en-US" altLang="zh-CN" sz="2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2</a:t>
            </a:r>
            <a:r>
              <a:rPr lang="zh-CN" altLang="en-US" sz="2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）我猜测诗人看到如此美景，可能会想</a:t>
            </a:r>
            <a:r>
              <a:rPr lang="en-US" altLang="zh-CN" sz="2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……</a:t>
            </a:r>
            <a:endParaRPr lang="en-US" altLang="zh-CN" sz="2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136897" y="227686"/>
            <a:ext cx="5429411" cy="746792"/>
            <a:chOff x="2136897" y="43589"/>
            <a:chExt cx="5429411" cy="746792"/>
          </a:xfrm>
        </p:grpSpPr>
        <p:sp>
          <p:nvSpPr>
            <p:cNvPr id="10342" name="矩形 1"/>
            <p:cNvSpPr/>
            <p:nvPr/>
          </p:nvSpPr>
          <p:spPr>
            <a:xfrm>
              <a:off x="2483768" y="195486"/>
              <a:ext cx="5082540" cy="534035"/>
            </a:xfrm>
            <a:prstGeom prst="rect">
              <a:avLst/>
            </a:prstGeom>
            <a:ln>
              <a:prstDash val="sysDot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indent="0" fontAlgn="auto">
                <a:lnSpc>
                  <a:spcPct val="120000"/>
                </a:lnSpc>
                <a:spcBef>
                  <a:spcPts val="0"/>
                </a:spcBef>
                <a:buFont typeface="Calibri" panose="020F0502020204030204" charset="0"/>
                <a:buNone/>
              </a:pP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小组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合作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，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一起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学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习《望洞庭》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136897" y="43589"/>
              <a:ext cx="634903" cy="74679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99792" y="1059582"/>
            <a:ext cx="3956685" cy="3637919"/>
          </a:xfrm>
          <a:prstGeom prst="rect">
            <a:avLst/>
          </a:prstGeom>
          <a:noFill/>
          <a:ln w="22225" cmpd="sng">
            <a:solidFill>
              <a:schemeClr val="accent1">
                <a:shade val="50000"/>
              </a:schemeClr>
            </a:solidFill>
            <a:prstDash val="solid"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望洞庭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fontAlgn="auto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[唐]刘禹锡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fontAlgn="auto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湖光</a:t>
            </a:r>
            <a:r>
              <a:rPr lang="en-US" altLang="zh-CN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秋月</a:t>
            </a:r>
            <a:r>
              <a:rPr lang="en-US" altLang="zh-CN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两相和，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fontAlgn="auto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潭面</a:t>
            </a:r>
            <a:r>
              <a:rPr lang="en-US" altLang="zh-CN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无风</a:t>
            </a:r>
            <a:r>
              <a:rPr lang="en-US" altLang="zh-CN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镜未磨。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fontAlgn="auto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遥望洞庭</a:t>
            </a:r>
            <a:r>
              <a:rPr lang="en-US" altLang="zh-CN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山水翠，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fontAlgn="auto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白银盘里</a:t>
            </a:r>
            <a:r>
              <a:rPr lang="en-US" altLang="zh-CN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一青螺。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2142" y="143665"/>
            <a:ext cx="2045644" cy="746792"/>
            <a:chOff x="1230212" y="416985"/>
            <a:chExt cx="2045644" cy="746792"/>
          </a:xfrm>
        </p:grpSpPr>
        <p:sp>
          <p:nvSpPr>
            <p:cNvPr id="8" name="文本框 7">
              <a:hlinkClick r:id="rId1" action="ppaction://hlinkfile"/>
            </p:cNvPr>
            <p:cNvSpPr txBox="1"/>
            <p:nvPr/>
          </p:nvSpPr>
          <p:spPr>
            <a:xfrm>
              <a:off x="1547664" y="555526"/>
              <a:ext cx="1728192" cy="584775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 anchor="t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我</a:t>
              </a:r>
              <a:r>
                <a:rPr lang="zh-CN" altLang="en-US" sz="32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会读</a:t>
              </a:r>
              <a:endPara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230212" y="416985"/>
              <a:ext cx="634903" cy="746792"/>
            </a:xfrm>
            <a:prstGeom prst="rect">
              <a:avLst/>
            </a:prstGeom>
          </p:spPr>
        </p:pic>
      </p:grpSp>
      <p:sp>
        <p:nvSpPr>
          <p:cNvPr id="7" name="文本框 14"/>
          <p:cNvSpPr txBox="1"/>
          <p:nvPr/>
        </p:nvSpPr>
        <p:spPr>
          <a:xfrm>
            <a:off x="3118445" y="483518"/>
            <a:ext cx="109351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endParaRPr lang="en-US" altLang="zh-CN" sz="1600" b="1" dirty="0" smtClean="0">
              <a:latin typeface="Kaiti SC" panose="02010600040101010101" pitchFamily="2" charset="-122"/>
              <a:ea typeface="Kaiti SC" panose="02010600040101010101" pitchFamily="2" charset="-122"/>
            </a:endParaRPr>
          </a:p>
          <a:p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听</a:t>
            </a:r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17393">
            <a:off x="2139274" y="152419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5573232" y="791734"/>
            <a:ext cx="3144331" cy="112646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即洞庭湖，位于今湖南省北部。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24158" y="1926590"/>
            <a:ext cx="15601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望洞庭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905488" y="1986280"/>
            <a:ext cx="1181735" cy="52578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下箭头 7"/>
          <p:cNvSpPr/>
          <p:nvPr/>
        </p:nvSpPr>
        <p:spPr>
          <a:xfrm rot="14621035">
            <a:off x="5287946" y="1899407"/>
            <a:ext cx="600710" cy="524510"/>
          </a:xfrm>
          <a:prstGeom prst="down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1"/>
          <p:cNvSpPr txBox="1"/>
          <p:nvPr/>
        </p:nvSpPr>
        <p:spPr>
          <a:xfrm>
            <a:off x="1547664" y="3219822"/>
            <a:ext cx="6324740" cy="68326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题意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：望洞庭湖看见的景象。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22858" y="553065"/>
            <a:ext cx="3101299" cy="755175"/>
            <a:chOff x="806445" y="553065"/>
            <a:chExt cx="3101299" cy="755175"/>
          </a:xfrm>
        </p:grpSpPr>
        <p:sp>
          <p:nvSpPr>
            <p:cNvPr id="11" name="矩形 10"/>
            <p:cNvSpPr/>
            <p:nvPr/>
          </p:nvSpPr>
          <p:spPr>
            <a:xfrm>
              <a:off x="1215047" y="598815"/>
              <a:ext cx="2692697" cy="709425"/>
            </a:xfrm>
            <a:prstGeom prst="rect">
              <a:avLst/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lIns="68580" tIns="34290" rIns="68580" bIns="3429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700" b="1" dirty="0" smtClean="0">
                  <a:solidFill>
                    <a:schemeClr val="tx2">
                      <a:lumMod val="7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+mn-ea"/>
                </a:rPr>
                <a:t>   </a:t>
              </a:r>
              <a:r>
                <a:rPr lang="zh-CN" altLang="en-US" sz="3200" dirty="0">
                  <a:solidFill>
                    <a:schemeClr val="tx2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一起解诗题</a:t>
              </a:r>
              <a:endParaRPr lang="zh-CN" altLang="en-US" sz="3200" dirty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 rot="21073055">
              <a:off x="806445" y="553065"/>
              <a:ext cx="970336" cy="74086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>
            <a:spLocks noChangeArrowheads="1"/>
          </p:cNvSpPr>
          <p:nvPr/>
        </p:nvSpPr>
        <p:spPr bwMode="auto">
          <a:xfrm>
            <a:off x="347838" y="753406"/>
            <a:ext cx="8784976" cy="732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再读诗歌，想象画面</a:t>
            </a:r>
            <a:r>
              <a:rPr lang="zh-CN" altLang="en-US" dirty="0" smtClean="0"/>
              <a:t>，运用多种方法理</a:t>
            </a:r>
            <a:r>
              <a:rPr lang="zh-CN" altLang="en-US" dirty="0"/>
              <a:t>解</a:t>
            </a:r>
            <a:r>
              <a:rPr lang="zh-CN" altLang="en-US" dirty="0" smtClean="0"/>
              <a:t>诗意。</a:t>
            </a:r>
            <a:endParaRPr lang="en-US" altLang="zh-CN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918" y="1392309"/>
            <a:ext cx="3286125" cy="372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003798"/>
            <a:ext cx="2886075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圆角矩形 6"/>
          <p:cNvSpPr/>
          <p:nvPr/>
        </p:nvSpPr>
        <p:spPr>
          <a:xfrm>
            <a:off x="3932548" y="1394218"/>
            <a:ext cx="1215516" cy="457451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20"/>
          <p:cNvSpPr/>
          <p:nvPr/>
        </p:nvSpPr>
        <p:spPr>
          <a:xfrm>
            <a:off x="7194798" y="2009345"/>
            <a:ext cx="1461498" cy="386150"/>
          </a:xfrm>
          <a:prstGeom prst="roundRect">
            <a:avLst/>
          </a:prstGeom>
          <a:solidFill>
            <a:srgbClr val="C00000"/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结合注释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604202" y="1392309"/>
            <a:ext cx="328346" cy="404331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1418037" y="1876177"/>
            <a:ext cx="4475006" cy="57246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sz="2400" dirty="0"/>
              <a:t> 描写了诗人远望天门山的情景。</a:t>
            </a:r>
            <a:endParaRPr lang="zh-CN" altLang="en-US" sz="2400" dirty="0"/>
          </a:p>
        </p:txBody>
      </p:sp>
      <p:sp>
        <p:nvSpPr>
          <p:cNvPr id="12" name=" 160"/>
          <p:cNvSpPr/>
          <p:nvPr/>
        </p:nvSpPr>
        <p:spPr>
          <a:xfrm rot="20882728">
            <a:off x="3736124" y="1008897"/>
            <a:ext cx="504190" cy="43180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文本框 6"/>
          <p:cNvSpPr txBox="1"/>
          <p:nvPr/>
        </p:nvSpPr>
        <p:spPr>
          <a:xfrm>
            <a:off x="4176741" y="429671"/>
            <a:ext cx="1763395" cy="57304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统领全诗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524810" y="2796995"/>
            <a:ext cx="831166" cy="457451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3"/>
          <p:cNvSpPr txBox="1"/>
          <p:nvPr/>
        </p:nvSpPr>
        <p:spPr>
          <a:xfrm>
            <a:off x="69501" y="2389987"/>
            <a:ext cx="3698874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东西两山之间被水隔开。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7" name="图片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0579" y="2900436"/>
            <a:ext cx="464928" cy="464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圆角矩形 17"/>
          <p:cNvSpPr/>
          <p:nvPr/>
        </p:nvSpPr>
        <p:spPr>
          <a:xfrm>
            <a:off x="5104395" y="2910306"/>
            <a:ext cx="586853" cy="344140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3"/>
          <p:cNvSpPr txBox="1"/>
          <p:nvPr/>
        </p:nvSpPr>
        <p:spPr>
          <a:xfrm>
            <a:off x="5152933" y="2450198"/>
            <a:ext cx="1809506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分开，断开。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" name="图片 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5208" y="3517032"/>
            <a:ext cx="464928" cy="464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5937" y="214983"/>
            <a:ext cx="2269879" cy="693151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自读提示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23453"/>
            <a:ext cx="443315" cy="5514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 animBg="1"/>
      <p:bldP spid="9" grpId="0" animBg="1"/>
      <p:bldP spid="10" grpId="0" animBg="1"/>
      <p:bldP spid="11" grpId="0" bldLvl="0" animBg="1"/>
      <p:bldP spid="12" grpId="0" animBg="1"/>
      <p:bldP spid="13" grpId="0" animBg="1"/>
      <p:bldP spid="15" grpId="0" animBg="1"/>
      <p:bldP spid="16" grpId="0" animBg="1"/>
      <p:bldP spid="18" grpId="0" animBg="1"/>
      <p:bldP spid="1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6"/>
          <p:cNvSpPr txBox="1">
            <a:spLocks noChangeArrowheads="1"/>
          </p:cNvSpPr>
          <p:nvPr/>
        </p:nvSpPr>
        <p:spPr bwMode="auto">
          <a:xfrm>
            <a:off x="1043608" y="1697251"/>
            <a:ext cx="675259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遥望洞庭山水翠，白银盘里一青螺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21298" y="2545413"/>
            <a:ext cx="2865268" cy="11988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青绿色的螺。这里用来形容洞庭湖中的君山。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66131" y="1160484"/>
            <a:ext cx="3600399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形容被月光笼罩的洞庭湖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390693" y="1789326"/>
            <a:ext cx="1204595" cy="61595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6404913" y="1789326"/>
            <a:ext cx="878205" cy="61595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266868" y="2272561"/>
            <a:ext cx="338455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云形标注 7"/>
          <p:cNvSpPr/>
          <p:nvPr/>
        </p:nvSpPr>
        <p:spPr>
          <a:xfrm>
            <a:off x="1551212" y="2715766"/>
            <a:ext cx="2003425" cy="618490"/>
          </a:xfrm>
          <a:prstGeom prst="cloudCallout">
            <a:avLst>
              <a:gd name="adj1" fmla="val 76715"/>
              <a:gd name="adj2" fmla="val -142808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比喻句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5362" name="Picture 2" descr="http://pic.51yuansu.com/pic3/cover/01/57/54/594ccca51729d_61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585826" y="1329933"/>
            <a:ext cx="1425851" cy="100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859208" y="3867894"/>
            <a:ext cx="7391009" cy="1177245"/>
          </a:xfrm>
          <a:prstGeom prst="rect">
            <a:avLst/>
          </a:prstGeom>
          <a:noFill/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将浮在水中的君山比喻成白银盘子里的青螺，写出了洞庭湖山水的美丽，表现了作者对洞庭风光的喜爱和赞美之情。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文本框 6"/>
          <p:cNvSpPr txBox="1">
            <a:spLocks noChangeArrowheads="1"/>
          </p:cNvSpPr>
          <p:nvPr/>
        </p:nvSpPr>
        <p:spPr bwMode="auto">
          <a:xfrm>
            <a:off x="966962" y="3975807"/>
            <a:ext cx="7175500" cy="9614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5400">
            <a:solidFill>
              <a:schemeClr val="tx2">
                <a:lumMod val="60000"/>
                <a:lumOff val="40000"/>
              </a:schemeClr>
            </a:solidFill>
            <a:prstDash val="dash"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    诗意：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远远望去，洞庭湖如同白银盘，盛放着像青螺一样的君山。</a:t>
            </a:r>
            <a:endParaRPr lang="zh-CN" altLang="en-US" sz="2400" b="1" dirty="0" smtClean="0">
              <a:latin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99683" y="423795"/>
            <a:ext cx="3064205" cy="740868"/>
            <a:chOff x="499683" y="423795"/>
            <a:chExt cx="3064205" cy="740868"/>
          </a:xfrm>
        </p:grpSpPr>
        <p:sp>
          <p:nvSpPr>
            <p:cNvPr id="14" name="矩形 13"/>
            <p:cNvSpPr/>
            <p:nvPr/>
          </p:nvSpPr>
          <p:spPr>
            <a:xfrm>
              <a:off x="1071538" y="427976"/>
              <a:ext cx="2492350" cy="732508"/>
            </a:xfrm>
            <a:prstGeom prst="rect">
              <a:avLst/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200" dirty="0" smtClean="0">
                  <a:solidFill>
                    <a:schemeClr val="tx2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一</a:t>
              </a:r>
              <a:r>
                <a:rPr lang="zh-CN" altLang="en-US" sz="3200" dirty="0">
                  <a:solidFill>
                    <a:schemeClr val="tx2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起解诗意</a:t>
              </a:r>
              <a:endParaRPr lang="zh-CN" altLang="en-US" sz="3200" dirty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21073055">
              <a:off x="499683" y="423795"/>
              <a:ext cx="970336" cy="74086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  <p:bldP spid="4" grpId="0" animBg="1"/>
      <p:bldP spid="5" grpId="0" animBg="1"/>
      <p:bldP spid="8" grpId="0" animBg="1"/>
      <p:bldP spid="10" grpId="0" animBg="1"/>
      <p:bldP spid="10" grpId="1" animBg="1"/>
      <p:bldP spid="11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1050" y="1146175"/>
            <a:ext cx="7052945" cy="302323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《饮湖上初晴后雨》描绘了不同天气下的西湖呈现的风姿，晴天时，西湖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；雨天时，西湖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、群山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68180" y="3473058"/>
            <a:ext cx="18722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云雾迷蒙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68483" y="2779077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碧波荡漾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6"/>
          <p:cNvSpPr txBox="1"/>
          <p:nvPr/>
        </p:nvSpPr>
        <p:spPr>
          <a:xfrm>
            <a:off x="3663796" y="2733503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波光粼粼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5"/>
          <p:cNvSpPr txBox="1"/>
          <p:nvPr/>
        </p:nvSpPr>
        <p:spPr>
          <a:xfrm>
            <a:off x="4493111" y="3473058"/>
            <a:ext cx="18722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若隐若现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06177"/>
            <a:ext cx="2268000" cy="692577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296418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683568" y="1563638"/>
            <a:ext cx="7577171" cy="228409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望洞庭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sz="32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描写了秋夜月光下洞庭湖的优美景色，表达了诗人对洞庭风光的</a:t>
            </a:r>
            <a:endParaRPr 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之情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0914" y="3137406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喜爱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64951" y="3137406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赞美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06177"/>
            <a:ext cx="2268000" cy="692577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296418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5399" y="4417049"/>
            <a:ext cx="1832146" cy="5154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左右结构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71141" y="4436341"/>
            <a:ext cx="1856818" cy="519641"/>
          </a:xfrm>
          <a:prstGeom prst="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上下结构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419622"/>
            <a:ext cx="1146122" cy="1152128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971177" y="1595636"/>
            <a:ext cx="1019176" cy="800100"/>
            <a:chOff x="2493963" y="2073275"/>
            <a:chExt cx="1019176" cy="800100"/>
          </a:xfrm>
        </p:grpSpPr>
        <p:sp>
          <p:nvSpPr>
            <p:cNvPr id="14" name="Freeform 497"/>
            <p:cNvSpPr/>
            <p:nvPr/>
          </p:nvSpPr>
          <p:spPr bwMode="auto">
            <a:xfrm>
              <a:off x="2493963" y="2117725"/>
              <a:ext cx="334963" cy="476250"/>
            </a:xfrm>
            <a:custGeom>
              <a:avLst/>
              <a:gdLst>
                <a:gd name="T0" fmla="*/ 156 w 211"/>
                <a:gd name="T1" fmla="*/ 35 h 300"/>
                <a:gd name="T2" fmla="*/ 158 w 211"/>
                <a:gd name="T3" fmla="*/ 26 h 300"/>
                <a:gd name="T4" fmla="*/ 159 w 211"/>
                <a:gd name="T5" fmla="*/ 19 h 300"/>
                <a:gd name="T6" fmla="*/ 158 w 211"/>
                <a:gd name="T7" fmla="*/ 12 h 300"/>
                <a:gd name="T8" fmla="*/ 155 w 211"/>
                <a:gd name="T9" fmla="*/ 10 h 300"/>
                <a:gd name="T10" fmla="*/ 154 w 211"/>
                <a:gd name="T11" fmla="*/ 7 h 300"/>
                <a:gd name="T12" fmla="*/ 154 w 211"/>
                <a:gd name="T13" fmla="*/ 5 h 300"/>
                <a:gd name="T14" fmla="*/ 155 w 211"/>
                <a:gd name="T15" fmla="*/ 2 h 300"/>
                <a:gd name="T16" fmla="*/ 159 w 211"/>
                <a:gd name="T17" fmla="*/ 0 h 300"/>
                <a:gd name="T18" fmla="*/ 165 w 211"/>
                <a:gd name="T19" fmla="*/ 0 h 300"/>
                <a:gd name="T20" fmla="*/ 173 w 211"/>
                <a:gd name="T21" fmla="*/ 0 h 300"/>
                <a:gd name="T22" fmla="*/ 182 w 211"/>
                <a:gd name="T23" fmla="*/ 3 h 300"/>
                <a:gd name="T24" fmla="*/ 193 w 211"/>
                <a:gd name="T25" fmla="*/ 8 h 300"/>
                <a:gd name="T26" fmla="*/ 202 w 211"/>
                <a:gd name="T27" fmla="*/ 13 h 300"/>
                <a:gd name="T28" fmla="*/ 207 w 211"/>
                <a:gd name="T29" fmla="*/ 19 h 300"/>
                <a:gd name="T30" fmla="*/ 210 w 211"/>
                <a:gd name="T31" fmla="*/ 24 h 300"/>
                <a:gd name="T32" fmla="*/ 210 w 211"/>
                <a:gd name="T33" fmla="*/ 29 h 300"/>
                <a:gd name="T34" fmla="*/ 207 w 211"/>
                <a:gd name="T35" fmla="*/ 37 h 300"/>
                <a:gd name="T36" fmla="*/ 201 w 211"/>
                <a:gd name="T37" fmla="*/ 51 h 300"/>
                <a:gd name="T38" fmla="*/ 193 w 211"/>
                <a:gd name="T39" fmla="*/ 69 h 300"/>
                <a:gd name="T40" fmla="*/ 180 w 211"/>
                <a:gd name="T41" fmla="*/ 92 h 300"/>
                <a:gd name="T42" fmla="*/ 165 w 211"/>
                <a:gd name="T43" fmla="*/ 117 h 300"/>
                <a:gd name="T44" fmla="*/ 148 w 211"/>
                <a:gd name="T45" fmla="*/ 144 h 300"/>
                <a:gd name="T46" fmla="*/ 129 w 211"/>
                <a:gd name="T47" fmla="*/ 171 h 300"/>
                <a:gd name="T48" fmla="*/ 108 w 211"/>
                <a:gd name="T49" fmla="*/ 203 h 300"/>
                <a:gd name="T50" fmla="*/ 87 w 211"/>
                <a:gd name="T51" fmla="*/ 230 h 300"/>
                <a:gd name="T52" fmla="*/ 68 w 211"/>
                <a:gd name="T53" fmla="*/ 252 h 300"/>
                <a:gd name="T54" fmla="*/ 50 w 211"/>
                <a:gd name="T55" fmla="*/ 270 h 300"/>
                <a:gd name="T56" fmla="*/ 35 w 211"/>
                <a:gd name="T57" fmla="*/ 285 h 300"/>
                <a:gd name="T58" fmla="*/ 21 w 211"/>
                <a:gd name="T59" fmla="*/ 295 h 300"/>
                <a:gd name="T60" fmla="*/ 16 w 211"/>
                <a:gd name="T61" fmla="*/ 298 h 300"/>
                <a:gd name="T62" fmla="*/ 11 w 211"/>
                <a:gd name="T63" fmla="*/ 300 h 300"/>
                <a:gd name="T64" fmla="*/ 6 w 211"/>
                <a:gd name="T65" fmla="*/ 300 h 300"/>
                <a:gd name="T66" fmla="*/ 4 w 211"/>
                <a:gd name="T67" fmla="*/ 300 h 300"/>
                <a:gd name="T68" fmla="*/ 0 w 211"/>
                <a:gd name="T69" fmla="*/ 298 h 300"/>
                <a:gd name="T70" fmla="*/ 14 w 211"/>
                <a:gd name="T71" fmla="*/ 279 h 300"/>
                <a:gd name="T72" fmla="*/ 30 w 211"/>
                <a:gd name="T73" fmla="*/ 257 h 300"/>
                <a:gd name="T74" fmla="*/ 47 w 211"/>
                <a:gd name="T75" fmla="*/ 236 h 300"/>
                <a:gd name="T76" fmla="*/ 79 w 211"/>
                <a:gd name="T77" fmla="*/ 188 h 300"/>
                <a:gd name="T78" fmla="*/ 111 w 211"/>
                <a:gd name="T79" fmla="*/ 139 h 300"/>
                <a:gd name="T80" fmla="*/ 124 w 211"/>
                <a:gd name="T81" fmla="*/ 113 h 300"/>
                <a:gd name="T82" fmla="*/ 136 w 211"/>
                <a:gd name="T83" fmla="*/ 89 h 300"/>
                <a:gd name="T84" fmla="*/ 145 w 211"/>
                <a:gd name="T85" fmla="*/ 69 h 300"/>
                <a:gd name="T86" fmla="*/ 151 w 211"/>
                <a:gd name="T87" fmla="*/ 53 h 300"/>
                <a:gd name="T88" fmla="*/ 154 w 211"/>
                <a:gd name="T89" fmla="*/ 4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1" h="300">
                  <a:moveTo>
                    <a:pt x="154" y="40"/>
                  </a:moveTo>
                  <a:lnTo>
                    <a:pt x="156" y="35"/>
                  </a:lnTo>
                  <a:lnTo>
                    <a:pt x="158" y="30"/>
                  </a:lnTo>
                  <a:lnTo>
                    <a:pt x="158" y="26"/>
                  </a:lnTo>
                  <a:lnTo>
                    <a:pt x="159" y="21"/>
                  </a:lnTo>
                  <a:lnTo>
                    <a:pt x="159" y="19"/>
                  </a:lnTo>
                  <a:lnTo>
                    <a:pt x="159" y="15"/>
                  </a:lnTo>
                  <a:lnTo>
                    <a:pt x="158" y="12"/>
                  </a:lnTo>
                  <a:lnTo>
                    <a:pt x="156" y="11"/>
                  </a:lnTo>
                  <a:lnTo>
                    <a:pt x="155" y="10"/>
                  </a:lnTo>
                  <a:lnTo>
                    <a:pt x="154" y="8"/>
                  </a:lnTo>
                  <a:lnTo>
                    <a:pt x="154" y="7"/>
                  </a:lnTo>
                  <a:lnTo>
                    <a:pt x="153" y="6"/>
                  </a:lnTo>
                  <a:lnTo>
                    <a:pt x="154" y="5"/>
                  </a:lnTo>
                  <a:lnTo>
                    <a:pt x="154" y="3"/>
                  </a:lnTo>
                  <a:lnTo>
                    <a:pt x="155" y="2"/>
                  </a:lnTo>
                  <a:lnTo>
                    <a:pt x="156" y="1"/>
                  </a:lnTo>
                  <a:lnTo>
                    <a:pt x="159" y="0"/>
                  </a:lnTo>
                  <a:lnTo>
                    <a:pt x="162" y="0"/>
                  </a:lnTo>
                  <a:lnTo>
                    <a:pt x="165" y="0"/>
                  </a:lnTo>
                  <a:lnTo>
                    <a:pt x="169" y="0"/>
                  </a:lnTo>
                  <a:lnTo>
                    <a:pt x="173" y="0"/>
                  </a:lnTo>
                  <a:lnTo>
                    <a:pt x="177" y="1"/>
                  </a:lnTo>
                  <a:lnTo>
                    <a:pt x="182" y="3"/>
                  </a:lnTo>
                  <a:lnTo>
                    <a:pt x="188" y="6"/>
                  </a:lnTo>
                  <a:lnTo>
                    <a:pt x="193" y="8"/>
                  </a:lnTo>
                  <a:lnTo>
                    <a:pt x="197" y="11"/>
                  </a:lnTo>
                  <a:lnTo>
                    <a:pt x="202" y="13"/>
                  </a:lnTo>
                  <a:lnTo>
                    <a:pt x="204" y="16"/>
                  </a:lnTo>
                  <a:lnTo>
                    <a:pt x="207" y="19"/>
                  </a:lnTo>
                  <a:lnTo>
                    <a:pt x="208" y="21"/>
                  </a:lnTo>
                  <a:lnTo>
                    <a:pt x="210" y="24"/>
                  </a:lnTo>
                  <a:lnTo>
                    <a:pt x="211" y="25"/>
                  </a:lnTo>
                  <a:lnTo>
                    <a:pt x="210" y="29"/>
                  </a:lnTo>
                  <a:lnTo>
                    <a:pt x="208" y="32"/>
                  </a:lnTo>
                  <a:lnTo>
                    <a:pt x="207" y="37"/>
                  </a:lnTo>
                  <a:lnTo>
                    <a:pt x="204" y="44"/>
                  </a:lnTo>
                  <a:lnTo>
                    <a:pt x="201" y="51"/>
                  </a:lnTo>
                  <a:lnTo>
                    <a:pt x="197" y="59"/>
                  </a:lnTo>
                  <a:lnTo>
                    <a:pt x="193" y="69"/>
                  </a:lnTo>
                  <a:lnTo>
                    <a:pt x="188" y="79"/>
                  </a:lnTo>
                  <a:lnTo>
                    <a:pt x="180" y="92"/>
                  </a:lnTo>
                  <a:lnTo>
                    <a:pt x="173" y="103"/>
                  </a:lnTo>
                  <a:lnTo>
                    <a:pt x="165" y="117"/>
                  </a:lnTo>
                  <a:lnTo>
                    <a:pt x="156" y="130"/>
                  </a:lnTo>
                  <a:lnTo>
                    <a:pt x="148" y="144"/>
                  </a:lnTo>
                  <a:lnTo>
                    <a:pt x="139" y="158"/>
                  </a:lnTo>
                  <a:lnTo>
                    <a:pt x="129" y="171"/>
                  </a:lnTo>
                  <a:lnTo>
                    <a:pt x="119" y="188"/>
                  </a:lnTo>
                  <a:lnTo>
                    <a:pt x="108" y="203"/>
                  </a:lnTo>
                  <a:lnTo>
                    <a:pt x="97" y="217"/>
                  </a:lnTo>
                  <a:lnTo>
                    <a:pt x="87" y="230"/>
                  </a:lnTo>
                  <a:lnTo>
                    <a:pt x="77" y="241"/>
                  </a:lnTo>
                  <a:lnTo>
                    <a:pt x="68" y="252"/>
                  </a:lnTo>
                  <a:lnTo>
                    <a:pt x="59" y="261"/>
                  </a:lnTo>
                  <a:lnTo>
                    <a:pt x="50" y="270"/>
                  </a:lnTo>
                  <a:lnTo>
                    <a:pt x="43" y="278"/>
                  </a:lnTo>
                  <a:lnTo>
                    <a:pt x="35" y="285"/>
                  </a:lnTo>
                  <a:lnTo>
                    <a:pt x="28" y="290"/>
                  </a:lnTo>
                  <a:lnTo>
                    <a:pt x="21" y="295"/>
                  </a:lnTo>
                  <a:lnTo>
                    <a:pt x="19" y="297"/>
                  </a:lnTo>
                  <a:lnTo>
                    <a:pt x="16" y="298"/>
                  </a:lnTo>
                  <a:lnTo>
                    <a:pt x="14" y="299"/>
                  </a:lnTo>
                  <a:lnTo>
                    <a:pt x="11" y="300"/>
                  </a:lnTo>
                  <a:lnTo>
                    <a:pt x="9" y="300"/>
                  </a:lnTo>
                  <a:lnTo>
                    <a:pt x="6" y="300"/>
                  </a:lnTo>
                  <a:lnTo>
                    <a:pt x="5" y="300"/>
                  </a:lnTo>
                  <a:lnTo>
                    <a:pt x="4" y="300"/>
                  </a:lnTo>
                  <a:lnTo>
                    <a:pt x="1" y="299"/>
                  </a:lnTo>
                  <a:lnTo>
                    <a:pt x="0" y="298"/>
                  </a:lnTo>
                  <a:lnTo>
                    <a:pt x="7" y="289"/>
                  </a:lnTo>
                  <a:lnTo>
                    <a:pt x="14" y="279"/>
                  </a:lnTo>
                  <a:lnTo>
                    <a:pt x="21" y="269"/>
                  </a:lnTo>
                  <a:lnTo>
                    <a:pt x="30" y="257"/>
                  </a:lnTo>
                  <a:lnTo>
                    <a:pt x="38" y="247"/>
                  </a:lnTo>
                  <a:lnTo>
                    <a:pt x="47" y="236"/>
                  </a:lnTo>
                  <a:lnTo>
                    <a:pt x="63" y="212"/>
                  </a:lnTo>
                  <a:lnTo>
                    <a:pt x="79" y="188"/>
                  </a:lnTo>
                  <a:lnTo>
                    <a:pt x="96" y="164"/>
                  </a:lnTo>
                  <a:lnTo>
                    <a:pt x="111" y="139"/>
                  </a:lnTo>
                  <a:lnTo>
                    <a:pt x="117" y="126"/>
                  </a:lnTo>
                  <a:lnTo>
                    <a:pt x="124" y="113"/>
                  </a:lnTo>
                  <a:lnTo>
                    <a:pt x="130" y="101"/>
                  </a:lnTo>
                  <a:lnTo>
                    <a:pt x="136" y="89"/>
                  </a:lnTo>
                  <a:lnTo>
                    <a:pt x="141" y="79"/>
                  </a:lnTo>
                  <a:lnTo>
                    <a:pt x="145" y="69"/>
                  </a:lnTo>
                  <a:lnTo>
                    <a:pt x="149" y="60"/>
                  </a:lnTo>
                  <a:lnTo>
                    <a:pt x="151" y="53"/>
                  </a:lnTo>
                  <a:lnTo>
                    <a:pt x="153" y="46"/>
                  </a:lnTo>
                  <a:lnTo>
                    <a:pt x="154" y="40"/>
                  </a:lnTo>
                  <a:lnTo>
                    <a:pt x="154" y="4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498"/>
            <p:cNvSpPr/>
            <p:nvPr/>
          </p:nvSpPr>
          <p:spPr bwMode="auto">
            <a:xfrm>
              <a:off x="2698751" y="2289175"/>
              <a:ext cx="261938" cy="155575"/>
            </a:xfrm>
            <a:custGeom>
              <a:avLst/>
              <a:gdLst>
                <a:gd name="T0" fmla="*/ 86 w 165"/>
                <a:gd name="T1" fmla="*/ 95 h 98"/>
                <a:gd name="T2" fmla="*/ 87 w 165"/>
                <a:gd name="T3" fmla="*/ 90 h 98"/>
                <a:gd name="T4" fmla="*/ 89 w 165"/>
                <a:gd name="T5" fmla="*/ 81 h 98"/>
                <a:gd name="T6" fmla="*/ 94 w 165"/>
                <a:gd name="T7" fmla="*/ 71 h 98"/>
                <a:gd name="T8" fmla="*/ 100 w 165"/>
                <a:gd name="T9" fmla="*/ 58 h 98"/>
                <a:gd name="T10" fmla="*/ 103 w 165"/>
                <a:gd name="T11" fmla="*/ 48 h 98"/>
                <a:gd name="T12" fmla="*/ 107 w 165"/>
                <a:gd name="T13" fmla="*/ 41 h 98"/>
                <a:gd name="T14" fmla="*/ 107 w 165"/>
                <a:gd name="T15" fmla="*/ 37 h 98"/>
                <a:gd name="T16" fmla="*/ 106 w 165"/>
                <a:gd name="T17" fmla="*/ 34 h 98"/>
                <a:gd name="T18" fmla="*/ 100 w 165"/>
                <a:gd name="T19" fmla="*/ 34 h 98"/>
                <a:gd name="T20" fmla="*/ 91 w 165"/>
                <a:gd name="T21" fmla="*/ 36 h 98"/>
                <a:gd name="T22" fmla="*/ 78 w 165"/>
                <a:gd name="T23" fmla="*/ 38 h 98"/>
                <a:gd name="T24" fmla="*/ 55 w 165"/>
                <a:gd name="T25" fmla="*/ 43 h 98"/>
                <a:gd name="T26" fmla="*/ 39 w 165"/>
                <a:gd name="T27" fmla="*/ 46 h 98"/>
                <a:gd name="T28" fmla="*/ 20 w 165"/>
                <a:gd name="T29" fmla="*/ 47 h 98"/>
                <a:gd name="T30" fmla="*/ 0 w 165"/>
                <a:gd name="T31" fmla="*/ 47 h 98"/>
                <a:gd name="T32" fmla="*/ 5 w 165"/>
                <a:gd name="T33" fmla="*/ 33 h 98"/>
                <a:gd name="T34" fmla="*/ 17 w 165"/>
                <a:gd name="T35" fmla="*/ 32 h 98"/>
                <a:gd name="T36" fmla="*/ 33 w 165"/>
                <a:gd name="T37" fmla="*/ 29 h 98"/>
                <a:gd name="T38" fmla="*/ 51 w 165"/>
                <a:gd name="T39" fmla="*/ 26 h 98"/>
                <a:gd name="T40" fmla="*/ 70 w 165"/>
                <a:gd name="T41" fmla="*/ 20 h 98"/>
                <a:gd name="T42" fmla="*/ 86 w 165"/>
                <a:gd name="T43" fmla="*/ 15 h 98"/>
                <a:gd name="T44" fmla="*/ 96 w 165"/>
                <a:gd name="T45" fmla="*/ 12 h 98"/>
                <a:gd name="T46" fmla="*/ 103 w 165"/>
                <a:gd name="T47" fmla="*/ 8 h 98"/>
                <a:gd name="T48" fmla="*/ 107 w 165"/>
                <a:gd name="T49" fmla="*/ 4 h 98"/>
                <a:gd name="T50" fmla="*/ 113 w 165"/>
                <a:gd name="T51" fmla="*/ 2 h 98"/>
                <a:gd name="T52" fmla="*/ 118 w 165"/>
                <a:gd name="T53" fmla="*/ 2 h 98"/>
                <a:gd name="T54" fmla="*/ 125 w 165"/>
                <a:gd name="T55" fmla="*/ 3 h 98"/>
                <a:gd name="T56" fmla="*/ 131 w 165"/>
                <a:gd name="T57" fmla="*/ 7 h 98"/>
                <a:gd name="T58" fmla="*/ 140 w 165"/>
                <a:gd name="T59" fmla="*/ 12 h 98"/>
                <a:gd name="T60" fmla="*/ 149 w 165"/>
                <a:gd name="T61" fmla="*/ 19 h 98"/>
                <a:gd name="T62" fmla="*/ 156 w 165"/>
                <a:gd name="T63" fmla="*/ 26 h 98"/>
                <a:gd name="T64" fmla="*/ 161 w 165"/>
                <a:gd name="T65" fmla="*/ 31 h 98"/>
                <a:gd name="T66" fmla="*/ 165 w 165"/>
                <a:gd name="T67" fmla="*/ 34 h 98"/>
                <a:gd name="T68" fmla="*/ 165 w 165"/>
                <a:gd name="T69" fmla="*/ 37 h 98"/>
                <a:gd name="T70" fmla="*/ 163 w 165"/>
                <a:gd name="T71" fmla="*/ 39 h 98"/>
                <a:gd name="T72" fmla="*/ 160 w 165"/>
                <a:gd name="T73" fmla="*/ 42 h 98"/>
                <a:gd name="T74" fmla="*/ 153 w 165"/>
                <a:gd name="T75" fmla="*/ 44 h 98"/>
                <a:gd name="T76" fmla="*/ 146 w 165"/>
                <a:gd name="T77" fmla="*/ 48 h 98"/>
                <a:gd name="T78" fmla="*/ 137 w 165"/>
                <a:gd name="T79" fmla="*/ 55 h 98"/>
                <a:gd name="T80" fmla="*/ 127 w 165"/>
                <a:gd name="T81" fmla="*/ 63 h 98"/>
                <a:gd name="T82" fmla="*/ 117 w 165"/>
                <a:gd name="T83" fmla="*/ 75 h 98"/>
                <a:gd name="T84" fmla="*/ 105 w 165"/>
                <a:gd name="T85" fmla="*/ 85 h 98"/>
                <a:gd name="T86" fmla="*/ 96 w 165"/>
                <a:gd name="T87" fmla="*/ 93 h 98"/>
                <a:gd name="T88" fmla="*/ 89 w 165"/>
                <a:gd name="T89" fmla="*/ 96 h 98"/>
                <a:gd name="T90" fmla="*/ 87 w 165"/>
                <a:gd name="T91" fmla="*/ 9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5" h="98">
                  <a:moveTo>
                    <a:pt x="87" y="96"/>
                  </a:moveTo>
                  <a:lnTo>
                    <a:pt x="86" y="95"/>
                  </a:lnTo>
                  <a:lnTo>
                    <a:pt x="86" y="93"/>
                  </a:lnTo>
                  <a:lnTo>
                    <a:pt x="87" y="90"/>
                  </a:lnTo>
                  <a:lnTo>
                    <a:pt x="88" y="86"/>
                  </a:lnTo>
                  <a:lnTo>
                    <a:pt x="89" y="81"/>
                  </a:lnTo>
                  <a:lnTo>
                    <a:pt x="92" y="76"/>
                  </a:lnTo>
                  <a:lnTo>
                    <a:pt x="94" y="71"/>
                  </a:lnTo>
                  <a:lnTo>
                    <a:pt x="97" y="65"/>
                  </a:lnTo>
                  <a:lnTo>
                    <a:pt x="100" y="58"/>
                  </a:lnTo>
                  <a:lnTo>
                    <a:pt x="102" y="53"/>
                  </a:lnTo>
                  <a:lnTo>
                    <a:pt x="103" y="48"/>
                  </a:lnTo>
                  <a:lnTo>
                    <a:pt x="106" y="44"/>
                  </a:lnTo>
                  <a:lnTo>
                    <a:pt x="107" y="41"/>
                  </a:lnTo>
                  <a:lnTo>
                    <a:pt x="107" y="38"/>
                  </a:lnTo>
                  <a:lnTo>
                    <a:pt x="107" y="37"/>
                  </a:lnTo>
                  <a:lnTo>
                    <a:pt x="107" y="36"/>
                  </a:lnTo>
                  <a:lnTo>
                    <a:pt x="106" y="34"/>
                  </a:lnTo>
                  <a:lnTo>
                    <a:pt x="103" y="34"/>
                  </a:lnTo>
                  <a:lnTo>
                    <a:pt x="100" y="34"/>
                  </a:lnTo>
                  <a:lnTo>
                    <a:pt x="96" y="34"/>
                  </a:lnTo>
                  <a:lnTo>
                    <a:pt x="91" y="36"/>
                  </a:lnTo>
                  <a:lnTo>
                    <a:pt x="84" y="37"/>
                  </a:lnTo>
                  <a:lnTo>
                    <a:pt x="78" y="38"/>
                  </a:lnTo>
                  <a:lnTo>
                    <a:pt x="72" y="39"/>
                  </a:lnTo>
                  <a:lnTo>
                    <a:pt x="55" y="43"/>
                  </a:lnTo>
                  <a:lnTo>
                    <a:pt x="48" y="44"/>
                  </a:lnTo>
                  <a:lnTo>
                    <a:pt x="39" y="46"/>
                  </a:lnTo>
                  <a:lnTo>
                    <a:pt x="30" y="47"/>
                  </a:lnTo>
                  <a:lnTo>
                    <a:pt x="20" y="47"/>
                  </a:lnTo>
                  <a:lnTo>
                    <a:pt x="10" y="47"/>
                  </a:lnTo>
                  <a:lnTo>
                    <a:pt x="0" y="47"/>
                  </a:lnTo>
                  <a:lnTo>
                    <a:pt x="0" y="33"/>
                  </a:lnTo>
                  <a:lnTo>
                    <a:pt x="5" y="33"/>
                  </a:lnTo>
                  <a:lnTo>
                    <a:pt x="11" y="32"/>
                  </a:lnTo>
                  <a:lnTo>
                    <a:pt x="17" y="32"/>
                  </a:lnTo>
                  <a:lnTo>
                    <a:pt x="25" y="31"/>
                  </a:lnTo>
                  <a:lnTo>
                    <a:pt x="33" y="29"/>
                  </a:lnTo>
                  <a:lnTo>
                    <a:pt x="41" y="28"/>
                  </a:lnTo>
                  <a:lnTo>
                    <a:pt x="51" y="26"/>
                  </a:lnTo>
                  <a:lnTo>
                    <a:pt x="62" y="23"/>
                  </a:lnTo>
                  <a:lnTo>
                    <a:pt x="70" y="20"/>
                  </a:lnTo>
                  <a:lnTo>
                    <a:pt x="78" y="18"/>
                  </a:lnTo>
                  <a:lnTo>
                    <a:pt x="86" y="15"/>
                  </a:lnTo>
                  <a:lnTo>
                    <a:pt x="91" y="13"/>
                  </a:lnTo>
                  <a:lnTo>
                    <a:pt x="96" y="12"/>
                  </a:lnTo>
                  <a:lnTo>
                    <a:pt x="100" y="9"/>
                  </a:lnTo>
                  <a:lnTo>
                    <a:pt x="103" y="8"/>
                  </a:lnTo>
                  <a:lnTo>
                    <a:pt x="105" y="5"/>
                  </a:lnTo>
                  <a:lnTo>
                    <a:pt x="107" y="4"/>
                  </a:lnTo>
                  <a:lnTo>
                    <a:pt x="110" y="3"/>
                  </a:lnTo>
                  <a:lnTo>
                    <a:pt x="113" y="2"/>
                  </a:lnTo>
                  <a:lnTo>
                    <a:pt x="117" y="0"/>
                  </a:lnTo>
                  <a:lnTo>
                    <a:pt x="118" y="2"/>
                  </a:lnTo>
                  <a:lnTo>
                    <a:pt x="121" y="2"/>
                  </a:lnTo>
                  <a:lnTo>
                    <a:pt x="125" y="3"/>
                  </a:lnTo>
                  <a:lnTo>
                    <a:pt x="129" y="4"/>
                  </a:lnTo>
                  <a:lnTo>
                    <a:pt x="131" y="7"/>
                  </a:lnTo>
                  <a:lnTo>
                    <a:pt x="136" y="9"/>
                  </a:lnTo>
                  <a:lnTo>
                    <a:pt x="140" y="12"/>
                  </a:lnTo>
                  <a:lnTo>
                    <a:pt x="145" y="15"/>
                  </a:lnTo>
                  <a:lnTo>
                    <a:pt x="149" y="19"/>
                  </a:lnTo>
                  <a:lnTo>
                    <a:pt x="153" y="23"/>
                  </a:lnTo>
                  <a:lnTo>
                    <a:pt x="156" y="26"/>
                  </a:lnTo>
                  <a:lnTo>
                    <a:pt x="160" y="28"/>
                  </a:lnTo>
                  <a:lnTo>
                    <a:pt x="161" y="31"/>
                  </a:lnTo>
                  <a:lnTo>
                    <a:pt x="164" y="32"/>
                  </a:lnTo>
                  <a:lnTo>
                    <a:pt x="165" y="34"/>
                  </a:lnTo>
                  <a:lnTo>
                    <a:pt x="165" y="36"/>
                  </a:lnTo>
                  <a:lnTo>
                    <a:pt x="165" y="37"/>
                  </a:lnTo>
                  <a:lnTo>
                    <a:pt x="164" y="38"/>
                  </a:lnTo>
                  <a:lnTo>
                    <a:pt x="163" y="39"/>
                  </a:lnTo>
                  <a:lnTo>
                    <a:pt x="161" y="41"/>
                  </a:lnTo>
                  <a:lnTo>
                    <a:pt x="160" y="42"/>
                  </a:lnTo>
                  <a:lnTo>
                    <a:pt x="158" y="43"/>
                  </a:lnTo>
                  <a:lnTo>
                    <a:pt x="153" y="44"/>
                  </a:lnTo>
                  <a:lnTo>
                    <a:pt x="149" y="46"/>
                  </a:lnTo>
                  <a:lnTo>
                    <a:pt x="146" y="48"/>
                  </a:lnTo>
                  <a:lnTo>
                    <a:pt x="141" y="51"/>
                  </a:lnTo>
                  <a:lnTo>
                    <a:pt x="137" y="55"/>
                  </a:lnTo>
                  <a:lnTo>
                    <a:pt x="132" y="58"/>
                  </a:lnTo>
                  <a:lnTo>
                    <a:pt x="127" y="63"/>
                  </a:lnTo>
                  <a:lnTo>
                    <a:pt x="122" y="68"/>
                  </a:lnTo>
                  <a:lnTo>
                    <a:pt x="117" y="75"/>
                  </a:lnTo>
                  <a:lnTo>
                    <a:pt x="111" y="80"/>
                  </a:lnTo>
                  <a:lnTo>
                    <a:pt x="105" y="85"/>
                  </a:lnTo>
                  <a:lnTo>
                    <a:pt x="101" y="90"/>
                  </a:lnTo>
                  <a:lnTo>
                    <a:pt x="96" y="93"/>
                  </a:lnTo>
                  <a:lnTo>
                    <a:pt x="92" y="95"/>
                  </a:lnTo>
                  <a:lnTo>
                    <a:pt x="89" y="96"/>
                  </a:lnTo>
                  <a:lnTo>
                    <a:pt x="88" y="98"/>
                  </a:lnTo>
                  <a:lnTo>
                    <a:pt x="87" y="96"/>
                  </a:lnTo>
                  <a:lnTo>
                    <a:pt x="87" y="9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499"/>
            <p:cNvSpPr/>
            <p:nvPr/>
          </p:nvSpPr>
          <p:spPr bwMode="auto">
            <a:xfrm>
              <a:off x="2941638" y="2073275"/>
              <a:ext cx="254000" cy="417513"/>
            </a:xfrm>
            <a:custGeom>
              <a:avLst/>
              <a:gdLst>
                <a:gd name="T0" fmla="*/ 86 w 160"/>
                <a:gd name="T1" fmla="*/ 107 h 263"/>
                <a:gd name="T2" fmla="*/ 93 w 160"/>
                <a:gd name="T3" fmla="*/ 88 h 263"/>
                <a:gd name="T4" fmla="*/ 99 w 160"/>
                <a:gd name="T5" fmla="*/ 71 h 263"/>
                <a:gd name="T6" fmla="*/ 104 w 160"/>
                <a:gd name="T7" fmla="*/ 55 h 263"/>
                <a:gd name="T8" fmla="*/ 107 w 160"/>
                <a:gd name="T9" fmla="*/ 43 h 263"/>
                <a:gd name="T10" fmla="*/ 110 w 160"/>
                <a:gd name="T11" fmla="*/ 31 h 263"/>
                <a:gd name="T12" fmla="*/ 110 w 160"/>
                <a:gd name="T13" fmla="*/ 22 h 263"/>
                <a:gd name="T14" fmla="*/ 107 w 160"/>
                <a:gd name="T15" fmla="*/ 16 h 263"/>
                <a:gd name="T16" fmla="*/ 104 w 160"/>
                <a:gd name="T17" fmla="*/ 12 h 263"/>
                <a:gd name="T18" fmla="*/ 102 w 160"/>
                <a:gd name="T19" fmla="*/ 9 h 263"/>
                <a:gd name="T20" fmla="*/ 102 w 160"/>
                <a:gd name="T21" fmla="*/ 5 h 263"/>
                <a:gd name="T22" fmla="*/ 104 w 160"/>
                <a:gd name="T23" fmla="*/ 2 h 263"/>
                <a:gd name="T24" fmla="*/ 108 w 160"/>
                <a:gd name="T25" fmla="*/ 1 h 263"/>
                <a:gd name="T26" fmla="*/ 113 w 160"/>
                <a:gd name="T27" fmla="*/ 0 h 263"/>
                <a:gd name="T28" fmla="*/ 121 w 160"/>
                <a:gd name="T29" fmla="*/ 1 h 263"/>
                <a:gd name="T30" fmla="*/ 131 w 160"/>
                <a:gd name="T31" fmla="*/ 4 h 263"/>
                <a:gd name="T32" fmla="*/ 141 w 160"/>
                <a:gd name="T33" fmla="*/ 10 h 263"/>
                <a:gd name="T34" fmla="*/ 149 w 160"/>
                <a:gd name="T35" fmla="*/ 15 h 263"/>
                <a:gd name="T36" fmla="*/ 154 w 160"/>
                <a:gd name="T37" fmla="*/ 19 h 263"/>
                <a:gd name="T38" fmla="*/ 158 w 160"/>
                <a:gd name="T39" fmla="*/ 22 h 263"/>
                <a:gd name="T40" fmla="*/ 160 w 160"/>
                <a:gd name="T41" fmla="*/ 26 h 263"/>
                <a:gd name="T42" fmla="*/ 159 w 160"/>
                <a:gd name="T43" fmla="*/ 34 h 263"/>
                <a:gd name="T44" fmla="*/ 155 w 160"/>
                <a:gd name="T45" fmla="*/ 44 h 263"/>
                <a:gd name="T46" fmla="*/ 150 w 160"/>
                <a:gd name="T47" fmla="*/ 58 h 263"/>
                <a:gd name="T48" fmla="*/ 142 w 160"/>
                <a:gd name="T49" fmla="*/ 76 h 263"/>
                <a:gd name="T50" fmla="*/ 132 w 160"/>
                <a:gd name="T51" fmla="*/ 96 h 263"/>
                <a:gd name="T52" fmla="*/ 118 w 160"/>
                <a:gd name="T53" fmla="*/ 120 h 263"/>
                <a:gd name="T54" fmla="*/ 102 w 160"/>
                <a:gd name="T55" fmla="*/ 145 h 263"/>
                <a:gd name="T56" fmla="*/ 84 w 160"/>
                <a:gd name="T57" fmla="*/ 172 h 263"/>
                <a:gd name="T58" fmla="*/ 67 w 160"/>
                <a:gd name="T59" fmla="*/ 196 h 263"/>
                <a:gd name="T60" fmla="*/ 51 w 160"/>
                <a:gd name="T61" fmla="*/ 216 h 263"/>
                <a:gd name="T62" fmla="*/ 36 w 160"/>
                <a:gd name="T63" fmla="*/ 232 h 263"/>
                <a:gd name="T64" fmla="*/ 24 w 160"/>
                <a:gd name="T65" fmla="*/ 246 h 263"/>
                <a:gd name="T66" fmla="*/ 13 w 160"/>
                <a:gd name="T67" fmla="*/ 255 h 263"/>
                <a:gd name="T68" fmla="*/ 6 w 160"/>
                <a:gd name="T69" fmla="*/ 260 h 263"/>
                <a:gd name="T70" fmla="*/ 1 w 160"/>
                <a:gd name="T71" fmla="*/ 263 h 263"/>
                <a:gd name="T72" fmla="*/ 0 w 160"/>
                <a:gd name="T73" fmla="*/ 261 h 263"/>
                <a:gd name="T74" fmla="*/ 0 w 160"/>
                <a:gd name="T75" fmla="*/ 259 h 263"/>
                <a:gd name="T76" fmla="*/ 1 w 160"/>
                <a:gd name="T77" fmla="*/ 255 h 263"/>
                <a:gd name="T78" fmla="*/ 3 w 160"/>
                <a:gd name="T79" fmla="*/ 250 h 263"/>
                <a:gd name="T80" fmla="*/ 7 w 160"/>
                <a:gd name="T81" fmla="*/ 244 h 263"/>
                <a:gd name="T82" fmla="*/ 12 w 160"/>
                <a:gd name="T83" fmla="*/ 235 h 263"/>
                <a:gd name="T84" fmla="*/ 19 w 160"/>
                <a:gd name="T85" fmla="*/ 226 h 263"/>
                <a:gd name="T86" fmla="*/ 26 w 160"/>
                <a:gd name="T87" fmla="*/ 215 h 263"/>
                <a:gd name="T88" fmla="*/ 37 w 160"/>
                <a:gd name="T89" fmla="*/ 196 h 263"/>
                <a:gd name="T90" fmla="*/ 53 w 160"/>
                <a:gd name="T91" fmla="*/ 172 h 263"/>
                <a:gd name="T92" fmla="*/ 65 w 160"/>
                <a:gd name="T93" fmla="*/ 149 h 263"/>
                <a:gd name="T94" fmla="*/ 75 w 160"/>
                <a:gd name="T95" fmla="*/ 127 h 263"/>
                <a:gd name="T96" fmla="*/ 80 w 160"/>
                <a:gd name="T97" fmla="*/ 117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0" h="263">
                  <a:moveTo>
                    <a:pt x="80" y="117"/>
                  </a:moveTo>
                  <a:lnTo>
                    <a:pt x="86" y="107"/>
                  </a:lnTo>
                  <a:lnTo>
                    <a:pt x="89" y="97"/>
                  </a:lnTo>
                  <a:lnTo>
                    <a:pt x="93" y="88"/>
                  </a:lnTo>
                  <a:lnTo>
                    <a:pt x="96" y="79"/>
                  </a:lnTo>
                  <a:lnTo>
                    <a:pt x="99" y="71"/>
                  </a:lnTo>
                  <a:lnTo>
                    <a:pt x="102" y="63"/>
                  </a:lnTo>
                  <a:lnTo>
                    <a:pt x="104" y="55"/>
                  </a:lnTo>
                  <a:lnTo>
                    <a:pt x="106" y="48"/>
                  </a:lnTo>
                  <a:lnTo>
                    <a:pt x="107" y="43"/>
                  </a:lnTo>
                  <a:lnTo>
                    <a:pt x="108" y="36"/>
                  </a:lnTo>
                  <a:lnTo>
                    <a:pt x="110" y="31"/>
                  </a:lnTo>
                  <a:lnTo>
                    <a:pt x="110" y="26"/>
                  </a:lnTo>
                  <a:lnTo>
                    <a:pt x="110" y="22"/>
                  </a:lnTo>
                  <a:lnTo>
                    <a:pt x="108" y="19"/>
                  </a:lnTo>
                  <a:lnTo>
                    <a:pt x="107" y="16"/>
                  </a:lnTo>
                  <a:lnTo>
                    <a:pt x="106" y="14"/>
                  </a:lnTo>
                  <a:lnTo>
                    <a:pt x="104" y="12"/>
                  </a:lnTo>
                  <a:lnTo>
                    <a:pt x="103" y="10"/>
                  </a:lnTo>
                  <a:lnTo>
                    <a:pt x="102" y="9"/>
                  </a:lnTo>
                  <a:lnTo>
                    <a:pt x="102" y="7"/>
                  </a:lnTo>
                  <a:lnTo>
                    <a:pt x="102" y="5"/>
                  </a:lnTo>
                  <a:lnTo>
                    <a:pt x="103" y="4"/>
                  </a:lnTo>
                  <a:lnTo>
                    <a:pt x="104" y="2"/>
                  </a:lnTo>
                  <a:lnTo>
                    <a:pt x="106" y="2"/>
                  </a:lnTo>
                  <a:lnTo>
                    <a:pt x="108" y="1"/>
                  </a:lnTo>
                  <a:lnTo>
                    <a:pt x="111" y="0"/>
                  </a:lnTo>
                  <a:lnTo>
                    <a:pt x="113" y="0"/>
                  </a:lnTo>
                  <a:lnTo>
                    <a:pt x="117" y="1"/>
                  </a:lnTo>
                  <a:lnTo>
                    <a:pt x="121" y="1"/>
                  </a:lnTo>
                  <a:lnTo>
                    <a:pt x="126" y="2"/>
                  </a:lnTo>
                  <a:lnTo>
                    <a:pt x="131" y="4"/>
                  </a:lnTo>
                  <a:lnTo>
                    <a:pt x="136" y="6"/>
                  </a:lnTo>
                  <a:lnTo>
                    <a:pt x="141" y="10"/>
                  </a:lnTo>
                  <a:lnTo>
                    <a:pt x="145" y="12"/>
                  </a:lnTo>
                  <a:lnTo>
                    <a:pt x="149" y="15"/>
                  </a:lnTo>
                  <a:lnTo>
                    <a:pt x="151" y="17"/>
                  </a:lnTo>
                  <a:lnTo>
                    <a:pt x="154" y="19"/>
                  </a:lnTo>
                  <a:lnTo>
                    <a:pt x="156" y="21"/>
                  </a:lnTo>
                  <a:lnTo>
                    <a:pt x="158" y="22"/>
                  </a:lnTo>
                  <a:lnTo>
                    <a:pt x="159" y="24"/>
                  </a:lnTo>
                  <a:lnTo>
                    <a:pt x="160" y="26"/>
                  </a:lnTo>
                  <a:lnTo>
                    <a:pt x="160" y="29"/>
                  </a:lnTo>
                  <a:lnTo>
                    <a:pt x="159" y="34"/>
                  </a:lnTo>
                  <a:lnTo>
                    <a:pt x="158" y="38"/>
                  </a:lnTo>
                  <a:lnTo>
                    <a:pt x="155" y="44"/>
                  </a:lnTo>
                  <a:lnTo>
                    <a:pt x="153" y="50"/>
                  </a:lnTo>
                  <a:lnTo>
                    <a:pt x="150" y="58"/>
                  </a:lnTo>
                  <a:lnTo>
                    <a:pt x="146" y="65"/>
                  </a:lnTo>
                  <a:lnTo>
                    <a:pt x="142" y="76"/>
                  </a:lnTo>
                  <a:lnTo>
                    <a:pt x="137" y="86"/>
                  </a:lnTo>
                  <a:lnTo>
                    <a:pt x="132" y="96"/>
                  </a:lnTo>
                  <a:lnTo>
                    <a:pt x="126" y="107"/>
                  </a:lnTo>
                  <a:lnTo>
                    <a:pt x="118" y="120"/>
                  </a:lnTo>
                  <a:lnTo>
                    <a:pt x="111" y="132"/>
                  </a:lnTo>
                  <a:lnTo>
                    <a:pt x="102" y="145"/>
                  </a:lnTo>
                  <a:lnTo>
                    <a:pt x="93" y="159"/>
                  </a:lnTo>
                  <a:lnTo>
                    <a:pt x="84" y="172"/>
                  </a:lnTo>
                  <a:lnTo>
                    <a:pt x="75" y="184"/>
                  </a:lnTo>
                  <a:lnTo>
                    <a:pt x="67" y="196"/>
                  </a:lnTo>
                  <a:lnTo>
                    <a:pt x="59" y="207"/>
                  </a:lnTo>
                  <a:lnTo>
                    <a:pt x="51" y="216"/>
                  </a:lnTo>
                  <a:lnTo>
                    <a:pt x="44" y="225"/>
                  </a:lnTo>
                  <a:lnTo>
                    <a:pt x="36" y="232"/>
                  </a:lnTo>
                  <a:lnTo>
                    <a:pt x="30" y="240"/>
                  </a:lnTo>
                  <a:lnTo>
                    <a:pt x="24" y="246"/>
                  </a:lnTo>
                  <a:lnTo>
                    <a:pt x="19" y="251"/>
                  </a:lnTo>
                  <a:lnTo>
                    <a:pt x="13" y="255"/>
                  </a:lnTo>
                  <a:lnTo>
                    <a:pt x="8" y="259"/>
                  </a:lnTo>
                  <a:lnTo>
                    <a:pt x="6" y="260"/>
                  </a:lnTo>
                  <a:lnTo>
                    <a:pt x="2" y="263"/>
                  </a:lnTo>
                  <a:lnTo>
                    <a:pt x="1" y="263"/>
                  </a:lnTo>
                  <a:lnTo>
                    <a:pt x="0" y="261"/>
                  </a:lnTo>
                  <a:lnTo>
                    <a:pt x="0" y="261"/>
                  </a:lnTo>
                  <a:lnTo>
                    <a:pt x="0" y="260"/>
                  </a:lnTo>
                  <a:lnTo>
                    <a:pt x="0" y="259"/>
                  </a:lnTo>
                  <a:lnTo>
                    <a:pt x="0" y="258"/>
                  </a:lnTo>
                  <a:lnTo>
                    <a:pt x="1" y="255"/>
                  </a:lnTo>
                  <a:lnTo>
                    <a:pt x="2" y="253"/>
                  </a:lnTo>
                  <a:lnTo>
                    <a:pt x="3" y="250"/>
                  </a:lnTo>
                  <a:lnTo>
                    <a:pt x="5" y="247"/>
                  </a:lnTo>
                  <a:lnTo>
                    <a:pt x="7" y="244"/>
                  </a:lnTo>
                  <a:lnTo>
                    <a:pt x="10" y="240"/>
                  </a:lnTo>
                  <a:lnTo>
                    <a:pt x="12" y="235"/>
                  </a:lnTo>
                  <a:lnTo>
                    <a:pt x="15" y="231"/>
                  </a:lnTo>
                  <a:lnTo>
                    <a:pt x="19" y="226"/>
                  </a:lnTo>
                  <a:lnTo>
                    <a:pt x="22" y="220"/>
                  </a:lnTo>
                  <a:lnTo>
                    <a:pt x="26" y="215"/>
                  </a:lnTo>
                  <a:lnTo>
                    <a:pt x="30" y="208"/>
                  </a:lnTo>
                  <a:lnTo>
                    <a:pt x="37" y="196"/>
                  </a:lnTo>
                  <a:lnTo>
                    <a:pt x="45" y="183"/>
                  </a:lnTo>
                  <a:lnTo>
                    <a:pt x="53" y="172"/>
                  </a:lnTo>
                  <a:lnTo>
                    <a:pt x="59" y="160"/>
                  </a:lnTo>
                  <a:lnTo>
                    <a:pt x="65" y="149"/>
                  </a:lnTo>
                  <a:lnTo>
                    <a:pt x="70" y="138"/>
                  </a:lnTo>
                  <a:lnTo>
                    <a:pt x="75" y="127"/>
                  </a:lnTo>
                  <a:lnTo>
                    <a:pt x="80" y="117"/>
                  </a:lnTo>
                  <a:lnTo>
                    <a:pt x="80" y="117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00"/>
            <p:cNvSpPr/>
            <p:nvPr/>
          </p:nvSpPr>
          <p:spPr bwMode="auto">
            <a:xfrm>
              <a:off x="3041651" y="2297113"/>
              <a:ext cx="342900" cy="160338"/>
            </a:xfrm>
            <a:custGeom>
              <a:avLst/>
              <a:gdLst>
                <a:gd name="T0" fmla="*/ 145 w 216"/>
                <a:gd name="T1" fmla="*/ 5 h 101"/>
                <a:gd name="T2" fmla="*/ 153 w 216"/>
                <a:gd name="T3" fmla="*/ 2 h 101"/>
                <a:gd name="T4" fmla="*/ 158 w 216"/>
                <a:gd name="T5" fmla="*/ 2 h 101"/>
                <a:gd name="T6" fmla="*/ 164 w 216"/>
                <a:gd name="T7" fmla="*/ 4 h 101"/>
                <a:gd name="T8" fmla="*/ 173 w 216"/>
                <a:gd name="T9" fmla="*/ 9 h 101"/>
                <a:gd name="T10" fmla="*/ 183 w 216"/>
                <a:gd name="T11" fmla="*/ 15 h 101"/>
                <a:gd name="T12" fmla="*/ 196 w 216"/>
                <a:gd name="T13" fmla="*/ 24 h 101"/>
                <a:gd name="T14" fmla="*/ 206 w 216"/>
                <a:gd name="T15" fmla="*/ 32 h 101"/>
                <a:gd name="T16" fmla="*/ 212 w 216"/>
                <a:gd name="T17" fmla="*/ 38 h 101"/>
                <a:gd name="T18" fmla="*/ 215 w 216"/>
                <a:gd name="T19" fmla="*/ 43 h 101"/>
                <a:gd name="T20" fmla="*/ 215 w 216"/>
                <a:gd name="T21" fmla="*/ 47 h 101"/>
                <a:gd name="T22" fmla="*/ 213 w 216"/>
                <a:gd name="T23" fmla="*/ 51 h 101"/>
                <a:gd name="T24" fmla="*/ 208 w 216"/>
                <a:gd name="T25" fmla="*/ 53 h 101"/>
                <a:gd name="T26" fmla="*/ 202 w 216"/>
                <a:gd name="T27" fmla="*/ 55 h 101"/>
                <a:gd name="T28" fmla="*/ 193 w 216"/>
                <a:gd name="T29" fmla="*/ 56 h 101"/>
                <a:gd name="T30" fmla="*/ 182 w 216"/>
                <a:gd name="T31" fmla="*/ 60 h 101"/>
                <a:gd name="T32" fmla="*/ 170 w 216"/>
                <a:gd name="T33" fmla="*/ 66 h 101"/>
                <a:gd name="T34" fmla="*/ 158 w 216"/>
                <a:gd name="T35" fmla="*/ 74 h 101"/>
                <a:gd name="T36" fmla="*/ 145 w 216"/>
                <a:gd name="T37" fmla="*/ 85 h 101"/>
                <a:gd name="T38" fmla="*/ 134 w 216"/>
                <a:gd name="T39" fmla="*/ 95 h 101"/>
                <a:gd name="T40" fmla="*/ 126 w 216"/>
                <a:gd name="T41" fmla="*/ 100 h 101"/>
                <a:gd name="T42" fmla="*/ 120 w 216"/>
                <a:gd name="T43" fmla="*/ 101 h 101"/>
                <a:gd name="T44" fmla="*/ 119 w 216"/>
                <a:gd name="T45" fmla="*/ 101 h 101"/>
                <a:gd name="T46" fmla="*/ 119 w 216"/>
                <a:gd name="T47" fmla="*/ 98 h 101"/>
                <a:gd name="T48" fmla="*/ 121 w 216"/>
                <a:gd name="T49" fmla="*/ 90 h 101"/>
                <a:gd name="T50" fmla="*/ 126 w 216"/>
                <a:gd name="T51" fmla="*/ 79 h 101"/>
                <a:gd name="T52" fmla="*/ 131 w 216"/>
                <a:gd name="T53" fmla="*/ 65 h 101"/>
                <a:gd name="T54" fmla="*/ 136 w 216"/>
                <a:gd name="T55" fmla="*/ 53 h 101"/>
                <a:gd name="T56" fmla="*/ 139 w 216"/>
                <a:gd name="T57" fmla="*/ 45 h 101"/>
                <a:gd name="T58" fmla="*/ 140 w 216"/>
                <a:gd name="T59" fmla="*/ 39 h 101"/>
                <a:gd name="T60" fmla="*/ 139 w 216"/>
                <a:gd name="T61" fmla="*/ 37 h 101"/>
                <a:gd name="T62" fmla="*/ 132 w 216"/>
                <a:gd name="T63" fmla="*/ 37 h 101"/>
                <a:gd name="T64" fmla="*/ 124 w 216"/>
                <a:gd name="T65" fmla="*/ 38 h 101"/>
                <a:gd name="T66" fmla="*/ 110 w 216"/>
                <a:gd name="T67" fmla="*/ 39 h 101"/>
                <a:gd name="T68" fmla="*/ 92 w 216"/>
                <a:gd name="T69" fmla="*/ 42 h 101"/>
                <a:gd name="T70" fmla="*/ 71 w 216"/>
                <a:gd name="T71" fmla="*/ 45 h 101"/>
                <a:gd name="T72" fmla="*/ 45 w 216"/>
                <a:gd name="T73" fmla="*/ 48 h 101"/>
                <a:gd name="T74" fmla="*/ 16 w 216"/>
                <a:gd name="T75" fmla="*/ 52 h 101"/>
                <a:gd name="T76" fmla="*/ 0 w 216"/>
                <a:gd name="T77" fmla="*/ 33 h 101"/>
                <a:gd name="T78" fmla="*/ 33 w 216"/>
                <a:gd name="T79" fmla="*/ 29 h 101"/>
                <a:gd name="T80" fmla="*/ 60 w 216"/>
                <a:gd name="T81" fmla="*/ 26 h 101"/>
                <a:gd name="T82" fmla="*/ 86 w 216"/>
                <a:gd name="T83" fmla="*/ 21 h 101"/>
                <a:gd name="T84" fmla="*/ 108 w 216"/>
                <a:gd name="T85" fmla="*/ 15 h 101"/>
                <a:gd name="T86" fmla="*/ 126 w 216"/>
                <a:gd name="T87" fmla="*/ 12 h 101"/>
                <a:gd name="T88" fmla="*/ 139 w 216"/>
                <a:gd name="T89" fmla="*/ 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6" h="101">
                  <a:moveTo>
                    <a:pt x="139" y="8"/>
                  </a:moveTo>
                  <a:lnTo>
                    <a:pt x="145" y="5"/>
                  </a:lnTo>
                  <a:lnTo>
                    <a:pt x="149" y="3"/>
                  </a:lnTo>
                  <a:lnTo>
                    <a:pt x="153" y="2"/>
                  </a:lnTo>
                  <a:lnTo>
                    <a:pt x="156" y="0"/>
                  </a:lnTo>
                  <a:lnTo>
                    <a:pt x="158" y="2"/>
                  </a:lnTo>
                  <a:lnTo>
                    <a:pt x="160" y="3"/>
                  </a:lnTo>
                  <a:lnTo>
                    <a:pt x="164" y="4"/>
                  </a:lnTo>
                  <a:lnTo>
                    <a:pt x="168" y="7"/>
                  </a:lnTo>
                  <a:lnTo>
                    <a:pt x="173" y="9"/>
                  </a:lnTo>
                  <a:lnTo>
                    <a:pt x="178" y="13"/>
                  </a:lnTo>
                  <a:lnTo>
                    <a:pt x="183" y="15"/>
                  </a:lnTo>
                  <a:lnTo>
                    <a:pt x="189" y="21"/>
                  </a:lnTo>
                  <a:lnTo>
                    <a:pt x="196" y="24"/>
                  </a:lnTo>
                  <a:lnTo>
                    <a:pt x="201" y="28"/>
                  </a:lnTo>
                  <a:lnTo>
                    <a:pt x="206" y="32"/>
                  </a:lnTo>
                  <a:lnTo>
                    <a:pt x="210" y="36"/>
                  </a:lnTo>
                  <a:lnTo>
                    <a:pt x="212" y="38"/>
                  </a:lnTo>
                  <a:lnTo>
                    <a:pt x="213" y="41"/>
                  </a:lnTo>
                  <a:lnTo>
                    <a:pt x="215" y="43"/>
                  </a:lnTo>
                  <a:lnTo>
                    <a:pt x="216" y="45"/>
                  </a:lnTo>
                  <a:lnTo>
                    <a:pt x="215" y="47"/>
                  </a:lnTo>
                  <a:lnTo>
                    <a:pt x="215" y="50"/>
                  </a:lnTo>
                  <a:lnTo>
                    <a:pt x="213" y="51"/>
                  </a:lnTo>
                  <a:lnTo>
                    <a:pt x="211" y="52"/>
                  </a:lnTo>
                  <a:lnTo>
                    <a:pt x="208" y="53"/>
                  </a:lnTo>
                  <a:lnTo>
                    <a:pt x="206" y="55"/>
                  </a:lnTo>
                  <a:lnTo>
                    <a:pt x="202" y="55"/>
                  </a:lnTo>
                  <a:lnTo>
                    <a:pt x="197" y="55"/>
                  </a:lnTo>
                  <a:lnTo>
                    <a:pt x="193" y="56"/>
                  </a:lnTo>
                  <a:lnTo>
                    <a:pt x="188" y="57"/>
                  </a:lnTo>
                  <a:lnTo>
                    <a:pt x="182" y="60"/>
                  </a:lnTo>
                  <a:lnTo>
                    <a:pt x="177" y="62"/>
                  </a:lnTo>
                  <a:lnTo>
                    <a:pt x="170" y="66"/>
                  </a:lnTo>
                  <a:lnTo>
                    <a:pt x="164" y="70"/>
                  </a:lnTo>
                  <a:lnTo>
                    <a:pt x="158" y="74"/>
                  </a:lnTo>
                  <a:lnTo>
                    <a:pt x="151" y="79"/>
                  </a:lnTo>
                  <a:lnTo>
                    <a:pt x="145" y="85"/>
                  </a:lnTo>
                  <a:lnTo>
                    <a:pt x="140" y="90"/>
                  </a:lnTo>
                  <a:lnTo>
                    <a:pt x="134" y="95"/>
                  </a:lnTo>
                  <a:lnTo>
                    <a:pt x="130" y="98"/>
                  </a:lnTo>
                  <a:lnTo>
                    <a:pt x="126" y="100"/>
                  </a:lnTo>
                  <a:lnTo>
                    <a:pt x="122" y="101"/>
                  </a:lnTo>
                  <a:lnTo>
                    <a:pt x="120" y="101"/>
                  </a:lnTo>
                  <a:lnTo>
                    <a:pt x="119" y="101"/>
                  </a:lnTo>
                  <a:lnTo>
                    <a:pt x="119" y="101"/>
                  </a:lnTo>
                  <a:lnTo>
                    <a:pt x="119" y="100"/>
                  </a:lnTo>
                  <a:lnTo>
                    <a:pt x="119" y="98"/>
                  </a:lnTo>
                  <a:lnTo>
                    <a:pt x="120" y="94"/>
                  </a:lnTo>
                  <a:lnTo>
                    <a:pt x="121" y="90"/>
                  </a:lnTo>
                  <a:lnTo>
                    <a:pt x="122" y="85"/>
                  </a:lnTo>
                  <a:lnTo>
                    <a:pt x="126" y="79"/>
                  </a:lnTo>
                  <a:lnTo>
                    <a:pt x="129" y="72"/>
                  </a:lnTo>
                  <a:lnTo>
                    <a:pt x="131" y="65"/>
                  </a:lnTo>
                  <a:lnTo>
                    <a:pt x="134" y="58"/>
                  </a:lnTo>
                  <a:lnTo>
                    <a:pt x="136" y="53"/>
                  </a:lnTo>
                  <a:lnTo>
                    <a:pt x="138" y="48"/>
                  </a:lnTo>
                  <a:lnTo>
                    <a:pt x="139" y="45"/>
                  </a:lnTo>
                  <a:lnTo>
                    <a:pt x="140" y="41"/>
                  </a:lnTo>
                  <a:lnTo>
                    <a:pt x="140" y="39"/>
                  </a:lnTo>
                  <a:lnTo>
                    <a:pt x="139" y="37"/>
                  </a:lnTo>
                  <a:lnTo>
                    <a:pt x="139" y="37"/>
                  </a:lnTo>
                  <a:lnTo>
                    <a:pt x="136" y="37"/>
                  </a:lnTo>
                  <a:lnTo>
                    <a:pt x="132" y="37"/>
                  </a:lnTo>
                  <a:lnTo>
                    <a:pt x="129" y="37"/>
                  </a:lnTo>
                  <a:lnTo>
                    <a:pt x="124" y="38"/>
                  </a:lnTo>
                  <a:lnTo>
                    <a:pt x="117" y="38"/>
                  </a:lnTo>
                  <a:lnTo>
                    <a:pt x="110" y="39"/>
                  </a:lnTo>
                  <a:lnTo>
                    <a:pt x="102" y="41"/>
                  </a:lnTo>
                  <a:lnTo>
                    <a:pt x="92" y="42"/>
                  </a:lnTo>
                  <a:lnTo>
                    <a:pt x="82" y="43"/>
                  </a:lnTo>
                  <a:lnTo>
                    <a:pt x="71" y="45"/>
                  </a:lnTo>
                  <a:lnTo>
                    <a:pt x="59" y="46"/>
                  </a:lnTo>
                  <a:lnTo>
                    <a:pt x="45" y="48"/>
                  </a:lnTo>
                  <a:lnTo>
                    <a:pt x="31" y="51"/>
                  </a:lnTo>
                  <a:lnTo>
                    <a:pt x="16" y="52"/>
                  </a:lnTo>
                  <a:lnTo>
                    <a:pt x="0" y="55"/>
                  </a:lnTo>
                  <a:lnTo>
                    <a:pt x="0" y="33"/>
                  </a:lnTo>
                  <a:lnTo>
                    <a:pt x="16" y="31"/>
                  </a:lnTo>
                  <a:lnTo>
                    <a:pt x="33" y="29"/>
                  </a:lnTo>
                  <a:lnTo>
                    <a:pt x="47" y="27"/>
                  </a:lnTo>
                  <a:lnTo>
                    <a:pt x="60" y="26"/>
                  </a:lnTo>
                  <a:lnTo>
                    <a:pt x="73" y="23"/>
                  </a:lnTo>
                  <a:lnTo>
                    <a:pt x="86" y="21"/>
                  </a:lnTo>
                  <a:lnTo>
                    <a:pt x="97" y="18"/>
                  </a:lnTo>
                  <a:lnTo>
                    <a:pt x="108" y="15"/>
                  </a:lnTo>
                  <a:lnTo>
                    <a:pt x="117" y="13"/>
                  </a:lnTo>
                  <a:lnTo>
                    <a:pt x="126" y="12"/>
                  </a:lnTo>
                  <a:lnTo>
                    <a:pt x="132" y="10"/>
                  </a:lnTo>
                  <a:lnTo>
                    <a:pt x="139" y="8"/>
                  </a:lnTo>
                  <a:lnTo>
                    <a:pt x="139" y="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01"/>
            <p:cNvSpPr/>
            <p:nvPr/>
          </p:nvSpPr>
          <p:spPr bwMode="auto">
            <a:xfrm>
              <a:off x="3073401" y="2562225"/>
              <a:ext cx="439738" cy="303213"/>
            </a:xfrm>
            <a:custGeom>
              <a:avLst/>
              <a:gdLst>
                <a:gd name="T0" fmla="*/ 277 w 277"/>
                <a:gd name="T1" fmla="*/ 178 h 191"/>
                <a:gd name="T2" fmla="*/ 274 w 277"/>
                <a:gd name="T3" fmla="*/ 180 h 191"/>
                <a:gd name="T4" fmla="*/ 272 w 277"/>
                <a:gd name="T5" fmla="*/ 181 h 191"/>
                <a:gd name="T6" fmla="*/ 267 w 277"/>
                <a:gd name="T7" fmla="*/ 182 h 191"/>
                <a:gd name="T8" fmla="*/ 260 w 277"/>
                <a:gd name="T9" fmla="*/ 183 h 191"/>
                <a:gd name="T10" fmla="*/ 251 w 277"/>
                <a:gd name="T11" fmla="*/ 185 h 191"/>
                <a:gd name="T12" fmla="*/ 243 w 277"/>
                <a:gd name="T13" fmla="*/ 187 h 191"/>
                <a:gd name="T14" fmla="*/ 231 w 277"/>
                <a:gd name="T15" fmla="*/ 188 h 191"/>
                <a:gd name="T16" fmla="*/ 212 w 277"/>
                <a:gd name="T17" fmla="*/ 191 h 191"/>
                <a:gd name="T18" fmla="*/ 190 w 277"/>
                <a:gd name="T19" fmla="*/ 191 h 191"/>
                <a:gd name="T20" fmla="*/ 172 w 277"/>
                <a:gd name="T21" fmla="*/ 191 h 191"/>
                <a:gd name="T22" fmla="*/ 158 w 277"/>
                <a:gd name="T23" fmla="*/ 191 h 191"/>
                <a:gd name="T24" fmla="*/ 150 w 277"/>
                <a:gd name="T25" fmla="*/ 190 h 191"/>
                <a:gd name="T26" fmla="*/ 148 w 277"/>
                <a:gd name="T27" fmla="*/ 187 h 191"/>
                <a:gd name="T28" fmla="*/ 143 w 277"/>
                <a:gd name="T29" fmla="*/ 185 h 191"/>
                <a:gd name="T30" fmla="*/ 138 w 277"/>
                <a:gd name="T31" fmla="*/ 180 h 191"/>
                <a:gd name="T32" fmla="*/ 133 w 277"/>
                <a:gd name="T33" fmla="*/ 175 h 191"/>
                <a:gd name="T34" fmla="*/ 125 w 277"/>
                <a:gd name="T35" fmla="*/ 167 h 191"/>
                <a:gd name="T36" fmla="*/ 118 w 277"/>
                <a:gd name="T37" fmla="*/ 159 h 191"/>
                <a:gd name="T38" fmla="*/ 109 w 277"/>
                <a:gd name="T39" fmla="*/ 149 h 191"/>
                <a:gd name="T40" fmla="*/ 100 w 277"/>
                <a:gd name="T41" fmla="*/ 139 h 191"/>
                <a:gd name="T42" fmla="*/ 88 w 277"/>
                <a:gd name="T43" fmla="*/ 127 h 191"/>
                <a:gd name="T44" fmla="*/ 77 w 277"/>
                <a:gd name="T45" fmla="*/ 114 h 191"/>
                <a:gd name="T46" fmla="*/ 66 w 277"/>
                <a:gd name="T47" fmla="*/ 99 h 191"/>
                <a:gd name="T48" fmla="*/ 45 w 277"/>
                <a:gd name="T49" fmla="*/ 75 h 191"/>
                <a:gd name="T50" fmla="*/ 16 w 277"/>
                <a:gd name="T51" fmla="*/ 38 h 191"/>
                <a:gd name="T52" fmla="*/ 8 w 277"/>
                <a:gd name="T53" fmla="*/ 0 h 191"/>
                <a:gd name="T54" fmla="*/ 30 w 277"/>
                <a:gd name="T55" fmla="*/ 24 h 191"/>
                <a:gd name="T56" fmla="*/ 52 w 277"/>
                <a:gd name="T57" fmla="*/ 44 h 191"/>
                <a:gd name="T58" fmla="*/ 71 w 277"/>
                <a:gd name="T59" fmla="*/ 62 h 191"/>
                <a:gd name="T60" fmla="*/ 88 w 277"/>
                <a:gd name="T61" fmla="*/ 78 h 191"/>
                <a:gd name="T62" fmla="*/ 105 w 277"/>
                <a:gd name="T63" fmla="*/ 91 h 191"/>
                <a:gd name="T64" fmla="*/ 118 w 277"/>
                <a:gd name="T65" fmla="*/ 102 h 191"/>
                <a:gd name="T66" fmla="*/ 130 w 277"/>
                <a:gd name="T67" fmla="*/ 111 h 191"/>
                <a:gd name="T68" fmla="*/ 139 w 277"/>
                <a:gd name="T69" fmla="*/ 119 h 191"/>
                <a:gd name="T70" fmla="*/ 158 w 277"/>
                <a:gd name="T71" fmla="*/ 129 h 191"/>
                <a:gd name="T72" fmla="*/ 178 w 277"/>
                <a:gd name="T73" fmla="*/ 139 h 191"/>
                <a:gd name="T74" fmla="*/ 201 w 277"/>
                <a:gd name="T75" fmla="*/ 148 h 191"/>
                <a:gd name="T76" fmla="*/ 226 w 277"/>
                <a:gd name="T77" fmla="*/ 156 h 191"/>
                <a:gd name="T78" fmla="*/ 238 w 277"/>
                <a:gd name="T79" fmla="*/ 159 h 191"/>
                <a:gd name="T80" fmla="*/ 248 w 277"/>
                <a:gd name="T81" fmla="*/ 163 h 191"/>
                <a:gd name="T82" fmla="*/ 257 w 277"/>
                <a:gd name="T83" fmla="*/ 167 h 191"/>
                <a:gd name="T84" fmla="*/ 263 w 277"/>
                <a:gd name="T85" fmla="*/ 171 h 191"/>
                <a:gd name="T86" fmla="*/ 269 w 277"/>
                <a:gd name="T87" fmla="*/ 172 h 191"/>
                <a:gd name="T88" fmla="*/ 273 w 277"/>
                <a:gd name="T89" fmla="*/ 175 h 191"/>
                <a:gd name="T90" fmla="*/ 276 w 277"/>
                <a:gd name="T91" fmla="*/ 176 h 191"/>
                <a:gd name="T92" fmla="*/ 277 w 277"/>
                <a:gd name="T93" fmla="*/ 17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7" h="191">
                  <a:moveTo>
                    <a:pt x="277" y="177"/>
                  </a:moveTo>
                  <a:lnTo>
                    <a:pt x="277" y="178"/>
                  </a:lnTo>
                  <a:lnTo>
                    <a:pt x="276" y="178"/>
                  </a:lnTo>
                  <a:lnTo>
                    <a:pt x="274" y="180"/>
                  </a:lnTo>
                  <a:lnTo>
                    <a:pt x="273" y="180"/>
                  </a:lnTo>
                  <a:lnTo>
                    <a:pt x="272" y="181"/>
                  </a:lnTo>
                  <a:lnTo>
                    <a:pt x="269" y="181"/>
                  </a:lnTo>
                  <a:lnTo>
                    <a:pt x="267" y="182"/>
                  </a:lnTo>
                  <a:lnTo>
                    <a:pt x="263" y="182"/>
                  </a:lnTo>
                  <a:lnTo>
                    <a:pt x="260" y="183"/>
                  </a:lnTo>
                  <a:lnTo>
                    <a:pt x="257" y="185"/>
                  </a:lnTo>
                  <a:lnTo>
                    <a:pt x="251" y="185"/>
                  </a:lnTo>
                  <a:lnTo>
                    <a:pt x="248" y="186"/>
                  </a:lnTo>
                  <a:lnTo>
                    <a:pt x="243" y="187"/>
                  </a:lnTo>
                  <a:lnTo>
                    <a:pt x="238" y="188"/>
                  </a:lnTo>
                  <a:lnTo>
                    <a:pt x="231" y="188"/>
                  </a:lnTo>
                  <a:lnTo>
                    <a:pt x="226" y="190"/>
                  </a:lnTo>
                  <a:lnTo>
                    <a:pt x="212" y="191"/>
                  </a:lnTo>
                  <a:lnTo>
                    <a:pt x="201" y="191"/>
                  </a:lnTo>
                  <a:lnTo>
                    <a:pt x="190" y="191"/>
                  </a:lnTo>
                  <a:lnTo>
                    <a:pt x="181" y="191"/>
                  </a:lnTo>
                  <a:lnTo>
                    <a:pt x="172" y="191"/>
                  </a:lnTo>
                  <a:lnTo>
                    <a:pt x="164" y="191"/>
                  </a:lnTo>
                  <a:lnTo>
                    <a:pt x="158" y="191"/>
                  </a:lnTo>
                  <a:lnTo>
                    <a:pt x="152" y="190"/>
                  </a:lnTo>
                  <a:lnTo>
                    <a:pt x="150" y="190"/>
                  </a:lnTo>
                  <a:lnTo>
                    <a:pt x="149" y="188"/>
                  </a:lnTo>
                  <a:lnTo>
                    <a:pt x="148" y="187"/>
                  </a:lnTo>
                  <a:lnTo>
                    <a:pt x="145" y="186"/>
                  </a:lnTo>
                  <a:lnTo>
                    <a:pt x="143" y="185"/>
                  </a:lnTo>
                  <a:lnTo>
                    <a:pt x="142" y="182"/>
                  </a:lnTo>
                  <a:lnTo>
                    <a:pt x="138" y="180"/>
                  </a:lnTo>
                  <a:lnTo>
                    <a:pt x="135" y="177"/>
                  </a:lnTo>
                  <a:lnTo>
                    <a:pt x="133" y="175"/>
                  </a:lnTo>
                  <a:lnTo>
                    <a:pt x="129" y="171"/>
                  </a:lnTo>
                  <a:lnTo>
                    <a:pt x="125" y="167"/>
                  </a:lnTo>
                  <a:lnTo>
                    <a:pt x="121" y="163"/>
                  </a:lnTo>
                  <a:lnTo>
                    <a:pt x="118" y="159"/>
                  </a:lnTo>
                  <a:lnTo>
                    <a:pt x="114" y="154"/>
                  </a:lnTo>
                  <a:lnTo>
                    <a:pt x="109" y="149"/>
                  </a:lnTo>
                  <a:lnTo>
                    <a:pt x="104" y="144"/>
                  </a:lnTo>
                  <a:lnTo>
                    <a:pt x="100" y="139"/>
                  </a:lnTo>
                  <a:lnTo>
                    <a:pt x="95" y="133"/>
                  </a:lnTo>
                  <a:lnTo>
                    <a:pt x="88" y="127"/>
                  </a:lnTo>
                  <a:lnTo>
                    <a:pt x="83" y="120"/>
                  </a:lnTo>
                  <a:lnTo>
                    <a:pt x="77" y="114"/>
                  </a:lnTo>
                  <a:lnTo>
                    <a:pt x="72" y="106"/>
                  </a:lnTo>
                  <a:lnTo>
                    <a:pt x="66" y="99"/>
                  </a:lnTo>
                  <a:lnTo>
                    <a:pt x="59" y="91"/>
                  </a:lnTo>
                  <a:lnTo>
                    <a:pt x="45" y="75"/>
                  </a:lnTo>
                  <a:lnTo>
                    <a:pt x="32" y="57"/>
                  </a:lnTo>
                  <a:lnTo>
                    <a:pt x="16" y="38"/>
                  </a:lnTo>
                  <a:lnTo>
                    <a:pt x="0" y="18"/>
                  </a:lnTo>
                  <a:lnTo>
                    <a:pt x="8" y="0"/>
                  </a:lnTo>
                  <a:lnTo>
                    <a:pt x="19" y="13"/>
                  </a:lnTo>
                  <a:lnTo>
                    <a:pt x="30" y="24"/>
                  </a:lnTo>
                  <a:lnTo>
                    <a:pt x="42" y="34"/>
                  </a:lnTo>
                  <a:lnTo>
                    <a:pt x="52" y="44"/>
                  </a:lnTo>
                  <a:lnTo>
                    <a:pt x="62" y="53"/>
                  </a:lnTo>
                  <a:lnTo>
                    <a:pt x="71" y="62"/>
                  </a:lnTo>
                  <a:lnTo>
                    <a:pt x="80" y="71"/>
                  </a:lnTo>
                  <a:lnTo>
                    <a:pt x="88" y="78"/>
                  </a:lnTo>
                  <a:lnTo>
                    <a:pt x="96" y="85"/>
                  </a:lnTo>
                  <a:lnTo>
                    <a:pt x="105" y="91"/>
                  </a:lnTo>
                  <a:lnTo>
                    <a:pt x="111" y="97"/>
                  </a:lnTo>
                  <a:lnTo>
                    <a:pt x="118" y="102"/>
                  </a:lnTo>
                  <a:lnTo>
                    <a:pt x="124" y="108"/>
                  </a:lnTo>
                  <a:lnTo>
                    <a:pt x="130" y="111"/>
                  </a:lnTo>
                  <a:lnTo>
                    <a:pt x="135" y="115"/>
                  </a:lnTo>
                  <a:lnTo>
                    <a:pt x="139" y="119"/>
                  </a:lnTo>
                  <a:lnTo>
                    <a:pt x="148" y="124"/>
                  </a:lnTo>
                  <a:lnTo>
                    <a:pt x="158" y="129"/>
                  </a:lnTo>
                  <a:lnTo>
                    <a:pt x="168" y="134"/>
                  </a:lnTo>
                  <a:lnTo>
                    <a:pt x="178" y="139"/>
                  </a:lnTo>
                  <a:lnTo>
                    <a:pt x="190" y="143"/>
                  </a:lnTo>
                  <a:lnTo>
                    <a:pt x="201" y="148"/>
                  </a:lnTo>
                  <a:lnTo>
                    <a:pt x="214" y="152"/>
                  </a:lnTo>
                  <a:lnTo>
                    <a:pt x="226" y="156"/>
                  </a:lnTo>
                  <a:lnTo>
                    <a:pt x="231" y="158"/>
                  </a:lnTo>
                  <a:lnTo>
                    <a:pt x="238" y="159"/>
                  </a:lnTo>
                  <a:lnTo>
                    <a:pt x="243" y="162"/>
                  </a:lnTo>
                  <a:lnTo>
                    <a:pt x="248" y="163"/>
                  </a:lnTo>
                  <a:lnTo>
                    <a:pt x="251" y="166"/>
                  </a:lnTo>
                  <a:lnTo>
                    <a:pt x="257" y="167"/>
                  </a:lnTo>
                  <a:lnTo>
                    <a:pt x="260" y="168"/>
                  </a:lnTo>
                  <a:lnTo>
                    <a:pt x="263" y="171"/>
                  </a:lnTo>
                  <a:lnTo>
                    <a:pt x="267" y="172"/>
                  </a:lnTo>
                  <a:lnTo>
                    <a:pt x="269" y="172"/>
                  </a:lnTo>
                  <a:lnTo>
                    <a:pt x="272" y="173"/>
                  </a:lnTo>
                  <a:lnTo>
                    <a:pt x="273" y="175"/>
                  </a:lnTo>
                  <a:lnTo>
                    <a:pt x="274" y="176"/>
                  </a:lnTo>
                  <a:lnTo>
                    <a:pt x="276" y="176"/>
                  </a:lnTo>
                  <a:lnTo>
                    <a:pt x="277" y="177"/>
                  </a:lnTo>
                  <a:lnTo>
                    <a:pt x="277" y="177"/>
                  </a:lnTo>
                  <a:lnTo>
                    <a:pt x="277" y="177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02"/>
            <p:cNvSpPr/>
            <p:nvPr/>
          </p:nvSpPr>
          <p:spPr bwMode="auto">
            <a:xfrm>
              <a:off x="2665413" y="2439988"/>
              <a:ext cx="247650" cy="411163"/>
            </a:xfrm>
            <a:custGeom>
              <a:avLst/>
              <a:gdLst>
                <a:gd name="T0" fmla="*/ 89 w 156"/>
                <a:gd name="T1" fmla="*/ 191 h 259"/>
                <a:gd name="T2" fmla="*/ 65 w 156"/>
                <a:gd name="T3" fmla="*/ 215 h 259"/>
                <a:gd name="T4" fmla="*/ 48 w 156"/>
                <a:gd name="T5" fmla="*/ 235 h 259"/>
                <a:gd name="T6" fmla="*/ 37 w 156"/>
                <a:gd name="T7" fmla="*/ 250 h 259"/>
                <a:gd name="T8" fmla="*/ 28 w 156"/>
                <a:gd name="T9" fmla="*/ 258 h 259"/>
                <a:gd name="T10" fmla="*/ 22 w 156"/>
                <a:gd name="T11" fmla="*/ 259 h 259"/>
                <a:gd name="T12" fmla="*/ 16 w 156"/>
                <a:gd name="T13" fmla="*/ 255 h 259"/>
                <a:gd name="T14" fmla="*/ 11 w 156"/>
                <a:gd name="T15" fmla="*/ 246 h 259"/>
                <a:gd name="T16" fmla="*/ 3 w 156"/>
                <a:gd name="T17" fmla="*/ 229 h 259"/>
                <a:gd name="T18" fmla="*/ 2 w 156"/>
                <a:gd name="T19" fmla="*/ 216 h 259"/>
                <a:gd name="T20" fmla="*/ 4 w 156"/>
                <a:gd name="T21" fmla="*/ 209 h 259"/>
                <a:gd name="T22" fmla="*/ 11 w 156"/>
                <a:gd name="T23" fmla="*/ 201 h 259"/>
                <a:gd name="T24" fmla="*/ 18 w 156"/>
                <a:gd name="T25" fmla="*/ 190 h 259"/>
                <a:gd name="T26" fmla="*/ 24 w 156"/>
                <a:gd name="T27" fmla="*/ 172 h 259"/>
                <a:gd name="T28" fmla="*/ 32 w 156"/>
                <a:gd name="T29" fmla="*/ 142 h 259"/>
                <a:gd name="T30" fmla="*/ 38 w 156"/>
                <a:gd name="T31" fmla="*/ 90 h 259"/>
                <a:gd name="T32" fmla="*/ 41 w 156"/>
                <a:gd name="T33" fmla="*/ 67 h 259"/>
                <a:gd name="T34" fmla="*/ 41 w 156"/>
                <a:gd name="T35" fmla="*/ 48 h 259"/>
                <a:gd name="T36" fmla="*/ 37 w 156"/>
                <a:gd name="T37" fmla="*/ 32 h 259"/>
                <a:gd name="T38" fmla="*/ 31 w 156"/>
                <a:gd name="T39" fmla="*/ 16 h 259"/>
                <a:gd name="T40" fmla="*/ 28 w 156"/>
                <a:gd name="T41" fmla="*/ 10 h 259"/>
                <a:gd name="T42" fmla="*/ 27 w 156"/>
                <a:gd name="T43" fmla="*/ 5 h 259"/>
                <a:gd name="T44" fmla="*/ 32 w 156"/>
                <a:gd name="T45" fmla="*/ 0 h 259"/>
                <a:gd name="T46" fmla="*/ 41 w 156"/>
                <a:gd name="T47" fmla="*/ 0 h 259"/>
                <a:gd name="T48" fmla="*/ 55 w 156"/>
                <a:gd name="T49" fmla="*/ 4 h 259"/>
                <a:gd name="T50" fmla="*/ 65 w 156"/>
                <a:gd name="T51" fmla="*/ 11 h 259"/>
                <a:gd name="T52" fmla="*/ 72 w 156"/>
                <a:gd name="T53" fmla="*/ 19 h 259"/>
                <a:gd name="T54" fmla="*/ 75 w 156"/>
                <a:gd name="T55" fmla="*/ 27 h 259"/>
                <a:gd name="T56" fmla="*/ 75 w 156"/>
                <a:gd name="T57" fmla="*/ 38 h 259"/>
                <a:gd name="T58" fmla="*/ 74 w 156"/>
                <a:gd name="T59" fmla="*/ 48 h 259"/>
                <a:gd name="T60" fmla="*/ 72 w 156"/>
                <a:gd name="T61" fmla="*/ 63 h 259"/>
                <a:gd name="T62" fmla="*/ 70 w 156"/>
                <a:gd name="T63" fmla="*/ 81 h 259"/>
                <a:gd name="T64" fmla="*/ 66 w 156"/>
                <a:gd name="T65" fmla="*/ 101 h 259"/>
                <a:gd name="T66" fmla="*/ 64 w 156"/>
                <a:gd name="T67" fmla="*/ 118 h 259"/>
                <a:gd name="T68" fmla="*/ 61 w 156"/>
                <a:gd name="T69" fmla="*/ 131 h 259"/>
                <a:gd name="T70" fmla="*/ 60 w 156"/>
                <a:gd name="T71" fmla="*/ 143 h 259"/>
                <a:gd name="T72" fmla="*/ 60 w 156"/>
                <a:gd name="T73" fmla="*/ 150 h 259"/>
                <a:gd name="T74" fmla="*/ 60 w 156"/>
                <a:gd name="T75" fmla="*/ 159 h 259"/>
                <a:gd name="T76" fmla="*/ 65 w 156"/>
                <a:gd name="T77" fmla="*/ 168 h 259"/>
                <a:gd name="T78" fmla="*/ 72 w 156"/>
                <a:gd name="T79" fmla="*/ 167 h 259"/>
                <a:gd name="T80" fmla="*/ 91 w 156"/>
                <a:gd name="T81" fmla="*/ 157 h 259"/>
                <a:gd name="T82" fmla="*/ 119 w 156"/>
                <a:gd name="T83" fmla="*/ 138 h 259"/>
                <a:gd name="T84" fmla="*/ 142 w 156"/>
                <a:gd name="T85" fmla="*/ 125 h 259"/>
                <a:gd name="T86" fmla="*/ 155 w 156"/>
                <a:gd name="T87" fmla="*/ 121 h 259"/>
                <a:gd name="T88" fmla="*/ 156 w 156"/>
                <a:gd name="T89" fmla="*/ 124 h 259"/>
                <a:gd name="T90" fmla="*/ 152 w 156"/>
                <a:gd name="T91" fmla="*/ 130 h 259"/>
                <a:gd name="T92" fmla="*/ 146 w 156"/>
                <a:gd name="T93" fmla="*/ 138 h 259"/>
                <a:gd name="T94" fmla="*/ 136 w 156"/>
                <a:gd name="T95" fmla="*/ 148 h 259"/>
                <a:gd name="T96" fmla="*/ 122 w 156"/>
                <a:gd name="T97" fmla="*/ 162 h 259"/>
                <a:gd name="T98" fmla="*/ 110 w 156"/>
                <a:gd name="T99" fmla="*/ 171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6" h="259">
                  <a:moveTo>
                    <a:pt x="110" y="171"/>
                  </a:moveTo>
                  <a:lnTo>
                    <a:pt x="99" y="181"/>
                  </a:lnTo>
                  <a:lnTo>
                    <a:pt x="89" y="191"/>
                  </a:lnTo>
                  <a:lnTo>
                    <a:pt x="80" y="200"/>
                  </a:lnTo>
                  <a:lnTo>
                    <a:pt x="72" y="207"/>
                  </a:lnTo>
                  <a:lnTo>
                    <a:pt x="65" y="215"/>
                  </a:lnTo>
                  <a:lnTo>
                    <a:pt x="59" y="222"/>
                  </a:lnTo>
                  <a:lnTo>
                    <a:pt x="54" y="229"/>
                  </a:lnTo>
                  <a:lnTo>
                    <a:pt x="48" y="235"/>
                  </a:lnTo>
                  <a:lnTo>
                    <a:pt x="45" y="241"/>
                  </a:lnTo>
                  <a:lnTo>
                    <a:pt x="41" y="246"/>
                  </a:lnTo>
                  <a:lnTo>
                    <a:pt x="37" y="250"/>
                  </a:lnTo>
                  <a:lnTo>
                    <a:pt x="33" y="254"/>
                  </a:lnTo>
                  <a:lnTo>
                    <a:pt x="31" y="257"/>
                  </a:lnTo>
                  <a:lnTo>
                    <a:pt x="28" y="258"/>
                  </a:lnTo>
                  <a:lnTo>
                    <a:pt x="26" y="259"/>
                  </a:lnTo>
                  <a:lnTo>
                    <a:pt x="23" y="259"/>
                  </a:lnTo>
                  <a:lnTo>
                    <a:pt x="22" y="259"/>
                  </a:lnTo>
                  <a:lnTo>
                    <a:pt x="19" y="258"/>
                  </a:lnTo>
                  <a:lnTo>
                    <a:pt x="18" y="257"/>
                  </a:lnTo>
                  <a:lnTo>
                    <a:pt x="16" y="255"/>
                  </a:lnTo>
                  <a:lnTo>
                    <a:pt x="14" y="253"/>
                  </a:lnTo>
                  <a:lnTo>
                    <a:pt x="12" y="250"/>
                  </a:lnTo>
                  <a:lnTo>
                    <a:pt x="11" y="246"/>
                  </a:lnTo>
                  <a:lnTo>
                    <a:pt x="8" y="243"/>
                  </a:lnTo>
                  <a:lnTo>
                    <a:pt x="5" y="235"/>
                  </a:lnTo>
                  <a:lnTo>
                    <a:pt x="3" y="229"/>
                  </a:lnTo>
                  <a:lnTo>
                    <a:pt x="2" y="224"/>
                  </a:lnTo>
                  <a:lnTo>
                    <a:pt x="0" y="220"/>
                  </a:lnTo>
                  <a:lnTo>
                    <a:pt x="2" y="216"/>
                  </a:lnTo>
                  <a:lnTo>
                    <a:pt x="2" y="214"/>
                  </a:lnTo>
                  <a:lnTo>
                    <a:pt x="3" y="211"/>
                  </a:lnTo>
                  <a:lnTo>
                    <a:pt x="4" y="209"/>
                  </a:lnTo>
                  <a:lnTo>
                    <a:pt x="7" y="206"/>
                  </a:lnTo>
                  <a:lnTo>
                    <a:pt x="8" y="204"/>
                  </a:lnTo>
                  <a:lnTo>
                    <a:pt x="11" y="201"/>
                  </a:lnTo>
                  <a:lnTo>
                    <a:pt x="14" y="197"/>
                  </a:lnTo>
                  <a:lnTo>
                    <a:pt x="17" y="193"/>
                  </a:lnTo>
                  <a:lnTo>
                    <a:pt x="18" y="190"/>
                  </a:lnTo>
                  <a:lnTo>
                    <a:pt x="21" y="183"/>
                  </a:lnTo>
                  <a:lnTo>
                    <a:pt x="23" y="178"/>
                  </a:lnTo>
                  <a:lnTo>
                    <a:pt x="24" y="172"/>
                  </a:lnTo>
                  <a:lnTo>
                    <a:pt x="27" y="164"/>
                  </a:lnTo>
                  <a:lnTo>
                    <a:pt x="28" y="157"/>
                  </a:lnTo>
                  <a:lnTo>
                    <a:pt x="32" y="142"/>
                  </a:lnTo>
                  <a:lnTo>
                    <a:pt x="35" y="125"/>
                  </a:lnTo>
                  <a:lnTo>
                    <a:pt x="37" y="107"/>
                  </a:lnTo>
                  <a:lnTo>
                    <a:pt x="38" y="90"/>
                  </a:lnTo>
                  <a:lnTo>
                    <a:pt x="40" y="82"/>
                  </a:lnTo>
                  <a:lnTo>
                    <a:pt x="41" y="75"/>
                  </a:lnTo>
                  <a:lnTo>
                    <a:pt x="41" y="67"/>
                  </a:lnTo>
                  <a:lnTo>
                    <a:pt x="41" y="61"/>
                  </a:lnTo>
                  <a:lnTo>
                    <a:pt x="41" y="54"/>
                  </a:lnTo>
                  <a:lnTo>
                    <a:pt x="41" y="48"/>
                  </a:lnTo>
                  <a:lnTo>
                    <a:pt x="40" y="43"/>
                  </a:lnTo>
                  <a:lnTo>
                    <a:pt x="38" y="38"/>
                  </a:lnTo>
                  <a:lnTo>
                    <a:pt x="37" y="32"/>
                  </a:lnTo>
                  <a:lnTo>
                    <a:pt x="35" y="25"/>
                  </a:lnTo>
                  <a:lnTo>
                    <a:pt x="33" y="20"/>
                  </a:lnTo>
                  <a:lnTo>
                    <a:pt x="31" y="16"/>
                  </a:lnTo>
                  <a:lnTo>
                    <a:pt x="30" y="14"/>
                  </a:lnTo>
                  <a:lnTo>
                    <a:pt x="28" y="13"/>
                  </a:lnTo>
                  <a:lnTo>
                    <a:pt x="28" y="10"/>
                  </a:lnTo>
                  <a:lnTo>
                    <a:pt x="27" y="9"/>
                  </a:lnTo>
                  <a:lnTo>
                    <a:pt x="27" y="8"/>
                  </a:lnTo>
                  <a:lnTo>
                    <a:pt x="27" y="5"/>
                  </a:lnTo>
                  <a:lnTo>
                    <a:pt x="28" y="1"/>
                  </a:lnTo>
                  <a:lnTo>
                    <a:pt x="30" y="1"/>
                  </a:lnTo>
                  <a:lnTo>
                    <a:pt x="32" y="0"/>
                  </a:lnTo>
                  <a:lnTo>
                    <a:pt x="35" y="0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5" y="1"/>
                  </a:lnTo>
                  <a:lnTo>
                    <a:pt x="50" y="3"/>
                  </a:lnTo>
                  <a:lnTo>
                    <a:pt x="55" y="4"/>
                  </a:lnTo>
                  <a:lnTo>
                    <a:pt x="59" y="6"/>
                  </a:lnTo>
                  <a:lnTo>
                    <a:pt x="62" y="9"/>
                  </a:lnTo>
                  <a:lnTo>
                    <a:pt x="65" y="11"/>
                  </a:lnTo>
                  <a:lnTo>
                    <a:pt x="69" y="14"/>
                  </a:lnTo>
                  <a:lnTo>
                    <a:pt x="70" y="16"/>
                  </a:lnTo>
                  <a:lnTo>
                    <a:pt x="72" y="19"/>
                  </a:lnTo>
                  <a:lnTo>
                    <a:pt x="74" y="22"/>
                  </a:lnTo>
                  <a:lnTo>
                    <a:pt x="75" y="24"/>
                  </a:lnTo>
                  <a:lnTo>
                    <a:pt x="75" y="27"/>
                  </a:lnTo>
                  <a:lnTo>
                    <a:pt x="75" y="32"/>
                  </a:lnTo>
                  <a:lnTo>
                    <a:pt x="75" y="34"/>
                  </a:lnTo>
                  <a:lnTo>
                    <a:pt x="75" y="38"/>
                  </a:lnTo>
                  <a:lnTo>
                    <a:pt x="75" y="40"/>
                  </a:lnTo>
                  <a:lnTo>
                    <a:pt x="75" y="44"/>
                  </a:lnTo>
                  <a:lnTo>
                    <a:pt x="74" y="48"/>
                  </a:lnTo>
                  <a:lnTo>
                    <a:pt x="74" y="53"/>
                  </a:lnTo>
                  <a:lnTo>
                    <a:pt x="74" y="58"/>
                  </a:lnTo>
                  <a:lnTo>
                    <a:pt x="72" y="63"/>
                  </a:lnTo>
                  <a:lnTo>
                    <a:pt x="72" y="68"/>
                  </a:lnTo>
                  <a:lnTo>
                    <a:pt x="71" y="75"/>
                  </a:lnTo>
                  <a:lnTo>
                    <a:pt x="70" y="81"/>
                  </a:lnTo>
                  <a:lnTo>
                    <a:pt x="70" y="87"/>
                  </a:lnTo>
                  <a:lnTo>
                    <a:pt x="67" y="94"/>
                  </a:lnTo>
                  <a:lnTo>
                    <a:pt x="66" y="101"/>
                  </a:lnTo>
                  <a:lnTo>
                    <a:pt x="66" y="106"/>
                  </a:lnTo>
                  <a:lnTo>
                    <a:pt x="65" y="113"/>
                  </a:lnTo>
                  <a:lnTo>
                    <a:pt x="64" y="118"/>
                  </a:lnTo>
                  <a:lnTo>
                    <a:pt x="62" y="123"/>
                  </a:lnTo>
                  <a:lnTo>
                    <a:pt x="62" y="128"/>
                  </a:lnTo>
                  <a:lnTo>
                    <a:pt x="61" y="131"/>
                  </a:lnTo>
                  <a:lnTo>
                    <a:pt x="61" y="135"/>
                  </a:lnTo>
                  <a:lnTo>
                    <a:pt x="61" y="139"/>
                  </a:lnTo>
                  <a:lnTo>
                    <a:pt x="60" y="143"/>
                  </a:lnTo>
                  <a:lnTo>
                    <a:pt x="60" y="145"/>
                  </a:lnTo>
                  <a:lnTo>
                    <a:pt x="60" y="148"/>
                  </a:lnTo>
                  <a:lnTo>
                    <a:pt x="60" y="150"/>
                  </a:lnTo>
                  <a:lnTo>
                    <a:pt x="60" y="152"/>
                  </a:lnTo>
                  <a:lnTo>
                    <a:pt x="60" y="154"/>
                  </a:lnTo>
                  <a:lnTo>
                    <a:pt x="60" y="159"/>
                  </a:lnTo>
                  <a:lnTo>
                    <a:pt x="61" y="163"/>
                  </a:lnTo>
                  <a:lnTo>
                    <a:pt x="62" y="166"/>
                  </a:lnTo>
                  <a:lnTo>
                    <a:pt x="65" y="168"/>
                  </a:lnTo>
                  <a:lnTo>
                    <a:pt x="66" y="169"/>
                  </a:lnTo>
                  <a:lnTo>
                    <a:pt x="69" y="168"/>
                  </a:lnTo>
                  <a:lnTo>
                    <a:pt x="72" y="167"/>
                  </a:lnTo>
                  <a:lnTo>
                    <a:pt x="78" y="164"/>
                  </a:lnTo>
                  <a:lnTo>
                    <a:pt x="84" y="161"/>
                  </a:lnTo>
                  <a:lnTo>
                    <a:pt x="91" y="157"/>
                  </a:lnTo>
                  <a:lnTo>
                    <a:pt x="100" y="150"/>
                  </a:lnTo>
                  <a:lnTo>
                    <a:pt x="110" y="144"/>
                  </a:lnTo>
                  <a:lnTo>
                    <a:pt x="119" y="138"/>
                  </a:lnTo>
                  <a:lnTo>
                    <a:pt x="128" y="133"/>
                  </a:lnTo>
                  <a:lnTo>
                    <a:pt x="136" y="129"/>
                  </a:lnTo>
                  <a:lnTo>
                    <a:pt x="142" y="125"/>
                  </a:lnTo>
                  <a:lnTo>
                    <a:pt x="147" y="123"/>
                  </a:lnTo>
                  <a:lnTo>
                    <a:pt x="151" y="121"/>
                  </a:lnTo>
                  <a:lnTo>
                    <a:pt x="155" y="121"/>
                  </a:lnTo>
                  <a:lnTo>
                    <a:pt x="156" y="121"/>
                  </a:lnTo>
                  <a:lnTo>
                    <a:pt x="156" y="123"/>
                  </a:lnTo>
                  <a:lnTo>
                    <a:pt x="156" y="124"/>
                  </a:lnTo>
                  <a:lnTo>
                    <a:pt x="155" y="126"/>
                  </a:lnTo>
                  <a:lnTo>
                    <a:pt x="155" y="128"/>
                  </a:lnTo>
                  <a:lnTo>
                    <a:pt x="152" y="130"/>
                  </a:lnTo>
                  <a:lnTo>
                    <a:pt x="151" y="133"/>
                  </a:lnTo>
                  <a:lnTo>
                    <a:pt x="148" y="135"/>
                  </a:lnTo>
                  <a:lnTo>
                    <a:pt x="146" y="138"/>
                  </a:lnTo>
                  <a:lnTo>
                    <a:pt x="143" y="142"/>
                  </a:lnTo>
                  <a:lnTo>
                    <a:pt x="139" y="144"/>
                  </a:lnTo>
                  <a:lnTo>
                    <a:pt x="136" y="148"/>
                  </a:lnTo>
                  <a:lnTo>
                    <a:pt x="131" y="153"/>
                  </a:lnTo>
                  <a:lnTo>
                    <a:pt x="127" y="157"/>
                  </a:lnTo>
                  <a:lnTo>
                    <a:pt x="122" y="162"/>
                  </a:lnTo>
                  <a:lnTo>
                    <a:pt x="115" y="166"/>
                  </a:lnTo>
                  <a:lnTo>
                    <a:pt x="110" y="171"/>
                  </a:lnTo>
                  <a:lnTo>
                    <a:pt x="110" y="171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03"/>
            <p:cNvSpPr/>
            <p:nvPr/>
          </p:nvSpPr>
          <p:spPr bwMode="auto">
            <a:xfrm>
              <a:off x="2838451" y="2457450"/>
              <a:ext cx="277813" cy="415925"/>
            </a:xfrm>
            <a:custGeom>
              <a:avLst/>
              <a:gdLst>
                <a:gd name="T0" fmla="*/ 30 w 175"/>
                <a:gd name="T1" fmla="*/ 252 h 262"/>
                <a:gd name="T2" fmla="*/ 15 w 175"/>
                <a:gd name="T3" fmla="*/ 258 h 262"/>
                <a:gd name="T4" fmla="*/ 6 w 175"/>
                <a:gd name="T5" fmla="*/ 261 h 262"/>
                <a:gd name="T6" fmla="*/ 1 w 175"/>
                <a:gd name="T7" fmla="*/ 261 h 262"/>
                <a:gd name="T8" fmla="*/ 0 w 175"/>
                <a:gd name="T9" fmla="*/ 258 h 262"/>
                <a:gd name="T10" fmla="*/ 4 w 175"/>
                <a:gd name="T11" fmla="*/ 253 h 262"/>
                <a:gd name="T12" fmla="*/ 12 w 175"/>
                <a:gd name="T13" fmla="*/ 246 h 262"/>
                <a:gd name="T14" fmla="*/ 23 w 175"/>
                <a:gd name="T15" fmla="*/ 237 h 262"/>
                <a:gd name="T16" fmla="*/ 39 w 175"/>
                <a:gd name="T17" fmla="*/ 227 h 262"/>
                <a:gd name="T18" fmla="*/ 53 w 175"/>
                <a:gd name="T19" fmla="*/ 214 h 262"/>
                <a:gd name="T20" fmla="*/ 67 w 175"/>
                <a:gd name="T21" fmla="*/ 200 h 262"/>
                <a:gd name="T22" fmla="*/ 81 w 175"/>
                <a:gd name="T23" fmla="*/ 184 h 262"/>
                <a:gd name="T24" fmla="*/ 92 w 175"/>
                <a:gd name="T25" fmla="*/ 166 h 262"/>
                <a:gd name="T26" fmla="*/ 102 w 175"/>
                <a:gd name="T27" fmla="*/ 150 h 262"/>
                <a:gd name="T28" fmla="*/ 110 w 175"/>
                <a:gd name="T29" fmla="*/ 134 h 262"/>
                <a:gd name="T30" fmla="*/ 120 w 175"/>
                <a:gd name="T31" fmla="*/ 110 h 262"/>
                <a:gd name="T32" fmla="*/ 128 w 175"/>
                <a:gd name="T33" fmla="*/ 84 h 262"/>
                <a:gd name="T34" fmla="*/ 133 w 175"/>
                <a:gd name="T35" fmla="*/ 52 h 262"/>
                <a:gd name="T36" fmla="*/ 134 w 175"/>
                <a:gd name="T37" fmla="*/ 38 h 262"/>
                <a:gd name="T38" fmla="*/ 133 w 175"/>
                <a:gd name="T39" fmla="*/ 28 h 262"/>
                <a:gd name="T40" fmla="*/ 132 w 175"/>
                <a:gd name="T41" fmla="*/ 21 h 262"/>
                <a:gd name="T42" fmla="*/ 128 w 175"/>
                <a:gd name="T43" fmla="*/ 16 h 262"/>
                <a:gd name="T44" fmla="*/ 125 w 175"/>
                <a:gd name="T45" fmla="*/ 12 h 262"/>
                <a:gd name="T46" fmla="*/ 124 w 175"/>
                <a:gd name="T47" fmla="*/ 8 h 262"/>
                <a:gd name="T48" fmla="*/ 124 w 175"/>
                <a:gd name="T49" fmla="*/ 5 h 262"/>
                <a:gd name="T50" fmla="*/ 127 w 175"/>
                <a:gd name="T51" fmla="*/ 2 h 262"/>
                <a:gd name="T52" fmla="*/ 130 w 175"/>
                <a:gd name="T53" fmla="*/ 0 h 262"/>
                <a:gd name="T54" fmla="*/ 137 w 175"/>
                <a:gd name="T55" fmla="*/ 0 h 262"/>
                <a:gd name="T56" fmla="*/ 145 w 175"/>
                <a:gd name="T57" fmla="*/ 2 h 262"/>
                <a:gd name="T58" fmla="*/ 156 w 175"/>
                <a:gd name="T59" fmla="*/ 4 h 262"/>
                <a:gd name="T60" fmla="*/ 163 w 175"/>
                <a:gd name="T61" fmla="*/ 7 h 262"/>
                <a:gd name="T62" fmla="*/ 168 w 175"/>
                <a:gd name="T63" fmla="*/ 9 h 262"/>
                <a:gd name="T64" fmla="*/ 172 w 175"/>
                <a:gd name="T65" fmla="*/ 13 h 262"/>
                <a:gd name="T66" fmla="*/ 175 w 175"/>
                <a:gd name="T67" fmla="*/ 18 h 262"/>
                <a:gd name="T68" fmla="*/ 175 w 175"/>
                <a:gd name="T69" fmla="*/ 28 h 262"/>
                <a:gd name="T70" fmla="*/ 172 w 175"/>
                <a:gd name="T71" fmla="*/ 41 h 262"/>
                <a:gd name="T72" fmla="*/ 168 w 175"/>
                <a:gd name="T73" fmla="*/ 59 h 262"/>
                <a:gd name="T74" fmla="*/ 163 w 175"/>
                <a:gd name="T75" fmla="*/ 80 h 262"/>
                <a:gd name="T76" fmla="*/ 157 w 175"/>
                <a:gd name="T77" fmla="*/ 100 h 262"/>
                <a:gd name="T78" fmla="*/ 152 w 175"/>
                <a:gd name="T79" fmla="*/ 118 h 262"/>
                <a:gd name="T80" fmla="*/ 145 w 175"/>
                <a:gd name="T81" fmla="*/ 136 h 262"/>
                <a:gd name="T82" fmla="*/ 140 w 175"/>
                <a:gd name="T83" fmla="*/ 150 h 262"/>
                <a:gd name="T84" fmla="*/ 133 w 175"/>
                <a:gd name="T85" fmla="*/ 165 h 262"/>
                <a:gd name="T86" fmla="*/ 123 w 175"/>
                <a:gd name="T87" fmla="*/ 179 h 262"/>
                <a:gd name="T88" fmla="*/ 111 w 175"/>
                <a:gd name="T89" fmla="*/ 193 h 262"/>
                <a:gd name="T90" fmla="*/ 97 w 175"/>
                <a:gd name="T91" fmla="*/ 206 h 262"/>
                <a:gd name="T92" fmla="*/ 84 w 175"/>
                <a:gd name="T93" fmla="*/ 220 h 262"/>
                <a:gd name="T94" fmla="*/ 66 w 175"/>
                <a:gd name="T95" fmla="*/ 233 h 262"/>
                <a:gd name="T96" fmla="*/ 48 w 175"/>
                <a:gd name="T97" fmla="*/ 243 h 262"/>
                <a:gd name="T98" fmla="*/ 39 w 175"/>
                <a:gd name="T99" fmla="*/ 248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5" h="262">
                  <a:moveTo>
                    <a:pt x="39" y="248"/>
                  </a:moveTo>
                  <a:lnTo>
                    <a:pt x="30" y="252"/>
                  </a:lnTo>
                  <a:lnTo>
                    <a:pt x="23" y="256"/>
                  </a:lnTo>
                  <a:lnTo>
                    <a:pt x="15" y="258"/>
                  </a:lnTo>
                  <a:lnTo>
                    <a:pt x="10" y="259"/>
                  </a:lnTo>
                  <a:lnTo>
                    <a:pt x="6" y="261"/>
                  </a:lnTo>
                  <a:lnTo>
                    <a:pt x="4" y="262"/>
                  </a:lnTo>
                  <a:lnTo>
                    <a:pt x="1" y="261"/>
                  </a:lnTo>
                  <a:lnTo>
                    <a:pt x="1" y="261"/>
                  </a:lnTo>
                  <a:lnTo>
                    <a:pt x="0" y="258"/>
                  </a:lnTo>
                  <a:lnTo>
                    <a:pt x="1" y="256"/>
                  </a:lnTo>
                  <a:lnTo>
                    <a:pt x="4" y="253"/>
                  </a:lnTo>
                  <a:lnTo>
                    <a:pt x="6" y="249"/>
                  </a:lnTo>
                  <a:lnTo>
                    <a:pt x="12" y="246"/>
                  </a:lnTo>
                  <a:lnTo>
                    <a:pt x="17" y="242"/>
                  </a:lnTo>
                  <a:lnTo>
                    <a:pt x="23" y="237"/>
                  </a:lnTo>
                  <a:lnTo>
                    <a:pt x="32" y="232"/>
                  </a:lnTo>
                  <a:lnTo>
                    <a:pt x="39" y="227"/>
                  </a:lnTo>
                  <a:lnTo>
                    <a:pt x="46" y="220"/>
                  </a:lnTo>
                  <a:lnTo>
                    <a:pt x="53" y="214"/>
                  </a:lnTo>
                  <a:lnTo>
                    <a:pt x="61" y="208"/>
                  </a:lnTo>
                  <a:lnTo>
                    <a:pt x="67" y="200"/>
                  </a:lnTo>
                  <a:lnTo>
                    <a:pt x="73" y="193"/>
                  </a:lnTo>
                  <a:lnTo>
                    <a:pt x="81" y="184"/>
                  </a:lnTo>
                  <a:lnTo>
                    <a:pt x="87" y="175"/>
                  </a:lnTo>
                  <a:lnTo>
                    <a:pt x="92" y="166"/>
                  </a:lnTo>
                  <a:lnTo>
                    <a:pt x="97" y="158"/>
                  </a:lnTo>
                  <a:lnTo>
                    <a:pt x="102" y="150"/>
                  </a:lnTo>
                  <a:lnTo>
                    <a:pt x="106" y="142"/>
                  </a:lnTo>
                  <a:lnTo>
                    <a:pt x="110" y="134"/>
                  </a:lnTo>
                  <a:lnTo>
                    <a:pt x="114" y="126"/>
                  </a:lnTo>
                  <a:lnTo>
                    <a:pt x="120" y="110"/>
                  </a:lnTo>
                  <a:lnTo>
                    <a:pt x="124" y="98"/>
                  </a:lnTo>
                  <a:lnTo>
                    <a:pt x="128" y="84"/>
                  </a:lnTo>
                  <a:lnTo>
                    <a:pt x="130" y="69"/>
                  </a:lnTo>
                  <a:lnTo>
                    <a:pt x="133" y="52"/>
                  </a:lnTo>
                  <a:lnTo>
                    <a:pt x="134" y="45"/>
                  </a:lnTo>
                  <a:lnTo>
                    <a:pt x="134" y="38"/>
                  </a:lnTo>
                  <a:lnTo>
                    <a:pt x="134" y="33"/>
                  </a:lnTo>
                  <a:lnTo>
                    <a:pt x="133" y="28"/>
                  </a:lnTo>
                  <a:lnTo>
                    <a:pt x="132" y="23"/>
                  </a:lnTo>
                  <a:lnTo>
                    <a:pt x="132" y="21"/>
                  </a:lnTo>
                  <a:lnTo>
                    <a:pt x="129" y="17"/>
                  </a:lnTo>
                  <a:lnTo>
                    <a:pt x="128" y="16"/>
                  </a:lnTo>
                  <a:lnTo>
                    <a:pt x="127" y="13"/>
                  </a:lnTo>
                  <a:lnTo>
                    <a:pt x="125" y="12"/>
                  </a:lnTo>
                  <a:lnTo>
                    <a:pt x="124" y="9"/>
                  </a:lnTo>
                  <a:lnTo>
                    <a:pt x="124" y="8"/>
                  </a:lnTo>
                  <a:lnTo>
                    <a:pt x="124" y="7"/>
                  </a:lnTo>
                  <a:lnTo>
                    <a:pt x="124" y="5"/>
                  </a:lnTo>
                  <a:lnTo>
                    <a:pt x="125" y="3"/>
                  </a:lnTo>
                  <a:lnTo>
                    <a:pt x="127" y="2"/>
                  </a:lnTo>
                  <a:lnTo>
                    <a:pt x="128" y="2"/>
                  </a:lnTo>
                  <a:lnTo>
                    <a:pt x="130" y="0"/>
                  </a:lnTo>
                  <a:lnTo>
                    <a:pt x="133" y="0"/>
                  </a:lnTo>
                  <a:lnTo>
                    <a:pt x="137" y="0"/>
                  </a:lnTo>
                  <a:lnTo>
                    <a:pt x="140" y="2"/>
                  </a:lnTo>
                  <a:lnTo>
                    <a:pt x="145" y="2"/>
                  </a:lnTo>
                  <a:lnTo>
                    <a:pt x="151" y="3"/>
                  </a:lnTo>
                  <a:lnTo>
                    <a:pt x="156" y="4"/>
                  </a:lnTo>
                  <a:lnTo>
                    <a:pt x="159" y="5"/>
                  </a:lnTo>
                  <a:lnTo>
                    <a:pt x="163" y="7"/>
                  </a:lnTo>
                  <a:lnTo>
                    <a:pt x="166" y="8"/>
                  </a:lnTo>
                  <a:lnTo>
                    <a:pt x="168" y="9"/>
                  </a:lnTo>
                  <a:lnTo>
                    <a:pt x="171" y="12"/>
                  </a:lnTo>
                  <a:lnTo>
                    <a:pt x="172" y="13"/>
                  </a:lnTo>
                  <a:lnTo>
                    <a:pt x="173" y="16"/>
                  </a:lnTo>
                  <a:lnTo>
                    <a:pt x="175" y="18"/>
                  </a:lnTo>
                  <a:lnTo>
                    <a:pt x="175" y="22"/>
                  </a:lnTo>
                  <a:lnTo>
                    <a:pt x="175" y="28"/>
                  </a:lnTo>
                  <a:lnTo>
                    <a:pt x="173" y="33"/>
                  </a:lnTo>
                  <a:lnTo>
                    <a:pt x="172" y="41"/>
                  </a:lnTo>
                  <a:lnTo>
                    <a:pt x="171" y="50"/>
                  </a:lnTo>
                  <a:lnTo>
                    <a:pt x="168" y="59"/>
                  </a:lnTo>
                  <a:lnTo>
                    <a:pt x="166" y="69"/>
                  </a:lnTo>
                  <a:lnTo>
                    <a:pt x="163" y="80"/>
                  </a:lnTo>
                  <a:lnTo>
                    <a:pt x="161" y="90"/>
                  </a:lnTo>
                  <a:lnTo>
                    <a:pt x="157" y="100"/>
                  </a:lnTo>
                  <a:lnTo>
                    <a:pt x="154" y="109"/>
                  </a:lnTo>
                  <a:lnTo>
                    <a:pt x="152" y="118"/>
                  </a:lnTo>
                  <a:lnTo>
                    <a:pt x="148" y="127"/>
                  </a:lnTo>
                  <a:lnTo>
                    <a:pt x="145" y="136"/>
                  </a:lnTo>
                  <a:lnTo>
                    <a:pt x="143" y="143"/>
                  </a:lnTo>
                  <a:lnTo>
                    <a:pt x="140" y="150"/>
                  </a:lnTo>
                  <a:lnTo>
                    <a:pt x="137" y="157"/>
                  </a:lnTo>
                  <a:lnTo>
                    <a:pt x="133" y="165"/>
                  </a:lnTo>
                  <a:lnTo>
                    <a:pt x="128" y="172"/>
                  </a:lnTo>
                  <a:lnTo>
                    <a:pt x="123" y="179"/>
                  </a:lnTo>
                  <a:lnTo>
                    <a:pt x="118" y="186"/>
                  </a:lnTo>
                  <a:lnTo>
                    <a:pt x="111" y="193"/>
                  </a:lnTo>
                  <a:lnTo>
                    <a:pt x="105" y="199"/>
                  </a:lnTo>
                  <a:lnTo>
                    <a:pt x="97" y="206"/>
                  </a:lnTo>
                  <a:lnTo>
                    <a:pt x="91" y="214"/>
                  </a:lnTo>
                  <a:lnTo>
                    <a:pt x="84" y="220"/>
                  </a:lnTo>
                  <a:lnTo>
                    <a:pt x="75" y="227"/>
                  </a:lnTo>
                  <a:lnTo>
                    <a:pt x="66" y="233"/>
                  </a:lnTo>
                  <a:lnTo>
                    <a:pt x="57" y="238"/>
                  </a:lnTo>
                  <a:lnTo>
                    <a:pt x="48" y="243"/>
                  </a:lnTo>
                  <a:lnTo>
                    <a:pt x="39" y="248"/>
                  </a:lnTo>
                  <a:lnTo>
                    <a:pt x="39" y="24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1" name="图片 20">
            <a:hlinkClick r:id="rId3" action="ppaction://hlinkfil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419622"/>
            <a:ext cx="1146122" cy="1152128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3525414" y="1584523"/>
            <a:ext cx="935038" cy="822326"/>
            <a:chOff x="3554413" y="2079625"/>
            <a:chExt cx="935038" cy="822326"/>
          </a:xfrm>
        </p:grpSpPr>
        <p:sp>
          <p:nvSpPr>
            <p:cNvPr id="23" name="Freeform 504"/>
            <p:cNvSpPr/>
            <p:nvPr/>
          </p:nvSpPr>
          <p:spPr bwMode="auto">
            <a:xfrm>
              <a:off x="3825876" y="2079625"/>
              <a:ext cx="152400" cy="125413"/>
            </a:xfrm>
            <a:custGeom>
              <a:avLst/>
              <a:gdLst>
                <a:gd name="T0" fmla="*/ 2 w 96"/>
                <a:gd name="T1" fmla="*/ 3 h 79"/>
                <a:gd name="T2" fmla="*/ 6 w 96"/>
                <a:gd name="T3" fmla="*/ 2 h 79"/>
                <a:gd name="T4" fmla="*/ 11 w 96"/>
                <a:gd name="T5" fmla="*/ 1 h 79"/>
                <a:gd name="T6" fmla="*/ 18 w 96"/>
                <a:gd name="T7" fmla="*/ 0 h 79"/>
                <a:gd name="T8" fmla="*/ 25 w 96"/>
                <a:gd name="T9" fmla="*/ 1 h 79"/>
                <a:gd name="T10" fmla="*/ 33 w 96"/>
                <a:gd name="T11" fmla="*/ 2 h 79"/>
                <a:gd name="T12" fmla="*/ 43 w 96"/>
                <a:gd name="T13" fmla="*/ 3 h 79"/>
                <a:gd name="T14" fmla="*/ 59 w 96"/>
                <a:gd name="T15" fmla="*/ 7 h 79"/>
                <a:gd name="T16" fmla="*/ 68 w 96"/>
                <a:gd name="T17" fmla="*/ 11 h 79"/>
                <a:gd name="T18" fmla="*/ 77 w 96"/>
                <a:gd name="T19" fmla="*/ 15 h 79"/>
                <a:gd name="T20" fmla="*/ 86 w 96"/>
                <a:gd name="T21" fmla="*/ 22 h 79"/>
                <a:gd name="T22" fmla="*/ 91 w 96"/>
                <a:gd name="T23" fmla="*/ 27 h 79"/>
                <a:gd name="T24" fmla="*/ 95 w 96"/>
                <a:gd name="T25" fmla="*/ 34 h 79"/>
                <a:gd name="T26" fmla="*/ 96 w 96"/>
                <a:gd name="T27" fmla="*/ 39 h 79"/>
                <a:gd name="T28" fmla="*/ 96 w 96"/>
                <a:gd name="T29" fmla="*/ 51 h 79"/>
                <a:gd name="T30" fmla="*/ 96 w 96"/>
                <a:gd name="T31" fmla="*/ 63 h 79"/>
                <a:gd name="T32" fmla="*/ 93 w 96"/>
                <a:gd name="T33" fmla="*/ 72 h 79"/>
                <a:gd name="T34" fmla="*/ 91 w 96"/>
                <a:gd name="T35" fmla="*/ 75 h 79"/>
                <a:gd name="T36" fmla="*/ 88 w 96"/>
                <a:gd name="T37" fmla="*/ 78 h 79"/>
                <a:gd name="T38" fmla="*/ 83 w 96"/>
                <a:gd name="T39" fmla="*/ 79 h 79"/>
                <a:gd name="T40" fmla="*/ 80 w 96"/>
                <a:gd name="T41" fmla="*/ 78 h 79"/>
                <a:gd name="T42" fmla="*/ 72 w 96"/>
                <a:gd name="T43" fmla="*/ 74 h 79"/>
                <a:gd name="T44" fmla="*/ 64 w 96"/>
                <a:gd name="T45" fmla="*/ 68 h 79"/>
                <a:gd name="T46" fmla="*/ 53 w 96"/>
                <a:gd name="T47" fmla="*/ 59 h 79"/>
                <a:gd name="T48" fmla="*/ 42 w 96"/>
                <a:gd name="T49" fmla="*/ 50 h 79"/>
                <a:gd name="T50" fmla="*/ 30 w 96"/>
                <a:gd name="T51" fmla="*/ 41 h 79"/>
                <a:gd name="T52" fmla="*/ 23 w 96"/>
                <a:gd name="T53" fmla="*/ 34 h 79"/>
                <a:gd name="T54" fmla="*/ 15 w 96"/>
                <a:gd name="T55" fmla="*/ 25 h 79"/>
                <a:gd name="T56" fmla="*/ 9 w 96"/>
                <a:gd name="T57" fmla="*/ 17 h 79"/>
                <a:gd name="T58" fmla="*/ 4 w 96"/>
                <a:gd name="T59" fmla="*/ 12 h 79"/>
                <a:gd name="T60" fmla="*/ 1 w 96"/>
                <a:gd name="T61" fmla="*/ 7 h 79"/>
                <a:gd name="T62" fmla="*/ 0 w 96"/>
                <a:gd name="T63" fmla="*/ 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79">
                  <a:moveTo>
                    <a:pt x="0" y="5"/>
                  </a:moveTo>
                  <a:lnTo>
                    <a:pt x="2" y="3"/>
                  </a:lnTo>
                  <a:lnTo>
                    <a:pt x="4" y="2"/>
                  </a:lnTo>
                  <a:lnTo>
                    <a:pt x="6" y="2"/>
                  </a:lnTo>
                  <a:lnTo>
                    <a:pt x="9" y="1"/>
                  </a:lnTo>
                  <a:lnTo>
                    <a:pt x="11" y="1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25" y="1"/>
                  </a:lnTo>
                  <a:lnTo>
                    <a:pt x="29" y="1"/>
                  </a:lnTo>
                  <a:lnTo>
                    <a:pt x="33" y="2"/>
                  </a:lnTo>
                  <a:lnTo>
                    <a:pt x="38" y="2"/>
                  </a:lnTo>
                  <a:lnTo>
                    <a:pt x="43" y="3"/>
                  </a:lnTo>
                  <a:lnTo>
                    <a:pt x="53" y="5"/>
                  </a:lnTo>
                  <a:lnTo>
                    <a:pt x="59" y="7"/>
                  </a:lnTo>
                  <a:lnTo>
                    <a:pt x="64" y="8"/>
                  </a:lnTo>
                  <a:lnTo>
                    <a:pt x="68" y="11"/>
                  </a:lnTo>
                  <a:lnTo>
                    <a:pt x="73" y="12"/>
                  </a:lnTo>
                  <a:lnTo>
                    <a:pt x="77" y="15"/>
                  </a:lnTo>
                  <a:lnTo>
                    <a:pt x="81" y="17"/>
                  </a:lnTo>
                  <a:lnTo>
                    <a:pt x="86" y="22"/>
                  </a:lnTo>
                  <a:lnTo>
                    <a:pt x="90" y="25"/>
                  </a:lnTo>
                  <a:lnTo>
                    <a:pt x="91" y="27"/>
                  </a:lnTo>
                  <a:lnTo>
                    <a:pt x="93" y="31"/>
                  </a:lnTo>
                  <a:lnTo>
                    <a:pt x="95" y="34"/>
                  </a:lnTo>
                  <a:lnTo>
                    <a:pt x="96" y="36"/>
                  </a:lnTo>
                  <a:lnTo>
                    <a:pt x="96" y="39"/>
                  </a:lnTo>
                  <a:lnTo>
                    <a:pt x="96" y="44"/>
                  </a:lnTo>
                  <a:lnTo>
                    <a:pt x="96" y="51"/>
                  </a:lnTo>
                  <a:lnTo>
                    <a:pt x="96" y="58"/>
                  </a:lnTo>
                  <a:lnTo>
                    <a:pt x="96" y="63"/>
                  </a:lnTo>
                  <a:lnTo>
                    <a:pt x="93" y="69"/>
                  </a:lnTo>
                  <a:lnTo>
                    <a:pt x="93" y="72"/>
                  </a:lnTo>
                  <a:lnTo>
                    <a:pt x="92" y="74"/>
                  </a:lnTo>
                  <a:lnTo>
                    <a:pt x="91" y="75"/>
                  </a:lnTo>
                  <a:lnTo>
                    <a:pt x="90" y="77"/>
                  </a:lnTo>
                  <a:lnTo>
                    <a:pt x="88" y="78"/>
                  </a:lnTo>
                  <a:lnTo>
                    <a:pt x="87" y="78"/>
                  </a:lnTo>
                  <a:lnTo>
                    <a:pt x="83" y="79"/>
                  </a:lnTo>
                  <a:lnTo>
                    <a:pt x="82" y="78"/>
                  </a:lnTo>
                  <a:lnTo>
                    <a:pt x="80" y="78"/>
                  </a:lnTo>
                  <a:lnTo>
                    <a:pt x="76" y="75"/>
                  </a:lnTo>
                  <a:lnTo>
                    <a:pt x="72" y="74"/>
                  </a:lnTo>
                  <a:lnTo>
                    <a:pt x="68" y="70"/>
                  </a:lnTo>
                  <a:lnTo>
                    <a:pt x="64" y="68"/>
                  </a:lnTo>
                  <a:lnTo>
                    <a:pt x="59" y="64"/>
                  </a:lnTo>
                  <a:lnTo>
                    <a:pt x="53" y="59"/>
                  </a:lnTo>
                  <a:lnTo>
                    <a:pt x="47" y="55"/>
                  </a:lnTo>
                  <a:lnTo>
                    <a:pt x="42" y="50"/>
                  </a:lnTo>
                  <a:lnTo>
                    <a:pt x="35" y="46"/>
                  </a:lnTo>
                  <a:lnTo>
                    <a:pt x="30" y="41"/>
                  </a:lnTo>
                  <a:lnTo>
                    <a:pt x="26" y="37"/>
                  </a:lnTo>
                  <a:lnTo>
                    <a:pt x="23" y="34"/>
                  </a:lnTo>
                  <a:lnTo>
                    <a:pt x="19" y="29"/>
                  </a:lnTo>
                  <a:lnTo>
                    <a:pt x="15" y="25"/>
                  </a:lnTo>
                  <a:lnTo>
                    <a:pt x="11" y="21"/>
                  </a:lnTo>
                  <a:lnTo>
                    <a:pt x="9" y="17"/>
                  </a:lnTo>
                  <a:lnTo>
                    <a:pt x="6" y="15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1" y="7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505"/>
            <p:cNvSpPr/>
            <p:nvPr/>
          </p:nvSpPr>
          <p:spPr bwMode="auto">
            <a:xfrm>
              <a:off x="3554413" y="2282825"/>
              <a:ext cx="441325" cy="430213"/>
            </a:xfrm>
            <a:custGeom>
              <a:avLst/>
              <a:gdLst>
                <a:gd name="T0" fmla="*/ 158 w 278"/>
                <a:gd name="T1" fmla="*/ 61 h 271"/>
                <a:gd name="T2" fmla="*/ 137 w 278"/>
                <a:gd name="T3" fmla="*/ 66 h 271"/>
                <a:gd name="T4" fmla="*/ 110 w 278"/>
                <a:gd name="T5" fmla="*/ 74 h 271"/>
                <a:gd name="T6" fmla="*/ 84 w 278"/>
                <a:gd name="T7" fmla="*/ 80 h 271"/>
                <a:gd name="T8" fmla="*/ 69 w 278"/>
                <a:gd name="T9" fmla="*/ 84 h 271"/>
                <a:gd name="T10" fmla="*/ 58 w 278"/>
                <a:gd name="T11" fmla="*/ 83 h 271"/>
                <a:gd name="T12" fmla="*/ 52 w 278"/>
                <a:gd name="T13" fmla="*/ 80 h 271"/>
                <a:gd name="T14" fmla="*/ 45 w 278"/>
                <a:gd name="T15" fmla="*/ 74 h 271"/>
                <a:gd name="T16" fmla="*/ 36 w 278"/>
                <a:gd name="T17" fmla="*/ 64 h 271"/>
                <a:gd name="T18" fmla="*/ 32 w 278"/>
                <a:gd name="T19" fmla="*/ 59 h 271"/>
                <a:gd name="T20" fmla="*/ 56 w 278"/>
                <a:gd name="T21" fmla="*/ 54 h 271"/>
                <a:gd name="T22" fmla="*/ 95 w 278"/>
                <a:gd name="T23" fmla="*/ 47 h 271"/>
                <a:gd name="T24" fmla="*/ 138 w 278"/>
                <a:gd name="T25" fmla="*/ 37 h 271"/>
                <a:gd name="T26" fmla="*/ 165 w 278"/>
                <a:gd name="T27" fmla="*/ 31 h 271"/>
                <a:gd name="T28" fmla="*/ 181 w 278"/>
                <a:gd name="T29" fmla="*/ 26 h 271"/>
                <a:gd name="T30" fmla="*/ 194 w 278"/>
                <a:gd name="T31" fmla="*/ 21 h 271"/>
                <a:gd name="T32" fmla="*/ 203 w 278"/>
                <a:gd name="T33" fmla="*/ 17 h 271"/>
                <a:gd name="T34" fmla="*/ 209 w 278"/>
                <a:gd name="T35" fmla="*/ 12 h 271"/>
                <a:gd name="T36" fmla="*/ 220 w 278"/>
                <a:gd name="T37" fmla="*/ 3 h 271"/>
                <a:gd name="T38" fmla="*/ 228 w 278"/>
                <a:gd name="T39" fmla="*/ 0 h 271"/>
                <a:gd name="T40" fmla="*/ 234 w 278"/>
                <a:gd name="T41" fmla="*/ 0 h 271"/>
                <a:gd name="T42" fmla="*/ 244 w 278"/>
                <a:gd name="T43" fmla="*/ 6 h 271"/>
                <a:gd name="T44" fmla="*/ 262 w 278"/>
                <a:gd name="T45" fmla="*/ 16 h 271"/>
                <a:gd name="T46" fmla="*/ 271 w 278"/>
                <a:gd name="T47" fmla="*/ 24 h 271"/>
                <a:gd name="T48" fmla="*/ 277 w 278"/>
                <a:gd name="T49" fmla="*/ 31 h 271"/>
                <a:gd name="T50" fmla="*/ 277 w 278"/>
                <a:gd name="T51" fmla="*/ 35 h 271"/>
                <a:gd name="T52" fmla="*/ 272 w 278"/>
                <a:gd name="T53" fmla="*/ 40 h 271"/>
                <a:gd name="T54" fmla="*/ 262 w 278"/>
                <a:gd name="T55" fmla="*/ 46 h 271"/>
                <a:gd name="T56" fmla="*/ 247 w 278"/>
                <a:gd name="T57" fmla="*/ 59 h 271"/>
                <a:gd name="T58" fmla="*/ 229 w 278"/>
                <a:gd name="T59" fmla="*/ 78 h 271"/>
                <a:gd name="T60" fmla="*/ 210 w 278"/>
                <a:gd name="T61" fmla="*/ 105 h 271"/>
                <a:gd name="T62" fmla="*/ 191 w 278"/>
                <a:gd name="T63" fmla="*/ 131 h 271"/>
                <a:gd name="T64" fmla="*/ 172 w 278"/>
                <a:gd name="T65" fmla="*/ 153 h 271"/>
                <a:gd name="T66" fmla="*/ 153 w 278"/>
                <a:gd name="T67" fmla="*/ 172 h 271"/>
                <a:gd name="T68" fmla="*/ 130 w 278"/>
                <a:gd name="T69" fmla="*/ 194 h 271"/>
                <a:gd name="T70" fmla="*/ 103 w 278"/>
                <a:gd name="T71" fmla="*/ 215 h 271"/>
                <a:gd name="T72" fmla="*/ 74 w 278"/>
                <a:gd name="T73" fmla="*/ 238 h 271"/>
                <a:gd name="T74" fmla="*/ 48 w 278"/>
                <a:gd name="T75" fmla="*/ 253 h 271"/>
                <a:gd name="T76" fmla="*/ 27 w 278"/>
                <a:gd name="T77" fmla="*/ 263 h 271"/>
                <a:gd name="T78" fmla="*/ 12 w 278"/>
                <a:gd name="T79" fmla="*/ 268 h 271"/>
                <a:gd name="T80" fmla="*/ 3 w 278"/>
                <a:gd name="T81" fmla="*/ 271 h 271"/>
                <a:gd name="T82" fmla="*/ 2 w 278"/>
                <a:gd name="T83" fmla="*/ 267 h 271"/>
                <a:gd name="T84" fmla="*/ 7 w 278"/>
                <a:gd name="T85" fmla="*/ 262 h 271"/>
                <a:gd name="T86" fmla="*/ 19 w 278"/>
                <a:gd name="T87" fmla="*/ 253 h 271"/>
                <a:gd name="T88" fmla="*/ 37 w 278"/>
                <a:gd name="T89" fmla="*/ 239 h 271"/>
                <a:gd name="T90" fmla="*/ 62 w 278"/>
                <a:gd name="T91" fmla="*/ 218 h 271"/>
                <a:gd name="T92" fmla="*/ 96 w 278"/>
                <a:gd name="T93" fmla="*/ 189 h 271"/>
                <a:gd name="T94" fmla="*/ 129 w 278"/>
                <a:gd name="T95" fmla="*/ 155 h 271"/>
                <a:gd name="T96" fmla="*/ 157 w 278"/>
                <a:gd name="T97" fmla="*/ 118 h 271"/>
                <a:gd name="T98" fmla="*/ 173 w 278"/>
                <a:gd name="T99" fmla="*/ 94 h 271"/>
                <a:gd name="T100" fmla="*/ 184 w 278"/>
                <a:gd name="T101" fmla="*/ 80 h 271"/>
                <a:gd name="T102" fmla="*/ 191 w 278"/>
                <a:gd name="T103" fmla="*/ 69 h 271"/>
                <a:gd name="T104" fmla="*/ 195 w 278"/>
                <a:gd name="T105" fmla="*/ 60 h 271"/>
                <a:gd name="T106" fmla="*/ 197 w 278"/>
                <a:gd name="T107" fmla="*/ 56 h 271"/>
                <a:gd name="T108" fmla="*/ 195 w 278"/>
                <a:gd name="T109" fmla="*/ 54 h 271"/>
                <a:gd name="T110" fmla="*/ 187 w 278"/>
                <a:gd name="T111" fmla="*/ 54 h 271"/>
                <a:gd name="T112" fmla="*/ 175 w 278"/>
                <a:gd name="T113" fmla="*/ 57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8" h="271">
                  <a:moveTo>
                    <a:pt x="168" y="59"/>
                  </a:moveTo>
                  <a:lnTo>
                    <a:pt x="163" y="60"/>
                  </a:lnTo>
                  <a:lnTo>
                    <a:pt x="158" y="61"/>
                  </a:lnTo>
                  <a:lnTo>
                    <a:pt x="151" y="62"/>
                  </a:lnTo>
                  <a:lnTo>
                    <a:pt x="144" y="64"/>
                  </a:lnTo>
                  <a:lnTo>
                    <a:pt x="137" y="66"/>
                  </a:lnTo>
                  <a:lnTo>
                    <a:pt x="128" y="69"/>
                  </a:lnTo>
                  <a:lnTo>
                    <a:pt x="119" y="71"/>
                  </a:lnTo>
                  <a:lnTo>
                    <a:pt x="110" y="74"/>
                  </a:lnTo>
                  <a:lnTo>
                    <a:pt x="100" y="76"/>
                  </a:lnTo>
                  <a:lnTo>
                    <a:pt x="91" y="79"/>
                  </a:lnTo>
                  <a:lnTo>
                    <a:pt x="84" y="80"/>
                  </a:lnTo>
                  <a:lnTo>
                    <a:pt x="77" y="83"/>
                  </a:lnTo>
                  <a:lnTo>
                    <a:pt x="72" y="84"/>
                  </a:lnTo>
                  <a:lnTo>
                    <a:pt x="69" y="84"/>
                  </a:lnTo>
                  <a:lnTo>
                    <a:pt x="65" y="84"/>
                  </a:lnTo>
                  <a:lnTo>
                    <a:pt x="62" y="84"/>
                  </a:lnTo>
                  <a:lnTo>
                    <a:pt x="58" y="83"/>
                  </a:lnTo>
                  <a:lnTo>
                    <a:pt x="56" y="83"/>
                  </a:lnTo>
                  <a:lnTo>
                    <a:pt x="55" y="81"/>
                  </a:lnTo>
                  <a:lnTo>
                    <a:pt x="52" y="80"/>
                  </a:lnTo>
                  <a:lnTo>
                    <a:pt x="50" y="78"/>
                  </a:lnTo>
                  <a:lnTo>
                    <a:pt x="47" y="76"/>
                  </a:lnTo>
                  <a:lnTo>
                    <a:pt x="45" y="74"/>
                  </a:lnTo>
                  <a:lnTo>
                    <a:pt x="39" y="69"/>
                  </a:lnTo>
                  <a:lnTo>
                    <a:pt x="37" y="66"/>
                  </a:lnTo>
                  <a:lnTo>
                    <a:pt x="36" y="64"/>
                  </a:lnTo>
                  <a:lnTo>
                    <a:pt x="33" y="62"/>
                  </a:lnTo>
                  <a:lnTo>
                    <a:pt x="33" y="60"/>
                  </a:lnTo>
                  <a:lnTo>
                    <a:pt x="32" y="59"/>
                  </a:lnTo>
                  <a:lnTo>
                    <a:pt x="32" y="56"/>
                  </a:lnTo>
                  <a:lnTo>
                    <a:pt x="43" y="55"/>
                  </a:lnTo>
                  <a:lnTo>
                    <a:pt x="56" y="54"/>
                  </a:lnTo>
                  <a:lnTo>
                    <a:pt x="69" y="51"/>
                  </a:lnTo>
                  <a:lnTo>
                    <a:pt x="81" y="50"/>
                  </a:lnTo>
                  <a:lnTo>
                    <a:pt x="95" y="47"/>
                  </a:lnTo>
                  <a:lnTo>
                    <a:pt x="109" y="43"/>
                  </a:lnTo>
                  <a:lnTo>
                    <a:pt x="123" y="41"/>
                  </a:lnTo>
                  <a:lnTo>
                    <a:pt x="138" y="37"/>
                  </a:lnTo>
                  <a:lnTo>
                    <a:pt x="152" y="33"/>
                  </a:lnTo>
                  <a:lnTo>
                    <a:pt x="158" y="32"/>
                  </a:lnTo>
                  <a:lnTo>
                    <a:pt x="165" y="31"/>
                  </a:lnTo>
                  <a:lnTo>
                    <a:pt x="170" y="30"/>
                  </a:lnTo>
                  <a:lnTo>
                    <a:pt x="176" y="27"/>
                  </a:lnTo>
                  <a:lnTo>
                    <a:pt x="181" y="26"/>
                  </a:lnTo>
                  <a:lnTo>
                    <a:pt x="185" y="24"/>
                  </a:lnTo>
                  <a:lnTo>
                    <a:pt x="190" y="23"/>
                  </a:lnTo>
                  <a:lnTo>
                    <a:pt x="194" y="21"/>
                  </a:lnTo>
                  <a:lnTo>
                    <a:pt x="197" y="19"/>
                  </a:lnTo>
                  <a:lnTo>
                    <a:pt x="200" y="18"/>
                  </a:lnTo>
                  <a:lnTo>
                    <a:pt x="203" y="17"/>
                  </a:lnTo>
                  <a:lnTo>
                    <a:pt x="205" y="16"/>
                  </a:lnTo>
                  <a:lnTo>
                    <a:pt x="208" y="13"/>
                  </a:lnTo>
                  <a:lnTo>
                    <a:pt x="209" y="12"/>
                  </a:lnTo>
                  <a:lnTo>
                    <a:pt x="215" y="7"/>
                  </a:lnTo>
                  <a:lnTo>
                    <a:pt x="218" y="6"/>
                  </a:lnTo>
                  <a:lnTo>
                    <a:pt x="220" y="3"/>
                  </a:lnTo>
                  <a:lnTo>
                    <a:pt x="223" y="2"/>
                  </a:lnTo>
                  <a:lnTo>
                    <a:pt x="225" y="0"/>
                  </a:lnTo>
                  <a:lnTo>
                    <a:pt x="228" y="0"/>
                  </a:lnTo>
                  <a:lnTo>
                    <a:pt x="229" y="0"/>
                  </a:lnTo>
                  <a:lnTo>
                    <a:pt x="232" y="0"/>
                  </a:lnTo>
                  <a:lnTo>
                    <a:pt x="234" y="0"/>
                  </a:lnTo>
                  <a:lnTo>
                    <a:pt x="237" y="2"/>
                  </a:lnTo>
                  <a:lnTo>
                    <a:pt x="240" y="3"/>
                  </a:lnTo>
                  <a:lnTo>
                    <a:pt x="244" y="6"/>
                  </a:lnTo>
                  <a:lnTo>
                    <a:pt x="248" y="7"/>
                  </a:lnTo>
                  <a:lnTo>
                    <a:pt x="257" y="12"/>
                  </a:lnTo>
                  <a:lnTo>
                    <a:pt x="262" y="16"/>
                  </a:lnTo>
                  <a:lnTo>
                    <a:pt x="266" y="19"/>
                  </a:lnTo>
                  <a:lnTo>
                    <a:pt x="268" y="22"/>
                  </a:lnTo>
                  <a:lnTo>
                    <a:pt x="271" y="24"/>
                  </a:lnTo>
                  <a:lnTo>
                    <a:pt x="273" y="27"/>
                  </a:lnTo>
                  <a:lnTo>
                    <a:pt x="276" y="30"/>
                  </a:lnTo>
                  <a:lnTo>
                    <a:pt x="277" y="31"/>
                  </a:lnTo>
                  <a:lnTo>
                    <a:pt x="278" y="32"/>
                  </a:lnTo>
                  <a:lnTo>
                    <a:pt x="277" y="33"/>
                  </a:lnTo>
                  <a:lnTo>
                    <a:pt x="277" y="35"/>
                  </a:lnTo>
                  <a:lnTo>
                    <a:pt x="276" y="36"/>
                  </a:lnTo>
                  <a:lnTo>
                    <a:pt x="273" y="37"/>
                  </a:lnTo>
                  <a:lnTo>
                    <a:pt x="272" y="40"/>
                  </a:lnTo>
                  <a:lnTo>
                    <a:pt x="270" y="41"/>
                  </a:lnTo>
                  <a:lnTo>
                    <a:pt x="266" y="43"/>
                  </a:lnTo>
                  <a:lnTo>
                    <a:pt x="262" y="46"/>
                  </a:lnTo>
                  <a:lnTo>
                    <a:pt x="258" y="50"/>
                  </a:lnTo>
                  <a:lnTo>
                    <a:pt x="253" y="54"/>
                  </a:lnTo>
                  <a:lnTo>
                    <a:pt x="247" y="59"/>
                  </a:lnTo>
                  <a:lnTo>
                    <a:pt x="242" y="64"/>
                  </a:lnTo>
                  <a:lnTo>
                    <a:pt x="235" y="70"/>
                  </a:lnTo>
                  <a:lnTo>
                    <a:pt x="229" y="78"/>
                  </a:lnTo>
                  <a:lnTo>
                    <a:pt x="223" y="86"/>
                  </a:lnTo>
                  <a:lnTo>
                    <a:pt x="216" y="95"/>
                  </a:lnTo>
                  <a:lnTo>
                    <a:pt x="210" y="105"/>
                  </a:lnTo>
                  <a:lnTo>
                    <a:pt x="204" y="114"/>
                  </a:lnTo>
                  <a:lnTo>
                    <a:pt x="197" y="123"/>
                  </a:lnTo>
                  <a:lnTo>
                    <a:pt x="191" y="131"/>
                  </a:lnTo>
                  <a:lnTo>
                    <a:pt x="184" y="138"/>
                  </a:lnTo>
                  <a:lnTo>
                    <a:pt x="179" y="146"/>
                  </a:lnTo>
                  <a:lnTo>
                    <a:pt x="172" y="153"/>
                  </a:lnTo>
                  <a:lnTo>
                    <a:pt x="166" y="160"/>
                  </a:lnTo>
                  <a:lnTo>
                    <a:pt x="161" y="166"/>
                  </a:lnTo>
                  <a:lnTo>
                    <a:pt x="153" y="172"/>
                  </a:lnTo>
                  <a:lnTo>
                    <a:pt x="147" y="180"/>
                  </a:lnTo>
                  <a:lnTo>
                    <a:pt x="139" y="186"/>
                  </a:lnTo>
                  <a:lnTo>
                    <a:pt x="130" y="194"/>
                  </a:lnTo>
                  <a:lnTo>
                    <a:pt x="122" y="201"/>
                  </a:lnTo>
                  <a:lnTo>
                    <a:pt x="113" y="209"/>
                  </a:lnTo>
                  <a:lnTo>
                    <a:pt x="103" y="215"/>
                  </a:lnTo>
                  <a:lnTo>
                    <a:pt x="93" y="224"/>
                  </a:lnTo>
                  <a:lnTo>
                    <a:pt x="82" y="232"/>
                  </a:lnTo>
                  <a:lnTo>
                    <a:pt x="74" y="238"/>
                  </a:lnTo>
                  <a:lnTo>
                    <a:pt x="65" y="243"/>
                  </a:lnTo>
                  <a:lnTo>
                    <a:pt x="56" y="248"/>
                  </a:lnTo>
                  <a:lnTo>
                    <a:pt x="48" y="253"/>
                  </a:lnTo>
                  <a:lnTo>
                    <a:pt x="41" y="257"/>
                  </a:lnTo>
                  <a:lnTo>
                    <a:pt x="34" y="260"/>
                  </a:lnTo>
                  <a:lnTo>
                    <a:pt x="27" y="263"/>
                  </a:lnTo>
                  <a:lnTo>
                    <a:pt x="21" y="265"/>
                  </a:lnTo>
                  <a:lnTo>
                    <a:pt x="15" y="267"/>
                  </a:lnTo>
                  <a:lnTo>
                    <a:pt x="12" y="268"/>
                  </a:lnTo>
                  <a:lnTo>
                    <a:pt x="8" y="270"/>
                  </a:lnTo>
                  <a:lnTo>
                    <a:pt x="4" y="271"/>
                  </a:lnTo>
                  <a:lnTo>
                    <a:pt x="3" y="271"/>
                  </a:lnTo>
                  <a:lnTo>
                    <a:pt x="2" y="270"/>
                  </a:lnTo>
                  <a:lnTo>
                    <a:pt x="0" y="268"/>
                  </a:lnTo>
                  <a:lnTo>
                    <a:pt x="2" y="267"/>
                  </a:lnTo>
                  <a:lnTo>
                    <a:pt x="3" y="266"/>
                  </a:lnTo>
                  <a:lnTo>
                    <a:pt x="4" y="265"/>
                  </a:lnTo>
                  <a:lnTo>
                    <a:pt x="7" y="262"/>
                  </a:lnTo>
                  <a:lnTo>
                    <a:pt x="10" y="260"/>
                  </a:lnTo>
                  <a:lnTo>
                    <a:pt x="14" y="256"/>
                  </a:lnTo>
                  <a:lnTo>
                    <a:pt x="19" y="253"/>
                  </a:lnTo>
                  <a:lnTo>
                    <a:pt x="24" y="249"/>
                  </a:lnTo>
                  <a:lnTo>
                    <a:pt x="31" y="244"/>
                  </a:lnTo>
                  <a:lnTo>
                    <a:pt x="37" y="239"/>
                  </a:lnTo>
                  <a:lnTo>
                    <a:pt x="45" y="233"/>
                  </a:lnTo>
                  <a:lnTo>
                    <a:pt x="53" y="225"/>
                  </a:lnTo>
                  <a:lnTo>
                    <a:pt x="62" y="218"/>
                  </a:lnTo>
                  <a:lnTo>
                    <a:pt x="74" y="209"/>
                  </a:lnTo>
                  <a:lnTo>
                    <a:pt x="85" y="199"/>
                  </a:lnTo>
                  <a:lnTo>
                    <a:pt x="96" y="189"/>
                  </a:lnTo>
                  <a:lnTo>
                    <a:pt x="108" y="177"/>
                  </a:lnTo>
                  <a:lnTo>
                    <a:pt x="119" y="166"/>
                  </a:lnTo>
                  <a:lnTo>
                    <a:pt x="129" y="155"/>
                  </a:lnTo>
                  <a:lnTo>
                    <a:pt x="139" y="143"/>
                  </a:lnTo>
                  <a:lnTo>
                    <a:pt x="148" y="131"/>
                  </a:lnTo>
                  <a:lnTo>
                    <a:pt x="157" y="118"/>
                  </a:lnTo>
                  <a:lnTo>
                    <a:pt x="166" y="105"/>
                  </a:lnTo>
                  <a:lnTo>
                    <a:pt x="170" y="99"/>
                  </a:lnTo>
                  <a:lnTo>
                    <a:pt x="173" y="94"/>
                  </a:lnTo>
                  <a:lnTo>
                    <a:pt x="177" y="89"/>
                  </a:lnTo>
                  <a:lnTo>
                    <a:pt x="181" y="84"/>
                  </a:lnTo>
                  <a:lnTo>
                    <a:pt x="184" y="80"/>
                  </a:lnTo>
                  <a:lnTo>
                    <a:pt x="186" y="75"/>
                  </a:lnTo>
                  <a:lnTo>
                    <a:pt x="189" y="72"/>
                  </a:lnTo>
                  <a:lnTo>
                    <a:pt x="191" y="69"/>
                  </a:lnTo>
                  <a:lnTo>
                    <a:pt x="192" y="65"/>
                  </a:lnTo>
                  <a:lnTo>
                    <a:pt x="194" y="62"/>
                  </a:lnTo>
                  <a:lnTo>
                    <a:pt x="195" y="60"/>
                  </a:lnTo>
                  <a:lnTo>
                    <a:pt x="196" y="59"/>
                  </a:lnTo>
                  <a:lnTo>
                    <a:pt x="196" y="57"/>
                  </a:lnTo>
                  <a:lnTo>
                    <a:pt x="197" y="56"/>
                  </a:lnTo>
                  <a:lnTo>
                    <a:pt x="197" y="55"/>
                  </a:lnTo>
                  <a:lnTo>
                    <a:pt x="196" y="54"/>
                  </a:lnTo>
                  <a:lnTo>
                    <a:pt x="195" y="54"/>
                  </a:lnTo>
                  <a:lnTo>
                    <a:pt x="194" y="52"/>
                  </a:lnTo>
                  <a:lnTo>
                    <a:pt x="191" y="54"/>
                  </a:lnTo>
                  <a:lnTo>
                    <a:pt x="187" y="54"/>
                  </a:lnTo>
                  <a:lnTo>
                    <a:pt x="184" y="55"/>
                  </a:lnTo>
                  <a:lnTo>
                    <a:pt x="179" y="56"/>
                  </a:lnTo>
                  <a:lnTo>
                    <a:pt x="175" y="57"/>
                  </a:lnTo>
                  <a:lnTo>
                    <a:pt x="168" y="59"/>
                  </a:lnTo>
                  <a:lnTo>
                    <a:pt x="168" y="59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506"/>
            <p:cNvSpPr/>
            <p:nvPr/>
          </p:nvSpPr>
          <p:spPr bwMode="auto">
            <a:xfrm>
              <a:off x="3810001" y="2465388"/>
              <a:ext cx="77788" cy="436563"/>
            </a:xfrm>
            <a:custGeom>
              <a:avLst/>
              <a:gdLst>
                <a:gd name="T0" fmla="*/ 26 w 49"/>
                <a:gd name="T1" fmla="*/ 275 h 275"/>
                <a:gd name="T2" fmla="*/ 24 w 49"/>
                <a:gd name="T3" fmla="*/ 273 h 275"/>
                <a:gd name="T4" fmla="*/ 20 w 49"/>
                <a:gd name="T5" fmla="*/ 268 h 275"/>
                <a:gd name="T6" fmla="*/ 15 w 49"/>
                <a:gd name="T7" fmla="*/ 262 h 275"/>
                <a:gd name="T8" fmla="*/ 10 w 49"/>
                <a:gd name="T9" fmla="*/ 253 h 275"/>
                <a:gd name="T10" fmla="*/ 5 w 49"/>
                <a:gd name="T11" fmla="*/ 244 h 275"/>
                <a:gd name="T12" fmla="*/ 2 w 49"/>
                <a:gd name="T13" fmla="*/ 238 h 275"/>
                <a:gd name="T14" fmla="*/ 0 w 49"/>
                <a:gd name="T15" fmla="*/ 234 h 275"/>
                <a:gd name="T16" fmla="*/ 0 w 49"/>
                <a:gd name="T17" fmla="*/ 232 h 275"/>
                <a:gd name="T18" fmla="*/ 1 w 49"/>
                <a:gd name="T19" fmla="*/ 228 h 275"/>
                <a:gd name="T20" fmla="*/ 4 w 49"/>
                <a:gd name="T21" fmla="*/ 220 h 275"/>
                <a:gd name="T22" fmla="*/ 6 w 49"/>
                <a:gd name="T23" fmla="*/ 210 h 275"/>
                <a:gd name="T24" fmla="*/ 9 w 49"/>
                <a:gd name="T25" fmla="*/ 201 h 275"/>
                <a:gd name="T26" fmla="*/ 10 w 49"/>
                <a:gd name="T27" fmla="*/ 194 h 275"/>
                <a:gd name="T28" fmla="*/ 11 w 49"/>
                <a:gd name="T29" fmla="*/ 185 h 275"/>
                <a:gd name="T30" fmla="*/ 12 w 49"/>
                <a:gd name="T31" fmla="*/ 175 h 275"/>
                <a:gd name="T32" fmla="*/ 14 w 49"/>
                <a:gd name="T33" fmla="*/ 163 h 275"/>
                <a:gd name="T34" fmla="*/ 15 w 49"/>
                <a:gd name="T35" fmla="*/ 150 h 275"/>
                <a:gd name="T36" fmla="*/ 16 w 49"/>
                <a:gd name="T37" fmla="*/ 136 h 275"/>
                <a:gd name="T38" fmla="*/ 18 w 49"/>
                <a:gd name="T39" fmla="*/ 119 h 275"/>
                <a:gd name="T40" fmla="*/ 19 w 49"/>
                <a:gd name="T41" fmla="*/ 103 h 275"/>
                <a:gd name="T42" fmla="*/ 19 w 49"/>
                <a:gd name="T43" fmla="*/ 86 h 275"/>
                <a:gd name="T44" fmla="*/ 20 w 49"/>
                <a:gd name="T45" fmla="*/ 72 h 275"/>
                <a:gd name="T46" fmla="*/ 20 w 49"/>
                <a:gd name="T47" fmla="*/ 60 h 275"/>
                <a:gd name="T48" fmla="*/ 20 w 49"/>
                <a:gd name="T49" fmla="*/ 48 h 275"/>
                <a:gd name="T50" fmla="*/ 20 w 49"/>
                <a:gd name="T51" fmla="*/ 38 h 275"/>
                <a:gd name="T52" fmla="*/ 19 w 49"/>
                <a:gd name="T53" fmla="*/ 31 h 275"/>
                <a:gd name="T54" fmla="*/ 19 w 49"/>
                <a:gd name="T55" fmla="*/ 24 h 275"/>
                <a:gd name="T56" fmla="*/ 18 w 49"/>
                <a:gd name="T57" fmla="*/ 18 h 275"/>
                <a:gd name="T58" fmla="*/ 18 w 49"/>
                <a:gd name="T59" fmla="*/ 12 h 275"/>
                <a:gd name="T60" fmla="*/ 19 w 49"/>
                <a:gd name="T61" fmla="*/ 7 h 275"/>
                <a:gd name="T62" fmla="*/ 23 w 49"/>
                <a:gd name="T63" fmla="*/ 0 h 275"/>
                <a:gd name="T64" fmla="*/ 35 w 49"/>
                <a:gd name="T65" fmla="*/ 17 h 275"/>
                <a:gd name="T66" fmla="*/ 43 w 49"/>
                <a:gd name="T67" fmla="*/ 38 h 275"/>
                <a:gd name="T68" fmla="*/ 48 w 49"/>
                <a:gd name="T69" fmla="*/ 65 h 275"/>
                <a:gd name="T70" fmla="*/ 48 w 49"/>
                <a:gd name="T71" fmla="*/ 97 h 275"/>
                <a:gd name="T72" fmla="*/ 47 w 49"/>
                <a:gd name="T73" fmla="*/ 129 h 275"/>
                <a:gd name="T74" fmla="*/ 44 w 49"/>
                <a:gd name="T75" fmla="*/ 161 h 275"/>
                <a:gd name="T76" fmla="*/ 43 w 49"/>
                <a:gd name="T77" fmla="*/ 190 h 275"/>
                <a:gd name="T78" fmla="*/ 40 w 49"/>
                <a:gd name="T79" fmla="*/ 219 h 275"/>
                <a:gd name="T80" fmla="*/ 39 w 49"/>
                <a:gd name="T81" fmla="*/ 232 h 275"/>
                <a:gd name="T82" fmla="*/ 36 w 49"/>
                <a:gd name="T83" fmla="*/ 243 h 275"/>
                <a:gd name="T84" fmla="*/ 35 w 49"/>
                <a:gd name="T85" fmla="*/ 253 h 275"/>
                <a:gd name="T86" fmla="*/ 34 w 49"/>
                <a:gd name="T87" fmla="*/ 261 h 275"/>
                <a:gd name="T88" fmla="*/ 31 w 49"/>
                <a:gd name="T89" fmla="*/ 267 h 275"/>
                <a:gd name="T90" fmla="*/ 30 w 49"/>
                <a:gd name="T91" fmla="*/ 272 h 275"/>
                <a:gd name="T92" fmla="*/ 29 w 49"/>
                <a:gd name="T93" fmla="*/ 275 h 275"/>
                <a:gd name="T94" fmla="*/ 28 w 49"/>
                <a:gd name="T95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9" h="275">
                  <a:moveTo>
                    <a:pt x="28" y="275"/>
                  </a:moveTo>
                  <a:lnTo>
                    <a:pt x="26" y="275"/>
                  </a:lnTo>
                  <a:lnTo>
                    <a:pt x="25" y="275"/>
                  </a:lnTo>
                  <a:lnTo>
                    <a:pt x="24" y="273"/>
                  </a:lnTo>
                  <a:lnTo>
                    <a:pt x="23" y="271"/>
                  </a:lnTo>
                  <a:lnTo>
                    <a:pt x="20" y="268"/>
                  </a:lnTo>
                  <a:lnTo>
                    <a:pt x="18" y="266"/>
                  </a:lnTo>
                  <a:lnTo>
                    <a:pt x="15" y="262"/>
                  </a:lnTo>
                  <a:lnTo>
                    <a:pt x="12" y="258"/>
                  </a:lnTo>
                  <a:lnTo>
                    <a:pt x="10" y="253"/>
                  </a:lnTo>
                  <a:lnTo>
                    <a:pt x="7" y="248"/>
                  </a:lnTo>
                  <a:lnTo>
                    <a:pt x="5" y="244"/>
                  </a:lnTo>
                  <a:lnTo>
                    <a:pt x="4" y="241"/>
                  </a:lnTo>
                  <a:lnTo>
                    <a:pt x="2" y="238"/>
                  </a:lnTo>
                  <a:lnTo>
                    <a:pt x="1" y="237"/>
                  </a:lnTo>
                  <a:lnTo>
                    <a:pt x="0" y="234"/>
                  </a:lnTo>
                  <a:lnTo>
                    <a:pt x="0" y="233"/>
                  </a:lnTo>
                  <a:lnTo>
                    <a:pt x="0" y="232"/>
                  </a:lnTo>
                  <a:lnTo>
                    <a:pt x="1" y="230"/>
                  </a:lnTo>
                  <a:lnTo>
                    <a:pt x="1" y="228"/>
                  </a:lnTo>
                  <a:lnTo>
                    <a:pt x="2" y="224"/>
                  </a:lnTo>
                  <a:lnTo>
                    <a:pt x="4" y="220"/>
                  </a:lnTo>
                  <a:lnTo>
                    <a:pt x="5" y="215"/>
                  </a:lnTo>
                  <a:lnTo>
                    <a:pt x="6" y="210"/>
                  </a:lnTo>
                  <a:lnTo>
                    <a:pt x="7" y="204"/>
                  </a:lnTo>
                  <a:lnTo>
                    <a:pt x="9" y="201"/>
                  </a:lnTo>
                  <a:lnTo>
                    <a:pt x="9" y="198"/>
                  </a:lnTo>
                  <a:lnTo>
                    <a:pt x="10" y="194"/>
                  </a:lnTo>
                  <a:lnTo>
                    <a:pt x="10" y="190"/>
                  </a:lnTo>
                  <a:lnTo>
                    <a:pt x="11" y="185"/>
                  </a:lnTo>
                  <a:lnTo>
                    <a:pt x="11" y="180"/>
                  </a:lnTo>
                  <a:lnTo>
                    <a:pt x="12" y="175"/>
                  </a:lnTo>
                  <a:lnTo>
                    <a:pt x="12" y="170"/>
                  </a:lnTo>
                  <a:lnTo>
                    <a:pt x="14" y="163"/>
                  </a:lnTo>
                  <a:lnTo>
                    <a:pt x="14" y="157"/>
                  </a:lnTo>
                  <a:lnTo>
                    <a:pt x="15" y="150"/>
                  </a:lnTo>
                  <a:lnTo>
                    <a:pt x="15" y="143"/>
                  </a:lnTo>
                  <a:lnTo>
                    <a:pt x="16" y="136"/>
                  </a:lnTo>
                  <a:lnTo>
                    <a:pt x="16" y="128"/>
                  </a:lnTo>
                  <a:lnTo>
                    <a:pt x="18" y="119"/>
                  </a:lnTo>
                  <a:lnTo>
                    <a:pt x="18" y="110"/>
                  </a:lnTo>
                  <a:lnTo>
                    <a:pt x="19" y="103"/>
                  </a:lnTo>
                  <a:lnTo>
                    <a:pt x="19" y="94"/>
                  </a:lnTo>
                  <a:lnTo>
                    <a:pt x="19" y="86"/>
                  </a:lnTo>
                  <a:lnTo>
                    <a:pt x="19" y="79"/>
                  </a:lnTo>
                  <a:lnTo>
                    <a:pt x="20" y="72"/>
                  </a:lnTo>
                  <a:lnTo>
                    <a:pt x="20" y="65"/>
                  </a:lnTo>
                  <a:lnTo>
                    <a:pt x="20" y="60"/>
                  </a:lnTo>
                  <a:lnTo>
                    <a:pt x="20" y="54"/>
                  </a:lnTo>
                  <a:lnTo>
                    <a:pt x="20" y="48"/>
                  </a:lnTo>
                  <a:lnTo>
                    <a:pt x="20" y="43"/>
                  </a:lnTo>
                  <a:lnTo>
                    <a:pt x="20" y="38"/>
                  </a:lnTo>
                  <a:lnTo>
                    <a:pt x="19" y="35"/>
                  </a:lnTo>
                  <a:lnTo>
                    <a:pt x="19" y="31"/>
                  </a:lnTo>
                  <a:lnTo>
                    <a:pt x="19" y="28"/>
                  </a:lnTo>
                  <a:lnTo>
                    <a:pt x="19" y="24"/>
                  </a:lnTo>
                  <a:lnTo>
                    <a:pt x="18" y="22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8" y="12"/>
                  </a:lnTo>
                  <a:lnTo>
                    <a:pt x="18" y="9"/>
                  </a:lnTo>
                  <a:lnTo>
                    <a:pt x="19" y="7"/>
                  </a:lnTo>
                  <a:lnTo>
                    <a:pt x="20" y="4"/>
                  </a:lnTo>
                  <a:lnTo>
                    <a:pt x="23" y="0"/>
                  </a:lnTo>
                  <a:lnTo>
                    <a:pt x="29" y="8"/>
                  </a:lnTo>
                  <a:lnTo>
                    <a:pt x="35" y="17"/>
                  </a:lnTo>
                  <a:lnTo>
                    <a:pt x="39" y="27"/>
                  </a:lnTo>
                  <a:lnTo>
                    <a:pt x="43" y="38"/>
                  </a:lnTo>
                  <a:lnTo>
                    <a:pt x="45" y="51"/>
                  </a:lnTo>
                  <a:lnTo>
                    <a:pt x="48" y="65"/>
                  </a:lnTo>
                  <a:lnTo>
                    <a:pt x="49" y="80"/>
                  </a:lnTo>
                  <a:lnTo>
                    <a:pt x="48" y="97"/>
                  </a:lnTo>
                  <a:lnTo>
                    <a:pt x="48" y="113"/>
                  </a:lnTo>
                  <a:lnTo>
                    <a:pt x="47" y="129"/>
                  </a:lnTo>
                  <a:lnTo>
                    <a:pt x="45" y="146"/>
                  </a:lnTo>
                  <a:lnTo>
                    <a:pt x="44" y="161"/>
                  </a:lnTo>
                  <a:lnTo>
                    <a:pt x="44" y="176"/>
                  </a:lnTo>
                  <a:lnTo>
                    <a:pt x="43" y="190"/>
                  </a:lnTo>
                  <a:lnTo>
                    <a:pt x="42" y="205"/>
                  </a:lnTo>
                  <a:lnTo>
                    <a:pt x="40" y="219"/>
                  </a:lnTo>
                  <a:lnTo>
                    <a:pt x="40" y="225"/>
                  </a:lnTo>
                  <a:lnTo>
                    <a:pt x="39" y="232"/>
                  </a:lnTo>
                  <a:lnTo>
                    <a:pt x="38" y="238"/>
                  </a:lnTo>
                  <a:lnTo>
                    <a:pt x="36" y="243"/>
                  </a:lnTo>
                  <a:lnTo>
                    <a:pt x="36" y="248"/>
                  </a:lnTo>
                  <a:lnTo>
                    <a:pt x="35" y="253"/>
                  </a:lnTo>
                  <a:lnTo>
                    <a:pt x="34" y="257"/>
                  </a:lnTo>
                  <a:lnTo>
                    <a:pt x="34" y="261"/>
                  </a:lnTo>
                  <a:lnTo>
                    <a:pt x="33" y="265"/>
                  </a:lnTo>
                  <a:lnTo>
                    <a:pt x="31" y="267"/>
                  </a:lnTo>
                  <a:lnTo>
                    <a:pt x="31" y="270"/>
                  </a:lnTo>
                  <a:lnTo>
                    <a:pt x="30" y="272"/>
                  </a:lnTo>
                  <a:lnTo>
                    <a:pt x="30" y="273"/>
                  </a:lnTo>
                  <a:lnTo>
                    <a:pt x="29" y="275"/>
                  </a:lnTo>
                  <a:lnTo>
                    <a:pt x="29" y="275"/>
                  </a:lnTo>
                  <a:lnTo>
                    <a:pt x="28" y="275"/>
                  </a:lnTo>
                  <a:lnTo>
                    <a:pt x="28" y="27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507"/>
            <p:cNvSpPr/>
            <p:nvPr/>
          </p:nvSpPr>
          <p:spPr bwMode="auto">
            <a:xfrm>
              <a:off x="3914776" y="2411413"/>
              <a:ext cx="138113" cy="127000"/>
            </a:xfrm>
            <a:custGeom>
              <a:avLst/>
              <a:gdLst>
                <a:gd name="T0" fmla="*/ 48 w 87"/>
                <a:gd name="T1" fmla="*/ 64 h 80"/>
                <a:gd name="T2" fmla="*/ 40 w 87"/>
                <a:gd name="T3" fmla="*/ 69 h 80"/>
                <a:gd name="T4" fmla="*/ 32 w 87"/>
                <a:gd name="T5" fmla="*/ 74 h 80"/>
                <a:gd name="T6" fmla="*/ 25 w 87"/>
                <a:gd name="T7" fmla="*/ 76 h 80"/>
                <a:gd name="T8" fmla="*/ 18 w 87"/>
                <a:gd name="T9" fmla="*/ 79 h 80"/>
                <a:gd name="T10" fmla="*/ 12 w 87"/>
                <a:gd name="T11" fmla="*/ 80 h 80"/>
                <a:gd name="T12" fmla="*/ 7 w 87"/>
                <a:gd name="T13" fmla="*/ 80 h 80"/>
                <a:gd name="T14" fmla="*/ 3 w 87"/>
                <a:gd name="T15" fmla="*/ 80 h 80"/>
                <a:gd name="T16" fmla="*/ 0 w 87"/>
                <a:gd name="T17" fmla="*/ 79 h 80"/>
                <a:gd name="T18" fmla="*/ 6 w 87"/>
                <a:gd name="T19" fmla="*/ 71 h 80"/>
                <a:gd name="T20" fmla="*/ 11 w 87"/>
                <a:gd name="T21" fmla="*/ 65 h 80"/>
                <a:gd name="T22" fmla="*/ 16 w 87"/>
                <a:gd name="T23" fmla="*/ 60 h 80"/>
                <a:gd name="T24" fmla="*/ 21 w 87"/>
                <a:gd name="T25" fmla="*/ 53 h 80"/>
                <a:gd name="T26" fmla="*/ 26 w 87"/>
                <a:gd name="T27" fmla="*/ 48 h 80"/>
                <a:gd name="T28" fmla="*/ 30 w 87"/>
                <a:gd name="T29" fmla="*/ 43 h 80"/>
                <a:gd name="T30" fmla="*/ 32 w 87"/>
                <a:gd name="T31" fmla="*/ 38 h 80"/>
                <a:gd name="T32" fmla="*/ 36 w 87"/>
                <a:gd name="T33" fmla="*/ 34 h 80"/>
                <a:gd name="T34" fmla="*/ 39 w 87"/>
                <a:gd name="T35" fmla="*/ 31 h 80"/>
                <a:gd name="T36" fmla="*/ 41 w 87"/>
                <a:gd name="T37" fmla="*/ 27 h 80"/>
                <a:gd name="T38" fmla="*/ 43 w 87"/>
                <a:gd name="T39" fmla="*/ 23 h 80"/>
                <a:gd name="T40" fmla="*/ 44 w 87"/>
                <a:gd name="T41" fmla="*/ 21 h 80"/>
                <a:gd name="T42" fmla="*/ 45 w 87"/>
                <a:gd name="T43" fmla="*/ 18 h 80"/>
                <a:gd name="T44" fmla="*/ 46 w 87"/>
                <a:gd name="T45" fmla="*/ 16 h 80"/>
                <a:gd name="T46" fmla="*/ 46 w 87"/>
                <a:gd name="T47" fmla="*/ 14 h 80"/>
                <a:gd name="T48" fmla="*/ 45 w 87"/>
                <a:gd name="T49" fmla="*/ 12 h 80"/>
                <a:gd name="T50" fmla="*/ 45 w 87"/>
                <a:gd name="T51" fmla="*/ 9 h 80"/>
                <a:gd name="T52" fmla="*/ 44 w 87"/>
                <a:gd name="T53" fmla="*/ 8 h 80"/>
                <a:gd name="T54" fmla="*/ 44 w 87"/>
                <a:gd name="T55" fmla="*/ 5 h 80"/>
                <a:gd name="T56" fmla="*/ 44 w 87"/>
                <a:gd name="T57" fmla="*/ 4 h 80"/>
                <a:gd name="T58" fmla="*/ 45 w 87"/>
                <a:gd name="T59" fmla="*/ 3 h 80"/>
                <a:gd name="T60" fmla="*/ 45 w 87"/>
                <a:gd name="T61" fmla="*/ 2 h 80"/>
                <a:gd name="T62" fmla="*/ 46 w 87"/>
                <a:gd name="T63" fmla="*/ 0 h 80"/>
                <a:gd name="T64" fmla="*/ 48 w 87"/>
                <a:gd name="T65" fmla="*/ 0 h 80"/>
                <a:gd name="T66" fmla="*/ 50 w 87"/>
                <a:gd name="T67" fmla="*/ 0 h 80"/>
                <a:gd name="T68" fmla="*/ 53 w 87"/>
                <a:gd name="T69" fmla="*/ 0 h 80"/>
                <a:gd name="T70" fmla="*/ 55 w 87"/>
                <a:gd name="T71" fmla="*/ 2 h 80"/>
                <a:gd name="T72" fmla="*/ 58 w 87"/>
                <a:gd name="T73" fmla="*/ 3 h 80"/>
                <a:gd name="T74" fmla="*/ 60 w 87"/>
                <a:gd name="T75" fmla="*/ 5 h 80"/>
                <a:gd name="T76" fmla="*/ 64 w 87"/>
                <a:gd name="T77" fmla="*/ 7 h 80"/>
                <a:gd name="T78" fmla="*/ 72 w 87"/>
                <a:gd name="T79" fmla="*/ 12 h 80"/>
                <a:gd name="T80" fmla="*/ 74 w 87"/>
                <a:gd name="T81" fmla="*/ 16 h 80"/>
                <a:gd name="T82" fmla="*/ 78 w 87"/>
                <a:gd name="T83" fmla="*/ 18 h 80"/>
                <a:gd name="T84" fmla="*/ 80 w 87"/>
                <a:gd name="T85" fmla="*/ 21 h 80"/>
                <a:gd name="T86" fmla="*/ 83 w 87"/>
                <a:gd name="T87" fmla="*/ 23 h 80"/>
                <a:gd name="T88" fmla="*/ 84 w 87"/>
                <a:gd name="T89" fmla="*/ 26 h 80"/>
                <a:gd name="T90" fmla="*/ 85 w 87"/>
                <a:gd name="T91" fmla="*/ 28 h 80"/>
                <a:gd name="T92" fmla="*/ 85 w 87"/>
                <a:gd name="T93" fmla="*/ 29 h 80"/>
                <a:gd name="T94" fmla="*/ 87 w 87"/>
                <a:gd name="T95" fmla="*/ 32 h 80"/>
                <a:gd name="T96" fmla="*/ 84 w 87"/>
                <a:gd name="T97" fmla="*/ 34 h 80"/>
                <a:gd name="T98" fmla="*/ 83 w 87"/>
                <a:gd name="T99" fmla="*/ 37 h 80"/>
                <a:gd name="T100" fmla="*/ 79 w 87"/>
                <a:gd name="T101" fmla="*/ 40 h 80"/>
                <a:gd name="T102" fmla="*/ 75 w 87"/>
                <a:gd name="T103" fmla="*/ 43 h 80"/>
                <a:gd name="T104" fmla="*/ 69 w 87"/>
                <a:gd name="T105" fmla="*/ 47 h 80"/>
                <a:gd name="T106" fmla="*/ 63 w 87"/>
                <a:gd name="T107" fmla="*/ 52 h 80"/>
                <a:gd name="T108" fmla="*/ 56 w 87"/>
                <a:gd name="T109" fmla="*/ 57 h 80"/>
                <a:gd name="T110" fmla="*/ 48 w 87"/>
                <a:gd name="T111" fmla="*/ 64 h 80"/>
                <a:gd name="T112" fmla="*/ 48 w 87"/>
                <a:gd name="T113" fmla="*/ 6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7" h="80">
                  <a:moveTo>
                    <a:pt x="48" y="64"/>
                  </a:moveTo>
                  <a:lnTo>
                    <a:pt x="40" y="69"/>
                  </a:lnTo>
                  <a:lnTo>
                    <a:pt x="32" y="74"/>
                  </a:lnTo>
                  <a:lnTo>
                    <a:pt x="25" y="76"/>
                  </a:lnTo>
                  <a:lnTo>
                    <a:pt x="18" y="79"/>
                  </a:lnTo>
                  <a:lnTo>
                    <a:pt x="12" y="80"/>
                  </a:lnTo>
                  <a:lnTo>
                    <a:pt x="7" y="80"/>
                  </a:lnTo>
                  <a:lnTo>
                    <a:pt x="3" y="80"/>
                  </a:lnTo>
                  <a:lnTo>
                    <a:pt x="0" y="79"/>
                  </a:lnTo>
                  <a:lnTo>
                    <a:pt x="6" y="71"/>
                  </a:lnTo>
                  <a:lnTo>
                    <a:pt x="11" y="65"/>
                  </a:lnTo>
                  <a:lnTo>
                    <a:pt x="16" y="60"/>
                  </a:lnTo>
                  <a:lnTo>
                    <a:pt x="21" y="53"/>
                  </a:lnTo>
                  <a:lnTo>
                    <a:pt x="26" y="48"/>
                  </a:lnTo>
                  <a:lnTo>
                    <a:pt x="30" y="43"/>
                  </a:lnTo>
                  <a:lnTo>
                    <a:pt x="32" y="38"/>
                  </a:lnTo>
                  <a:lnTo>
                    <a:pt x="36" y="34"/>
                  </a:lnTo>
                  <a:lnTo>
                    <a:pt x="39" y="31"/>
                  </a:lnTo>
                  <a:lnTo>
                    <a:pt x="41" y="27"/>
                  </a:lnTo>
                  <a:lnTo>
                    <a:pt x="43" y="23"/>
                  </a:lnTo>
                  <a:lnTo>
                    <a:pt x="44" y="21"/>
                  </a:lnTo>
                  <a:lnTo>
                    <a:pt x="45" y="18"/>
                  </a:lnTo>
                  <a:lnTo>
                    <a:pt x="46" y="16"/>
                  </a:lnTo>
                  <a:lnTo>
                    <a:pt x="46" y="14"/>
                  </a:lnTo>
                  <a:lnTo>
                    <a:pt x="45" y="12"/>
                  </a:lnTo>
                  <a:lnTo>
                    <a:pt x="45" y="9"/>
                  </a:lnTo>
                  <a:lnTo>
                    <a:pt x="44" y="8"/>
                  </a:lnTo>
                  <a:lnTo>
                    <a:pt x="44" y="5"/>
                  </a:lnTo>
                  <a:lnTo>
                    <a:pt x="44" y="4"/>
                  </a:lnTo>
                  <a:lnTo>
                    <a:pt x="45" y="3"/>
                  </a:lnTo>
                  <a:lnTo>
                    <a:pt x="45" y="2"/>
                  </a:lnTo>
                  <a:lnTo>
                    <a:pt x="46" y="0"/>
                  </a:lnTo>
                  <a:lnTo>
                    <a:pt x="48" y="0"/>
                  </a:lnTo>
                  <a:lnTo>
                    <a:pt x="50" y="0"/>
                  </a:lnTo>
                  <a:lnTo>
                    <a:pt x="53" y="0"/>
                  </a:lnTo>
                  <a:lnTo>
                    <a:pt x="55" y="2"/>
                  </a:lnTo>
                  <a:lnTo>
                    <a:pt x="58" y="3"/>
                  </a:lnTo>
                  <a:lnTo>
                    <a:pt x="60" y="5"/>
                  </a:lnTo>
                  <a:lnTo>
                    <a:pt x="64" y="7"/>
                  </a:lnTo>
                  <a:lnTo>
                    <a:pt x="72" y="12"/>
                  </a:lnTo>
                  <a:lnTo>
                    <a:pt x="74" y="16"/>
                  </a:lnTo>
                  <a:lnTo>
                    <a:pt x="78" y="18"/>
                  </a:lnTo>
                  <a:lnTo>
                    <a:pt x="80" y="21"/>
                  </a:lnTo>
                  <a:lnTo>
                    <a:pt x="83" y="23"/>
                  </a:lnTo>
                  <a:lnTo>
                    <a:pt x="84" y="26"/>
                  </a:lnTo>
                  <a:lnTo>
                    <a:pt x="85" y="28"/>
                  </a:lnTo>
                  <a:lnTo>
                    <a:pt x="85" y="29"/>
                  </a:lnTo>
                  <a:lnTo>
                    <a:pt x="87" y="32"/>
                  </a:lnTo>
                  <a:lnTo>
                    <a:pt x="84" y="34"/>
                  </a:lnTo>
                  <a:lnTo>
                    <a:pt x="83" y="37"/>
                  </a:lnTo>
                  <a:lnTo>
                    <a:pt x="79" y="40"/>
                  </a:lnTo>
                  <a:lnTo>
                    <a:pt x="75" y="43"/>
                  </a:lnTo>
                  <a:lnTo>
                    <a:pt x="69" y="47"/>
                  </a:lnTo>
                  <a:lnTo>
                    <a:pt x="63" y="52"/>
                  </a:lnTo>
                  <a:lnTo>
                    <a:pt x="56" y="57"/>
                  </a:lnTo>
                  <a:lnTo>
                    <a:pt x="48" y="64"/>
                  </a:lnTo>
                  <a:lnTo>
                    <a:pt x="48" y="6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508"/>
            <p:cNvSpPr/>
            <p:nvPr/>
          </p:nvSpPr>
          <p:spPr bwMode="auto">
            <a:xfrm>
              <a:off x="3862388" y="2508250"/>
              <a:ext cx="152400" cy="111125"/>
            </a:xfrm>
            <a:custGeom>
              <a:avLst/>
              <a:gdLst>
                <a:gd name="T0" fmla="*/ 2 w 96"/>
                <a:gd name="T1" fmla="*/ 20 h 70"/>
                <a:gd name="T2" fmla="*/ 0 w 96"/>
                <a:gd name="T3" fmla="*/ 0 h 70"/>
                <a:gd name="T4" fmla="*/ 7 w 96"/>
                <a:gd name="T5" fmla="*/ 1 h 70"/>
                <a:gd name="T6" fmla="*/ 15 w 96"/>
                <a:gd name="T7" fmla="*/ 3 h 70"/>
                <a:gd name="T8" fmla="*/ 21 w 96"/>
                <a:gd name="T9" fmla="*/ 4 h 70"/>
                <a:gd name="T10" fmla="*/ 27 w 96"/>
                <a:gd name="T11" fmla="*/ 5 h 70"/>
                <a:gd name="T12" fmla="*/ 34 w 96"/>
                <a:gd name="T13" fmla="*/ 6 h 70"/>
                <a:gd name="T14" fmla="*/ 39 w 96"/>
                <a:gd name="T15" fmla="*/ 8 h 70"/>
                <a:gd name="T16" fmla="*/ 45 w 96"/>
                <a:gd name="T17" fmla="*/ 9 h 70"/>
                <a:gd name="T18" fmla="*/ 49 w 96"/>
                <a:gd name="T19" fmla="*/ 10 h 70"/>
                <a:gd name="T20" fmla="*/ 54 w 96"/>
                <a:gd name="T21" fmla="*/ 11 h 70"/>
                <a:gd name="T22" fmla="*/ 58 w 96"/>
                <a:gd name="T23" fmla="*/ 13 h 70"/>
                <a:gd name="T24" fmla="*/ 62 w 96"/>
                <a:gd name="T25" fmla="*/ 14 h 70"/>
                <a:gd name="T26" fmla="*/ 65 w 96"/>
                <a:gd name="T27" fmla="*/ 15 h 70"/>
                <a:gd name="T28" fmla="*/ 69 w 96"/>
                <a:gd name="T29" fmla="*/ 16 h 70"/>
                <a:gd name="T30" fmla="*/ 72 w 96"/>
                <a:gd name="T31" fmla="*/ 18 h 70"/>
                <a:gd name="T32" fmla="*/ 74 w 96"/>
                <a:gd name="T33" fmla="*/ 19 h 70"/>
                <a:gd name="T34" fmla="*/ 76 w 96"/>
                <a:gd name="T35" fmla="*/ 20 h 70"/>
                <a:gd name="T36" fmla="*/ 82 w 96"/>
                <a:gd name="T37" fmla="*/ 25 h 70"/>
                <a:gd name="T38" fmla="*/ 87 w 96"/>
                <a:gd name="T39" fmla="*/ 32 h 70"/>
                <a:gd name="T40" fmla="*/ 89 w 96"/>
                <a:gd name="T41" fmla="*/ 35 h 70"/>
                <a:gd name="T42" fmla="*/ 91 w 96"/>
                <a:gd name="T43" fmla="*/ 39 h 70"/>
                <a:gd name="T44" fmla="*/ 93 w 96"/>
                <a:gd name="T45" fmla="*/ 43 h 70"/>
                <a:gd name="T46" fmla="*/ 94 w 96"/>
                <a:gd name="T47" fmla="*/ 47 h 70"/>
                <a:gd name="T48" fmla="*/ 94 w 96"/>
                <a:gd name="T49" fmla="*/ 52 h 70"/>
                <a:gd name="T50" fmla="*/ 96 w 96"/>
                <a:gd name="T51" fmla="*/ 56 h 70"/>
                <a:gd name="T52" fmla="*/ 96 w 96"/>
                <a:gd name="T53" fmla="*/ 58 h 70"/>
                <a:gd name="T54" fmla="*/ 96 w 96"/>
                <a:gd name="T55" fmla="*/ 62 h 70"/>
                <a:gd name="T56" fmla="*/ 96 w 96"/>
                <a:gd name="T57" fmla="*/ 64 h 70"/>
                <a:gd name="T58" fmla="*/ 96 w 96"/>
                <a:gd name="T59" fmla="*/ 66 h 70"/>
                <a:gd name="T60" fmla="*/ 94 w 96"/>
                <a:gd name="T61" fmla="*/ 68 h 70"/>
                <a:gd name="T62" fmla="*/ 94 w 96"/>
                <a:gd name="T63" fmla="*/ 70 h 70"/>
                <a:gd name="T64" fmla="*/ 93 w 96"/>
                <a:gd name="T65" fmla="*/ 70 h 70"/>
                <a:gd name="T66" fmla="*/ 91 w 96"/>
                <a:gd name="T67" fmla="*/ 70 h 70"/>
                <a:gd name="T68" fmla="*/ 89 w 96"/>
                <a:gd name="T69" fmla="*/ 70 h 70"/>
                <a:gd name="T70" fmla="*/ 87 w 96"/>
                <a:gd name="T71" fmla="*/ 70 h 70"/>
                <a:gd name="T72" fmla="*/ 84 w 96"/>
                <a:gd name="T73" fmla="*/ 68 h 70"/>
                <a:gd name="T74" fmla="*/ 82 w 96"/>
                <a:gd name="T75" fmla="*/ 67 h 70"/>
                <a:gd name="T76" fmla="*/ 76 w 96"/>
                <a:gd name="T77" fmla="*/ 64 h 70"/>
                <a:gd name="T78" fmla="*/ 69 w 96"/>
                <a:gd name="T79" fmla="*/ 62 h 70"/>
                <a:gd name="T80" fmla="*/ 63 w 96"/>
                <a:gd name="T81" fmla="*/ 58 h 70"/>
                <a:gd name="T82" fmla="*/ 58 w 96"/>
                <a:gd name="T83" fmla="*/ 54 h 70"/>
                <a:gd name="T84" fmla="*/ 53 w 96"/>
                <a:gd name="T85" fmla="*/ 49 h 70"/>
                <a:gd name="T86" fmla="*/ 50 w 96"/>
                <a:gd name="T87" fmla="*/ 47 h 70"/>
                <a:gd name="T88" fmla="*/ 48 w 96"/>
                <a:gd name="T89" fmla="*/ 43 h 70"/>
                <a:gd name="T90" fmla="*/ 43 w 96"/>
                <a:gd name="T91" fmla="*/ 40 h 70"/>
                <a:gd name="T92" fmla="*/ 36 w 96"/>
                <a:gd name="T93" fmla="*/ 37 h 70"/>
                <a:gd name="T94" fmla="*/ 30 w 96"/>
                <a:gd name="T95" fmla="*/ 33 h 70"/>
                <a:gd name="T96" fmla="*/ 21 w 96"/>
                <a:gd name="T97" fmla="*/ 29 h 70"/>
                <a:gd name="T98" fmla="*/ 12 w 96"/>
                <a:gd name="T99" fmla="*/ 24 h 70"/>
                <a:gd name="T100" fmla="*/ 2 w 96"/>
                <a:gd name="T101" fmla="*/ 20 h 70"/>
                <a:gd name="T102" fmla="*/ 2 w 96"/>
                <a:gd name="T103" fmla="*/ 2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6" h="70">
                  <a:moveTo>
                    <a:pt x="2" y="20"/>
                  </a:moveTo>
                  <a:lnTo>
                    <a:pt x="0" y="0"/>
                  </a:lnTo>
                  <a:lnTo>
                    <a:pt x="7" y="1"/>
                  </a:lnTo>
                  <a:lnTo>
                    <a:pt x="15" y="3"/>
                  </a:lnTo>
                  <a:lnTo>
                    <a:pt x="21" y="4"/>
                  </a:lnTo>
                  <a:lnTo>
                    <a:pt x="27" y="5"/>
                  </a:lnTo>
                  <a:lnTo>
                    <a:pt x="34" y="6"/>
                  </a:lnTo>
                  <a:lnTo>
                    <a:pt x="39" y="8"/>
                  </a:lnTo>
                  <a:lnTo>
                    <a:pt x="45" y="9"/>
                  </a:lnTo>
                  <a:lnTo>
                    <a:pt x="49" y="10"/>
                  </a:lnTo>
                  <a:lnTo>
                    <a:pt x="54" y="11"/>
                  </a:lnTo>
                  <a:lnTo>
                    <a:pt x="58" y="13"/>
                  </a:lnTo>
                  <a:lnTo>
                    <a:pt x="62" y="14"/>
                  </a:lnTo>
                  <a:lnTo>
                    <a:pt x="65" y="15"/>
                  </a:lnTo>
                  <a:lnTo>
                    <a:pt x="69" y="16"/>
                  </a:lnTo>
                  <a:lnTo>
                    <a:pt x="72" y="18"/>
                  </a:lnTo>
                  <a:lnTo>
                    <a:pt x="74" y="19"/>
                  </a:lnTo>
                  <a:lnTo>
                    <a:pt x="76" y="20"/>
                  </a:lnTo>
                  <a:lnTo>
                    <a:pt x="82" y="25"/>
                  </a:lnTo>
                  <a:lnTo>
                    <a:pt x="87" y="32"/>
                  </a:lnTo>
                  <a:lnTo>
                    <a:pt x="89" y="35"/>
                  </a:lnTo>
                  <a:lnTo>
                    <a:pt x="91" y="39"/>
                  </a:lnTo>
                  <a:lnTo>
                    <a:pt x="93" y="43"/>
                  </a:lnTo>
                  <a:lnTo>
                    <a:pt x="94" y="47"/>
                  </a:lnTo>
                  <a:lnTo>
                    <a:pt x="94" y="52"/>
                  </a:lnTo>
                  <a:lnTo>
                    <a:pt x="96" y="56"/>
                  </a:lnTo>
                  <a:lnTo>
                    <a:pt x="96" y="58"/>
                  </a:lnTo>
                  <a:lnTo>
                    <a:pt x="96" y="62"/>
                  </a:lnTo>
                  <a:lnTo>
                    <a:pt x="96" y="64"/>
                  </a:lnTo>
                  <a:lnTo>
                    <a:pt x="96" y="66"/>
                  </a:lnTo>
                  <a:lnTo>
                    <a:pt x="94" y="68"/>
                  </a:lnTo>
                  <a:lnTo>
                    <a:pt x="94" y="70"/>
                  </a:lnTo>
                  <a:lnTo>
                    <a:pt x="93" y="70"/>
                  </a:lnTo>
                  <a:lnTo>
                    <a:pt x="91" y="70"/>
                  </a:lnTo>
                  <a:lnTo>
                    <a:pt x="89" y="70"/>
                  </a:lnTo>
                  <a:lnTo>
                    <a:pt x="87" y="70"/>
                  </a:lnTo>
                  <a:lnTo>
                    <a:pt x="84" y="68"/>
                  </a:lnTo>
                  <a:lnTo>
                    <a:pt x="82" y="67"/>
                  </a:lnTo>
                  <a:lnTo>
                    <a:pt x="76" y="64"/>
                  </a:lnTo>
                  <a:lnTo>
                    <a:pt x="69" y="62"/>
                  </a:lnTo>
                  <a:lnTo>
                    <a:pt x="63" y="58"/>
                  </a:lnTo>
                  <a:lnTo>
                    <a:pt x="58" y="54"/>
                  </a:lnTo>
                  <a:lnTo>
                    <a:pt x="53" y="49"/>
                  </a:lnTo>
                  <a:lnTo>
                    <a:pt x="50" y="47"/>
                  </a:lnTo>
                  <a:lnTo>
                    <a:pt x="48" y="43"/>
                  </a:lnTo>
                  <a:lnTo>
                    <a:pt x="43" y="40"/>
                  </a:lnTo>
                  <a:lnTo>
                    <a:pt x="36" y="37"/>
                  </a:lnTo>
                  <a:lnTo>
                    <a:pt x="30" y="33"/>
                  </a:lnTo>
                  <a:lnTo>
                    <a:pt x="21" y="29"/>
                  </a:lnTo>
                  <a:lnTo>
                    <a:pt x="12" y="24"/>
                  </a:lnTo>
                  <a:lnTo>
                    <a:pt x="2" y="20"/>
                  </a:lnTo>
                  <a:lnTo>
                    <a:pt x="2" y="2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509"/>
            <p:cNvSpPr/>
            <p:nvPr/>
          </p:nvSpPr>
          <p:spPr bwMode="auto">
            <a:xfrm>
              <a:off x="4056063" y="2271713"/>
              <a:ext cx="433388" cy="571500"/>
            </a:xfrm>
            <a:custGeom>
              <a:avLst/>
              <a:gdLst>
                <a:gd name="T0" fmla="*/ 202 w 273"/>
                <a:gd name="T1" fmla="*/ 313 h 360"/>
                <a:gd name="T2" fmla="*/ 185 w 273"/>
                <a:gd name="T3" fmla="*/ 339 h 360"/>
                <a:gd name="T4" fmla="*/ 167 w 273"/>
                <a:gd name="T5" fmla="*/ 354 h 360"/>
                <a:gd name="T6" fmla="*/ 152 w 273"/>
                <a:gd name="T7" fmla="*/ 360 h 360"/>
                <a:gd name="T8" fmla="*/ 143 w 273"/>
                <a:gd name="T9" fmla="*/ 358 h 360"/>
                <a:gd name="T10" fmla="*/ 139 w 273"/>
                <a:gd name="T11" fmla="*/ 345 h 360"/>
                <a:gd name="T12" fmla="*/ 134 w 273"/>
                <a:gd name="T13" fmla="*/ 326 h 360"/>
                <a:gd name="T14" fmla="*/ 120 w 273"/>
                <a:gd name="T15" fmla="*/ 303 h 360"/>
                <a:gd name="T16" fmla="*/ 103 w 273"/>
                <a:gd name="T17" fmla="*/ 282 h 360"/>
                <a:gd name="T18" fmla="*/ 95 w 273"/>
                <a:gd name="T19" fmla="*/ 270 h 360"/>
                <a:gd name="T20" fmla="*/ 100 w 273"/>
                <a:gd name="T21" fmla="*/ 269 h 360"/>
                <a:gd name="T22" fmla="*/ 122 w 273"/>
                <a:gd name="T23" fmla="*/ 277 h 360"/>
                <a:gd name="T24" fmla="*/ 148 w 273"/>
                <a:gd name="T25" fmla="*/ 288 h 360"/>
                <a:gd name="T26" fmla="*/ 165 w 273"/>
                <a:gd name="T27" fmla="*/ 287 h 360"/>
                <a:gd name="T28" fmla="*/ 170 w 273"/>
                <a:gd name="T29" fmla="*/ 279 h 360"/>
                <a:gd name="T30" fmla="*/ 175 w 273"/>
                <a:gd name="T31" fmla="*/ 267 h 360"/>
                <a:gd name="T32" fmla="*/ 182 w 273"/>
                <a:gd name="T33" fmla="*/ 244 h 360"/>
                <a:gd name="T34" fmla="*/ 195 w 273"/>
                <a:gd name="T35" fmla="*/ 196 h 360"/>
                <a:gd name="T36" fmla="*/ 205 w 273"/>
                <a:gd name="T37" fmla="*/ 140 h 360"/>
                <a:gd name="T38" fmla="*/ 209 w 273"/>
                <a:gd name="T39" fmla="*/ 96 h 360"/>
                <a:gd name="T40" fmla="*/ 210 w 273"/>
                <a:gd name="T41" fmla="*/ 73 h 360"/>
                <a:gd name="T42" fmla="*/ 210 w 273"/>
                <a:gd name="T43" fmla="*/ 57 h 360"/>
                <a:gd name="T44" fmla="*/ 209 w 273"/>
                <a:gd name="T45" fmla="*/ 47 h 360"/>
                <a:gd name="T46" fmla="*/ 204 w 273"/>
                <a:gd name="T47" fmla="*/ 43 h 360"/>
                <a:gd name="T48" fmla="*/ 186 w 273"/>
                <a:gd name="T49" fmla="*/ 43 h 360"/>
                <a:gd name="T50" fmla="*/ 156 w 273"/>
                <a:gd name="T51" fmla="*/ 45 h 360"/>
                <a:gd name="T52" fmla="*/ 118 w 273"/>
                <a:gd name="T53" fmla="*/ 52 h 360"/>
                <a:gd name="T54" fmla="*/ 85 w 273"/>
                <a:gd name="T55" fmla="*/ 58 h 360"/>
                <a:gd name="T56" fmla="*/ 65 w 273"/>
                <a:gd name="T57" fmla="*/ 62 h 360"/>
                <a:gd name="T58" fmla="*/ 41 w 273"/>
                <a:gd name="T59" fmla="*/ 64 h 360"/>
                <a:gd name="T60" fmla="*/ 27 w 273"/>
                <a:gd name="T61" fmla="*/ 61 h 360"/>
                <a:gd name="T62" fmla="*/ 15 w 273"/>
                <a:gd name="T63" fmla="*/ 53 h 360"/>
                <a:gd name="T64" fmla="*/ 4 w 273"/>
                <a:gd name="T65" fmla="*/ 45 h 360"/>
                <a:gd name="T66" fmla="*/ 0 w 273"/>
                <a:gd name="T67" fmla="*/ 42 h 360"/>
                <a:gd name="T68" fmla="*/ 5 w 273"/>
                <a:gd name="T69" fmla="*/ 39 h 360"/>
                <a:gd name="T70" fmla="*/ 20 w 273"/>
                <a:gd name="T71" fmla="*/ 39 h 360"/>
                <a:gd name="T72" fmla="*/ 66 w 273"/>
                <a:gd name="T73" fmla="*/ 34 h 360"/>
                <a:gd name="T74" fmla="*/ 96 w 273"/>
                <a:gd name="T75" fmla="*/ 30 h 360"/>
                <a:gd name="T76" fmla="*/ 142 w 273"/>
                <a:gd name="T77" fmla="*/ 21 h 360"/>
                <a:gd name="T78" fmla="*/ 182 w 273"/>
                <a:gd name="T79" fmla="*/ 14 h 360"/>
                <a:gd name="T80" fmla="*/ 202 w 273"/>
                <a:gd name="T81" fmla="*/ 7 h 360"/>
                <a:gd name="T82" fmla="*/ 220 w 273"/>
                <a:gd name="T83" fmla="*/ 0 h 360"/>
                <a:gd name="T84" fmla="*/ 232 w 273"/>
                <a:gd name="T85" fmla="*/ 5 h 360"/>
                <a:gd name="T86" fmla="*/ 251 w 273"/>
                <a:gd name="T87" fmla="*/ 16 h 360"/>
                <a:gd name="T88" fmla="*/ 266 w 273"/>
                <a:gd name="T89" fmla="*/ 30 h 360"/>
                <a:gd name="T90" fmla="*/ 273 w 273"/>
                <a:gd name="T91" fmla="*/ 39 h 360"/>
                <a:gd name="T92" fmla="*/ 266 w 273"/>
                <a:gd name="T93" fmla="*/ 50 h 360"/>
                <a:gd name="T94" fmla="*/ 261 w 273"/>
                <a:gd name="T95" fmla="*/ 55 h 360"/>
                <a:gd name="T96" fmla="*/ 258 w 273"/>
                <a:gd name="T97" fmla="*/ 66 h 360"/>
                <a:gd name="T98" fmla="*/ 253 w 273"/>
                <a:gd name="T99" fmla="*/ 100 h 360"/>
                <a:gd name="T100" fmla="*/ 247 w 273"/>
                <a:gd name="T101" fmla="*/ 159 h 360"/>
                <a:gd name="T102" fmla="*/ 238 w 273"/>
                <a:gd name="T103" fmla="*/ 212 h 360"/>
                <a:gd name="T104" fmla="*/ 225 w 273"/>
                <a:gd name="T105" fmla="*/ 259 h 360"/>
                <a:gd name="T106" fmla="*/ 215 w 273"/>
                <a:gd name="T107" fmla="*/ 289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3" h="360">
                  <a:moveTo>
                    <a:pt x="215" y="289"/>
                  </a:moveTo>
                  <a:lnTo>
                    <a:pt x="211" y="298"/>
                  </a:lnTo>
                  <a:lnTo>
                    <a:pt x="208" y="306"/>
                  </a:lnTo>
                  <a:lnTo>
                    <a:pt x="202" y="313"/>
                  </a:lnTo>
                  <a:lnTo>
                    <a:pt x="199" y="321"/>
                  </a:lnTo>
                  <a:lnTo>
                    <a:pt x="194" y="327"/>
                  </a:lnTo>
                  <a:lnTo>
                    <a:pt x="190" y="334"/>
                  </a:lnTo>
                  <a:lnTo>
                    <a:pt x="185" y="339"/>
                  </a:lnTo>
                  <a:lnTo>
                    <a:pt x="180" y="344"/>
                  </a:lnTo>
                  <a:lnTo>
                    <a:pt x="175" y="347"/>
                  </a:lnTo>
                  <a:lnTo>
                    <a:pt x="171" y="351"/>
                  </a:lnTo>
                  <a:lnTo>
                    <a:pt x="167" y="354"/>
                  </a:lnTo>
                  <a:lnTo>
                    <a:pt x="163" y="356"/>
                  </a:lnTo>
                  <a:lnTo>
                    <a:pt x="160" y="359"/>
                  </a:lnTo>
                  <a:lnTo>
                    <a:pt x="156" y="360"/>
                  </a:lnTo>
                  <a:lnTo>
                    <a:pt x="152" y="360"/>
                  </a:lnTo>
                  <a:lnTo>
                    <a:pt x="149" y="360"/>
                  </a:lnTo>
                  <a:lnTo>
                    <a:pt x="147" y="360"/>
                  </a:lnTo>
                  <a:lnTo>
                    <a:pt x="144" y="359"/>
                  </a:lnTo>
                  <a:lnTo>
                    <a:pt x="143" y="358"/>
                  </a:lnTo>
                  <a:lnTo>
                    <a:pt x="142" y="355"/>
                  </a:lnTo>
                  <a:lnTo>
                    <a:pt x="141" y="352"/>
                  </a:lnTo>
                  <a:lnTo>
                    <a:pt x="139" y="349"/>
                  </a:lnTo>
                  <a:lnTo>
                    <a:pt x="139" y="345"/>
                  </a:lnTo>
                  <a:lnTo>
                    <a:pt x="139" y="341"/>
                  </a:lnTo>
                  <a:lnTo>
                    <a:pt x="138" y="336"/>
                  </a:lnTo>
                  <a:lnTo>
                    <a:pt x="137" y="331"/>
                  </a:lnTo>
                  <a:lnTo>
                    <a:pt x="134" y="326"/>
                  </a:lnTo>
                  <a:lnTo>
                    <a:pt x="132" y="321"/>
                  </a:lnTo>
                  <a:lnTo>
                    <a:pt x="128" y="315"/>
                  </a:lnTo>
                  <a:lnTo>
                    <a:pt x="125" y="310"/>
                  </a:lnTo>
                  <a:lnTo>
                    <a:pt x="120" y="303"/>
                  </a:lnTo>
                  <a:lnTo>
                    <a:pt x="117" y="297"/>
                  </a:lnTo>
                  <a:lnTo>
                    <a:pt x="111" y="292"/>
                  </a:lnTo>
                  <a:lnTo>
                    <a:pt x="106" y="287"/>
                  </a:lnTo>
                  <a:lnTo>
                    <a:pt x="103" y="282"/>
                  </a:lnTo>
                  <a:lnTo>
                    <a:pt x="100" y="278"/>
                  </a:lnTo>
                  <a:lnTo>
                    <a:pt x="98" y="275"/>
                  </a:lnTo>
                  <a:lnTo>
                    <a:pt x="96" y="273"/>
                  </a:lnTo>
                  <a:lnTo>
                    <a:pt x="95" y="270"/>
                  </a:lnTo>
                  <a:lnTo>
                    <a:pt x="96" y="269"/>
                  </a:lnTo>
                  <a:lnTo>
                    <a:pt x="96" y="269"/>
                  </a:lnTo>
                  <a:lnTo>
                    <a:pt x="98" y="269"/>
                  </a:lnTo>
                  <a:lnTo>
                    <a:pt x="100" y="269"/>
                  </a:lnTo>
                  <a:lnTo>
                    <a:pt x="104" y="270"/>
                  </a:lnTo>
                  <a:lnTo>
                    <a:pt x="109" y="272"/>
                  </a:lnTo>
                  <a:lnTo>
                    <a:pt x="114" y="273"/>
                  </a:lnTo>
                  <a:lnTo>
                    <a:pt x="122" y="277"/>
                  </a:lnTo>
                  <a:lnTo>
                    <a:pt x="129" y="279"/>
                  </a:lnTo>
                  <a:lnTo>
                    <a:pt x="137" y="283"/>
                  </a:lnTo>
                  <a:lnTo>
                    <a:pt x="143" y="287"/>
                  </a:lnTo>
                  <a:lnTo>
                    <a:pt x="148" y="288"/>
                  </a:lnTo>
                  <a:lnTo>
                    <a:pt x="153" y="289"/>
                  </a:lnTo>
                  <a:lnTo>
                    <a:pt x="158" y="289"/>
                  </a:lnTo>
                  <a:lnTo>
                    <a:pt x="162" y="288"/>
                  </a:lnTo>
                  <a:lnTo>
                    <a:pt x="165" y="287"/>
                  </a:lnTo>
                  <a:lnTo>
                    <a:pt x="167" y="284"/>
                  </a:lnTo>
                  <a:lnTo>
                    <a:pt x="168" y="283"/>
                  </a:lnTo>
                  <a:lnTo>
                    <a:pt x="170" y="280"/>
                  </a:lnTo>
                  <a:lnTo>
                    <a:pt x="170" y="279"/>
                  </a:lnTo>
                  <a:lnTo>
                    <a:pt x="171" y="277"/>
                  </a:lnTo>
                  <a:lnTo>
                    <a:pt x="172" y="273"/>
                  </a:lnTo>
                  <a:lnTo>
                    <a:pt x="173" y="270"/>
                  </a:lnTo>
                  <a:lnTo>
                    <a:pt x="175" y="267"/>
                  </a:lnTo>
                  <a:lnTo>
                    <a:pt x="177" y="263"/>
                  </a:lnTo>
                  <a:lnTo>
                    <a:pt x="178" y="259"/>
                  </a:lnTo>
                  <a:lnTo>
                    <a:pt x="180" y="254"/>
                  </a:lnTo>
                  <a:lnTo>
                    <a:pt x="182" y="244"/>
                  </a:lnTo>
                  <a:lnTo>
                    <a:pt x="186" y="232"/>
                  </a:lnTo>
                  <a:lnTo>
                    <a:pt x="190" y="221"/>
                  </a:lnTo>
                  <a:lnTo>
                    <a:pt x="192" y="208"/>
                  </a:lnTo>
                  <a:lnTo>
                    <a:pt x="195" y="196"/>
                  </a:lnTo>
                  <a:lnTo>
                    <a:pt x="199" y="182"/>
                  </a:lnTo>
                  <a:lnTo>
                    <a:pt x="201" y="169"/>
                  </a:lnTo>
                  <a:lnTo>
                    <a:pt x="202" y="155"/>
                  </a:lnTo>
                  <a:lnTo>
                    <a:pt x="205" y="140"/>
                  </a:lnTo>
                  <a:lnTo>
                    <a:pt x="206" y="125"/>
                  </a:lnTo>
                  <a:lnTo>
                    <a:pt x="208" y="110"/>
                  </a:lnTo>
                  <a:lnTo>
                    <a:pt x="208" y="102"/>
                  </a:lnTo>
                  <a:lnTo>
                    <a:pt x="209" y="96"/>
                  </a:lnTo>
                  <a:lnTo>
                    <a:pt x="209" y="90"/>
                  </a:lnTo>
                  <a:lnTo>
                    <a:pt x="209" y="83"/>
                  </a:lnTo>
                  <a:lnTo>
                    <a:pt x="209" y="78"/>
                  </a:lnTo>
                  <a:lnTo>
                    <a:pt x="210" y="73"/>
                  </a:lnTo>
                  <a:lnTo>
                    <a:pt x="210" y="68"/>
                  </a:lnTo>
                  <a:lnTo>
                    <a:pt x="210" y="64"/>
                  </a:lnTo>
                  <a:lnTo>
                    <a:pt x="210" y="61"/>
                  </a:lnTo>
                  <a:lnTo>
                    <a:pt x="210" y="57"/>
                  </a:lnTo>
                  <a:lnTo>
                    <a:pt x="209" y="53"/>
                  </a:lnTo>
                  <a:lnTo>
                    <a:pt x="209" y="50"/>
                  </a:lnTo>
                  <a:lnTo>
                    <a:pt x="209" y="48"/>
                  </a:lnTo>
                  <a:lnTo>
                    <a:pt x="209" y="47"/>
                  </a:lnTo>
                  <a:lnTo>
                    <a:pt x="208" y="45"/>
                  </a:lnTo>
                  <a:lnTo>
                    <a:pt x="208" y="44"/>
                  </a:lnTo>
                  <a:lnTo>
                    <a:pt x="206" y="43"/>
                  </a:lnTo>
                  <a:lnTo>
                    <a:pt x="204" y="43"/>
                  </a:lnTo>
                  <a:lnTo>
                    <a:pt x="201" y="42"/>
                  </a:lnTo>
                  <a:lnTo>
                    <a:pt x="196" y="42"/>
                  </a:lnTo>
                  <a:lnTo>
                    <a:pt x="191" y="42"/>
                  </a:lnTo>
                  <a:lnTo>
                    <a:pt x="186" y="43"/>
                  </a:lnTo>
                  <a:lnTo>
                    <a:pt x="180" y="43"/>
                  </a:lnTo>
                  <a:lnTo>
                    <a:pt x="172" y="44"/>
                  </a:lnTo>
                  <a:lnTo>
                    <a:pt x="165" y="44"/>
                  </a:lnTo>
                  <a:lnTo>
                    <a:pt x="156" y="45"/>
                  </a:lnTo>
                  <a:lnTo>
                    <a:pt x="147" y="48"/>
                  </a:lnTo>
                  <a:lnTo>
                    <a:pt x="138" y="49"/>
                  </a:lnTo>
                  <a:lnTo>
                    <a:pt x="128" y="50"/>
                  </a:lnTo>
                  <a:lnTo>
                    <a:pt x="118" y="52"/>
                  </a:lnTo>
                  <a:lnTo>
                    <a:pt x="108" y="54"/>
                  </a:lnTo>
                  <a:lnTo>
                    <a:pt x="96" y="55"/>
                  </a:lnTo>
                  <a:lnTo>
                    <a:pt x="90" y="57"/>
                  </a:lnTo>
                  <a:lnTo>
                    <a:pt x="85" y="58"/>
                  </a:lnTo>
                  <a:lnTo>
                    <a:pt x="79" y="59"/>
                  </a:lnTo>
                  <a:lnTo>
                    <a:pt x="74" y="61"/>
                  </a:lnTo>
                  <a:lnTo>
                    <a:pt x="70" y="62"/>
                  </a:lnTo>
                  <a:lnTo>
                    <a:pt x="65" y="62"/>
                  </a:lnTo>
                  <a:lnTo>
                    <a:pt x="57" y="63"/>
                  </a:lnTo>
                  <a:lnTo>
                    <a:pt x="51" y="64"/>
                  </a:lnTo>
                  <a:lnTo>
                    <a:pt x="46" y="64"/>
                  </a:lnTo>
                  <a:lnTo>
                    <a:pt x="41" y="64"/>
                  </a:lnTo>
                  <a:lnTo>
                    <a:pt x="38" y="63"/>
                  </a:lnTo>
                  <a:lnTo>
                    <a:pt x="32" y="63"/>
                  </a:lnTo>
                  <a:lnTo>
                    <a:pt x="29" y="62"/>
                  </a:lnTo>
                  <a:lnTo>
                    <a:pt x="27" y="61"/>
                  </a:lnTo>
                  <a:lnTo>
                    <a:pt x="23" y="59"/>
                  </a:lnTo>
                  <a:lnTo>
                    <a:pt x="20" y="58"/>
                  </a:lnTo>
                  <a:lnTo>
                    <a:pt x="18" y="55"/>
                  </a:lnTo>
                  <a:lnTo>
                    <a:pt x="15" y="53"/>
                  </a:lnTo>
                  <a:lnTo>
                    <a:pt x="12" y="50"/>
                  </a:lnTo>
                  <a:lnTo>
                    <a:pt x="8" y="49"/>
                  </a:lnTo>
                  <a:lnTo>
                    <a:pt x="5" y="47"/>
                  </a:lnTo>
                  <a:lnTo>
                    <a:pt x="4" y="45"/>
                  </a:lnTo>
                  <a:lnTo>
                    <a:pt x="2" y="44"/>
                  </a:lnTo>
                  <a:lnTo>
                    <a:pt x="0" y="43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0"/>
                  </a:lnTo>
                  <a:lnTo>
                    <a:pt x="2" y="40"/>
                  </a:lnTo>
                  <a:lnTo>
                    <a:pt x="3" y="39"/>
                  </a:lnTo>
                  <a:lnTo>
                    <a:pt x="5" y="39"/>
                  </a:lnTo>
                  <a:lnTo>
                    <a:pt x="8" y="39"/>
                  </a:lnTo>
                  <a:lnTo>
                    <a:pt x="12" y="39"/>
                  </a:lnTo>
                  <a:lnTo>
                    <a:pt x="15" y="39"/>
                  </a:lnTo>
                  <a:lnTo>
                    <a:pt x="20" y="39"/>
                  </a:lnTo>
                  <a:lnTo>
                    <a:pt x="31" y="38"/>
                  </a:lnTo>
                  <a:lnTo>
                    <a:pt x="41" y="38"/>
                  </a:lnTo>
                  <a:lnTo>
                    <a:pt x="53" y="35"/>
                  </a:lnTo>
                  <a:lnTo>
                    <a:pt x="66" y="34"/>
                  </a:lnTo>
                  <a:lnTo>
                    <a:pt x="72" y="33"/>
                  </a:lnTo>
                  <a:lnTo>
                    <a:pt x="79" y="31"/>
                  </a:lnTo>
                  <a:lnTo>
                    <a:pt x="87" y="30"/>
                  </a:lnTo>
                  <a:lnTo>
                    <a:pt x="96" y="30"/>
                  </a:lnTo>
                  <a:lnTo>
                    <a:pt x="106" y="28"/>
                  </a:lnTo>
                  <a:lnTo>
                    <a:pt x="117" y="26"/>
                  </a:lnTo>
                  <a:lnTo>
                    <a:pt x="129" y="24"/>
                  </a:lnTo>
                  <a:lnTo>
                    <a:pt x="142" y="21"/>
                  </a:lnTo>
                  <a:lnTo>
                    <a:pt x="153" y="20"/>
                  </a:lnTo>
                  <a:lnTo>
                    <a:pt x="165" y="18"/>
                  </a:lnTo>
                  <a:lnTo>
                    <a:pt x="173" y="16"/>
                  </a:lnTo>
                  <a:lnTo>
                    <a:pt x="182" y="14"/>
                  </a:lnTo>
                  <a:lnTo>
                    <a:pt x="189" y="13"/>
                  </a:lnTo>
                  <a:lnTo>
                    <a:pt x="195" y="10"/>
                  </a:lnTo>
                  <a:lnTo>
                    <a:pt x="199" y="9"/>
                  </a:lnTo>
                  <a:lnTo>
                    <a:pt x="202" y="7"/>
                  </a:lnTo>
                  <a:lnTo>
                    <a:pt x="208" y="4"/>
                  </a:lnTo>
                  <a:lnTo>
                    <a:pt x="213" y="1"/>
                  </a:lnTo>
                  <a:lnTo>
                    <a:pt x="216" y="0"/>
                  </a:lnTo>
                  <a:lnTo>
                    <a:pt x="220" y="0"/>
                  </a:lnTo>
                  <a:lnTo>
                    <a:pt x="223" y="0"/>
                  </a:lnTo>
                  <a:lnTo>
                    <a:pt x="225" y="2"/>
                  </a:lnTo>
                  <a:lnTo>
                    <a:pt x="228" y="4"/>
                  </a:lnTo>
                  <a:lnTo>
                    <a:pt x="232" y="5"/>
                  </a:lnTo>
                  <a:lnTo>
                    <a:pt x="235" y="7"/>
                  </a:lnTo>
                  <a:lnTo>
                    <a:pt x="240" y="10"/>
                  </a:lnTo>
                  <a:lnTo>
                    <a:pt x="245" y="14"/>
                  </a:lnTo>
                  <a:lnTo>
                    <a:pt x="251" y="16"/>
                  </a:lnTo>
                  <a:lnTo>
                    <a:pt x="256" y="20"/>
                  </a:lnTo>
                  <a:lnTo>
                    <a:pt x="259" y="24"/>
                  </a:lnTo>
                  <a:lnTo>
                    <a:pt x="263" y="26"/>
                  </a:lnTo>
                  <a:lnTo>
                    <a:pt x="266" y="30"/>
                  </a:lnTo>
                  <a:lnTo>
                    <a:pt x="268" y="33"/>
                  </a:lnTo>
                  <a:lnTo>
                    <a:pt x="271" y="34"/>
                  </a:lnTo>
                  <a:lnTo>
                    <a:pt x="272" y="37"/>
                  </a:lnTo>
                  <a:lnTo>
                    <a:pt x="273" y="39"/>
                  </a:lnTo>
                  <a:lnTo>
                    <a:pt x="273" y="43"/>
                  </a:lnTo>
                  <a:lnTo>
                    <a:pt x="272" y="45"/>
                  </a:lnTo>
                  <a:lnTo>
                    <a:pt x="269" y="49"/>
                  </a:lnTo>
                  <a:lnTo>
                    <a:pt x="266" y="50"/>
                  </a:lnTo>
                  <a:lnTo>
                    <a:pt x="264" y="52"/>
                  </a:lnTo>
                  <a:lnTo>
                    <a:pt x="263" y="53"/>
                  </a:lnTo>
                  <a:lnTo>
                    <a:pt x="262" y="54"/>
                  </a:lnTo>
                  <a:lnTo>
                    <a:pt x="261" y="55"/>
                  </a:lnTo>
                  <a:lnTo>
                    <a:pt x="261" y="58"/>
                  </a:lnTo>
                  <a:lnTo>
                    <a:pt x="259" y="61"/>
                  </a:lnTo>
                  <a:lnTo>
                    <a:pt x="258" y="63"/>
                  </a:lnTo>
                  <a:lnTo>
                    <a:pt x="258" y="66"/>
                  </a:lnTo>
                  <a:lnTo>
                    <a:pt x="257" y="72"/>
                  </a:lnTo>
                  <a:lnTo>
                    <a:pt x="256" y="81"/>
                  </a:lnTo>
                  <a:lnTo>
                    <a:pt x="254" y="90"/>
                  </a:lnTo>
                  <a:lnTo>
                    <a:pt x="253" y="100"/>
                  </a:lnTo>
                  <a:lnTo>
                    <a:pt x="251" y="122"/>
                  </a:lnTo>
                  <a:lnTo>
                    <a:pt x="249" y="134"/>
                  </a:lnTo>
                  <a:lnTo>
                    <a:pt x="248" y="146"/>
                  </a:lnTo>
                  <a:lnTo>
                    <a:pt x="247" y="159"/>
                  </a:lnTo>
                  <a:lnTo>
                    <a:pt x="244" y="172"/>
                  </a:lnTo>
                  <a:lnTo>
                    <a:pt x="243" y="184"/>
                  </a:lnTo>
                  <a:lnTo>
                    <a:pt x="240" y="198"/>
                  </a:lnTo>
                  <a:lnTo>
                    <a:pt x="238" y="212"/>
                  </a:lnTo>
                  <a:lnTo>
                    <a:pt x="235" y="225"/>
                  </a:lnTo>
                  <a:lnTo>
                    <a:pt x="232" y="236"/>
                  </a:lnTo>
                  <a:lnTo>
                    <a:pt x="229" y="249"/>
                  </a:lnTo>
                  <a:lnTo>
                    <a:pt x="225" y="259"/>
                  </a:lnTo>
                  <a:lnTo>
                    <a:pt x="223" y="270"/>
                  </a:lnTo>
                  <a:lnTo>
                    <a:pt x="219" y="279"/>
                  </a:lnTo>
                  <a:lnTo>
                    <a:pt x="215" y="289"/>
                  </a:lnTo>
                  <a:lnTo>
                    <a:pt x="215" y="289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510"/>
            <p:cNvSpPr/>
            <p:nvPr/>
          </p:nvSpPr>
          <p:spPr bwMode="auto">
            <a:xfrm>
              <a:off x="3933826" y="2330450"/>
              <a:ext cx="327025" cy="473075"/>
            </a:xfrm>
            <a:custGeom>
              <a:avLst/>
              <a:gdLst>
                <a:gd name="T0" fmla="*/ 100 w 206"/>
                <a:gd name="T1" fmla="*/ 235 h 298"/>
                <a:gd name="T2" fmla="*/ 81 w 206"/>
                <a:gd name="T3" fmla="*/ 252 h 298"/>
                <a:gd name="T4" fmla="*/ 63 w 206"/>
                <a:gd name="T5" fmla="*/ 267 h 298"/>
                <a:gd name="T6" fmla="*/ 44 w 206"/>
                <a:gd name="T7" fmla="*/ 279 h 298"/>
                <a:gd name="T8" fmla="*/ 28 w 206"/>
                <a:gd name="T9" fmla="*/ 289 h 298"/>
                <a:gd name="T10" fmla="*/ 15 w 206"/>
                <a:gd name="T11" fmla="*/ 294 h 298"/>
                <a:gd name="T12" fmla="*/ 6 w 206"/>
                <a:gd name="T13" fmla="*/ 297 h 298"/>
                <a:gd name="T14" fmla="*/ 1 w 206"/>
                <a:gd name="T15" fmla="*/ 297 h 298"/>
                <a:gd name="T16" fmla="*/ 0 w 206"/>
                <a:gd name="T17" fmla="*/ 295 h 298"/>
                <a:gd name="T18" fmla="*/ 3 w 206"/>
                <a:gd name="T19" fmla="*/ 290 h 298"/>
                <a:gd name="T20" fmla="*/ 10 w 206"/>
                <a:gd name="T21" fmla="*/ 283 h 298"/>
                <a:gd name="T22" fmla="*/ 23 w 206"/>
                <a:gd name="T23" fmla="*/ 271 h 298"/>
                <a:gd name="T24" fmla="*/ 39 w 206"/>
                <a:gd name="T25" fmla="*/ 257 h 298"/>
                <a:gd name="T26" fmla="*/ 55 w 206"/>
                <a:gd name="T27" fmla="*/ 243 h 298"/>
                <a:gd name="T28" fmla="*/ 70 w 206"/>
                <a:gd name="T29" fmla="*/ 227 h 298"/>
                <a:gd name="T30" fmla="*/ 90 w 206"/>
                <a:gd name="T31" fmla="*/ 200 h 298"/>
                <a:gd name="T32" fmla="*/ 103 w 206"/>
                <a:gd name="T33" fmla="*/ 180 h 298"/>
                <a:gd name="T34" fmla="*/ 114 w 206"/>
                <a:gd name="T35" fmla="*/ 157 h 298"/>
                <a:gd name="T36" fmla="*/ 127 w 206"/>
                <a:gd name="T37" fmla="*/ 132 h 298"/>
                <a:gd name="T38" fmla="*/ 138 w 206"/>
                <a:gd name="T39" fmla="*/ 102 h 298"/>
                <a:gd name="T40" fmla="*/ 146 w 206"/>
                <a:gd name="T41" fmla="*/ 73 h 298"/>
                <a:gd name="T42" fmla="*/ 152 w 206"/>
                <a:gd name="T43" fmla="*/ 45 h 298"/>
                <a:gd name="T44" fmla="*/ 156 w 206"/>
                <a:gd name="T45" fmla="*/ 21 h 298"/>
                <a:gd name="T46" fmla="*/ 156 w 206"/>
                <a:gd name="T47" fmla="*/ 0 h 298"/>
                <a:gd name="T48" fmla="*/ 164 w 206"/>
                <a:gd name="T49" fmla="*/ 1 h 298"/>
                <a:gd name="T50" fmla="*/ 175 w 206"/>
                <a:gd name="T51" fmla="*/ 2 h 298"/>
                <a:gd name="T52" fmla="*/ 183 w 206"/>
                <a:gd name="T53" fmla="*/ 7 h 298"/>
                <a:gd name="T54" fmla="*/ 197 w 206"/>
                <a:gd name="T55" fmla="*/ 15 h 298"/>
                <a:gd name="T56" fmla="*/ 202 w 206"/>
                <a:gd name="T57" fmla="*/ 22 h 298"/>
                <a:gd name="T58" fmla="*/ 206 w 206"/>
                <a:gd name="T59" fmla="*/ 27 h 298"/>
                <a:gd name="T60" fmla="*/ 206 w 206"/>
                <a:gd name="T61" fmla="*/ 34 h 298"/>
                <a:gd name="T62" fmla="*/ 199 w 206"/>
                <a:gd name="T63" fmla="*/ 58 h 298"/>
                <a:gd name="T64" fmla="*/ 194 w 206"/>
                <a:gd name="T65" fmla="*/ 68 h 298"/>
                <a:gd name="T66" fmla="*/ 188 w 206"/>
                <a:gd name="T67" fmla="*/ 78 h 298"/>
                <a:gd name="T68" fmla="*/ 186 w 206"/>
                <a:gd name="T69" fmla="*/ 87 h 298"/>
                <a:gd name="T70" fmla="*/ 182 w 206"/>
                <a:gd name="T71" fmla="*/ 97 h 298"/>
                <a:gd name="T72" fmla="*/ 177 w 206"/>
                <a:gd name="T73" fmla="*/ 108 h 298"/>
                <a:gd name="T74" fmla="*/ 173 w 206"/>
                <a:gd name="T75" fmla="*/ 121 h 298"/>
                <a:gd name="T76" fmla="*/ 164 w 206"/>
                <a:gd name="T77" fmla="*/ 141 h 298"/>
                <a:gd name="T78" fmla="*/ 152 w 206"/>
                <a:gd name="T79" fmla="*/ 168 h 298"/>
                <a:gd name="T80" fmla="*/ 137 w 206"/>
                <a:gd name="T81" fmla="*/ 192 h 298"/>
                <a:gd name="T82" fmla="*/ 119 w 206"/>
                <a:gd name="T83" fmla="*/ 214 h 298"/>
                <a:gd name="T84" fmla="*/ 110 w 206"/>
                <a:gd name="T85" fmla="*/ 226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6" h="298">
                  <a:moveTo>
                    <a:pt x="110" y="226"/>
                  </a:moveTo>
                  <a:lnTo>
                    <a:pt x="100" y="235"/>
                  </a:lnTo>
                  <a:lnTo>
                    <a:pt x="91" y="245"/>
                  </a:lnTo>
                  <a:lnTo>
                    <a:pt x="81" y="252"/>
                  </a:lnTo>
                  <a:lnTo>
                    <a:pt x="72" y="260"/>
                  </a:lnTo>
                  <a:lnTo>
                    <a:pt x="63" y="267"/>
                  </a:lnTo>
                  <a:lnTo>
                    <a:pt x="53" y="274"/>
                  </a:lnTo>
                  <a:lnTo>
                    <a:pt x="44" y="279"/>
                  </a:lnTo>
                  <a:lnTo>
                    <a:pt x="36" y="284"/>
                  </a:lnTo>
                  <a:lnTo>
                    <a:pt x="28" y="289"/>
                  </a:lnTo>
                  <a:lnTo>
                    <a:pt x="22" y="291"/>
                  </a:lnTo>
                  <a:lnTo>
                    <a:pt x="15" y="294"/>
                  </a:lnTo>
                  <a:lnTo>
                    <a:pt x="10" y="297"/>
                  </a:lnTo>
                  <a:lnTo>
                    <a:pt x="6" y="297"/>
                  </a:lnTo>
                  <a:lnTo>
                    <a:pt x="3" y="298"/>
                  </a:lnTo>
                  <a:lnTo>
                    <a:pt x="1" y="297"/>
                  </a:lnTo>
                  <a:lnTo>
                    <a:pt x="0" y="297"/>
                  </a:lnTo>
                  <a:lnTo>
                    <a:pt x="0" y="295"/>
                  </a:lnTo>
                  <a:lnTo>
                    <a:pt x="1" y="293"/>
                  </a:lnTo>
                  <a:lnTo>
                    <a:pt x="3" y="290"/>
                  </a:lnTo>
                  <a:lnTo>
                    <a:pt x="6" y="286"/>
                  </a:lnTo>
                  <a:lnTo>
                    <a:pt x="10" y="283"/>
                  </a:lnTo>
                  <a:lnTo>
                    <a:pt x="17" y="278"/>
                  </a:lnTo>
                  <a:lnTo>
                    <a:pt x="23" y="271"/>
                  </a:lnTo>
                  <a:lnTo>
                    <a:pt x="31" y="265"/>
                  </a:lnTo>
                  <a:lnTo>
                    <a:pt x="39" y="257"/>
                  </a:lnTo>
                  <a:lnTo>
                    <a:pt x="47" y="251"/>
                  </a:lnTo>
                  <a:lnTo>
                    <a:pt x="55" y="243"/>
                  </a:lnTo>
                  <a:lnTo>
                    <a:pt x="62" y="236"/>
                  </a:lnTo>
                  <a:lnTo>
                    <a:pt x="70" y="227"/>
                  </a:lnTo>
                  <a:lnTo>
                    <a:pt x="76" y="218"/>
                  </a:lnTo>
                  <a:lnTo>
                    <a:pt x="90" y="200"/>
                  </a:lnTo>
                  <a:lnTo>
                    <a:pt x="96" y="192"/>
                  </a:lnTo>
                  <a:lnTo>
                    <a:pt x="103" y="180"/>
                  </a:lnTo>
                  <a:lnTo>
                    <a:pt x="109" y="170"/>
                  </a:lnTo>
                  <a:lnTo>
                    <a:pt x="114" y="157"/>
                  </a:lnTo>
                  <a:lnTo>
                    <a:pt x="120" y="145"/>
                  </a:lnTo>
                  <a:lnTo>
                    <a:pt x="127" y="132"/>
                  </a:lnTo>
                  <a:lnTo>
                    <a:pt x="132" y="117"/>
                  </a:lnTo>
                  <a:lnTo>
                    <a:pt x="138" y="102"/>
                  </a:lnTo>
                  <a:lnTo>
                    <a:pt x="142" y="87"/>
                  </a:lnTo>
                  <a:lnTo>
                    <a:pt x="146" y="73"/>
                  </a:lnTo>
                  <a:lnTo>
                    <a:pt x="149" y="59"/>
                  </a:lnTo>
                  <a:lnTo>
                    <a:pt x="152" y="45"/>
                  </a:lnTo>
                  <a:lnTo>
                    <a:pt x="154" y="32"/>
                  </a:lnTo>
                  <a:lnTo>
                    <a:pt x="156" y="21"/>
                  </a:lnTo>
                  <a:lnTo>
                    <a:pt x="156" y="10"/>
                  </a:lnTo>
                  <a:lnTo>
                    <a:pt x="156" y="0"/>
                  </a:lnTo>
                  <a:lnTo>
                    <a:pt x="161" y="0"/>
                  </a:lnTo>
                  <a:lnTo>
                    <a:pt x="164" y="1"/>
                  </a:lnTo>
                  <a:lnTo>
                    <a:pt x="170" y="1"/>
                  </a:lnTo>
                  <a:lnTo>
                    <a:pt x="175" y="2"/>
                  </a:lnTo>
                  <a:lnTo>
                    <a:pt x="180" y="5"/>
                  </a:lnTo>
                  <a:lnTo>
                    <a:pt x="183" y="7"/>
                  </a:lnTo>
                  <a:lnTo>
                    <a:pt x="194" y="12"/>
                  </a:lnTo>
                  <a:lnTo>
                    <a:pt x="197" y="15"/>
                  </a:lnTo>
                  <a:lnTo>
                    <a:pt x="200" y="18"/>
                  </a:lnTo>
                  <a:lnTo>
                    <a:pt x="202" y="22"/>
                  </a:lnTo>
                  <a:lnTo>
                    <a:pt x="205" y="25"/>
                  </a:lnTo>
                  <a:lnTo>
                    <a:pt x="206" y="27"/>
                  </a:lnTo>
                  <a:lnTo>
                    <a:pt x="206" y="31"/>
                  </a:lnTo>
                  <a:lnTo>
                    <a:pt x="206" y="34"/>
                  </a:lnTo>
                  <a:lnTo>
                    <a:pt x="206" y="36"/>
                  </a:lnTo>
                  <a:lnTo>
                    <a:pt x="199" y="58"/>
                  </a:lnTo>
                  <a:lnTo>
                    <a:pt x="196" y="63"/>
                  </a:lnTo>
                  <a:lnTo>
                    <a:pt x="194" y="68"/>
                  </a:lnTo>
                  <a:lnTo>
                    <a:pt x="191" y="74"/>
                  </a:lnTo>
                  <a:lnTo>
                    <a:pt x="188" y="78"/>
                  </a:lnTo>
                  <a:lnTo>
                    <a:pt x="187" y="83"/>
                  </a:lnTo>
                  <a:lnTo>
                    <a:pt x="186" y="87"/>
                  </a:lnTo>
                  <a:lnTo>
                    <a:pt x="183" y="92"/>
                  </a:lnTo>
                  <a:lnTo>
                    <a:pt x="182" y="97"/>
                  </a:lnTo>
                  <a:lnTo>
                    <a:pt x="180" y="102"/>
                  </a:lnTo>
                  <a:lnTo>
                    <a:pt x="177" y="108"/>
                  </a:lnTo>
                  <a:lnTo>
                    <a:pt x="175" y="113"/>
                  </a:lnTo>
                  <a:lnTo>
                    <a:pt x="173" y="121"/>
                  </a:lnTo>
                  <a:lnTo>
                    <a:pt x="171" y="127"/>
                  </a:lnTo>
                  <a:lnTo>
                    <a:pt x="164" y="141"/>
                  </a:lnTo>
                  <a:lnTo>
                    <a:pt x="158" y="154"/>
                  </a:lnTo>
                  <a:lnTo>
                    <a:pt x="152" y="168"/>
                  </a:lnTo>
                  <a:lnTo>
                    <a:pt x="144" y="180"/>
                  </a:lnTo>
                  <a:lnTo>
                    <a:pt x="137" y="192"/>
                  </a:lnTo>
                  <a:lnTo>
                    <a:pt x="128" y="203"/>
                  </a:lnTo>
                  <a:lnTo>
                    <a:pt x="119" y="214"/>
                  </a:lnTo>
                  <a:lnTo>
                    <a:pt x="110" y="226"/>
                  </a:lnTo>
                  <a:lnTo>
                    <a:pt x="110" y="22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30" name="图片 29">
            <a:hlinkClick r:id="rId4" action="ppaction://hlinkfil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419622"/>
            <a:ext cx="1146122" cy="1152128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5007420" y="1560711"/>
            <a:ext cx="995362" cy="869951"/>
            <a:chOff x="4565651" y="2035175"/>
            <a:chExt cx="995362" cy="869951"/>
          </a:xfrm>
        </p:grpSpPr>
        <p:sp>
          <p:nvSpPr>
            <p:cNvPr id="32" name="Freeform 511"/>
            <p:cNvSpPr/>
            <p:nvPr/>
          </p:nvSpPr>
          <p:spPr bwMode="auto">
            <a:xfrm>
              <a:off x="4565651" y="2074863"/>
              <a:ext cx="323850" cy="476250"/>
            </a:xfrm>
            <a:custGeom>
              <a:avLst/>
              <a:gdLst>
                <a:gd name="T0" fmla="*/ 163 w 204"/>
                <a:gd name="T1" fmla="*/ 118 h 300"/>
                <a:gd name="T2" fmla="*/ 147 w 204"/>
                <a:gd name="T3" fmla="*/ 144 h 300"/>
                <a:gd name="T4" fmla="*/ 129 w 204"/>
                <a:gd name="T5" fmla="*/ 171 h 300"/>
                <a:gd name="T6" fmla="*/ 110 w 204"/>
                <a:gd name="T7" fmla="*/ 196 h 300"/>
                <a:gd name="T8" fmla="*/ 90 w 204"/>
                <a:gd name="T9" fmla="*/ 222 h 300"/>
                <a:gd name="T10" fmla="*/ 70 w 204"/>
                <a:gd name="T11" fmla="*/ 244 h 300"/>
                <a:gd name="T12" fmla="*/ 52 w 204"/>
                <a:gd name="T13" fmla="*/ 263 h 300"/>
                <a:gd name="T14" fmla="*/ 36 w 204"/>
                <a:gd name="T15" fmla="*/ 277 h 300"/>
                <a:gd name="T16" fmla="*/ 23 w 204"/>
                <a:gd name="T17" fmla="*/ 288 h 300"/>
                <a:gd name="T18" fmla="*/ 12 w 204"/>
                <a:gd name="T19" fmla="*/ 296 h 300"/>
                <a:gd name="T20" fmla="*/ 5 w 204"/>
                <a:gd name="T21" fmla="*/ 300 h 300"/>
                <a:gd name="T22" fmla="*/ 2 w 204"/>
                <a:gd name="T23" fmla="*/ 300 h 300"/>
                <a:gd name="T24" fmla="*/ 2 w 204"/>
                <a:gd name="T25" fmla="*/ 297 h 300"/>
                <a:gd name="T26" fmla="*/ 3 w 204"/>
                <a:gd name="T27" fmla="*/ 294 h 300"/>
                <a:gd name="T28" fmla="*/ 5 w 204"/>
                <a:gd name="T29" fmla="*/ 291 h 300"/>
                <a:gd name="T30" fmla="*/ 9 w 204"/>
                <a:gd name="T31" fmla="*/ 284 h 300"/>
                <a:gd name="T32" fmla="*/ 15 w 204"/>
                <a:gd name="T33" fmla="*/ 278 h 300"/>
                <a:gd name="T34" fmla="*/ 22 w 204"/>
                <a:gd name="T35" fmla="*/ 268 h 300"/>
                <a:gd name="T36" fmla="*/ 29 w 204"/>
                <a:gd name="T37" fmla="*/ 258 h 300"/>
                <a:gd name="T38" fmla="*/ 39 w 204"/>
                <a:gd name="T39" fmla="*/ 245 h 300"/>
                <a:gd name="T40" fmla="*/ 65 w 204"/>
                <a:gd name="T41" fmla="*/ 211 h 300"/>
                <a:gd name="T42" fmla="*/ 84 w 204"/>
                <a:gd name="T43" fmla="*/ 183 h 300"/>
                <a:gd name="T44" fmla="*/ 101 w 204"/>
                <a:gd name="T45" fmla="*/ 154 h 300"/>
                <a:gd name="T46" fmla="*/ 118 w 204"/>
                <a:gd name="T47" fmla="*/ 124 h 300"/>
                <a:gd name="T48" fmla="*/ 124 w 204"/>
                <a:gd name="T49" fmla="*/ 109 h 300"/>
                <a:gd name="T50" fmla="*/ 132 w 204"/>
                <a:gd name="T51" fmla="*/ 95 h 300"/>
                <a:gd name="T52" fmla="*/ 137 w 204"/>
                <a:gd name="T53" fmla="*/ 82 h 300"/>
                <a:gd name="T54" fmla="*/ 142 w 204"/>
                <a:gd name="T55" fmla="*/ 72 h 300"/>
                <a:gd name="T56" fmla="*/ 146 w 204"/>
                <a:gd name="T57" fmla="*/ 62 h 300"/>
                <a:gd name="T58" fmla="*/ 149 w 204"/>
                <a:gd name="T59" fmla="*/ 54 h 300"/>
                <a:gd name="T60" fmla="*/ 152 w 204"/>
                <a:gd name="T61" fmla="*/ 48 h 300"/>
                <a:gd name="T62" fmla="*/ 153 w 204"/>
                <a:gd name="T63" fmla="*/ 43 h 300"/>
                <a:gd name="T64" fmla="*/ 154 w 204"/>
                <a:gd name="T65" fmla="*/ 30 h 300"/>
                <a:gd name="T66" fmla="*/ 154 w 204"/>
                <a:gd name="T67" fmla="*/ 23 h 300"/>
                <a:gd name="T68" fmla="*/ 153 w 204"/>
                <a:gd name="T69" fmla="*/ 18 h 300"/>
                <a:gd name="T70" fmla="*/ 149 w 204"/>
                <a:gd name="T71" fmla="*/ 11 h 300"/>
                <a:gd name="T72" fmla="*/ 148 w 204"/>
                <a:gd name="T73" fmla="*/ 9 h 300"/>
                <a:gd name="T74" fmla="*/ 147 w 204"/>
                <a:gd name="T75" fmla="*/ 5 h 300"/>
                <a:gd name="T76" fmla="*/ 148 w 204"/>
                <a:gd name="T77" fmla="*/ 4 h 300"/>
                <a:gd name="T78" fmla="*/ 152 w 204"/>
                <a:gd name="T79" fmla="*/ 0 h 300"/>
                <a:gd name="T80" fmla="*/ 156 w 204"/>
                <a:gd name="T81" fmla="*/ 0 h 300"/>
                <a:gd name="T82" fmla="*/ 162 w 204"/>
                <a:gd name="T83" fmla="*/ 0 h 300"/>
                <a:gd name="T84" fmla="*/ 172 w 204"/>
                <a:gd name="T85" fmla="*/ 3 h 300"/>
                <a:gd name="T86" fmla="*/ 185 w 204"/>
                <a:gd name="T87" fmla="*/ 10 h 300"/>
                <a:gd name="T88" fmla="*/ 196 w 204"/>
                <a:gd name="T89" fmla="*/ 20 h 300"/>
                <a:gd name="T90" fmla="*/ 200 w 204"/>
                <a:gd name="T91" fmla="*/ 25 h 300"/>
                <a:gd name="T92" fmla="*/ 202 w 204"/>
                <a:gd name="T93" fmla="*/ 30 h 300"/>
                <a:gd name="T94" fmla="*/ 204 w 204"/>
                <a:gd name="T95" fmla="*/ 35 h 300"/>
                <a:gd name="T96" fmla="*/ 202 w 204"/>
                <a:gd name="T97" fmla="*/ 39 h 300"/>
                <a:gd name="T98" fmla="*/ 200 w 204"/>
                <a:gd name="T99" fmla="*/ 44 h 300"/>
                <a:gd name="T100" fmla="*/ 197 w 204"/>
                <a:gd name="T101" fmla="*/ 51 h 300"/>
                <a:gd name="T102" fmla="*/ 194 w 204"/>
                <a:gd name="T103" fmla="*/ 58 h 300"/>
                <a:gd name="T104" fmla="*/ 190 w 204"/>
                <a:gd name="T105" fmla="*/ 68 h 300"/>
                <a:gd name="T106" fmla="*/ 184 w 204"/>
                <a:gd name="T107" fmla="*/ 78 h 300"/>
                <a:gd name="T108" fmla="*/ 177 w 204"/>
                <a:gd name="T109" fmla="*/ 91 h 300"/>
                <a:gd name="T110" fmla="*/ 171 w 204"/>
                <a:gd name="T111" fmla="*/ 10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300">
                  <a:moveTo>
                    <a:pt x="171" y="104"/>
                  </a:moveTo>
                  <a:lnTo>
                    <a:pt x="163" y="118"/>
                  </a:lnTo>
                  <a:lnTo>
                    <a:pt x="154" y="131"/>
                  </a:lnTo>
                  <a:lnTo>
                    <a:pt x="147" y="144"/>
                  </a:lnTo>
                  <a:lnTo>
                    <a:pt x="138" y="158"/>
                  </a:lnTo>
                  <a:lnTo>
                    <a:pt x="129" y="171"/>
                  </a:lnTo>
                  <a:lnTo>
                    <a:pt x="119" y="183"/>
                  </a:lnTo>
                  <a:lnTo>
                    <a:pt x="110" y="196"/>
                  </a:lnTo>
                  <a:lnTo>
                    <a:pt x="100" y="210"/>
                  </a:lnTo>
                  <a:lnTo>
                    <a:pt x="90" y="222"/>
                  </a:lnTo>
                  <a:lnTo>
                    <a:pt x="80" y="234"/>
                  </a:lnTo>
                  <a:lnTo>
                    <a:pt x="70" y="244"/>
                  </a:lnTo>
                  <a:lnTo>
                    <a:pt x="61" y="254"/>
                  </a:lnTo>
                  <a:lnTo>
                    <a:pt x="52" y="263"/>
                  </a:lnTo>
                  <a:lnTo>
                    <a:pt x="43" y="270"/>
                  </a:lnTo>
                  <a:lnTo>
                    <a:pt x="36" y="277"/>
                  </a:lnTo>
                  <a:lnTo>
                    <a:pt x="29" y="283"/>
                  </a:lnTo>
                  <a:lnTo>
                    <a:pt x="23" y="288"/>
                  </a:lnTo>
                  <a:lnTo>
                    <a:pt x="17" y="292"/>
                  </a:lnTo>
                  <a:lnTo>
                    <a:pt x="12" y="296"/>
                  </a:lnTo>
                  <a:lnTo>
                    <a:pt x="8" y="298"/>
                  </a:lnTo>
                  <a:lnTo>
                    <a:pt x="5" y="300"/>
                  </a:lnTo>
                  <a:lnTo>
                    <a:pt x="3" y="300"/>
                  </a:lnTo>
                  <a:lnTo>
                    <a:pt x="2" y="300"/>
                  </a:lnTo>
                  <a:lnTo>
                    <a:pt x="0" y="298"/>
                  </a:lnTo>
                  <a:lnTo>
                    <a:pt x="2" y="297"/>
                  </a:lnTo>
                  <a:lnTo>
                    <a:pt x="2" y="296"/>
                  </a:lnTo>
                  <a:lnTo>
                    <a:pt x="3" y="294"/>
                  </a:lnTo>
                  <a:lnTo>
                    <a:pt x="4" y="293"/>
                  </a:lnTo>
                  <a:lnTo>
                    <a:pt x="5" y="291"/>
                  </a:lnTo>
                  <a:lnTo>
                    <a:pt x="7" y="288"/>
                  </a:lnTo>
                  <a:lnTo>
                    <a:pt x="9" y="284"/>
                  </a:lnTo>
                  <a:lnTo>
                    <a:pt x="12" y="282"/>
                  </a:lnTo>
                  <a:lnTo>
                    <a:pt x="15" y="278"/>
                  </a:lnTo>
                  <a:lnTo>
                    <a:pt x="18" y="273"/>
                  </a:lnTo>
                  <a:lnTo>
                    <a:pt x="22" y="268"/>
                  </a:lnTo>
                  <a:lnTo>
                    <a:pt x="26" y="263"/>
                  </a:lnTo>
                  <a:lnTo>
                    <a:pt x="29" y="258"/>
                  </a:lnTo>
                  <a:lnTo>
                    <a:pt x="34" y="252"/>
                  </a:lnTo>
                  <a:lnTo>
                    <a:pt x="39" y="245"/>
                  </a:lnTo>
                  <a:lnTo>
                    <a:pt x="45" y="239"/>
                  </a:lnTo>
                  <a:lnTo>
                    <a:pt x="65" y="211"/>
                  </a:lnTo>
                  <a:lnTo>
                    <a:pt x="74" y="197"/>
                  </a:lnTo>
                  <a:lnTo>
                    <a:pt x="84" y="183"/>
                  </a:lnTo>
                  <a:lnTo>
                    <a:pt x="93" y="168"/>
                  </a:lnTo>
                  <a:lnTo>
                    <a:pt x="101" y="154"/>
                  </a:lnTo>
                  <a:lnTo>
                    <a:pt x="110" y="139"/>
                  </a:lnTo>
                  <a:lnTo>
                    <a:pt x="118" y="124"/>
                  </a:lnTo>
                  <a:lnTo>
                    <a:pt x="122" y="116"/>
                  </a:lnTo>
                  <a:lnTo>
                    <a:pt x="124" y="109"/>
                  </a:lnTo>
                  <a:lnTo>
                    <a:pt x="128" y="101"/>
                  </a:lnTo>
                  <a:lnTo>
                    <a:pt x="132" y="95"/>
                  </a:lnTo>
                  <a:lnTo>
                    <a:pt x="134" y="88"/>
                  </a:lnTo>
                  <a:lnTo>
                    <a:pt x="137" y="82"/>
                  </a:lnTo>
                  <a:lnTo>
                    <a:pt x="139" y="77"/>
                  </a:lnTo>
                  <a:lnTo>
                    <a:pt x="142" y="72"/>
                  </a:lnTo>
                  <a:lnTo>
                    <a:pt x="144" y="67"/>
                  </a:lnTo>
                  <a:lnTo>
                    <a:pt x="146" y="62"/>
                  </a:lnTo>
                  <a:lnTo>
                    <a:pt x="148" y="58"/>
                  </a:lnTo>
                  <a:lnTo>
                    <a:pt x="149" y="54"/>
                  </a:lnTo>
                  <a:lnTo>
                    <a:pt x="151" y="51"/>
                  </a:lnTo>
                  <a:lnTo>
                    <a:pt x="152" y="48"/>
                  </a:lnTo>
                  <a:lnTo>
                    <a:pt x="152" y="44"/>
                  </a:lnTo>
                  <a:lnTo>
                    <a:pt x="153" y="43"/>
                  </a:lnTo>
                  <a:lnTo>
                    <a:pt x="154" y="34"/>
                  </a:lnTo>
                  <a:lnTo>
                    <a:pt x="154" y="30"/>
                  </a:lnTo>
                  <a:lnTo>
                    <a:pt x="154" y="27"/>
                  </a:lnTo>
                  <a:lnTo>
                    <a:pt x="154" y="23"/>
                  </a:lnTo>
                  <a:lnTo>
                    <a:pt x="154" y="20"/>
                  </a:lnTo>
                  <a:lnTo>
                    <a:pt x="153" y="18"/>
                  </a:lnTo>
                  <a:lnTo>
                    <a:pt x="153" y="15"/>
                  </a:lnTo>
                  <a:lnTo>
                    <a:pt x="149" y="11"/>
                  </a:lnTo>
                  <a:lnTo>
                    <a:pt x="148" y="10"/>
                  </a:lnTo>
                  <a:lnTo>
                    <a:pt x="148" y="9"/>
                  </a:lnTo>
                  <a:lnTo>
                    <a:pt x="147" y="6"/>
                  </a:lnTo>
                  <a:lnTo>
                    <a:pt x="147" y="5"/>
                  </a:lnTo>
                  <a:lnTo>
                    <a:pt x="147" y="4"/>
                  </a:lnTo>
                  <a:lnTo>
                    <a:pt x="148" y="4"/>
                  </a:lnTo>
                  <a:lnTo>
                    <a:pt x="151" y="1"/>
                  </a:lnTo>
                  <a:lnTo>
                    <a:pt x="152" y="0"/>
                  </a:lnTo>
                  <a:lnTo>
                    <a:pt x="154" y="0"/>
                  </a:lnTo>
                  <a:lnTo>
                    <a:pt x="156" y="0"/>
                  </a:lnTo>
                  <a:lnTo>
                    <a:pt x="158" y="0"/>
                  </a:lnTo>
                  <a:lnTo>
                    <a:pt x="162" y="0"/>
                  </a:lnTo>
                  <a:lnTo>
                    <a:pt x="166" y="1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5" y="10"/>
                  </a:lnTo>
                  <a:lnTo>
                    <a:pt x="191" y="15"/>
                  </a:lnTo>
                  <a:lnTo>
                    <a:pt x="196" y="20"/>
                  </a:lnTo>
                  <a:lnTo>
                    <a:pt x="199" y="23"/>
                  </a:lnTo>
                  <a:lnTo>
                    <a:pt x="200" y="25"/>
                  </a:lnTo>
                  <a:lnTo>
                    <a:pt x="201" y="28"/>
                  </a:lnTo>
                  <a:lnTo>
                    <a:pt x="202" y="30"/>
                  </a:lnTo>
                  <a:lnTo>
                    <a:pt x="204" y="33"/>
                  </a:lnTo>
                  <a:lnTo>
                    <a:pt x="204" y="35"/>
                  </a:lnTo>
                  <a:lnTo>
                    <a:pt x="202" y="37"/>
                  </a:lnTo>
                  <a:lnTo>
                    <a:pt x="202" y="39"/>
                  </a:lnTo>
                  <a:lnTo>
                    <a:pt x="201" y="40"/>
                  </a:lnTo>
                  <a:lnTo>
                    <a:pt x="200" y="44"/>
                  </a:lnTo>
                  <a:lnTo>
                    <a:pt x="199" y="47"/>
                  </a:lnTo>
                  <a:lnTo>
                    <a:pt x="197" y="51"/>
                  </a:lnTo>
                  <a:lnTo>
                    <a:pt x="196" y="54"/>
                  </a:lnTo>
                  <a:lnTo>
                    <a:pt x="194" y="58"/>
                  </a:lnTo>
                  <a:lnTo>
                    <a:pt x="191" y="63"/>
                  </a:lnTo>
                  <a:lnTo>
                    <a:pt x="190" y="68"/>
                  </a:lnTo>
                  <a:lnTo>
                    <a:pt x="187" y="73"/>
                  </a:lnTo>
                  <a:lnTo>
                    <a:pt x="184" y="78"/>
                  </a:lnTo>
                  <a:lnTo>
                    <a:pt x="181" y="85"/>
                  </a:lnTo>
                  <a:lnTo>
                    <a:pt x="177" y="91"/>
                  </a:lnTo>
                  <a:lnTo>
                    <a:pt x="171" y="104"/>
                  </a:lnTo>
                  <a:lnTo>
                    <a:pt x="171" y="10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512"/>
            <p:cNvSpPr/>
            <p:nvPr/>
          </p:nvSpPr>
          <p:spPr bwMode="auto">
            <a:xfrm>
              <a:off x="4781551" y="2224088"/>
              <a:ext cx="203200" cy="58738"/>
            </a:xfrm>
            <a:custGeom>
              <a:avLst/>
              <a:gdLst>
                <a:gd name="T0" fmla="*/ 55 w 128"/>
                <a:gd name="T1" fmla="*/ 7 h 37"/>
                <a:gd name="T2" fmla="*/ 64 w 128"/>
                <a:gd name="T3" fmla="*/ 5 h 37"/>
                <a:gd name="T4" fmla="*/ 74 w 128"/>
                <a:gd name="T5" fmla="*/ 2 h 37"/>
                <a:gd name="T6" fmla="*/ 80 w 128"/>
                <a:gd name="T7" fmla="*/ 1 h 37"/>
                <a:gd name="T8" fmla="*/ 85 w 128"/>
                <a:gd name="T9" fmla="*/ 1 h 37"/>
                <a:gd name="T10" fmla="*/ 92 w 128"/>
                <a:gd name="T11" fmla="*/ 0 h 37"/>
                <a:gd name="T12" fmla="*/ 98 w 128"/>
                <a:gd name="T13" fmla="*/ 0 h 37"/>
                <a:gd name="T14" fmla="*/ 103 w 128"/>
                <a:gd name="T15" fmla="*/ 0 h 37"/>
                <a:gd name="T16" fmla="*/ 108 w 128"/>
                <a:gd name="T17" fmla="*/ 1 h 37"/>
                <a:gd name="T18" fmla="*/ 113 w 128"/>
                <a:gd name="T19" fmla="*/ 1 h 37"/>
                <a:gd name="T20" fmla="*/ 117 w 128"/>
                <a:gd name="T21" fmla="*/ 2 h 37"/>
                <a:gd name="T22" fmla="*/ 120 w 128"/>
                <a:gd name="T23" fmla="*/ 2 h 37"/>
                <a:gd name="T24" fmla="*/ 123 w 128"/>
                <a:gd name="T25" fmla="*/ 3 h 37"/>
                <a:gd name="T26" fmla="*/ 125 w 128"/>
                <a:gd name="T27" fmla="*/ 5 h 37"/>
                <a:gd name="T28" fmla="*/ 126 w 128"/>
                <a:gd name="T29" fmla="*/ 5 h 37"/>
                <a:gd name="T30" fmla="*/ 127 w 128"/>
                <a:gd name="T31" fmla="*/ 7 h 37"/>
                <a:gd name="T32" fmla="*/ 128 w 128"/>
                <a:gd name="T33" fmla="*/ 8 h 37"/>
                <a:gd name="T34" fmla="*/ 128 w 128"/>
                <a:gd name="T35" fmla="*/ 11 h 37"/>
                <a:gd name="T36" fmla="*/ 128 w 128"/>
                <a:gd name="T37" fmla="*/ 12 h 37"/>
                <a:gd name="T38" fmla="*/ 128 w 128"/>
                <a:gd name="T39" fmla="*/ 13 h 37"/>
                <a:gd name="T40" fmla="*/ 126 w 128"/>
                <a:gd name="T41" fmla="*/ 15 h 37"/>
                <a:gd name="T42" fmla="*/ 123 w 128"/>
                <a:gd name="T43" fmla="*/ 16 h 37"/>
                <a:gd name="T44" fmla="*/ 120 w 128"/>
                <a:gd name="T45" fmla="*/ 17 h 37"/>
                <a:gd name="T46" fmla="*/ 113 w 128"/>
                <a:gd name="T47" fmla="*/ 20 h 37"/>
                <a:gd name="T48" fmla="*/ 107 w 128"/>
                <a:gd name="T49" fmla="*/ 22 h 37"/>
                <a:gd name="T50" fmla="*/ 99 w 128"/>
                <a:gd name="T51" fmla="*/ 25 h 37"/>
                <a:gd name="T52" fmla="*/ 91 w 128"/>
                <a:gd name="T53" fmla="*/ 27 h 37"/>
                <a:gd name="T54" fmla="*/ 80 w 128"/>
                <a:gd name="T55" fmla="*/ 30 h 37"/>
                <a:gd name="T56" fmla="*/ 70 w 128"/>
                <a:gd name="T57" fmla="*/ 31 h 37"/>
                <a:gd name="T58" fmla="*/ 60 w 128"/>
                <a:gd name="T59" fmla="*/ 34 h 37"/>
                <a:gd name="T60" fmla="*/ 49 w 128"/>
                <a:gd name="T61" fmla="*/ 35 h 37"/>
                <a:gd name="T62" fmla="*/ 37 w 128"/>
                <a:gd name="T63" fmla="*/ 36 h 37"/>
                <a:gd name="T64" fmla="*/ 25 w 128"/>
                <a:gd name="T65" fmla="*/ 36 h 37"/>
                <a:gd name="T66" fmla="*/ 12 w 128"/>
                <a:gd name="T67" fmla="*/ 36 h 37"/>
                <a:gd name="T68" fmla="*/ 0 w 128"/>
                <a:gd name="T69" fmla="*/ 37 h 37"/>
                <a:gd name="T70" fmla="*/ 0 w 128"/>
                <a:gd name="T71" fmla="*/ 20 h 37"/>
                <a:gd name="T72" fmla="*/ 8 w 128"/>
                <a:gd name="T73" fmla="*/ 18 h 37"/>
                <a:gd name="T74" fmla="*/ 17 w 128"/>
                <a:gd name="T75" fmla="*/ 17 h 37"/>
                <a:gd name="T76" fmla="*/ 25 w 128"/>
                <a:gd name="T77" fmla="*/ 16 h 37"/>
                <a:gd name="T78" fmla="*/ 32 w 128"/>
                <a:gd name="T79" fmla="*/ 15 h 37"/>
                <a:gd name="T80" fmla="*/ 39 w 128"/>
                <a:gd name="T81" fmla="*/ 12 h 37"/>
                <a:gd name="T82" fmla="*/ 45 w 128"/>
                <a:gd name="T83" fmla="*/ 11 h 37"/>
                <a:gd name="T84" fmla="*/ 50 w 128"/>
                <a:gd name="T85" fmla="*/ 10 h 37"/>
                <a:gd name="T86" fmla="*/ 55 w 128"/>
                <a:gd name="T87" fmla="*/ 7 h 37"/>
                <a:gd name="T88" fmla="*/ 55 w 128"/>
                <a:gd name="T89" fmla="*/ 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8" h="37">
                  <a:moveTo>
                    <a:pt x="55" y="7"/>
                  </a:moveTo>
                  <a:lnTo>
                    <a:pt x="64" y="5"/>
                  </a:lnTo>
                  <a:lnTo>
                    <a:pt x="74" y="2"/>
                  </a:lnTo>
                  <a:lnTo>
                    <a:pt x="80" y="1"/>
                  </a:lnTo>
                  <a:lnTo>
                    <a:pt x="85" y="1"/>
                  </a:lnTo>
                  <a:lnTo>
                    <a:pt x="92" y="0"/>
                  </a:lnTo>
                  <a:lnTo>
                    <a:pt x="98" y="0"/>
                  </a:lnTo>
                  <a:lnTo>
                    <a:pt x="103" y="0"/>
                  </a:lnTo>
                  <a:lnTo>
                    <a:pt x="108" y="1"/>
                  </a:lnTo>
                  <a:lnTo>
                    <a:pt x="113" y="1"/>
                  </a:lnTo>
                  <a:lnTo>
                    <a:pt x="117" y="2"/>
                  </a:lnTo>
                  <a:lnTo>
                    <a:pt x="120" y="2"/>
                  </a:lnTo>
                  <a:lnTo>
                    <a:pt x="123" y="3"/>
                  </a:lnTo>
                  <a:lnTo>
                    <a:pt x="125" y="5"/>
                  </a:lnTo>
                  <a:lnTo>
                    <a:pt x="126" y="5"/>
                  </a:lnTo>
                  <a:lnTo>
                    <a:pt x="127" y="7"/>
                  </a:lnTo>
                  <a:lnTo>
                    <a:pt x="128" y="8"/>
                  </a:lnTo>
                  <a:lnTo>
                    <a:pt x="128" y="11"/>
                  </a:lnTo>
                  <a:lnTo>
                    <a:pt x="128" y="12"/>
                  </a:lnTo>
                  <a:lnTo>
                    <a:pt x="128" y="13"/>
                  </a:lnTo>
                  <a:lnTo>
                    <a:pt x="126" y="15"/>
                  </a:lnTo>
                  <a:lnTo>
                    <a:pt x="123" y="16"/>
                  </a:lnTo>
                  <a:lnTo>
                    <a:pt x="120" y="17"/>
                  </a:lnTo>
                  <a:lnTo>
                    <a:pt x="113" y="20"/>
                  </a:lnTo>
                  <a:lnTo>
                    <a:pt x="107" y="22"/>
                  </a:lnTo>
                  <a:lnTo>
                    <a:pt x="99" y="25"/>
                  </a:lnTo>
                  <a:lnTo>
                    <a:pt x="91" y="27"/>
                  </a:lnTo>
                  <a:lnTo>
                    <a:pt x="80" y="30"/>
                  </a:lnTo>
                  <a:lnTo>
                    <a:pt x="70" y="31"/>
                  </a:lnTo>
                  <a:lnTo>
                    <a:pt x="60" y="34"/>
                  </a:lnTo>
                  <a:lnTo>
                    <a:pt x="49" y="35"/>
                  </a:lnTo>
                  <a:lnTo>
                    <a:pt x="37" y="36"/>
                  </a:lnTo>
                  <a:lnTo>
                    <a:pt x="25" y="36"/>
                  </a:lnTo>
                  <a:lnTo>
                    <a:pt x="12" y="36"/>
                  </a:lnTo>
                  <a:lnTo>
                    <a:pt x="0" y="37"/>
                  </a:lnTo>
                  <a:lnTo>
                    <a:pt x="0" y="20"/>
                  </a:lnTo>
                  <a:lnTo>
                    <a:pt x="8" y="18"/>
                  </a:lnTo>
                  <a:lnTo>
                    <a:pt x="17" y="17"/>
                  </a:lnTo>
                  <a:lnTo>
                    <a:pt x="25" y="16"/>
                  </a:lnTo>
                  <a:lnTo>
                    <a:pt x="32" y="15"/>
                  </a:lnTo>
                  <a:lnTo>
                    <a:pt x="39" y="12"/>
                  </a:lnTo>
                  <a:lnTo>
                    <a:pt x="45" y="11"/>
                  </a:lnTo>
                  <a:lnTo>
                    <a:pt x="50" y="10"/>
                  </a:lnTo>
                  <a:lnTo>
                    <a:pt x="55" y="7"/>
                  </a:lnTo>
                  <a:lnTo>
                    <a:pt x="55" y="7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513"/>
            <p:cNvSpPr/>
            <p:nvPr/>
          </p:nvSpPr>
          <p:spPr bwMode="auto">
            <a:xfrm>
              <a:off x="4695826" y="2376488"/>
              <a:ext cx="249238" cy="63500"/>
            </a:xfrm>
            <a:custGeom>
              <a:avLst/>
              <a:gdLst>
                <a:gd name="T0" fmla="*/ 152 w 157"/>
                <a:gd name="T1" fmla="*/ 8 h 40"/>
                <a:gd name="T2" fmla="*/ 156 w 157"/>
                <a:gd name="T3" fmla="*/ 11 h 40"/>
                <a:gd name="T4" fmla="*/ 157 w 157"/>
                <a:gd name="T5" fmla="*/ 13 h 40"/>
                <a:gd name="T6" fmla="*/ 155 w 157"/>
                <a:gd name="T7" fmla="*/ 17 h 40"/>
                <a:gd name="T8" fmla="*/ 151 w 157"/>
                <a:gd name="T9" fmla="*/ 20 h 40"/>
                <a:gd name="T10" fmla="*/ 146 w 157"/>
                <a:gd name="T11" fmla="*/ 22 h 40"/>
                <a:gd name="T12" fmla="*/ 141 w 157"/>
                <a:gd name="T13" fmla="*/ 24 h 40"/>
                <a:gd name="T14" fmla="*/ 133 w 157"/>
                <a:gd name="T15" fmla="*/ 26 h 40"/>
                <a:gd name="T16" fmla="*/ 124 w 157"/>
                <a:gd name="T17" fmla="*/ 27 h 40"/>
                <a:gd name="T18" fmla="*/ 114 w 157"/>
                <a:gd name="T19" fmla="*/ 30 h 40"/>
                <a:gd name="T20" fmla="*/ 103 w 157"/>
                <a:gd name="T21" fmla="*/ 31 h 40"/>
                <a:gd name="T22" fmla="*/ 90 w 157"/>
                <a:gd name="T23" fmla="*/ 34 h 40"/>
                <a:gd name="T24" fmla="*/ 76 w 157"/>
                <a:gd name="T25" fmla="*/ 35 h 40"/>
                <a:gd name="T26" fmla="*/ 64 w 157"/>
                <a:gd name="T27" fmla="*/ 36 h 40"/>
                <a:gd name="T28" fmla="*/ 52 w 157"/>
                <a:gd name="T29" fmla="*/ 38 h 40"/>
                <a:gd name="T30" fmla="*/ 42 w 157"/>
                <a:gd name="T31" fmla="*/ 39 h 40"/>
                <a:gd name="T32" fmla="*/ 33 w 157"/>
                <a:gd name="T33" fmla="*/ 40 h 40"/>
                <a:gd name="T34" fmla="*/ 27 w 157"/>
                <a:gd name="T35" fmla="*/ 40 h 40"/>
                <a:gd name="T36" fmla="*/ 21 w 157"/>
                <a:gd name="T37" fmla="*/ 40 h 40"/>
                <a:gd name="T38" fmla="*/ 17 w 157"/>
                <a:gd name="T39" fmla="*/ 40 h 40"/>
                <a:gd name="T40" fmla="*/ 11 w 157"/>
                <a:gd name="T41" fmla="*/ 36 h 40"/>
                <a:gd name="T42" fmla="*/ 5 w 157"/>
                <a:gd name="T43" fmla="*/ 34 h 40"/>
                <a:gd name="T44" fmla="*/ 3 w 157"/>
                <a:gd name="T45" fmla="*/ 29 h 40"/>
                <a:gd name="T46" fmla="*/ 0 w 157"/>
                <a:gd name="T47" fmla="*/ 22 h 40"/>
                <a:gd name="T48" fmla="*/ 12 w 157"/>
                <a:gd name="T49" fmla="*/ 21 h 40"/>
                <a:gd name="T50" fmla="*/ 28 w 157"/>
                <a:gd name="T51" fmla="*/ 19 h 40"/>
                <a:gd name="T52" fmla="*/ 47 w 157"/>
                <a:gd name="T53" fmla="*/ 15 h 40"/>
                <a:gd name="T54" fmla="*/ 71 w 157"/>
                <a:gd name="T55" fmla="*/ 10 h 40"/>
                <a:gd name="T56" fmla="*/ 93 w 157"/>
                <a:gd name="T57" fmla="*/ 5 h 40"/>
                <a:gd name="T58" fmla="*/ 110 w 157"/>
                <a:gd name="T59" fmla="*/ 2 h 40"/>
                <a:gd name="T60" fmla="*/ 124 w 157"/>
                <a:gd name="T61" fmla="*/ 1 h 40"/>
                <a:gd name="T62" fmla="*/ 132 w 157"/>
                <a:gd name="T63" fmla="*/ 0 h 40"/>
                <a:gd name="T64" fmla="*/ 139 w 157"/>
                <a:gd name="T65" fmla="*/ 2 h 40"/>
                <a:gd name="T66" fmla="*/ 150 w 157"/>
                <a:gd name="T67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7" h="40">
                  <a:moveTo>
                    <a:pt x="150" y="7"/>
                  </a:moveTo>
                  <a:lnTo>
                    <a:pt x="152" y="8"/>
                  </a:lnTo>
                  <a:lnTo>
                    <a:pt x="155" y="10"/>
                  </a:lnTo>
                  <a:lnTo>
                    <a:pt x="156" y="11"/>
                  </a:lnTo>
                  <a:lnTo>
                    <a:pt x="157" y="12"/>
                  </a:lnTo>
                  <a:lnTo>
                    <a:pt x="157" y="13"/>
                  </a:lnTo>
                  <a:lnTo>
                    <a:pt x="156" y="16"/>
                  </a:lnTo>
                  <a:lnTo>
                    <a:pt x="155" y="17"/>
                  </a:lnTo>
                  <a:lnTo>
                    <a:pt x="152" y="20"/>
                  </a:lnTo>
                  <a:lnTo>
                    <a:pt x="151" y="20"/>
                  </a:lnTo>
                  <a:lnTo>
                    <a:pt x="148" y="21"/>
                  </a:lnTo>
                  <a:lnTo>
                    <a:pt x="146" y="22"/>
                  </a:lnTo>
                  <a:lnTo>
                    <a:pt x="143" y="24"/>
                  </a:lnTo>
                  <a:lnTo>
                    <a:pt x="141" y="24"/>
                  </a:lnTo>
                  <a:lnTo>
                    <a:pt x="137" y="25"/>
                  </a:lnTo>
                  <a:lnTo>
                    <a:pt x="133" y="26"/>
                  </a:lnTo>
                  <a:lnTo>
                    <a:pt x="129" y="27"/>
                  </a:lnTo>
                  <a:lnTo>
                    <a:pt x="124" y="27"/>
                  </a:lnTo>
                  <a:lnTo>
                    <a:pt x="120" y="29"/>
                  </a:lnTo>
                  <a:lnTo>
                    <a:pt x="114" y="30"/>
                  </a:lnTo>
                  <a:lnTo>
                    <a:pt x="109" y="30"/>
                  </a:lnTo>
                  <a:lnTo>
                    <a:pt x="103" y="31"/>
                  </a:lnTo>
                  <a:lnTo>
                    <a:pt x="98" y="32"/>
                  </a:lnTo>
                  <a:lnTo>
                    <a:pt x="90" y="34"/>
                  </a:lnTo>
                  <a:lnTo>
                    <a:pt x="84" y="34"/>
                  </a:lnTo>
                  <a:lnTo>
                    <a:pt x="76" y="35"/>
                  </a:lnTo>
                  <a:lnTo>
                    <a:pt x="70" y="36"/>
                  </a:lnTo>
                  <a:lnTo>
                    <a:pt x="64" y="36"/>
                  </a:lnTo>
                  <a:lnTo>
                    <a:pt x="59" y="38"/>
                  </a:lnTo>
                  <a:lnTo>
                    <a:pt x="52" y="38"/>
                  </a:lnTo>
                  <a:lnTo>
                    <a:pt x="47" y="39"/>
                  </a:lnTo>
                  <a:lnTo>
                    <a:pt x="42" y="39"/>
                  </a:lnTo>
                  <a:lnTo>
                    <a:pt x="38" y="40"/>
                  </a:lnTo>
                  <a:lnTo>
                    <a:pt x="33" y="40"/>
                  </a:lnTo>
                  <a:lnTo>
                    <a:pt x="29" y="40"/>
                  </a:lnTo>
                  <a:lnTo>
                    <a:pt x="27" y="40"/>
                  </a:lnTo>
                  <a:lnTo>
                    <a:pt x="23" y="40"/>
                  </a:lnTo>
                  <a:lnTo>
                    <a:pt x="21" y="40"/>
                  </a:lnTo>
                  <a:lnTo>
                    <a:pt x="18" y="40"/>
                  </a:lnTo>
                  <a:lnTo>
                    <a:pt x="17" y="40"/>
                  </a:lnTo>
                  <a:lnTo>
                    <a:pt x="16" y="39"/>
                  </a:lnTo>
                  <a:lnTo>
                    <a:pt x="11" y="36"/>
                  </a:lnTo>
                  <a:lnTo>
                    <a:pt x="8" y="35"/>
                  </a:lnTo>
                  <a:lnTo>
                    <a:pt x="5" y="34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5" y="21"/>
                  </a:lnTo>
                  <a:lnTo>
                    <a:pt x="12" y="21"/>
                  </a:lnTo>
                  <a:lnTo>
                    <a:pt x="19" y="20"/>
                  </a:lnTo>
                  <a:lnTo>
                    <a:pt x="28" y="19"/>
                  </a:lnTo>
                  <a:lnTo>
                    <a:pt x="37" y="17"/>
                  </a:lnTo>
                  <a:lnTo>
                    <a:pt x="47" y="15"/>
                  </a:lnTo>
                  <a:lnTo>
                    <a:pt x="59" y="12"/>
                  </a:lnTo>
                  <a:lnTo>
                    <a:pt x="71" y="10"/>
                  </a:lnTo>
                  <a:lnTo>
                    <a:pt x="83" y="7"/>
                  </a:lnTo>
                  <a:lnTo>
                    <a:pt x="93" y="5"/>
                  </a:lnTo>
                  <a:lnTo>
                    <a:pt x="103" y="3"/>
                  </a:lnTo>
                  <a:lnTo>
                    <a:pt x="110" y="2"/>
                  </a:lnTo>
                  <a:lnTo>
                    <a:pt x="118" y="1"/>
                  </a:lnTo>
                  <a:lnTo>
                    <a:pt x="124" y="1"/>
                  </a:lnTo>
                  <a:lnTo>
                    <a:pt x="128" y="0"/>
                  </a:lnTo>
                  <a:lnTo>
                    <a:pt x="132" y="0"/>
                  </a:lnTo>
                  <a:lnTo>
                    <a:pt x="136" y="1"/>
                  </a:lnTo>
                  <a:lnTo>
                    <a:pt x="139" y="2"/>
                  </a:lnTo>
                  <a:lnTo>
                    <a:pt x="145" y="3"/>
                  </a:lnTo>
                  <a:lnTo>
                    <a:pt x="150" y="7"/>
                  </a:lnTo>
                  <a:lnTo>
                    <a:pt x="150" y="7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514"/>
            <p:cNvSpPr/>
            <p:nvPr/>
          </p:nvSpPr>
          <p:spPr bwMode="auto">
            <a:xfrm>
              <a:off x="4652963" y="2520950"/>
              <a:ext cx="320675" cy="85725"/>
            </a:xfrm>
            <a:custGeom>
              <a:avLst/>
              <a:gdLst>
                <a:gd name="T0" fmla="*/ 193 w 202"/>
                <a:gd name="T1" fmla="*/ 25 h 54"/>
                <a:gd name="T2" fmla="*/ 190 w 202"/>
                <a:gd name="T3" fmla="*/ 26 h 54"/>
                <a:gd name="T4" fmla="*/ 185 w 202"/>
                <a:gd name="T5" fmla="*/ 27 h 54"/>
                <a:gd name="T6" fmla="*/ 179 w 202"/>
                <a:gd name="T7" fmla="*/ 29 h 54"/>
                <a:gd name="T8" fmla="*/ 172 w 202"/>
                <a:gd name="T9" fmla="*/ 31 h 54"/>
                <a:gd name="T10" fmla="*/ 161 w 202"/>
                <a:gd name="T11" fmla="*/ 32 h 54"/>
                <a:gd name="T12" fmla="*/ 149 w 202"/>
                <a:gd name="T13" fmla="*/ 35 h 54"/>
                <a:gd name="T14" fmla="*/ 136 w 202"/>
                <a:gd name="T15" fmla="*/ 37 h 54"/>
                <a:gd name="T16" fmla="*/ 113 w 202"/>
                <a:gd name="T17" fmla="*/ 41 h 54"/>
                <a:gd name="T18" fmla="*/ 87 w 202"/>
                <a:gd name="T19" fmla="*/ 46 h 54"/>
                <a:gd name="T20" fmla="*/ 64 w 202"/>
                <a:gd name="T21" fmla="*/ 50 h 54"/>
                <a:gd name="T22" fmla="*/ 45 w 202"/>
                <a:gd name="T23" fmla="*/ 53 h 54"/>
                <a:gd name="T24" fmla="*/ 30 w 202"/>
                <a:gd name="T25" fmla="*/ 54 h 54"/>
                <a:gd name="T26" fmla="*/ 17 w 202"/>
                <a:gd name="T27" fmla="*/ 54 h 54"/>
                <a:gd name="T28" fmla="*/ 8 w 202"/>
                <a:gd name="T29" fmla="*/ 50 h 54"/>
                <a:gd name="T30" fmla="*/ 1 w 202"/>
                <a:gd name="T31" fmla="*/ 45 h 54"/>
                <a:gd name="T32" fmla="*/ 19 w 202"/>
                <a:gd name="T33" fmla="*/ 36 h 54"/>
                <a:gd name="T34" fmla="*/ 55 w 202"/>
                <a:gd name="T35" fmla="*/ 27 h 54"/>
                <a:gd name="T36" fmla="*/ 86 w 202"/>
                <a:gd name="T37" fmla="*/ 20 h 54"/>
                <a:gd name="T38" fmla="*/ 112 w 202"/>
                <a:gd name="T39" fmla="*/ 13 h 54"/>
                <a:gd name="T40" fmla="*/ 134 w 202"/>
                <a:gd name="T41" fmla="*/ 7 h 54"/>
                <a:gd name="T42" fmla="*/ 150 w 202"/>
                <a:gd name="T43" fmla="*/ 3 h 54"/>
                <a:gd name="T44" fmla="*/ 163 w 202"/>
                <a:gd name="T45" fmla="*/ 1 h 54"/>
                <a:gd name="T46" fmla="*/ 169 w 202"/>
                <a:gd name="T47" fmla="*/ 0 h 54"/>
                <a:gd name="T48" fmla="*/ 177 w 202"/>
                <a:gd name="T49" fmla="*/ 0 h 54"/>
                <a:gd name="T50" fmla="*/ 187 w 202"/>
                <a:gd name="T51" fmla="*/ 1 h 54"/>
                <a:gd name="T52" fmla="*/ 194 w 202"/>
                <a:gd name="T53" fmla="*/ 3 h 54"/>
                <a:gd name="T54" fmla="*/ 198 w 202"/>
                <a:gd name="T55" fmla="*/ 6 h 54"/>
                <a:gd name="T56" fmla="*/ 201 w 202"/>
                <a:gd name="T57" fmla="*/ 8 h 54"/>
                <a:gd name="T58" fmla="*/ 202 w 202"/>
                <a:gd name="T59" fmla="*/ 12 h 54"/>
                <a:gd name="T60" fmla="*/ 201 w 202"/>
                <a:gd name="T61" fmla="*/ 19 h 54"/>
                <a:gd name="T62" fmla="*/ 194 w 202"/>
                <a:gd name="T63" fmla="*/ 2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2" h="54">
                  <a:moveTo>
                    <a:pt x="194" y="25"/>
                  </a:moveTo>
                  <a:lnTo>
                    <a:pt x="193" y="25"/>
                  </a:lnTo>
                  <a:lnTo>
                    <a:pt x="193" y="25"/>
                  </a:lnTo>
                  <a:lnTo>
                    <a:pt x="190" y="26"/>
                  </a:lnTo>
                  <a:lnTo>
                    <a:pt x="189" y="26"/>
                  </a:lnTo>
                  <a:lnTo>
                    <a:pt x="185" y="27"/>
                  </a:lnTo>
                  <a:lnTo>
                    <a:pt x="183" y="27"/>
                  </a:lnTo>
                  <a:lnTo>
                    <a:pt x="179" y="29"/>
                  </a:lnTo>
                  <a:lnTo>
                    <a:pt x="175" y="30"/>
                  </a:lnTo>
                  <a:lnTo>
                    <a:pt x="172" y="31"/>
                  </a:lnTo>
                  <a:lnTo>
                    <a:pt x="166" y="31"/>
                  </a:lnTo>
                  <a:lnTo>
                    <a:pt x="161" y="32"/>
                  </a:lnTo>
                  <a:lnTo>
                    <a:pt x="155" y="34"/>
                  </a:lnTo>
                  <a:lnTo>
                    <a:pt x="149" y="35"/>
                  </a:lnTo>
                  <a:lnTo>
                    <a:pt x="142" y="36"/>
                  </a:lnTo>
                  <a:lnTo>
                    <a:pt x="136" y="37"/>
                  </a:lnTo>
                  <a:lnTo>
                    <a:pt x="129" y="39"/>
                  </a:lnTo>
                  <a:lnTo>
                    <a:pt x="113" y="41"/>
                  </a:lnTo>
                  <a:lnTo>
                    <a:pt x="99" y="44"/>
                  </a:lnTo>
                  <a:lnTo>
                    <a:pt x="87" y="46"/>
                  </a:lnTo>
                  <a:lnTo>
                    <a:pt x="75" y="48"/>
                  </a:lnTo>
                  <a:lnTo>
                    <a:pt x="64" y="50"/>
                  </a:lnTo>
                  <a:lnTo>
                    <a:pt x="54" y="51"/>
                  </a:lnTo>
                  <a:lnTo>
                    <a:pt x="45" y="53"/>
                  </a:lnTo>
                  <a:lnTo>
                    <a:pt x="38" y="54"/>
                  </a:lnTo>
                  <a:lnTo>
                    <a:pt x="30" y="54"/>
                  </a:lnTo>
                  <a:lnTo>
                    <a:pt x="24" y="54"/>
                  </a:lnTo>
                  <a:lnTo>
                    <a:pt x="17" y="54"/>
                  </a:lnTo>
                  <a:lnTo>
                    <a:pt x="12" y="53"/>
                  </a:lnTo>
                  <a:lnTo>
                    <a:pt x="8" y="50"/>
                  </a:lnTo>
                  <a:lnTo>
                    <a:pt x="5" y="48"/>
                  </a:lnTo>
                  <a:lnTo>
                    <a:pt x="1" y="45"/>
                  </a:lnTo>
                  <a:lnTo>
                    <a:pt x="0" y="41"/>
                  </a:lnTo>
                  <a:lnTo>
                    <a:pt x="19" y="36"/>
                  </a:lnTo>
                  <a:lnTo>
                    <a:pt x="38" y="31"/>
                  </a:lnTo>
                  <a:lnTo>
                    <a:pt x="55" y="27"/>
                  </a:lnTo>
                  <a:lnTo>
                    <a:pt x="70" y="24"/>
                  </a:lnTo>
                  <a:lnTo>
                    <a:pt x="86" y="20"/>
                  </a:lnTo>
                  <a:lnTo>
                    <a:pt x="99" y="16"/>
                  </a:lnTo>
                  <a:lnTo>
                    <a:pt x="112" y="13"/>
                  </a:lnTo>
                  <a:lnTo>
                    <a:pt x="123" y="10"/>
                  </a:lnTo>
                  <a:lnTo>
                    <a:pt x="134" y="7"/>
                  </a:lnTo>
                  <a:lnTo>
                    <a:pt x="142" y="6"/>
                  </a:lnTo>
                  <a:lnTo>
                    <a:pt x="150" y="3"/>
                  </a:lnTo>
                  <a:lnTo>
                    <a:pt x="156" y="2"/>
                  </a:lnTo>
                  <a:lnTo>
                    <a:pt x="163" y="1"/>
                  </a:lnTo>
                  <a:lnTo>
                    <a:pt x="166" y="1"/>
                  </a:lnTo>
                  <a:lnTo>
                    <a:pt x="169" y="0"/>
                  </a:lnTo>
                  <a:lnTo>
                    <a:pt x="172" y="0"/>
                  </a:lnTo>
                  <a:lnTo>
                    <a:pt x="177" y="0"/>
                  </a:lnTo>
                  <a:lnTo>
                    <a:pt x="182" y="0"/>
                  </a:lnTo>
                  <a:lnTo>
                    <a:pt x="187" y="1"/>
                  </a:lnTo>
                  <a:lnTo>
                    <a:pt x="192" y="2"/>
                  </a:lnTo>
                  <a:lnTo>
                    <a:pt x="194" y="3"/>
                  </a:lnTo>
                  <a:lnTo>
                    <a:pt x="197" y="5"/>
                  </a:lnTo>
                  <a:lnTo>
                    <a:pt x="198" y="6"/>
                  </a:lnTo>
                  <a:lnTo>
                    <a:pt x="199" y="7"/>
                  </a:lnTo>
                  <a:lnTo>
                    <a:pt x="201" y="8"/>
                  </a:lnTo>
                  <a:lnTo>
                    <a:pt x="202" y="10"/>
                  </a:lnTo>
                  <a:lnTo>
                    <a:pt x="202" y="12"/>
                  </a:lnTo>
                  <a:lnTo>
                    <a:pt x="202" y="16"/>
                  </a:lnTo>
                  <a:lnTo>
                    <a:pt x="201" y="19"/>
                  </a:lnTo>
                  <a:lnTo>
                    <a:pt x="198" y="22"/>
                  </a:lnTo>
                  <a:lnTo>
                    <a:pt x="194" y="25"/>
                  </a:lnTo>
                  <a:lnTo>
                    <a:pt x="194" y="2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515"/>
            <p:cNvSpPr/>
            <p:nvPr/>
          </p:nvSpPr>
          <p:spPr bwMode="auto">
            <a:xfrm>
              <a:off x="4748213" y="2408238"/>
              <a:ext cx="217488" cy="474663"/>
            </a:xfrm>
            <a:custGeom>
              <a:avLst/>
              <a:gdLst>
                <a:gd name="T0" fmla="*/ 33 w 137"/>
                <a:gd name="T1" fmla="*/ 149 h 299"/>
                <a:gd name="T2" fmla="*/ 37 w 137"/>
                <a:gd name="T3" fmla="*/ 116 h 299"/>
                <a:gd name="T4" fmla="*/ 38 w 137"/>
                <a:gd name="T5" fmla="*/ 93 h 299"/>
                <a:gd name="T6" fmla="*/ 38 w 137"/>
                <a:gd name="T7" fmla="*/ 83 h 299"/>
                <a:gd name="T8" fmla="*/ 37 w 137"/>
                <a:gd name="T9" fmla="*/ 69 h 299"/>
                <a:gd name="T10" fmla="*/ 36 w 137"/>
                <a:gd name="T11" fmla="*/ 52 h 299"/>
                <a:gd name="T12" fmla="*/ 34 w 137"/>
                <a:gd name="T13" fmla="*/ 31 h 299"/>
                <a:gd name="T14" fmla="*/ 33 w 137"/>
                <a:gd name="T15" fmla="*/ 7 h 299"/>
                <a:gd name="T16" fmla="*/ 48 w 137"/>
                <a:gd name="T17" fmla="*/ 11 h 299"/>
                <a:gd name="T18" fmla="*/ 63 w 137"/>
                <a:gd name="T19" fmla="*/ 25 h 299"/>
                <a:gd name="T20" fmla="*/ 69 w 137"/>
                <a:gd name="T21" fmla="*/ 34 h 299"/>
                <a:gd name="T22" fmla="*/ 69 w 137"/>
                <a:gd name="T23" fmla="*/ 42 h 299"/>
                <a:gd name="T24" fmla="*/ 67 w 137"/>
                <a:gd name="T25" fmla="*/ 52 h 299"/>
                <a:gd name="T26" fmla="*/ 65 w 137"/>
                <a:gd name="T27" fmla="*/ 71 h 299"/>
                <a:gd name="T28" fmla="*/ 63 w 137"/>
                <a:gd name="T29" fmla="*/ 90 h 299"/>
                <a:gd name="T30" fmla="*/ 63 w 137"/>
                <a:gd name="T31" fmla="*/ 112 h 299"/>
                <a:gd name="T32" fmla="*/ 58 w 137"/>
                <a:gd name="T33" fmla="*/ 155 h 299"/>
                <a:gd name="T34" fmla="*/ 56 w 137"/>
                <a:gd name="T35" fmla="*/ 183 h 299"/>
                <a:gd name="T36" fmla="*/ 55 w 137"/>
                <a:gd name="T37" fmla="*/ 197 h 299"/>
                <a:gd name="T38" fmla="*/ 53 w 137"/>
                <a:gd name="T39" fmla="*/ 213 h 299"/>
                <a:gd name="T40" fmla="*/ 55 w 137"/>
                <a:gd name="T41" fmla="*/ 224 h 299"/>
                <a:gd name="T42" fmla="*/ 60 w 137"/>
                <a:gd name="T43" fmla="*/ 225 h 299"/>
                <a:gd name="T44" fmla="*/ 74 w 137"/>
                <a:gd name="T45" fmla="*/ 217 h 299"/>
                <a:gd name="T46" fmla="*/ 96 w 137"/>
                <a:gd name="T47" fmla="*/ 201 h 299"/>
                <a:gd name="T48" fmla="*/ 118 w 137"/>
                <a:gd name="T49" fmla="*/ 187 h 299"/>
                <a:gd name="T50" fmla="*/ 133 w 137"/>
                <a:gd name="T51" fmla="*/ 181 h 299"/>
                <a:gd name="T52" fmla="*/ 137 w 137"/>
                <a:gd name="T53" fmla="*/ 182 h 299"/>
                <a:gd name="T54" fmla="*/ 136 w 137"/>
                <a:gd name="T55" fmla="*/ 186 h 299"/>
                <a:gd name="T56" fmla="*/ 132 w 137"/>
                <a:gd name="T57" fmla="*/ 192 h 299"/>
                <a:gd name="T58" fmla="*/ 124 w 137"/>
                <a:gd name="T59" fmla="*/ 199 h 299"/>
                <a:gd name="T60" fmla="*/ 113 w 137"/>
                <a:gd name="T61" fmla="*/ 211 h 299"/>
                <a:gd name="T62" fmla="*/ 99 w 137"/>
                <a:gd name="T63" fmla="*/ 226 h 299"/>
                <a:gd name="T64" fmla="*/ 72 w 137"/>
                <a:gd name="T65" fmla="*/ 253 h 299"/>
                <a:gd name="T66" fmla="*/ 55 w 137"/>
                <a:gd name="T67" fmla="*/ 273 h 299"/>
                <a:gd name="T68" fmla="*/ 46 w 137"/>
                <a:gd name="T69" fmla="*/ 285 h 299"/>
                <a:gd name="T70" fmla="*/ 38 w 137"/>
                <a:gd name="T71" fmla="*/ 293 h 299"/>
                <a:gd name="T72" fmla="*/ 31 w 137"/>
                <a:gd name="T73" fmla="*/ 299 h 299"/>
                <a:gd name="T74" fmla="*/ 24 w 137"/>
                <a:gd name="T75" fmla="*/ 299 h 299"/>
                <a:gd name="T76" fmla="*/ 18 w 137"/>
                <a:gd name="T77" fmla="*/ 293 h 299"/>
                <a:gd name="T78" fmla="*/ 8 w 137"/>
                <a:gd name="T79" fmla="*/ 279 h 299"/>
                <a:gd name="T80" fmla="*/ 2 w 137"/>
                <a:gd name="T81" fmla="*/ 270 h 299"/>
                <a:gd name="T82" fmla="*/ 0 w 137"/>
                <a:gd name="T83" fmla="*/ 263 h 299"/>
                <a:gd name="T84" fmla="*/ 2 w 137"/>
                <a:gd name="T85" fmla="*/ 256 h 299"/>
                <a:gd name="T86" fmla="*/ 8 w 137"/>
                <a:gd name="T87" fmla="*/ 248 h 299"/>
                <a:gd name="T88" fmla="*/ 15 w 137"/>
                <a:gd name="T89" fmla="*/ 239 h 299"/>
                <a:gd name="T90" fmla="*/ 19 w 137"/>
                <a:gd name="T91" fmla="*/ 231 h 299"/>
                <a:gd name="T92" fmla="*/ 23 w 137"/>
                <a:gd name="T93" fmla="*/ 221 h 299"/>
                <a:gd name="T94" fmla="*/ 27 w 137"/>
                <a:gd name="T95" fmla="*/ 207 h 299"/>
                <a:gd name="T96" fmla="*/ 29 w 137"/>
                <a:gd name="T97" fmla="*/ 189 h 299"/>
                <a:gd name="T98" fmla="*/ 31 w 137"/>
                <a:gd name="T99" fmla="*/ 17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7" h="299">
                  <a:moveTo>
                    <a:pt x="31" y="177"/>
                  </a:moveTo>
                  <a:lnTo>
                    <a:pt x="32" y="162"/>
                  </a:lnTo>
                  <a:lnTo>
                    <a:pt x="33" y="149"/>
                  </a:lnTo>
                  <a:lnTo>
                    <a:pt x="34" y="138"/>
                  </a:lnTo>
                  <a:lnTo>
                    <a:pt x="36" y="126"/>
                  </a:lnTo>
                  <a:lnTo>
                    <a:pt x="37" y="116"/>
                  </a:lnTo>
                  <a:lnTo>
                    <a:pt x="37" y="107"/>
                  </a:lnTo>
                  <a:lnTo>
                    <a:pt x="38" y="100"/>
                  </a:lnTo>
                  <a:lnTo>
                    <a:pt x="38" y="93"/>
                  </a:lnTo>
                  <a:lnTo>
                    <a:pt x="38" y="90"/>
                  </a:lnTo>
                  <a:lnTo>
                    <a:pt x="38" y="87"/>
                  </a:lnTo>
                  <a:lnTo>
                    <a:pt x="38" y="83"/>
                  </a:lnTo>
                  <a:lnTo>
                    <a:pt x="37" y="78"/>
                  </a:lnTo>
                  <a:lnTo>
                    <a:pt x="37" y="74"/>
                  </a:lnTo>
                  <a:lnTo>
                    <a:pt x="37" y="69"/>
                  </a:lnTo>
                  <a:lnTo>
                    <a:pt x="37" y="64"/>
                  </a:lnTo>
                  <a:lnTo>
                    <a:pt x="37" y="58"/>
                  </a:lnTo>
                  <a:lnTo>
                    <a:pt x="36" y="52"/>
                  </a:lnTo>
                  <a:lnTo>
                    <a:pt x="36" y="45"/>
                  </a:lnTo>
                  <a:lnTo>
                    <a:pt x="36" y="39"/>
                  </a:lnTo>
                  <a:lnTo>
                    <a:pt x="34" y="31"/>
                  </a:lnTo>
                  <a:lnTo>
                    <a:pt x="34" y="24"/>
                  </a:lnTo>
                  <a:lnTo>
                    <a:pt x="34" y="16"/>
                  </a:lnTo>
                  <a:lnTo>
                    <a:pt x="33" y="7"/>
                  </a:lnTo>
                  <a:lnTo>
                    <a:pt x="33" y="0"/>
                  </a:lnTo>
                  <a:lnTo>
                    <a:pt x="41" y="6"/>
                  </a:lnTo>
                  <a:lnTo>
                    <a:pt x="48" y="11"/>
                  </a:lnTo>
                  <a:lnTo>
                    <a:pt x="55" y="16"/>
                  </a:lnTo>
                  <a:lnTo>
                    <a:pt x="60" y="21"/>
                  </a:lnTo>
                  <a:lnTo>
                    <a:pt x="63" y="25"/>
                  </a:lnTo>
                  <a:lnTo>
                    <a:pt x="66" y="29"/>
                  </a:lnTo>
                  <a:lnTo>
                    <a:pt x="67" y="31"/>
                  </a:lnTo>
                  <a:lnTo>
                    <a:pt x="69" y="34"/>
                  </a:lnTo>
                  <a:lnTo>
                    <a:pt x="69" y="36"/>
                  </a:lnTo>
                  <a:lnTo>
                    <a:pt x="69" y="38"/>
                  </a:lnTo>
                  <a:lnTo>
                    <a:pt x="69" y="42"/>
                  </a:lnTo>
                  <a:lnTo>
                    <a:pt x="69" y="44"/>
                  </a:lnTo>
                  <a:lnTo>
                    <a:pt x="67" y="48"/>
                  </a:lnTo>
                  <a:lnTo>
                    <a:pt x="67" y="52"/>
                  </a:lnTo>
                  <a:lnTo>
                    <a:pt x="66" y="60"/>
                  </a:lnTo>
                  <a:lnTo>
                    <a:pt x="65" y="66"/>
                  </a:lnTo>
                  <a:lnTo>
                    <a:pt x="65" y="71"/>
                  </a:lnTo>
                  <a:lnTo>
                    <a:pt x="63" y="77"/>
                  </a:lnTo>
                  <a:lnTo>
                    <a:pt x="63" y="83"/>
                  </a:lnTo>
                  <a:lnTo>
                    <a:pt x="63" y="90"/>
                  </a:lnTo>
                  <a:lnTo>
                    <a:pt x="63" y="97"/>
                  </a:lnTo>
                  <a:lnTo>
                    <a:pt x="63" y="105"/>
                  </a:lnTo>
                  <a:lnTo>
                    <a:pt x="63" y="112"/>
                  </a:lnTo>
                  <a:lnTo>
                    <a:pt x="61" y="129"/>
                  </a:lnTo>
                  <a:lnTo>
                    <a:pt x="60" y="146"/>
                  </a:lnTo>
                  <a:lnTo>
                    <a:pt x="58" y="155"/>
                  </a:lnTo>
                  <a:lnTo>
                    <a:pt x="57" y="164"/>
                  </a:lnTo>
                  <a:lnTo>
                    <a:pt x="57" y="174"/>
                  </a:lnTo>
                  <a:lnTo>
                    <a:pt x="56" y="183"/>
                  </a:lnTo>
                  <a:lnTo>
                    <a:pt x="56" y="188"/>
                  </a:lnTo>
                  <a:lnTo>
                    <a:pt x="55" y="193"/>
                  </a:lnTo>
                  <a:lnTo>
                    <a:pt x="55" y="197"/>
                  </a:lnTo>
                  <a:lnTo>
                    <a:pt x="55" y="201"/>
                  </a:lnTo>
                  <a:lnTo>
                    <a:pt x="53" y="208"/>
                  </a:lnTo>
                  <a:lnTo>
                    <a:pt x="53" y="213"/>
                  </a:lnTo>
                  <a:lnTo>
                    <a:pt x="53" y="218"/>
                  </a:lnTo>
                  <a:lnTo>
                    <a:pt x="55" y="222"/>
                  </a:lnTo>
                  <a:lnTo>
                    <a:pt x="55" y="224"/>
                  </a:lnTo>
                  <a:lnTo>
                    <a:pt x="56" y="226"/>
                  </a:lnTo>
                  <a:lnTo>
                    <a:pt x="57" y="226"/>
                  </a:lnTo>
                  <a:lnTo>
                    <a:pt x="60" y="225"/>
                  </a:lnTo>
                  <a:lnTo>
                    <a:pt x="63" y="224"/>
                  </a:lnTo>
                  <a:lnTo>
                    <a:pt x="69" y="221"/>
                  </a:lnTo>
                  <a:lnTo>
                    <a:pt x="74" y="217"/>
                  </a:lnTo>
                  <a:lnTo>
                    <a:pt x="81" y="212"/>
                  </a:lnTo>
                  <a:lnTo>
                    <a:pt x="87" y="207"/>
                  </a:lnTo>
                  <a:lnTo>
                    <a:pt x="96" y="201"/>
                  </a:lnTo>
                  <a:lnTo>
                    <a:pt x="104" y="194"/>
                  </a:lnTo>
                  <a:lnTo>
                    <a:pt x="112" y="191"/>
                  </a:lnTo>
                  <a:lnTo>
                    <a:pt x="118" y="187"/>
                  </a:lnTo>
                  <a:lnTo>
                    <a:pt x="124" y="183"/>
                  </a:lnTo>
                  <a:lnTo>
                    <a:pt x="129" y="182"/>
                  </a:lnTo>
                  <a:lnTo>
                    <a:pt x="133" y="181"/>
                  </a:lnTo>
                  <a:lnTo>
                    <a:pt x="136" y="181"/>
                  </a:lnTo>
                  <a:lnTo>
                    <a:pt x="137" y="182"/>
                  </a:lnTo>
                  <a:lnTo>
                    <a:pt x="137" y="182"/>
                  </a:lnTo>
                  <a:lnTo>
                    <a:pt x="137" y="183"/>
                  </a:lnTo>
                  <a:lnTo>
                    <a:pt x="137" y="184"/>
                  </a:lnTo>
                  <a:lnTo>
                    <a:pt x="136" y="186"/>
                  </a:lnTo>
                  <a:lnTo>
                    <a:pt x="134" y="187"/>
                  </a:lnTo>
                  <a:lnTo>
                    <a:pt x="133" y="189"/>
                  </a:lnTo>
                  <a:lnTo>
                    <a:pt x="132" y="192"/>
                  </a:lnTo>
                  <a:lnTo>
                    <a:pt x="129" y="194"/>
                  </a:lnTo>
                  <a:lnTo>
                    <a:pt x="127" y="197"/>
                  </a:lnTo>
                  <a:lnTo>
                    <a:pt x="124" y="199"/>
                  </a:lnTo>
                  <a:lnTo>
                    <a:pt x="120" y="203"/>
                  </a:lnTo>
                  <a:lnTo>
                    <a:pt x="117" y="207"/>
                  </a:lnTo>
                  <a:lnTo>
                    <a:pt x="113" y="211"/>
                  </a:lnTo>
                  <a:lnTo>
                    <a:pt x="109" y="216"/>
                  </a:lnTo>
                  <a:lnTo>
                    <a:pt x="104" y="221"/>
                  </a:lnTo>
                  <a:lnTo>
                    <a:pt x="99" y="226"/>
                  </a:lnTo>
                  <a:lnTo>
                    <a:pt x="89" y="235"/>
                  </a:lnTo>
                  <a:lnTo>
                    <a:pt x="80" y="244"/>
                  </a:lnTo>
                  <a:lnTo>
                    <a:pt x="72" y="253"/>
                  </a:lnTo>
                  <a:lnTo>
                    <a:pt x="65" y="260"/>
                  </a:lnTo>
                  <a:lnTo>
                    <a:pt x="60" y="266"/>
                  </a:lnTo>
                  <a:lnTo>
                    <a:pt x="55" y="273"/>
                  </a:lnTo>
                  <a:lnTo>
                    <a:pt x="51" y="278"/>
                  </a:lnTo>
                  <a:lnTo>
                    <a:pt x="48" y="282"/>
                  </a:lnTo>
                  <a:lnTo>
                    <a:pt x="46" y="285"/>
                  </a:lnTo>
                  <a:lnTo>
                    <a:pt x="43" y="288"/>
                  </a:lnTo>
                  <a:lnTo>
                    <a:pt x="41" y="290"/>
                  </a:lnTo>
                  <a:lnTo>
                    <a:pt x="38" y="293"/>
                  </a:lnTo>
                  <a:lnTo>
                    <a:pt x="36" y="296"/>
                  </a:lnTo>
                  <a:lnTo>
                    <a:pt x="34" y="297"/>
                  </a:lnTo>
                  <a:lnTo>
                    <a:pt x="31" y="299"/>
                  </a:lnTo>
                  <a:lnTo>
                    <a:pt x="28" y="299"/>
                  </a:lnTo>
                  <a:lnTo>
                    <a:pt x="27" y="299"/>
                  </a:lnTo>
                  <a:lnTo>
                    <a:pt x="24" y="299"/>
                  </a:lnTo>
                  <a:lnTo>
                    <a:pt x="22" y="298"/>
                  </a:lnTo>
                  <a:lnTo>
                    <a:pt x="21" y="296"/>
                  </a:lnTo>
                  <a:lnTo>
                    <a:pt x="18" y="293"/>
                  </a:lnTo>
                  <a:lnTo>
                    <a:pt x="15" y="290"/>
                  </a:lnTo>
                  <a:lnTo>
                    <a:pt x="13" y="287"/>
                  </a:lnTo>
                  <a:lnTo>
                    <a:pt x="8" y="279"/>
                  </a:lnTo>
                  <a:lnTo>
                    <a:pt x="5" y="277"/>
                  </a:lnTo>
                  <a:lnTo>
                    <a:pt x="3" y="274"/>
                  </a:lnTo>
                  <a:lnTo>
                    <a:pt x="2" y="270"/>
                  </a:lnTo>
                  <a:lnTo>
                    <a:pt x="0" y="268"/>
                  </a:lnTo>
                  <a:lnTo>
                    <a:pt x="0" y="265"/>
                  </a:lnTo>
                  <a:lnTo>
                    <a:pt x="0" y="263"/>
                  </a:lnTo>
                  <a:lnTo>
                    <a:pt x="0" y="260"/>
                  </a:lnTo>
                  <a:lnTo>
                    <a:pt x="0" y="258"/>
                  </a:lnTo>
                  <a:lnTo>
                    <a:pt x="2" y="256"/>
                  </a:lnTo>
                  <a:lnTo>
                    <a:pt x="3" y="254"/>
                  </a:lnTo>
                  <a:lnTo>
                    <a:pt x="5" y="251"/>
                  </a:lnTo>
                  <a:lnTo>
                    <a:pt x="8" y="248"/>
                  </a:lnTo>
                  <a:lnTo>
                    <a:pt x="13" y="242"/>
                  </a:lnTo>
                  <a:lnTo>
                    <a:pt x="14" y="241"/>
                  </a:lnTo>
                  <a:lnTo>
                    <a:pt x="15" y="239"/>
                  </a:lnTo>
                  <a:lnTo>
                    <a:pt x="17" y="237"/>
                  </a:lnTo>
                  <a:lnTo>
                    <a:pt x="18" y="234"/>
                  </a:lnTo>
                  <a:lnTo>
                    <a:pt x="19" y="231"/>
                  </a:lnTo>
                  <a:lnTo>
                    <a:pt x="21" y="229"/>
                  </a:lnTo>
                  <a:lnTo>
                    <a:pt x="22" y="225"/>
                  </a:lnTo>
                  <a:lnTo>
                    <a:pt x="23" y="221"/>
                  </a:lnTo>
                  <a:lnTo>
                    <a:pt x="24" y="216"/>
                  </a:lnTo>
                  <a:lnTo>
                    <a:pt x="26" y="211"/>
                  </a:lnTo>
                  <a:lnTo>
                    <a:pt x="27" y="207"/>
                  </a:lnTo>
                  <a:lnTo>
                    <a:pt x="28" y="201"/>
                  </a:lnTo>
                  <a:lnTo>
                    <a:pt x="28" y="196"/>
                  </a:lnTo>
                  <a:lnTo>
                    <a:pt x="29" y="189"/>
                  </a:lnTo>
                  <a:lnTo>
                    <a:pt x="29" y="183"/>
                  </a:lnTo>
                  <a:lnTo>
                    <a:pt x="31" y="177"/>
                  </a:lnTo>
                  <a:lnTo>
                    <a:pt x="31" y="177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516"/>
            <p:cNvSpPr/>
            <p:nvPr/>
          </p:nvSpPr>
          <p:spPr bwMode="auto">
            <a:xfrm>
              <a:off x="5154613" y="2035175"/>
              <a:ext cx="130175" cy="77788"/>
            </a:xfrm>
            <a:custGeom>
              <a:avLst/>
              <a:gdLst>
                <a:gd name="T0" fmla="*/ 15 w 82"/>
                <a:gd name="T1" fmla="*/ 24 h 49"/>
                <a:gd name="T2" fmla="*/ 12 w 82"/>
                <a:gd name="T3" fmla="*/ 21 h 49"/>
                <a:gd name="T4" fmla="*/ 8 w 82"/>
                <a:gd name="T5" fmla="*/ 19 h 49"/>
                <a:gd name="T6" fmla="*/ 6 w 82"/>
                <a:gd name="T7" fmla="*/ 16 h 49"/>
                <a:gd name="T8" fmla="*/ 3 w 82"/>
                <a:gd name="T9" fmla="*/ 14 h 49"/>
                <a:gd name="T10" fmla="*/ 2 w 82"/>
                <a:gd name="T11" fmla="*/ 12 h 49"/>
                <a:gd name="T12" fmla="*/ 1 w 82"/>
                <a:gd name="T13" fmla="*/ 11 h 49"/>
                <a:gd name="T14" fmla="*/ 1 w 82"/>
                <a:gd name="T15" fmla="*/ 10 h 49"/>
                <a:gd name="T16" fmla="*/ 0 w 82"/>
                <a:gd name="T17" fmla="*/ 9 h 49"/>
                <a:gd name="T18" fmla="*/ 1 w 82"/>
                <a:gd name="T19" fmla="*/ 6 h 49"/>
                <a:gd name="T20" fmla="*/ 1 w 82"/>
                <a:gd name="T21" fmla="*/ 6 h 49"/>
                <a:gd name="T22" fmla="*/ 2 w 82"/>
                <a:gd name="T23" fmla="*/ 5 h 49"/>
                <a:gd name="T24" fmla="*/ 3 w 82"/>
                <a:gd name="T25" fmla="*/ 4 h 49"/>
                <a:gd name="T26" fmla="*/ 6 w 82"/>
                <a:gd name="T27" fmla="*/ 4 h 49"/>
                <a:gd name="T28" fmla="*/ 7 w 82"/>
                <a:gd name="T29" fmla="*/ 2 h 49"/>
                <a:gd name="T30" fmla="*/ 10 w 82"/>
                <a:gd name="T31" fmla="*/ 1 h 49"/>
                <a:gd name="T32" fmla="*/ 16 w 82"/>
                <a:gd name="T33" fmla="*/ 0 h 49"/>
                <a:gd name="T34" fmla="*/ 24 w 82"/>
                <a:gd name="T35" fmla="*/ 0 h 49"/>
                <a:gd name="T36" fmla="*/ 31 w 82"/>
                <a:gd name="T37" fmla="*/ 0 h 49"/>
                <a:gd name="T38" fmla="*/ 40 w 82"/>
                <a:gd name="T39" fmla="*/ 1 h 49"/>
                <a:gd name="T40" fmla="*/ 50 w 82"/>
                <a:gd name="T41" fmla="*/ 4 h 49"/>
                <a:gd name="T42" fmla="*/ 58 w 82"/>
                <a:gd name="T43" fmla="*/ 7 h 49"/>
                <a:gd name="T44" fmla="*/ 65 w 82"/>
                <a:gd name="T45" fmla="*/ 11 h 49"/>
                <a:gd name="T46" fmla="*/ 72 w 82"/>
                <a:gd name="T47" fmla="*/ 16 h 49"/>
                <a:gd name="T48" fmla="*/ 74 w 82"/>
                <a:gd name="T49" fmla="*/ 19 h 49"/>
                <a:gd name="T50" fmla="*/ 75 w 82"/>
                <a:gd name="T51" fmla="*/ 21 h 49"/>
                <a:gd name="T52" fmla="*/ 78 w 82"/>
                <a:gd name="T53" fmla="*/ 24 h 49"/>
                <a:gd name="T54" fmla="*/ 79 w 82"/>
                <a:gd name="T55" fmla="*/ 26 h 49"/>
                <a:gd name="T56" fmla="*/ 80 w 82"/>
                <a:gd name="T57" fmla="*/ 28 h 49"/>
                <a:gd name="T58" fmla="*/ 80 w 82"/>
                <a:gd name="T59" fmla="*/ 30 h 49"/>
                <a:gd name="T60" fmla="*/ 82 w 82"/>
                <a:gd name="T61" fmla="*/ 35 h 49"/>
                <a:gd name="T62" fmla="*/ 82 w 82"/>
                <a:gd name="T63" fmla="*/ 38 h 49"/>
                <a:gd name="T64" fmla="*/ 80 w 82"/>
                <a:gd name="T65" fmla="*/ 40 h 49"/>
                <a:gd name="T66" fmla="*/ 80 w 82"/>
                <a:gd name="T67" fmla="*/ 41 h 49"/>
                <a:gd name="T68" fmla="*/ 80 w 82"/>
                <a:gd name="T69" fmla="*/ 44 h 49"/>
                <a:gd name="T70" fmla="*/ 80 w 82"/>
                <a:gd name="T71" fmla="*/ 45 h 49"/>
                <a:gd name="T72" fmla="*/ 79 w 82"/>
                <a:gd name="T73" fmla="*/ 48 h 49"/>
                <a:gd name="T74" fmla="*/ 77 w 82"/>
                <a:gd name="T75" fmla="*/ 49 h 49"/>
                <a:gd name="T76" fmla="*/ 75 w 82"/>
                <a:gd name="T77" fmla="*/ 49 h 49"/>
                <a:gd name="T78" fmla="*/ 73 w 82"/>
                <a:gd name="T79" fmla="*/ 49 h 49"/>
                <a:gd name="T80" fmla="*/ 70 w 82"/>
                <a:gd name="T81" fmla="*/ 48 h 49"/>
                <a:gd name="T82" fmla="*/ 67 w 82"/>
                <a:gd name="T83" fmla="*/ 48 h 49"/>
                <a:gd name="T84" fmla="*/ 63 w 82"/>
                <a:gd name="T85" fmla="*/ 46 h 49"/>
                <a:gd name="T86" fmla="*/ 58 w 82"/>
                <a:gd name="T87" fmla="*/ 45 h 49"/>
                <a:gd name="T88" fmla="*/ 54 w 82"/>
                <a:gd name="T89" fmla="*/ 43 h 49"/>
                <a:gd name="T90" fmla="*/ 44 w 82"/>
                <a:gd name="T91" fmla="*/ 39 h 49"/>
                <a:gd name="T92" fmla="*/ 34 w 82"/>
                <a:gd name="T93" fmla="*/ 34 h 49"/>
                <a:gd name="T94" fmla="*/ 25 w 82"/>
                <a:gd name="T95" fmla="*/ 29 h 49"/>
                <a:gd name="T96" fmla="*/ 15 w 82"/>
                <a:gd name="T97" fmla="*/ 24 h 49"/>
                <a:gd name="T98" fmla="*/ 15 w 82"/>
                <a:gd name="T99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2" h="49">
                  <a:moveTo>
                    <a:pt x="15" y="24"/>
                  </a:moveTo>
                  <a:lnTo>
                    <a:pt x="12" y="21"/>
                  </a:lnTo>
                  <a:lnTo>
                    <a:pt x="8" y="19"/>
                  </a:lnTo>
                  <a:lnTo>
                    <a:pt x="6" y="16"/>
                  </a:lnTo>
                  <a:lnTo>
                    <a:pt x="3" y="14"/>
                  </a:lnTo>
                  <a:lnTo>
                    <a:pt x="2" y="12"/>
                  </a:lnTo>
                  <a:lnTo>
                    <a:pt x="1" y="11"/>
                  </a:lnTo>
                  <a:lnTo>
                    <a:pt x="1" y="10"/>
                  </a:lnTo>
                  <a:lnTo>
                    <a:pt x="0" y="9"/>
                  </a:lnTo>
                  <a:lnTo>
                    <a:pt x="1" y="6"/>
                  </a:lnTo>
                  <a:lnTo>
                    <a:pt x="1" y="6"/>
                  </a:lnTo>
                  <a:lnTo>
                    <a:pt x="2" y="5"/>
                  </a:lnTo>
                  <a:lnTo>
                    <a:pt x="3" y="4"/>
                  </a:lnTo>
                  <a:lnTo>
                    <a:pt x="6" y="4"/>
                  </a:lnTo>
                  <a:lnTo>
                    <a:pt x="7" y="2"/>
                  </a:lnTo>
                  <a:lnTo>
                    <a:pt x="10" y="1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40" y="1"/>
                  </a:lnTo>
                  <a:lnTo>
                    <a:pt x="50" y="4"/>
                  </a:lnTo>
                  <a:lnTo>
                    <a:pt x="58" y="7"/>
                  </a:lnTo>
                  <a:lnTo>
                    <a:pt x="65" y="11"/>
                  </a:lnTo>
                  <a:lnTo>
                    <a:pt x="72" y="16"/>
                  </a:lnTo>
                  <a:lnTo>
                    <a:pt x="74" y="19"/>
                  </a:lnTo>
                  <a:lnTo>
                    <a:pt x="75" y="21"/>
                  </a:lnTo>
                  <a:lnTo>
                    <a:pt x="78" y="24"/>
                  </a:lnTo>
                  <a:lnTo>
                    <a:pt x="79" y="26"/>
                  </a:lnTo>
                  <a:lnTo>
                    <a:pt x="80" y="28"/>
                  </a:lnTo>
                  <a:lnTo>
                    <a:pt x="80" y="30"/>
                  </a:lnTo>
                  <a:lnTo>
                    <a:pt x="82" y="35"/>
                  </a:lnTo>
                  <a:lnTo>
                    <a:pt x="82" y="38"/>
                  </a:lnTo>
                  <a:lnTo>
                    <a:pt x="80" y="40"/>
                  </a:lnTo>
                  <a:lnTo>
                    <a:pt x="80" y="41"/>
                  </a:lnTo>
                  <a:lnTo>
                    <a:pt x="80" y="44"/>
                  </a:lnTo>
                  <a:lnTo>
                    <a:pt x="80" y="45"/>
                  </a:lnTo>
                  <a:lnTo>
                    <a:pt x="79" y="48"/>
                  </a:lnTo>
                  <a:lnTo>
                    <a:pt x="77" y="49"/>
                  </a:lnTo>
                  <a:lnTo>
                    <a:pt x="75" y="49"/>
                  </a:lnTo>
                  <a:lnTo>
                    <a:pt x="73" y="49"/>
                  </a:lnTo>
                  <a:lnTo>
                    <a:pt x="70" y="48"/>
                  </a:lnTo>
                  <a:lnTo>
                    <a:pt x="67" y="48"/>
                  </a:lnTo>
                  <a:lnTo>
                    <a:pt x="63" y="46"/>
                  </a:lnTo>
                  <a:lnTo>
                    <a:pt x="58" y="45"/>
                  </a:lnTo>
                  <a:lnTo>
                    <a:pt x="54" y="43"/>
                  </a:lnTo>
                  <a:lnTo>
                    <a:pt x="44" y="39"/>
                  </a:lnTo>
                  <a:lnTo>
                    <a:pt x="34" y="34"/>
                  </a:lnTo>
                  <a:lnTo>
                    <a:pt x="25" y="29"/>
                  </a:lnTo>
                  <a:lnTo>
                    <a:pt x="15" y="24"/>
                  </a:lnTo>
                  <a:lnTo>
                    <a:pt x="15" y="2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517"/>
            <p:cNvSpPr/>
            <p:nvPr/>
          </p:nvSpPr>
          <p:spPr bwMode="auto">
            <a:xfrm>
              <a:off x="5056188" y="2147888"/>
              <a:ext cx="336550" cy="79375"/>
            </a:xfrm>
            <a:custGeom>
              <a:avLst/>
              <a:gdLst>
                <a:gd name="T0" fmla="*/ 189 w 212"/>
                <a:gd name="T1" fmla="*/ 21 h 50"/>
                <a:gd name="T2" fmla="*/ 183 w 212"/>
                <a:gd name="T3" fmla="*/ 24 h 50"/>
                <a:gd name="T4" fmla="*/ 175 w 212"/>
                <a:gd name="T5" fmla="*/ 25 h 50"/>
                <a:gd name="T6" fmla="*/ 166 w 212"/>
                <a:gd name="T7" fmla="*/ 26 h 50"/>
                <a:gd name="T8" fmla="*/ 155 w 212"/>
                <a:gd name="T9" fmla="*/ 29 h 50"/>
                <a:gd name="T10" fmla="*/ 144 w 212"/>
                <a:gd name="T11" fmla="*/ 31 h 50"/>
                <a:gd name="T12" fmla="*/ 130 w 212"/>
                <a:gd name="T13" fmla="*/ 34 h 50"/>
                <a:gd name="T14" fmla="*/ 116 w 212"/>
                <a:gd name="T15" fmla="*/ 37 h 50"/>
                <a:gd name="T16" fmla="*/ 99 w 212"/>
                <a:gd name="T17" fmla="*/ 40 h 50"/>
                <a:gd name="T18" fmla="*/ 86 w 212"/>
                <a:gd name="T19" fmla="*/ 42 h 50"/>
                <a:gd name="T20" fmla="*/ 72 w 212"/>
                <a:gd name="T21" fmla="*/ 44 h 50"/>
                <a:gd name="T22" fmla="*/ 60 w 212"/>
                <a:gd name="T23" fmla="*/ 46 h 50"/>
                <a:gd name="T24" fmla="*/ 50 w 212"/>
                <a:gd name="T25" fmla="*/ 48 h 50"/>
                <a:gd name="T26" fmla="*/ 41 w 212"/>
                <a:gd name="T27" fmla="*/ 49 h 50"/>
                <a:gd name="T28" fmla="*/ 34 w 212"/>
                <a:gd name="T29" fmla="*/ 50 h 50"/>
                <a:gd name="T30" fmla="*/ 29 w 212"/>
                <a:gd name="T31" fmla="*/ 50 h 50"/>
                <a:gd name="T32" fmla="*/ 20 w 212"/>
                <a:gd name="T33" fmla="*/ 50 h 50"/>
                <a:gd name="T34" fmla="*/ 9 w 212"/>
                <a:gd name="T35" fmla="*/ 46 h 50"/>
                <a:gd name="T36" fmla="*/ 2 w 212"/>
                <a:gd name="T37" fmla="*/ 42 h 50"/>
                <a:gd name="T38" fmla="*/ 0 w 212"/>
                <a:gd name="T39" fmla="*/ 40 h 50"/>
                <a:gd name="T40" fmla="*/ 0 w 212"/>
                <a:gd name="T41" fmla="*/ 39 h 50"/>
                <a:gd name="T42" fmla="*/ 1 w 212"/>
                <a:gd name="T43" fmla="*/ 36 h 50"/>
                <a:gd name="T44" fmla="*/ 3 w 212"/>
                <a:gd name="T45" fmla="*/ 35 h 50"/>
                <a:gd name="T46" fmla="*/ 7 w 212"/>
                <a:gd name="T47" fmla="*/ 34 h 50"/>
                <a:gd name="T48" fmla="*/ 15 w 212"/>
                <a:gd name="T49" fmla="*/ 32 h 50"/>
                <a:gd name="T50" fmla="*/ 24 w 212"/>
                <a:gd name="T51" fmla="*/ 30 h 50"/>
                <a:gd name="T52" fmla="*/ 35 w 212"/>
                <a:gd name="T53" fmla="*/ 27 h 50"/>
                <a:gd name="T54" fmla="*/ 48 w 212"/>
                <a:gd name="T55" fmla="*/ 24 h 50"/>
                <a:gd name="T56" fmla="*/ 63 w 212"/>
                <a:gd name="T57" fmla="*/ 21 h 50"/>
                <a:gd name="T58" fmla="*/ 79 w 212"/>
                <a:gd name="T59" fmla="*/ 16 h 50"/>
                <a:gd name="T60" fmla="*/ 97 w 212"/>
                <a:gd name="T61" fmla="*/ 12 h 50"/>
                <a:gd name="T62" fmla="*/ 112 w 212"/>
                <a:gd name="T63" fmla="*/ 8 h 50"/>
                <a:gd name="T64" fmla="*/ 126 w 212"/>
                <a:gd name="T65" fmla="*/ 5 h 50"/>
                <a:gd name="T66" fmla="*/ 139 w 212"/>
                <a:gd name="T67" fmla="*/ 3 h 50"/>
                <a:gd name="T68" fmla="*/ 149 w 212"/>
                <a:gd name="T69" fmla="*/ 1 h 50"/>
                <a:gd name="T70" fmla="*/ 158 w 212"/>
                <a:gd name="T71" fmla="*/ 0 h 50"/>
                <a:gd name="T72" fmla="*/ 165 w 212"/>
                <a:gd name="T73" fmla="*/ 0 h 50"/>
                <a:gd name="T74" fmla="*/ 172 w 212"/>
                <a:gd name="T75" fmla="*/ 0 h 50"/>
                <a:gd name="T76" fmla="*/ 188 w 212"/>
                <a:gd name="T77" fmla="*/ 0 h 50"/>
                <a:gd name="T78" fmla="*/ 202 w 212"/>
                <a:gd name="T79" fmla="*/ 1 h 50"/>
                <a:gd name="T80" fmla="*/ 206 w 212"/>
                <a:gd name="T81" fmla="*/ 3 h 50"/>
                <a:gd name="T82" fmla="*/ 209 w 212"/>
                <a:gd name="T83" fmla="*/ 5 h 50"/>
                <a:gd name="T84" fmla="*/ 211 w 212"/>
                <a:gd name="T85" fmla="*/ 7 h 50"/>
                <a:gd name="T86" fmla="*/ 211 w 212"/>
                <a:gd name="T87" fmla="*/ 10 h 50"/>
                <a:gd name="T88" fmla="*/ 208 w 212"/>
                <a:gd name="T89" fmla="*/ 12 h 50"/>
                <a:gd name="T90" fmla="*/ 203 w 212"/>
                <a:gd name="T91" fmla="*/ 16 h 50"/>
                <a:gd name="T92" fmla="*/ 196 w 212"/>
                <a:gd name="T93" fmla="*/ 20 h 50"/>
                <a:gd name="T94" fmla="*/ 192 w 212"/>
                <a:gd name="T95" fmla="*/ 2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2" h="50">
                  <a:moveTo>
                    <a:pt x="192" y="21"/>
                  </a:moveTo>
                  <a:lnTo>
                    <a:pt x="189" y="21"/>
                  </a:lnTo>
                  <a:lnTo>
                    <a:pt x="185" y="22"/>
                  </a:lnTo>
                  <a:lnTo>
                    <a:pt x="183" y="24"/>
                  </a:lnTo>
                  <a:lnTo>
                    <a:pt x="179" y="24"/>
                  </a:lnTo>
                  <a:lnTo>
                    <a:pt x="175" y="25"/>
                  </a:lnTo>
                  <a:lnTo>
                    <a:pt x="170" y="26"/>
                  </a:lnTo>
                  <a:lnTo>
                    <a:pt x="166" y="26"/>
                  </a:lnTo>
                  <a:lnTo>
                    <a:pt x="161" y="27"/>
                  </a:lnTo>
                  <a:lnTo>
                    <a:pt x="155" y="29"/>
                  </a:lnTo>
                  <a:lnTo>
                    <a:pt x="150" y="30"/>
                  </a:lnTo>
                  <a:lnTo>
                    <a:pt x="144" y="31"/>
                  </a:lnTo>
                  <a:lnTo>
                    <a:pt x="137" y="32"/>
                  </a:lnTo>
                  <a:lnTo>
                    <a:pt x="130" y="34"/>
                  </a:lnTo>
                  <a:lnTo>
                    <a:pt x="124" y="35"/>
                  </a:lnTo>
                  <a:lnTo>
                    <a:pt x="116" y="37"/>
                  </a:lnTo>
                  <a:lnTo>
                    <a:pt x="108" y="39"/>
                  </a:lnTo>
                  <a:lnTo>
                    <a:pt x="99" y="40"/>
                  </a:lnTo>
                  <a:lnTo>
                    <a:pt x="92" y="41"/>
                  </a:lnTo>
                  <a:lnTo>
                    <a:pt x="86" y="42"/>
                  </a:lnTo>
                  <a:lnTo>
                    <a:pt x="78" y="44"/>
                  </a:lnTo>
                  <a:lnTo>
                    <a:pt x="72" y="44"/>
                  </a:lnTo>
                  <a:lnTo>
                    <a:pt x="65" y="45"/>
                  </a:lnTo>
                  <a:lnTo>
                    <a:pt x="60" y="46"/>
                  </a:lnTo>
                  <a:lnTo>
                    <a:pt x="55" y="48"/>
                  </a:lnTo>
                  <a:lnTo>
                    <a:pt x="50" y="48"/>
                  </a:lnTo>
                  <a:lnTo>
                    <a:pt x="45" y="49"/>
                  </a:lnTo>
                  <a:lnTo>
                    <a:pt x="41" y="49"/>
                  </a:lnTo>
                  <a:lnTo>
                    <a:pt x="38" y="50"/>
                  </a:lnTo>
                  <a:lnTo>
                    <a:pt x="34" y="50"/>
                  </a:lnTo>
                  <a:lnTo>
                    <a:pt x="31" y="50"/>
                  </a:lnTo>
                  <a:lnTo>
                    <a:pt x="29" y="50"/>
                  </a:lnTo>
                  <a:lnTo>
                    <a:pt x="26" y="50"/>
                  </a:lnTo>
                  <a:lnTo>
                    <a:pt x="20" y="50"/>
                  </a:lnTo>
                  <a:lnTo>
                    <a:pt x="14" y="49"/>
                  </a:lnTo>
                  <a:lnTo>
                    <a:pt x="9" y="46"/>
                  </a:lnTo>
                  <a:lnTo>
                    <a:pt x="3" y="44"/>
                  </a:lnTo>
                  <a:lnTo>
                    <a:pt x="2" y="42"/>
                  </a:lnTo>
                  <a:lnTo>
                    <a:pt x="1" y="41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39"/>
                  </a:lnTo>
                  <a:lnTo>
                    <a:pt x="0" y="37"/>
                  </a:lnTo>
                  <a:lnTo>
                    <a:pt x="1" y="36"/>
                  </a:lnTo>
                  <a:lnTo>
                    <a:pt x="2" y="35"/>
                  </a:lnTo>
                  <a:lnTo>
                    <a:pt x="3" y="35"/>
                  </a:lnTo>
                  <a:lnTo>
                    <a:pt x="5" y="34"/>
                  </a:lnTo>
                  <a:lnTo>
                    <a:pt x="7" y="34"/>
                  </a:lnTo>
                  <a:lnTo>
                    <a:pt x="11" y="32"/>
                  </a:lnTo>
                  <a:lnTo>
                    <a:pt x="15" y="32"/>
                  </a:lnTo>
                  <a:lnTo>
                    <a:pt x="19" y="31"/>
                  </a:lnTo>
                  <a:lnTo>
                    <a:pt x="24" y="30"/>
                  </a:lnTo>
                  <a:lnTo>
                    <a:pt x="29" y="29"/>
                  </a:lnTo>
                  <a:lnTo>
                    <a:pt x="35" y="27"/>
                  </a:lnTo>
                  <a:lnTo>
                    <a:pt x="41" y="26"/>
                  </a:lnTo>
                  <a:lnTo>
                    <a:pt x="48" y="24"/>
                  </a:lnTo>
                  <a:lnTo>
                    <a:pt x="55" y="22"/>
                  </a:lnTo>
                  <a:lnTo>
                    <a:pt x="63" y="21"/>
                  </a:lnTo>
                  <a:lnTo>
                    <a:pt x="70" y="18"/>
                  </a:lnTo>
                  <a:lnTo>
                    <a:pt x="79" y="16"/>
                  </a:lnTo>
                  <a:lnTo>
                    <a:pt x="88" y="13"/>
                  </a:lnTo>
                  <a:lnTo>
                    <a:pt x="97" y="12"/>
                  </a:lnTo>
                  <a:lnTo>
                    <a:pt x="105" y="10"/>
                  </a:lnTo>
                  <a:lnTo>
                    <a:pt x="112" y="8"/>
                  </a:lnTo>
                  <a:lnTo>
                    <a:pt x="120" y="7"/>
                  </a:lnTo>
                  <a:lnTo>
                    <a:pt x="126" y="5"/>
                  </a:lnTo>
                  <a:lnTo>
                    <a:pt x="132" y="5"/>
                  </a:lnTo>
                  <a:lnTo>
                    <a:pt x="139" y="3"/>
                  </a:lnTo>
                  <a:lnTo>
                    <a:pt x="144" y="2"/>
                  </a:lnTo>
                  <a:lnTo>
                    <a:pt x="149" y="1"/>
                  </a:lnTo>
                  <a:lnTo>
                    <a:pt x="154" y="1"/>
                  </a:lnTo>
                  <a:lnTo>
                    <a:pt x="158" y="0"/>
                  </a:lnTo>
                  <a:lnTo>
                    <a:pt x="163" y="0"/>
                  </a:lnTo>
                  <a:lnTo>
                    <a:pt x="165" y="0"/>
                  </a:lnTo>
                  <a:lnTo>
                    <a:pt x="169" y="0"/>
                  </a:lnTo>
                  <a:lnTo>
                    <a:pt x="172" y="0"/>
                  </a:lnTo>
                  <a:lnTo>
                    <a:pt x="180" y="0"/>
                  </a:lnTo>
                  <a:lnTo>
                    <a:pt x="188" y="0"/>
                  </a:lnTo>
                  <a:lnTo>
                    <a:pt x="196" y="0"/>
                  </a:lnTo>
                  <a:lnTo>
                    <a:pt x="202" y="1"/>
                  </a:lnTo>
                  <a:lnTo>
                    <a:pt x="204" y="2"/>
                  </a:lnTo>
                  <a:lnTo>
                    <a:pt x="206" y="3"/>
                  </a:lnTo>
                  <a:lnTo>
                    <a:pt x="208" y="5"/>
                  </a:lnTo>
                  <a:lnTo>
                    <a:pt x="209" y="5"/>
                  </a:lnTo>
                  <a:lnTo>
                    <a:pt x="211" y="6"/>
                  </a:lnTo>
                  <a:lnTo>
                    <a:pt x="211" y="7"/>
                  </a:lnTo>
                  <a:lnTo>
                    <a:pt x="212" y="8"/>
                  </a:lnTo>
                  <a:lnTo>
                    <a:pt x="211" y="10"/>
                  </a:lnTo>
                  <a:lnTo>
                    <a:pt x="211" y="11"/>
                  </a:lnTo>
                  <a:lnTo>
                    <a:pt x="208" y="12"/>
                  </a:lnTo>
                  <a:lnTo>
                    <a:pt x="206" y="13"/>
                  </a:lnTo>
                  <a:lnTo>
                    <a:pt x="203" y="16"/>
                  </a:lnTo>
                  <a:lnTo>
                    <a:pt x="199" y="17"/>
                  </a:lnTo>
                  <a:lnTo>
                    <a:pt x="196" y="20"/>
                  </a:lnTo>
                  <a:lnTo>
                    <a:pt x="192" y="21"/>
                  </a:lnTo>
                  <a:lnTo>
                    <a:pt x="192" y="21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518"/>
            <p:cNvSpPr/>
            <p:nvPr/>
          </p:nvSpPr>
          <p:spPr bwMode="auto">
            <a:xfrm>
              <a:off x="5086351" y="2251075"/>
              <a:ext cx="73025" cy="74613"/>
            </a:xfrm>
            <a:custGeom>
              <a:avLst/>
              <a:gdLst>
                <a:gd name="T0" fmla="*/ 38 w 46"/>
                <a:gd name="T1" fmla="*/ 13 h 47"/>
                <a:gd name="T2" fmla="*/ 40 w 46"/>
                <a:gd name="T3" fmla="*/ 14 h 47"/>
                <a:gd name="T4" fmla="*/ 43 w 46"/>
                <a:gd name="T5" fmla="*/ 17 h 47"/>
                <a:gd name="T6" fmla="*/ 44 w 46"/>
                <a:gd name="T7" fmla="*/ 18 h 47"/>
                <a:gd name="T8" fmla="*/ 45 w 46"/>
                <a:gd name="T9" fmla="*/ 20 h 47"/>
                <a:gd name="T10" fmla="*/ 46 w 46"/>
                <a:gd name="T11" fmla="*/ 22 h 47"/>
                <a:gd name="T12" fmla="*/ 46 w 46"/>
                <a:gd name="T13" fmla="*/ 24 h 47"/>
                <a:gd name="T14" fmla="*/ 46 w 46"/>
                <a:gd name="T15" fmla="*/ 27 h 47"/>
                <a:gd name="T16" fmla="*/ 45 w 46"/>
                <a:gd name="T17" fmla="*/ 29 h 47"/>
                <a:gd name="T18" fmla="*/ 45 w 46"/>
                <a:gd name="T19" fmla="*/ 32 h 47"/>
                <a:gd name="T20" fmla="*/ 44 w 46"/>
                <a:gd name="T21" fmla="*/ 34 h 47"/>
                <a:gd name="T22" fmla="*/ 44 w 46"/>
                <a:gd name="T23" fmla="*/ 36 h 47"/>
                <a:gd name="T24" fmla="*/ 43 w 46"/>
                <a:gd name="T25" fmla="*/ 38 h 47"/>
                <a:gd name="T26" fmla="*/ 43 w 46"/>
                <a:gd name="T27" fmla="*/ 39 h 47"/>
                <a:gd name="T28" fmla="*/ 40 w 46"/>
                <a:gd name="T29" fmla="*/ 42 h 47"/>
                <a:gd name="T30" fmla="*/ 39 w 46"/>
                <a:gd name="T31" fmla="*/ 43 h 47"/>
                <a:gd name="T32" fmla="*/ 36 w 46"/>
                <a:gd name="T33" fmla="*/ 46 h 47"/>
                <a:gd name="T34" fmla="*/ 35 w 46"/>
                <a:gd name="T35" fmla="*/ 47 h 47"/>
                <a:gd name="T36" fmla="*/ 32 w 46"/>
                <a:gd name="T37" fmla="*/ 47 h 47"/>
                <a:gd name="T38" fmla="*/ 31 w 46"/>
                <a:gd name="T39" fmla="*/ 47 h 47"/>
                <a:gd name="T40" fmla="*/ 30 w 46"/>
                <a:gd name="T41" fmla="*/ 46 h 47"/>
                <a:gd name="T42" fmla="*/ 29 w 46"/>
                <a:gd name="T43" fmla="*/ 44 h 47"/>
                <a:gd name="T44" fmla="*/ 27 w 46"/>
                <a:gd name="T45" fmla="*/ 43 h 47"/>
                <a:gd name="T46" fmla="*/ 25 w 46"/>
                <a:gd name="T47" fmla="*/ 42 h 47"/>
                <a:gd name="T48" fmla="*/ 22 w 46"/>
                <a:gd name="T49" fmla="*/ 39 h 47"/>
                <a:gd name="T50" fmla="*/ 20 w 46"/>
                <a:gd name="T51" fmla="*/ 37 h 47"/>
                <a:gd name="T52" fmla="*/ 15 w 46"/>
                <a:gd name="T53" fmla="*/ 32 h 47"/>
                <a:gd name="T54" fmla="*/ 11 w 46"/>
                <a:gd name="T55" fmla="*/ 27 h 47"/>
                <a:gd name="T56" fmla="*/ 7 w 46"/>
                <a:gd name="T57" fmla="*/ 23 h 47"/>
                <a:gd name="T58" fmla="*/ 5 w 46"/>
                <a:gd name="T59" fmla="*/ 18 h 47"/>
                <a:gd name="T60" fmla="*/ 3 w 46"/>
                <a:gd name="T61" fmla="*/ 14 h 47"/>
                <a:gd name="T62" fmla="*/ 2 w 46"/>
                <a:gd name="T63" fmla="*/ 10 h 47"/>
                <a:gd name="T64" fmla="*/ 1 w 46"/>
                <a:gd name="T65" fmla="*/ 8 h 47"/>
                <a:gd name="T66" fmla="*/ 0 w 46"/>
                <a:gd name="T67" fmla="*/ 5 h 47"/>
                <a:gd name="T68" fmla="*/ 0 w 46"/>
                <a:gd name="T69" fmla="*/ 4 h 47"/>
                <a:gd name="T70" fmla="*/ 0 w 46"/>
                <a:gd name="T71" fmla="*/ 3 h 47"/>
                <a:gd name="T72" fmla="*/ 1 w 46"/>
                <a:gd name="T73" fmla="*/ 3 h 47"/>
                <a:gd name="T74" fmla="*/ 2 w 46"/>
                <a:gd name="T75" fmla="*/ 1 h 47"/>
                <a:gd name="T76" fmla="*/ 5 w 46"/>
                <a:gd name="T77" fmla="*/ 1 h 47"/>
                <a:gd name="T78" fmla="*/ 7 w 46"/>
                <a:gd name="T79" fmla="*/ 0 h 47"/>
                <a:gd name="T80" fmla="*/ 11 w 46"/>
                <a:gd name="T81" fmla="*/ 0 h 47"/>
                <a:gd name="T82" fmla="*/ 15 w 46"/>
                <a:gd name="T83" fmla="*/ 0 h 47"/>
                <a:gd name="T84" fmla="*/ 22 w 46"/>
                <a:gd name="T85" fmla="*/ 1 h 47"/>
                <a:gd name="T86" fmla="*/ 29 w 46"/>
                <a:gd name="T87" fmla="*/ 4 h 47"/>
                <a:gd name="T88" fmla="*/ 31 w 46"/>
                <a:gd name="T89" fmla="*/ 7 h 47"/>
                <a:gd name="T90" fmla="*/ 34 w 46"/>
                <a:gd name="T91" fmla="*/ 8 h 47"/>
                <a:gd name="T92" fmla="*/ 36 w 46"/>
                <a:gd name="T93" fmla="*/ 10 h 47"/>
                <a:gd name="T94" fmla="*/ 38 w 46"/>
                <a:gd name="T95" fmla="*/ 13 h 47"/>
                <a:gd name="T96" fmla="*/ 38 w 46"/>
                <a:gd name="T97" fmla="*/ 1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6" h="47">
                  <a:moveTo>
                    <a:pt x="38" y="13"/>
                  </a:moveTo>
                  <a:lnTo>
                    <a:pt x="40" y="14"/>
                  </a:lnTo>
                  <a:lnTo>
                    <a:pt x="43" y="17"/>
                  </a:lnTo>
                  <a:lnTo>
                    <a:pt x="44" y="18"/>
                  </a:lnTo>
                  <a:lnTo>
                    <a:pt x="45" y="20"/>
                  </a:lnTo>
                  <a:lnTo>
                    <a:pt x="46" y="22"/>
                  </a:lnTo>
                  <a:lnTo>
                    <a:pt x="46" y="24"/>
                  </a:lnTo>
                  <a:lnTo>
                    <a:pt x="46" y="27"/>
                  </a:lnTo>
                  <a:lnTo>
                    <a:pt x="45" y="29"/>
                  </a:lnTo>
                  <a:lnTo>
                    <a:pt x="45" y="32"/>
                  </a:lnTo>
                  <a:lnTo>
                    <a:pt x="44" y="34"/>
                  </a:lnTo>
                  <a:lnTo>
                    <a:pt x="44" y="36"/>
                  </a:lnTo>
                  <a:lnTo>
                    <a:pt x="43" y="38"/>
                  </a:lnTo>
                  <a:lnTo>
                    <a:pt x="43" y="39"/>
                  </a:lnTo>
                  <a:lnTo>
                    <a:pt x="40" y="42"/>
                  </a:lnTo>
                  <a:lnTo>
                    <a:pt x="39" y="43"/>
                  </a:lnTo>
                  <a:lnTo>
                    <a:pt x="36" y="46"/>
                  </a:lnTo>
                  <a:lnTo>
                    <a:pt x="35" y="47"/>
                  </a:lnTo>
                  <a:lnTo>
                    <a:pt x="32" y="47"/>
                  </a:lnTo>
                  <a:lnTo>
                    <a:pt x="31" y="47"/>
                  </a:lnTo>
                  <a:lnTo>
                    <a:pt x="30" y="46"/>
                  </a:lnTo>
                  <a:lnTo>
                    <a:pt x="29" y="44"/>
                  </a:lnTo>
                  <a:lnTo>
                    <a:pt x="27" y="43"/>
                  </a:lnTo>
                  <a:lnTo>
                    <a:pt x="25" y="42"/>
                  </a:lnTo>
                  <a:lnTo>
                    <a:pt x="22" y="39"/>
                  </a:lnTo>
                  <a:lnTo>
                    <a:pt x="20" y="37"/>
                  </a:lnTo>
                  <a:lnTo>
                    <a:pt x="15" y="32"/>
                  </a:lnTo>
                  <a:lnTo>
                    <a:pt x="11" y="27"/>
                  </a:lnTo>
                  <a:lnTo>
                    <a:pt x="7" y="23"/>
                  </a:lnTo>
                  <a:lnTo>
                    <a:pt x="5" y="18"/>
                  </a:lnTo>
                  <a:lnTo>
                    <a:pt x="3" y="14"/>
                  </a:lnTo>
                  <a:lnTo>
                    <a:pt x="2" y="10"/>
                  </a:lnTo>
                  <a:lnTo>
                    <a:pt x="1" y="8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3"/>
                  </a:lnTo>
                  <a:lnTo>
                    <a:pt x="2" y="1"/>
                  </a:lnTo>
                  <a:lnTo>
                    <a:pt x="5" y="1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22" y="1"/>
                  </a:lnTo>
                  <a:lnTo>
                    <a:pt x="29" y="4"/>
                  </a:lnTo>
                  <a:lnTo>
                    <a:pt x="31" y="7"/>
                  </a:lnTo>
                  <a:lnTo>
                    <a:pt x="34" y="8"/>
                  </a:lnTo>
                  <a:lnTo>
                    <a:pt x="36" y="10"/>
                  </a:lnTo>
                  <a:lnTo>
                    <a:pt x="38" y="13"/>
                  </a:lnTo>
                  <a:lnTo>
                    <a:pt x="38" y="13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519"/>
            <p:cNvSpPr/>
            <p:nvPr/>
          </p:nvSpPr>
          <p:spPr bwMode="auto">
            <a:xfrm>
              <a:off x="5197476" y="2193925"/>
              <a:ext cx="119063" cy="161925"/>
            </a:xfrm>
            <a:custGeom>
              <a:avLst/>
              <a:gdLst>
                <a:gd name="T0" fmla="*/ 57 w 75"/>
                <a:gd name="T1" fmla="*/ 60 h 102"/>
                <a:gd name="T2" fmla="*/ 52 w 75"/>
                <a:gd name="T3" fmla="*/ 65 h 102"/>
                <a:gd name="T4" fmla="*/ 48 w 75"/>
                <a:gd name="T5" fmla="*/ 69 h 102"/>
                <a:gd name="T6" fmla="*/ 45 w 75"/>
                <a:gd name="T7" fmla="*/ 74 h 102"/>
                <a:gd name="T8" fmla="*/ 40 w 75"/>
                <a:gd name="T9" fmla="*/ 79 h 102"/>
                <a:gd name="T10" fmla="*/ 35 w 75"/>
                <a:gd name="T11" fmla="*/ 84 h 102"/>
                <a:gd name="T12" fmla="*/ 28 w 75"/>
                <a:gd name="T13" fmla="*/ 91 h 102"/>
                <a:gd name="T14" fmla="*/ 23 w 75"/>
                <a:gd name="T15" fmla="*/ 96 h 102"/>
                <a:gd name="T16" fmla="*/ 17 w 75"/>
                <a:gd name="T17" fmla="*/ 102 h 102"/>
                <a:gd name="T18" fmla="*/ 0 w 75"/>
                <a:gd name="T19" fmla="*/ 102 h 102"/>
                <a:gd name="T20" fmla="*/ 5 w 75"/>
                <a:gd name="T21" fmla="*/ 93 h 102"/>
                <a:gd name="T22" fmla="*/ 10 w 75"/>
                <a:gd name="T23" fmla="*/ 84 h 102"/>
                <a:gd name="T24" fmla="*/ 14 w 75"/>
                <a:gd name="T25" fmla="*/ 75 h 102"/>
                <a:gd name="T26" fmla="*/ 19 w 75"/>
                <a:gd name="T27" fmla="*/ 68 h 102"/>
                <a:gd name="T28" fmla="*/ 22 w 75"/>
                <a:gd name="T29" fmla="*/ 60 h 102"/>
                <a:gd name="T30" fmla="*/ 26 w 75"/>
                <a:gd name="T31" fmla="*/ 54 h 102"/>
                <a:gd name="T32" fmla="*/ 28 w 75"/>
                <a:gd name="T33" fmla="*/ 48 h 102"/>
                <a:gd name="T34" fmla="*/ 31 w 75"/>
                <a:gd name="T35" fmla="*/ 43 h 102"/>
                <a:gd name="T36" fmla="*/ 33 w 75"/>
                <a:gd name="T37" fmla="*/ 36 h 102"/>
                <a:gd name="T38" fmla="*/ 35 w 75"/>
                <a:gd name="T39" fmla="*/ 32 h 102"/>
                <a:gd name="T40" fmla="*/ 36 w 75"/>
                <a:gd name="T41" fmla="*/ 29 h 102"/>
                <a:gd name="T42" fmla="*/ 37 w 75"/>
                <a:gd name="T43" fmla="*/ 25 h 102"/>
                <a:gd name="T44" fmla="*/ 37 w 75"/>
                <a:gd name="T45" fmla="*/ 22 h 102"/>
                <a:gd name="T46" fmla="*/ 37 w 75"/>
                <a:gd name="T47" fmla="*/ 20 h 102"/>
                <a:gd name="T48" fmla="*/ 37 w 75"/>
                <a:gd name="T49" fmla="*/ 17 h 102"/>
                <a:gd name="T50" fmla="*/ 37 w 75"/>
                <a:gd name="T51" fmla="*/ 16 h 102"/>
                <a:gd name="T52" fmla="*/ 35 w 75"/>
                <a:gd name="T53" fmla="*/ 15 h 102"/>
                <a:gd name="T54" fmla="*/ 33 w 75"/>
                <a:gd name="T55" fmla="*/ 12 h 102"/>
                <a:gd name="T56" fmla="*/ 33 w 75"/>
                <a:gd name="T57" fmla="*/ 11 h 102"/>
                <a:gd name="T58" fmla="*/ 33 w 75"/>
                <a:gd name="T59" fmla="*/ 10 h 102"/>
                <a:gd name="T60" fmla="*/ 33 w 75"/>
                <a:gd name="T61" fmla="*/ 7 h 102"/>
                <a:gd name="T62" fmla="*/ 33 w 75"/>
                <a:gd name="T63" fmla="*/ 6 h 102"/>
                <a:gd name="T64" fmla="*/ 35 w 75"/>
                <a:gd name="T65" fmla="*/ 3 h 102"/>
                <a:gd name="T66" fmla="*/ 37 w 75"/>
                <a:gd name="T67" fmla="*/ 2 h 102"/>
                <a:gd name="T68" fmla="*/ 38 w 75"/>
                <a:gd name="T69" fmla="*/ 1 h 102"/>
                <a:gd name="T70" fmla="*/ 42 w 75"/>
                <a:gd name="T71" fmla="*/ 0 h 102"/>
                <a:gd name="T72" fmla="*/ 46 w 75"/>
                <a:gd name="T73" fmla="*/ 1 h 102"/>
                <a:gd name="T74" fmla="*/ 52 w 75"/>
                <a:gd name="T75" fmla="*/ 2 h 102"/>
                <a:gd name="T76" fmla="*/ 57 w 75"/>
                <a:gd name="T77" fmla="*/ 6 h 102"/>
                <a:gd name="T78" fmla="*/ 61 w 75"/>
                <a:gd name="T79" fmla="*/ 10 h 102"/>
                <a:gd name="T80" fmla="*/ 66 w 75"/>
                <a:gd name="T81" fmla="*/ 13 h 102"/>
                <a:gd name="T82" fmla="*/ 70 w 75"/>
                <a:gd name="T83" fmla="*/ 16 h 102"/>
                <a:gd name="T84" fmla="*/ 71 w 75"/>
                <a:gd name="T85" fmla="*/ 20 h 102"/>
                <a:gd name="T86" fmla="*/ 72 w 75"/>
                <a:gd name="T87" fmla="*/ 25 h 102"/>
                <a:gd name="T88" fmla="*/ 74 w 75"/>
                <a:gd name="T89" fmla="*/ 29 h 102"/>
                <a:gd name="T90" fmla="*/ 75 w 75"/>
                <a:gd name="T91" fmla="*/ 34 h 102"/>
                <a:gd name="T92" fmla="*/ 74 w 75"/>
                <a:gd name="T93" fmla="*/ 36 h 102"/>
                <a:gd name="T94" fmla="*/ 74 w 75"/>
                <a:gd name="T95" fmla="*/ 39 h 102"/>
                <a:gd name="T96" fmla="*/ 72 w 75"/>
                <a:gd name="T97" fmla="*/ 43 h 102"/>
                <a:gd name="T98" fmla="*/ 70 w 75"/>
                <a:gd name="T99" fmla="*/ 45 h 102"/>
                <a:gd name="T100" fmla="*/ 67 w 75"/>
                <a:gd name="T101" fmla="*/ 49 h 102"/>
                <a:gd name="T102" fmla="*/ 65 w 75"/>
                <a:gd name="T103" fmla="*/ 53 h 102"/>
                <a:gd name="T104" fmla="*/ 61 w 75"/>
                <a:gd name="T105" fmla="*/ 56 h 102"/>
                <a:gd name="T106" fmla="*/ 57 w 75"/>
                <a:gd name="T107" fmla="*/ 60 h 102"/>
                <a:gd name="T108" fmla="*/ 57 w 75"/>
                <a:gd name="T109" fmla="*/ 6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5" h="102">
                  <a:moveTo>
                    <a:pt x="57" y="60"/>
                  </a:moveTo>
                  <a:lnTo>
                    <a:pt x="52" y="65"/>
                  </a:lnTo>
                  <a:lnTo>
                    <a:pt x="48" y="69"/>
                  </a:lnTo>
                  <a:lnTo>
                    <a:pt x="45" y="74"/>
                  </a:lnTo>
                  <a:lnTo>
                    <a:pt x="40" y="79"/>
                  </a:lnTo>
                  <a:lnTo>
                    <a:pt x="35" y="84"/>
                  </a:lnTo>
                  <a:lnTo>
                    <a:pt x="28" y="91"/>
                  </a:lnTo>
                  <a:lnTo>
                    <a:pt x="23" y="96"/>
                  </a:lnTo>
                  <a:lnTo>
                    <a:pt x="17" y="102"/>
                  </a:lnTo>
                  <a:lnTo>
                    <a:pt x="0" y="102"/>
                  </a:lnTo>
                  <a:lnTo>
                    <a:pt x="5" y="93"/>
                  </a:lnTo>
                  <a:lnTo>
                    <a:pt x="10" y="84"/>
                  </a:lnTo>
                  <a:lnTo>
                    <a:pt x="14" y="75"/>
                  </a:lnTo>
                  <a:lnTo>
                    <a:pt x="19" y="68"/>
                  </a:lnTo>
                  <a:lnTo>
                    <a:pt x="22" y="60"/>
                  </a:lnTo>
                  <a:lnTo>
                    <a:pt x="26" y="54"/>
                  </a:lnTo>
                  <a:lnTo>
                    <a:pt x="28" y="48"/>
                  </a:lnTo>
                  <a:lnTo>
                    <a:pt x="31" y="43"/>
                  </a:lnTo>
                  <a:lnTo>
                    <a:pt x="33" y="36"/>
                  </a:lnTo>
                  <a:lnTo>
                    <a:pt x="35" y="32"/>
                  </a:lnTo>
                  <a:lnTo>
                    <a:pt x="36" y="29"/>
                  </a:lnTo>
                  <a:lnTo>
                    <a:pt x="37" y="25"/>
                  </a:lnTo>
                  <a:lnTo>
                    <a:pt x="37" y="22"/>
                  </a:lnTo>
                  <a:lnTo>
                    <a:pt x="37" y="20"/>
                  </a:lnTo>
                  <a:lnTo>
                    <a:pt x="37" y="17"/>
                  </a:lnTo>
                  <a:lnTo>
                    <a:pt x="37" y="16"/>
                  </a:lnTo>
                  <a:lnTo>
                    <a:pt x="35" y="15"/>
                  </a:lnTo>
                  <a:lnTo>
                    <a:pt x="33" y="12"/>
                  </a:lnTo>
                  <a:lnTo>
                    <a:pt x="33" y="11"/>
                  </a:lnTo>
                  <a:lnTo>
                    <a:pt x="33" y="10"/>
                  </a:lnTo>
                  <a:lnTo>
                    <a:pt x="33" y="7"/>
                  </a:lnTo>
                  <a:lnTo>
                    <a:pt x="33" y="6"/>
                  </a:lnTo>
                  <a:lnTo>
                    <a:pt x="35" y="3"/>
                  </a:lnTo>
                  <a:lnTo>
                    <a:pt x="37" y="2"/>
                  </a:lnTo>
                  <a:lnTo>
                    <a:pt x="38" y="1"/>
                  </a:lnTo>
                  <a:lnTo>
                    <a:pt x="42" y="0"/>
                  </a:lnTo>
                  <a:lnTo>
                    <a:pt x="46" y="1"/>
                  </a:lnTo>
                  <a:lnTo>
                    <a:pt x="52" y="2"/>
                  </a:lnTo>
                  <a:lnTo>
                    <a:pt x="57" y="6"/>
                  </a:lnTo>
                  <a:lnTo>
                    <a:pt x="61" y="10"/>
                  </a:lnTo>
                  <a:lnTo>
                    <a:pt x="66" y="13"/>
                  </a:lnTo>
                  <a:lnTo>
                    <a:pt x="70" y="16"/>
                  </a:lnTo>
                  <a:lnTo>
                    <a:pt x="71" y="20"/>
                  </a:lnTo>
                  <a:lnTo>
                    <a:pt x="72" y="25"/>
                  </a:lnTo>
                  <a:lnTo>
                    <a:pt x="74" y="29"/>
                  </a:lnTo>
                  <a:lnTo>
                    <a:pt x="75" y="34"/>
                  </a:lnTo>
                  <a:lnTo>
                    <a:pt x="74" y="36"/>
                  </a:lnTo>
                  <a:lnTo>
                    <a:pt x="74" y="39"/>
                  </a:lnTo>
                  <a:lnTo>
                    <a:pt x="72" y="43"/>
                  </a:lnTo>
                  <a:lnTo>
                    <a:pt x="70" y="45"/>
                  </a:lnTo>
                  <a:lnTo>
                    <a:pt x="67" y="49"/>
                  </a:lnTo>
                  <a:lnTo>
                    <a:pt x="65" y="53"/>
                  </a:lnTo>
                  <a:lnTo>
                    <a:pt x="61" y="56"/>
                  </a:lnTo>
                  <a:lnTo>
                    <a:pt x="57" y="60"/>
                  </a:lnTo>
                  <a:lnTo>
                    <a:pt x="57" y="6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520"/>
            <p:cNvSpPr/>
            <p:nvPr/>
          </p:nvSpPr>
          <p:spPr bwMode="auto">
            <a:xfrm>
              <a:off x="4960938" y="2289175"/>
              <a:ext cx="561975" cy="114300"/>
            </a:xfrm>
            <a:custGeom>
              <a:avLst/>
              <a:gdLst>
                <a:gd name="T0" fmla="*/ 352 w 354"/>
                <a:gd name="T1" fmla="*/ 24 h 72"/>
                <a:gd name="T2" fmla="*/ 350 w 354"/>
                <a:gd name="T3" fmla="*/ 27 h 72"/>
                <a:gd name="T4" fmla="*/ 348 w 354"/>
                <a:gd name="T5" fmla="*/ 28 h 72"/>
                <a:gd name="T6" fmla="*/ 343 w 354"/>
                <a:gd name="T7" fmla="*/ 31 h 72"/>
                <a:gd name="T8" fmla="*/ 335 w 354"/>
                <a:gd name="T9" fmla="*/ 32 h 72"/>
                <a:gd name="T10" fmla="*/ 325 w 354"/>
                <a:gd name="T11" fmla="*/ 32 h 72"/>
                <a:gd name="T12" fmla="*/ 311 w 354"/>
                <a:gd name="T13" fmla="*/ 33 h 72"/>
                <a:gd name="T14" fmla="*/ 295 w 354"/>
                <a:gd name="T15" fmla="*/ 33 h 72"/>
                <a:gd name="T16" fmla="*/ 275 w 354"/>
                <a:gd name="T17" fmla="*/ 33 h 72"/>
                <a:gd name="T18" fmla="*/ 253 w 354"/>
                <a:gd name="T19" fmla="*/ 34 h 72"/>
                <a:gd name="T20" fmla="*/ 230 w 354"/>
                <a:gd name="T21" fmla="*/ 37 h 72"/>
                <a:gd name="T22" fmla="*/ 194 w 354"/>
                <a:gd name="T23" fmla="*/ 42 h 72"/>
                <a:gd name="T24" fmla="*/ 167 w 354"/>
                <a:gd name="T25" fmla="*/ 47 h 72"/>
                <a:gd name="T26" fmla="*/ 138 w 354"/>
                <a:gd name="T27" fmla="*/ 52 h 72"/>
                <a:gd name="T28" fmla="*/ 108 w 354"/>
                <a:gd name="T29" fmla="*/ 57 h 72"/>
                <a:gd name="T30" fmla="*/ 84 w 354"/>
                <a:gd name="T31" fmla="*/ 61 h 72"/>
                <a:gd name="T32" fmla="*/ 70 w 354"/>
                <a:gd name="T33" fmla="*/ 63 h 72"/>
                <a:gd name="T34" fmla="*/ 57 w 354"/>
                <a:gd name="T35" fmla="*/ 66 h 72"/>
                <a:gd name="T36" fmla="*/ 48 w 354"/>
                <a:gd name="T37" fmla="*/ 67 h 72"/>
                <a:gd name="T38" fmla="*/ 39 w 354"/>
                <a:gd name="T39" fmla="*/ 70 h 72"/>
                <a:gd name="T40" fmla="*/ 33 w 354"/>
                <a:gd name="T41" fmla="*/ 71 h 72"/>
                <a:gd name="T42" fmla="*/ 29 w 354"/>
                <a:gd name="T43" fmla="*/ 71 h 72"/>
                <a:gd name="T44" fmla="*/ 27 w 354"/>
                <a:gd name="T45" fmla="*/ 72 h 72"/>
                <a:gd name="T46" fmla="*/ 24 w 354"/>
                <a:gd name="T47" fmla="*/ 72 h 72"/>
                <a:gd name="T48" fmla="*/ 20 w 354"/>
                <a:gd name="T49" fmla="*/ 70 h 72"/>
                <a:gd name="T50" fmla="*/ 13 w 354"/>
                <a:gd name="T51" fmla="*/ 67 h 72"/>
                <a:gd name="T52" fmla="*/ 5 w 354"/>
                <a:gd name="T53" fmla="*/ 62 h 72"/>
                <a:gd name="T54" fmla="*/ 5 w 354"/>
                <a:gd name="T55" fmla="*/ 56 h 72"/>
                <a:gd name="T56" fmla="*/ 17 w 354"/>
                <a:gd name="T57" fmla="*/ 53 h 72"/>
                <a:gd name="T58" fmla="*/ 22 w 354"/>
                <a:gd name="T59" fmla="*/ 52 h 72"/>
                <a:gd name="T60" fmla="*/ 28 w 354"/>
                <a:gd name="T61" fmla="*/ 51 h 72"/>
                <a:gd name="T62" fmla="*/ 37 w 354"/>
                <a:gd name="T63" fmla="*/ 50 h 72"/>
                <a:gd name="T64" fmla="*/ 50 w 354"/>
                <a:gd name="T65" fmla="*/ 47 h 72"/>
                <a:gd name="T66" fmla="*/ 66 w 354"/>
                <a:gd name="T67" fmla="*/ 43 h 72"/>
                <a:gd name="T68" fmla="*/ 86 w 354"/>
                <a:gd name="T69" fmla="*/ 39 h 72"/>
                <a:gd name="T70" fmla="*/ 110 w 354"/>
                <a:gd name="T71" fmla="*/ 34 h 72"/>
                <a:gd name="T72" fmla="*/ 137 w 354"/>
                <a:gd name="T73" fmla="*/ 28 h 72"/>
                <a:gd name="T74" fmla="*/ 168 w 354"/>
                <a:gd name="T75" fmla="*/ 22 h 72"/>
                <a:gd name="T76" fmla="*/ 196 w 354"/>
                <a:gd name="T77" fmla="*/ 17 h 72"/>
                <a:gd name="T78" fmla="*/ 221 w 354"/>
                <a:gd name="T79" fmla="*/ 12 h 72"/>
                <a:gd name="T80" fmla="*/ 243 w 354"/>
                <a:gd name="T81" fmla="*/ 8 h 72"/>
                <a:gd name="T82" fmla="*/ 262 w 354"/>
                <a:gd name="T83" fmla="*/ 5 h 72"/>
                <a:gd name="T84" fmla="*/ 278 w 354"/>
                <a:gd name="T85" fmla="*/ 3 h 72"/>
                <a:gd name="T86" fmla="*/ 291 w 354"/>
                <a:gd name="T87" fmla="*/ 2 h 72"/>
                <a:gd name="T88" fmla="*/ 301 w 354"/>
                <a:gd name="T89" fmla="*/ 0 h 72"/>
                <a:gd name="T90" fmla="*/ 311 w 354"/>
                <a:gd name="T91" fmla="*/ 0 h 72"/>
                <a:gd name="T92" fmla="*/ 324 w 354"/>
                <a:gd name="T93" fmla="*/ 2 h 72"/>
                <a:gd name="T94" fmla="*/ 334 w 354"/>
                <a:gd name="T95" fmla="*/ 4 h 72"/>
                <a:gd name="T96" fmla="*/ 341 w 354"/>
                <a:gd name="T97" fmla="*/ 7 h 72"/>
                <a:gd name="T98" fmla="*/ 348 w 354"/>
                <a:gd name="T99" fmla="*/ 10 h 72"/>
                <a:gd name="T100" fmla="*/ 352 w 354"/>
                <a:gd name="T101" fmla="*/ 14 h 72"/>
                <a:gd name="T102" fmla="*/ 353 w 354"/>
                <a:gd name="T103" fmla="*/ 18 h 72"/>
                <a:gd name="T104" fmla="*/ 353 w 354"/>
                <a:gd name="T105" fmla="*/ 20 h 72"/>
                <a:gd name="T106" fmla="*/ 353 w 354"/>
                <a:gd name="T107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4" h="72">
                  <a:moveTo>
                    <a:pt x="353" y="23"/>
                  </a:moveTo>
                  <a:lnTo>
                    <a:pt x="352" y="24"/>
                  </a:lnTo>
                  <a:lnTo>
                    <a:pt x="352" y="26"/>
                  </a:lnTo>
                  <a:lnTo>
                    <a:pt x="350" y="27"/>
                  </a:lnTo>
                  <a:lnTo>
                    <a:pt x="349" y="28"/>
                  </a:lnTo>
                  <a:lnTo>
                    <a:pt x="348" y="28"/>
                  </a:lnTo>
                  <a:lnTo>
                    <a:pt x="345" y="29"/>
                  </a:lnTo>
                  <a:lnTo>
                    <a:pt x="343" y="31"/>
                  </a:lnTo>
                  <a:lnTo>
                    <a:pt x="339" y="31"/>
                  </a:lnTo>
                  <a:lnTo>
                    <a:pt x="335" y="32"/>
                  </a:lnTo>
                  <a:lnTo>
                    <a:pt x="331" y="32"/>
                  </a:lnTo>
                  <a:lnTo>
                    <a:pt x="325" y="32"/>
                  </a:lnTo>
                  <a:lnTo>
                    <a:pt x="319" y="33"/>
                  </a:lnTo>
                  <a:lnTo>
                    <a:pt x="311" y="33"/>
                  </a:lnTo>
                  <a:lnTo>
                    <a:pt x="304" y="33"/>
                  </a:lnTo>
                  <a:lnTo>
                    <a:pt x="295" y="33"/>
                  </a:lnTo>
                  <a:lnTo>
                    <a:pt x="285" y="33"/>
                  </a:lnTo>
                  <a:lnTo>
                    <a:pt x="275" y="33"/>
                  </a:lnTo>
                  <a:lnTo>
                    <a:pt x="264" y="33"/>
                  </a:lnTo>
                  <a:lnTo>
                    <a:pt x="253" y="34"/>
                  </a:lnTo>
                  <a:lnTo>
                    <a:pt x="242" y="36"/>
                  </a:lnTo>
                  <a:lnTo>
                    <a:pt x="230" y="37"/>
                  </a:lnTo>
                  <a:lnTo>
                    <a:pt x="206" y="41"/>
                  </a:lnTo>
                  <a:lnTo>
                    <a:pt x="194" y="42"/>
                  </a:lnTo>
                  <a:lnTo>
                    <a:pt x="180" y="44"/>
                  </a:lnTo>
                  <a:lnTo>
                    <a:pt x="167" y="47"/>
                  </a:lnTo>
                  <a:lnTo>
                    <a:pt x="152" y="50"/>
                  </a:lnTo>
                  <a:lnTo>
                    <a:pt x="138" y="52"/>
                  </a:lnTo>
                  <a:lnTo>
                    <a:pt x="123" y="55"/>
                  </a:lnTo>
                  <a:lnTo>
                    <a:pt x="108" y="57"/>
                  </a:lnTo>
                  <a:lnTo>
                    <a:pt x="91" y="60"/>
                  </a:lnTo>
                  <a:lnTo>
                    <a:pt x="84" y="61"/>
                  </a:lnTo>
                  <a:lnTo>
                    <a:pt x="76" y="62"/>
                  </a:lnTo>
                  <a:lnTo>
                    <a:pt x="70" y="63"/>
                  </a:lnTo>
                  <a:lnTo>
                    <a:pt x="63" y="65"/>
                  </a:lnTo>
                  <a:lnTo>
                    <a:pt x="57" y="66"/>
                  </a:lnTo>
                  <a:lnTo>
                    <a:pt x="52" y="67"/>
                  </a:lnTo>
                  <a:lnTo>
                    <a:pt x="48" y="67"/>
                  </a:lnTo>
                  <a:lnTo>
                    <a:pt x="43" y="68"/>
                  </a:lnTo>
                  <a:lnTo>
                    <a:pt x="39" y="70"/>
                  </a:lnTo>
                  <a:lnTo>
                    <a:pt x="37" y="70"/>
                  </a:lnTo>
                  <a:lnTo>
                    <a:pt x="33" y="71"/>
                  </a:lnTo>
                  <a:lnTo>
                    <a:pt x="31" y="71"/>
                  </a:lnTo>
                  <a:lnTo>
                    <a:pt x="29" y="71"/>
                  </a:lnTo>
                  <a:lnTo>
                    <a:pt x="28" y="72"/>
                  </a:lnTo>
                  <a:lnTo>
                    <a:pt x="27" y="72"/>
                  </a:lnTo>
                  <a:lnTo>
                    <a:pt x="26" y="72"/>
                  </a:lnTo>
                  <a:lnTo>
                    <a:pt x="24" y="72"/>
                  </a:lnTo>
                  <a:lnTo>
                    <a:pt x="23" y="71"/>
                  </a:lnTo>
                  <a:lnTo>
                    <a:pt x="20" y="70"/>
                  </a:lnTo>
                  <a:lnTo>
                    <a:pt x="17" y="68"/>
                  </a:lnTo>
                  <a:lnTo>
                    <a:pt x="13" y="67"/>
                  </a:lnTo>
                  <a:lnTo>
                    <a:pt x="9" y="65"/>
                  </a:lnTo>
                  <a:lnTo>
                    <a:pt x="5" y="62"/>
                  </a:lnTo>
                  <a:lnTo>
                    <a:pt x="0" y="60"/>
                  </a:lnTo>
                  <a:lnTo>
                    <a:pt x="5" y="56"/>
                  </a:lnTo>
                  <a:lnTo>
                    <a:pt x="12" y="55"/>
                  </a:lnTo>
                  <a:lnTo>
                    <a:pt x="17" y="53"/>
                  </a:lnTo>
                  <a:lnTo>
                    <a:pt x="20" y="52"/>
                  </a:lnTo>
                  <a:lnTo>
                    <a:pt x="22" y="52"/>
                  </a:lnTo>
                  <a:lnTo>
                    <a:pt x="24" y="52"/>
                  </a:lnTo>
                  <a:lnTo>
                    <a:pt x="28" y="51"/>
                  </a:lnTo>
                  <a:lnTo>
                    <a:pt x="32" y="51"/>
                  </a:lnTo>
                  <a:lnTo>
                    <a:pt x="37" y="50"/>
                  </a:lnTo>
                  <a:lnTo>
                    <a:pt x="42" y="48"/>
                  </a:lnTo>
                  <a:lnTo>
                    <a:pt x="50" y="47"/>
                  </a:lnTo>
                  <a:lnTo>
                    <a:pt x="57" y="46"/>
                  </a:lnTo>
                  <a:lnTo>
                    <a:pt x="66" y="43"/>
                  </a:lnTo>
                  <a:lnTo>
                    <a:pt x="75" y="42"/>
                  </a:lnTo>
                  <a:lnTo>
                    <a:pt x="86" y="39"/>
                  </a:lnTo>
                  <a:lnTo>
                    <a:pt x="98" y="37"/>
                  </a:lnTo>
                  <a:lnTo>
                    <a:pt x="110" y="34"/>
                  </a:lnTo>
                  <a:lnTo>
                    <a:pt x="123" y="32"/>
                  </a:lnTo>
                  <a:lnTo>
                    <a:pt x="137" y="28"/>
                  </a:lnTo>
                  <a:lnTo>
                    <a:pt x="152" y="26"/>
                  </a:lnTo>
                  <a:lnTo>
                    <a:pt x="168" y="22"/>
                  </a:lnTo>
                  <a:lnTo>
                    <a:pt x="182" y="19"/>
                  </a:lnTo>
                  <a:lnTo>
                    <a:pt x="196" y="17"/>
                  </a:lnTo>
                  <a:lnTo>
                    <a:pt x="209" y="14"/>
                  </a:lnTo>
                  <a:lnTo>
                    <a:pt x="221" y="12"/>
                  </a:lnTo>
                  <a:lnTo>
                    <a:pt x="233" y="10"/>
                  </a:lnTo>
                  <a:lnTo>
                    <a:pt x="243" y="8"/>
                  </a:lnTo>
                  <a:lnTo>
                    <a:pt x="253" y="7"/>
                  </a:lnTo>
                  <a:lnTo>
                    <a:pt x="262" y="5"/>
                  </a:lnTo>
                  <a:lnTo>
                    <a:pt x="271" y="4"/>
                  </a:lnTo>
                  <a:lnTo>
                    <a:pt x="278" y="3"/>
                  </a:lnTo>
                  <a:lnTo>
                    <a:pt x="285" y="2"/>
                  </a:lnTo>
                  <a:lnTo>
                    <a:pt x="291" y="2"/>
                  </a:lnTo>
                  <a:lnTo>
                    <a:pt x="296" y="2"/>
                  </a:lnTo>
                  <a:lnTo>
                    <a:pt x="301" y="0"/>
                  </a:lnTo>
                  <a:lnTo>
                    <a:pt x="305" y="0"/>
                  </a:lnTo>
                  <a:lnTo>
                    <a:pt x="311" y="0"/>
                  </a:lnTo>
                  <a:lnTo>
                    <a:pt x="317" y="2"/>
                  </a:lnTo>
                  <a:lnTo>
                    <a:pt x="324" y="2"/>
                  </a:lnTo>
                  <a:lnTo>
                    <a:pt x="329" y="3"/>
                  </a:lnTo>
                  <a:lnTo>
                    <a:pt x="334" y="4"/>
                  </a:lnTo>
                  <a:lnTo>
                    <a:pt x="338" y="5"/>
                  </a:lnTo>
                  <a:lnTo>
                    <a:pt x="341" y="7"/>
                  </a:lnTo>
                  <a:lnTo>
                    <a:pt x="345" y="8"/>
                  </a:lnTo>
                  <a:lnTo>
                    <a:pt x="348" y="10"/>
                  </a:lnTo>
                  <a:lnTo>
                    <a:pt x="350" y="12"/>
                  </a:lnTo>
                  <a:lnTo>
                    <a:pt x="352" y="14"/>
                  </a:lnTo>
                  <a:lnTo>
                    <a:pt x="353" y="15"/>
                  </a:lnTo>
                  <a:lnTo>
                    <a:pt x="353" y="18"/>
                  </a:lnTo>
                  <a:lnTo>
                    <a:pt x="354" y="19"/>
                  </a:lnTo>
                  <a:lnTo>
                    <a:pt x="353" y="20"/>
                  </a:lnTo>
                  <a:lnTo>
                    <a:pt x="353" y="23"/>
                  </a:lnTo>
                  <a:lnTo>
                    <a:pt x="353" y="23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521"/>
            <p:cNvSpPr/>
            <p:nvPr/>
          </p:nvSpPr>
          <p:spPr bwMode="auto">
            <a:xfrm>
              <a:off x="5019676" y="2447925"/>
              <a:ext cx="69850" cy="204788"/>
            </a:xfrm>
            <a:custGeom>
              <a:avLst/>
              <a:gdLst>
                <a:gd name="T0" fmla="*/ 37 w 44"/>
                <a:gd name="T1" fmla="*/ 129 h 129"/>
                <a:gd name="T2" fmla="*/ 35 w 44"/>
                <a:gd name="T3" fmla="*/ 129 h 129"/>
                <a:gd name="T4" fmla="*/ 34 w 44"/>
                <a:gd name="T5" fmla="*/ 128 h 129"/>
                <a:gd name="T6" fmla="*/ 32 w 44"/>
                <a:gd name="T7" fmla="*/ 125 h 129"/>
                <a:gd name="T8" fmla="*/ 30 w 44"/>
                <a:gd name="T9" fmla="*/ 123 h 129"/>
                <a:gd name="T10" fmla="*/ 30 w 44"/>
                <a:gd name="T11" fmla="*/ 119 h 129"/>
                <a:gd name="T12" fmla="*/ 29 w 44"/>
                <a:gd name="T13" fmla="*/ 114 h 129"/>
                <a:gd name="T14" fmla="*/ 28 w 44"/>
                <a:gd name="T15" fmla="*/ 109 h 129"/>
                <a:gd name="T16" fmla="*/ 26 w 44"/>
                <a:gd name="T17" fmla="*/ 102 h 129"/>
                <a:gd name="T18" fmla="*/ 25 w 44"/>
                <a:gd name="T19" fmla="*/ 90 h 129"/>
                <a:gd name="T20" fmla="*/ 23 w 44"/>
                <a:gd name="T21" fmla="*/ 77 h 129"/>
                <a:gd name="T22" fmla="*/ 21 w 44"/>
                <a:gd name="T23" fmla="*/ 66 h 129"/>
                <a:gd name="T24" fmla="*/ 19 w 44"/>
                <a:gd name="T25" fmla="*/ 53 h 129"/>
                <a:gd name="T26" fmla="*/ 18 w 44"/>
                <a:gd name="T27" fmla="*/ 47 h 129"/>
                <a:gd name="T28" fmla="*/ 16 w 44"/>
                <a:gd name="T29" fmla="*/ 42 h 129"/>
                <a:gd name="T30" fmla="*/ 15 w 44"/>
                <a:gd name="T31" fmla="*/ 37 h 129"/>
                <a:gd name="T32" fmla="*/ 14 w 44"/>
                <a:gd name="T33" fmla="*/ 32 h 129"/>
                <a:gd name="T34" fmla="*/ 13 w 44"/>
                <a:gd name="T35" fmla="*/ 28 h 129"/>
                <a:gd name="T36" fmla="*/ 10 w 44"/>
                <a:gd name="T37" fmla="*/ 24 h 129"/>
                <a:gd name="T38" fmla="*/ 9 w 44"/>
                <a:gd name="T39" fmla="*/ 22 h 129"/>
                <a:gd name="T40" fmla="*/ 6 w 44"/>
                <a:gd name="T41" fmla="*/ 19 h 129"/>
                <a:gd name="T42" fmla="*/ 4 w 44"/>
                <a:gd name="T43" fmla="*/ 15 h 129"/>
                <a:gd name="T44" fmla="*/ 2 w 44"/>
                <a:gd name="T45" fmla="*/ 13 h 129"/>
                <a:gd name="T46" fmla="*/ 1 w 44"/>
                <a:gd name="T47" fmla="*/ 11 h 129"/>
                <a:gd name="T48" fmla="*/ 0 w 44"/>
                <a:gd name="T49" fmla="*/ 9 h 129"/>
                <a:gd name="T50" fmla="*/ 0 w 44"/>
                <a:gd name="T51" fmla="*/ 8 h 129"/>
                <a:gd name="T52" fmla="*/ 1 w 44"/>
                <a:gd name="T53" fmla="*/ 5 h 129"/>
                <a:gd name="T54" fmla="*/ 1 w 44"/>
                <a:gd name="T55" fmla="*/ 4 h 129"/>
                <a:gd name="T56" fmla="*/ 2 w 44"/>
                <a:gd name="T57" fmla="*/ 3 h 129"/>
                <a:gd name="T58" fmla="*/ 5 w 44"/>
                <a:gd name="T59" fmla="*/ 1 h 129"/>
                <a:gd name="T60" fmla="*/ 7 w 44"/>
                <a:gd name="T61" fmla="*/ 0 h 129"/>
                <a:gd name="T62" fmla="*/ 11 w 44"/>
                <a:gd name="T63" fmla="*/ 0 h 129"/>
                <a:gd name="T64" fmla="*/ 16 w 44"/>
                <a:gd name="T65" fmla="*/ 1 h 129"/>
                <a:gd name="T66" fmla="*/ 23 w 44"/>
                <a:gd name="T67" fmla="*/ 3 h 129"/>
                <a:gd name="T68" fmla="*/ 29 w 44"/>
                <a:gd name="T69" fmla="*/ 4 h 129"/>
                <a:gd name="T70" fmla="*/ 37 w 44"/>
                <a:gd name="T71" fmla="*/ 6 h 129"/>
                <a:gd name="T72" fmla="*/ 38 w 44"/>
                <a:gd name="T73" fmla="*/ 17 h 129"/>
                <a:gd name="T74" fmla="*/ 39 w 44"/>
                <a:gd name="T75" fmla="*/ 27 h 129"/>
                <a:gd name="T76" fmla="*/ 39 w 44"/>
                <a:gd name="T77" fmla="*/ 35 h 129"/>
                <a:gd name="T78" fmla="*/ 40 w 44"/>
                <a:gd name="T79" fmla="*/ 44 h 129"/>
                <a:gd name="T80" fmla="*/ 40 w 44"/>
                <a:gd name="T81" fmla="*/ 53 h 129"/>
                <a:gd name="T82" fmla="*/ 42 w 44"/>
                <a:gd name="T83" fmla="*/ 61 h 129"/>
                <a:gd name="T84" fmla="*/ 42 w 44"/>
                <a:gd name="T85" fmla="*/ 68 h 129"/>
                <a:gd name="T86" fmla="*/ 43 w 44"/>
                <a:gd name="T87" fmla="*/ 75 h 129"/>
                <a:gd name="T88" fmla="*/ 43 w 44"/>
                <a:gd name="T89" fmla="*/ 81 h 129"/>
                <a:gd name="T90" fmla="*/ 43 w 44"/>
                <a:gd name="T91" fmla="*/ 86 h 129"/>
                <a:gd name="T92" fmla="*/ 44 w 44"/>
                <a:gd name="T93" fmla="*/ 91 h 129"/>
                <a:gd name="T94" fmla="*/ 44 w 44"/>
                <a:gd name="T95" fmla="*/ 96 h 129"/>
                <a:gd name="T96" fmla="*/ 44 w 44"/>
                <a:gd name="T97" fmla="*/ 100 h 129"/>
                <a:gd name="T98" fmla="*/ 44 w 44"/>
                <a:gd name="T99" fmla="*/ 104 h 129"/>
                <a:gd name="T100" fmla="*/ 44 w 44"/>
                <a:gd name="T101" fmla="*/ 108 h 129"/>
                <a:gd name="T102" fmla="*/ 44 w 44"/>
                <a:gd name="T103" fmla="*/ 110 h 129"/>
                <a:gd name="T104" fmla="*/ 44 w 44"/>
                <a:gd name="T105" fmla="*/ 114 h 129"/>
                <a:gd name="T106" fmla="*/ 44 w 44"/>
                <a:gd name="T107" fmla="*/ 118 h 129"/>
                <a:gd name="T108" fmla="*/ 43 w 44"/>
                <a:gd name="T109" fmla="*/ 121 h 129"/>
                <a:gd name="T110" fmla="*/ 43 w 44"/>
                <a:gd name="T111" fmla="*/ 124 h 129"/>
                <a:gd name="T112" fmla="*/ 42 w 44"/>
                <a:gd name="T113" fmla="*/ 126 h 129"/>
                <a:gd name="T114" fmla="*/ 40 w 44"/>
                <a:gd name="T115" fmla="*/ 128 h 129"/>
                <a:gd name="T116" fmla="*/ 39 w 44"/>
                <a:gd name="T117" fmla="*/ 129 h 129"/>
                <a:gd name="T118" fmla="*/ 37 w 44"/>
                <a:gd name="T119" fmla="*/ 129 h 129"/>
                <a:gd name="T120" fmla="*/ 37 w 44"/>
                <a:gd name="T121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4" h="129">
                  <a:moveTo>
                    <a:pt x="37" y="129"/>
                  </a:moveTo>
                  <a:lnTo>
                    <a:pt x="35" y="129"/>
                  </a:lnTo>
                  <a:lnTo>
                    <a:pt x="34" y="128"/>
                  </a:lnTo>
                  <a:lnTo>
                    <a:pt x="32" y="125"/>
                  </a:lnTo>
                  <a:lnTo>
                    <a:pt x="30" y="123"/>
                  </a:lnTo>
                  <a:lnTo>
                    <a:pt x="30" y="119"/>
                  </a:lnTo>
                  <a:lnTo>
                    <a:pt x="29" y="114"/>
                  </a:lnTo>
                  <a:lnTo>
                    <a:pt x="28" y="109"/>
                  </a:lnTo>
                  <a:lnTo>
                    <a:pt x="26" y="102"/>
                  </a:lnTo>
                  <a:lnTo>
                    <a:pt x="25" y="90"/>
                  </a:lnTo>
                  <a:lnTo>
                    <a:pt x="23" y="77"/>
                  </a:lnTo>
                  <a:lnTo>
                    <a:pt x="21" y="66"/>
                  </a:lnTo>
                  <a:lnTo>
                    <a:pt x="19" y="53"/>
                  </a:lnTo>
                  <a:lnTo>
                    <a:pt x="18" y="47"/>
                  </a:lnTo>
                  <a:lnTo>
                    <a:pt x="16" y="42"/>
                  </a:lnTo>
                  <a:lnTo>
                    <a:pt x="15" y="37"/>
                  </a:lnTo>
                  <a:lnTo>
                    <a:pt x="14" y="32"/>
                  </a:lnTo>
                  <a:lnTo>
                    <a:pt x="13" y="28"/>
                  </a:lnTo>
                  <a:lnTo>
                    <a:pt x="10" y="24"/>
                  </a:lnTo>
                  <a:lnTo>
                    <a:pt x="9" y="22"/>
                  </a:lnTo>
                  <a:lnTo>
                    <a:pt x="6" y="19"/>
                  </a:lnTo>
                  <a:lnTo>
                    <a:pt x="4" y="15"/>
                  </a:lnTo>
                  <a:lnTo>
                    <a:pt x="2" y="13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8"/>
                  </a:lnTo>
                  <a:lnTo>
                    <a:pt x="1" y="5"/>
                  </a:lnTo>
                  <a:lnTo>
                    <a:pt x="1" y="4"/>
                  </a:lnTo>
                  <a:lnTo>
                    <a:pt x="2" y="3"/>
                  </a:lnTo>
                  <a:lnTo>
                    <a:pt x="5" y="1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6" y="1"/>
                  </a:lnTo>
                  <a:lnTo>
                    <a:pt x="23" y="3"/>
                  </a:lnTo>
                  <a:lnTo>
                    <a:pt x="29" y="4"/>
                  </a:lnTo>
                  <a:lnTo>
                    <a:pt x="37" y="6"/>
                  </a:lnTo>
                  <a:lnTo>
                    <a:pt x="38" y="17"/>
                  </a:lnTo>
                  <a:lnTo>
                    <a:pt x="39" y="27"/>
                  </a:lnTo>
                  <a:lnTo>
                    <a:pt x="39" y="35"/>
                  </a:lnTo>
                  <a:lnTo>
                    <a:pt x="40" y="44"/>
                  </a:lnTo>
                  <a:lnTo>
                    <a:pt x="40" y="53"/>
                  </a:lnTo>
                  <a:lnTo>
                    <a:pt x="42" y="61"/>
                  </a:lnTo>
                  <a:lnTo>
                    <a:pt x="42" y="68"/>
                  </a:lnTo>
                  <a:lnTo>
                    <a:pt x="43" y="75"/>
                  </a:lnTo>
                  <a:lnTo>
                    <a:pt x="43" y="81"/>
                  </a:lnTo>
                  <a:lnTo>
                    <a:pt x="43" y="86"/>
                  </a:lnTo>
                  <a:lnTo>
                    <a:pt x="44" y="91"/>
                  </a:lnTo>
                  <a:lnTo>
                    <a:pt x="44" y="96"/>
                  </a:lnTo>
                  <a:lnTo>
                    <a:pt x="44" y="100"/>
                  </a:lnTo>
                  <a:lnTo>
                    <a:pt x="44" y="104"/>
                  </a:lnTo>
                  <a:lnTo>
                    <a:pt x="44" y="108"/>
                  </a:lnTo>
                  <a:lnTo>
                    <a:pt x="44" y="110"/>
                  </a:lnTo>
                  <a:lnTo>
                    <a:pt x="44" y="114"/>
                  </a:lnTo>
                  <a:lnTo>
                    <a:pt x="44" y="118"/>
                  </a:lnTo>
                  <a:lnTo>
                    <a:pt x="43" y="121"/>
                  </a:lnTo>
                  <a:lnTo>
                    <a:pt x="43" y="124"/>
                  </a:lnTo>
                  <a:lnTo>
                    <a:pt x="42" y="126"/>
                  </a:lnTo>
                  <a:lnTo>
                    <a:pt x="40" y="128"/>
                  </a:lnTo>
                  <a:lnTo>
                    <a:pt x="39" y="129"/>
                  </a:lnTo>
                  <a:lnTo>
                    <a:pt x="37" y="129"/>
                  </a:lnTo>
                  <a:lnTo>
                    <a:pt x="37" y="129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522"/>
            <p:cNvSpPr/>
            <p:nvPr/>
          </p:nvSpPr>
          <p:spPr bwMode="auto">
            <a:xfrm>
              <a:off x="5057776" y="2408238"/>
              <a:ext cx="342900" cy="236538"/>
            </a:xfrm>
            <a:custGeom>
              <a:avLst/>
              <a:gdLst>
                <a:gd name="T0" fmla="*/ 153 w 216"/>
                <a:gd name="T1" fmla="*/ 148 h 149"/>
                <a:gd name="T2" fmla="*/ 149 w 216"/>
                <a:gd name="T3" fmla="*/ 143 h 149"/>
                <a:gd name="T4" fmla="*/ 148 w 216"/>
                <a:gd name="T5" fmla="*/ 135 h 149"/>
                <a:gd name="T6" fmla="*/ 148 w 216"/>
                <a:gd name="T7" fmla="*/ 124 h 149"/>
                <a:gd name="T8" fmla="*/ 150 w 216"/>
                <a:gd name="T9" fmla="*/ 108 h 149"/>
                <a:gd name="T10" fmla="*/ 154 w 216"/>
                <a:gd name="T11" fmla="*/ 92 h 149"/>
                <a:gd name="T12" fmla="*/ 157 w 216"/>
                <a:gd name="T13" fmla="*/ 77 h 149"/>
                <a:gd name="T14" fmla="*/ 160 w 216"/>
                <a:gd name="T15" fmla="*/ 60 h 149"/>
                <a:gd name="T16" fmla="*/ 163 w 216"/>
                <a:gd name="T17" fmla="*/ 44 h 149"/>
                <a:gd name="T18" fmla="*/ 162 w 216"/>
                <a:gd name="T19" fmla="*/ 35 h 149"/>
                <a:gd name="T20" fmla="*/ 159 w 216"/>
                <a:gd name="T21" fmla="*/ 30 h 149"/>
                <a:gd name="T22" fmla="*/ 153 w 216"/>
                <a:gd name="T23" fmla="*/ 29 h 149"/>
                <a:gd name="T24" fmla="*/ 140 w 216"/>
                <a:gd name="T25" fmla="*/ 29 h 149"/>
                <a:gd name="T26" fmla="*/ 129 w 216"/>
                <a:gd name="T27" fmla="*/ 30 h 149"/>
                <a:gd name="T28" fmla="*/ 109 w 216"/>
                <a:gd name="T29" fmla="*/ 33 h 149"/>
                <a:gd name="T30" fmla="*/ 81 w 216"/>
                <a:gd name="T31" fmla="*/ 36 h 149"/>
                <a:gd name="T32" fmla="*/ 44 w 216"/>
                <a:gd name="T33" fmla="*/ 42 h 149"/>
                <a:gd name="T34" fmla="*/ 0 w 216"/>
                <a:gd name="T35" fmla="*/ 49 h 149"/>
                <a:gd name="T36" fmla="*/ 34 w 216"/>
                <a:gd name="T37" fmla="*/ 26 h 149"/>
                <a:gd name="T38" fmla="*/ 77 w 216"/>
                <a:gd name="T39" fmla="*/ 19 h 149"/>
                <a:gd name="T40" fmla="*/ 110 w 216"/>
                <a:gd name="T41" fmla="*/ 14 h 149"/>
                <a:gd name="T42" fmla="*/ 134 w 216"/>
                <a:gd name="T43" fmla="*/ 9 h 149"/>
                <a:gd name="T44" fmla="*/ 147 w 216"/>
                <a:gd name="T45" fmla="*/ 6 h 149"/>
                <a:gd name="T46" fmla="*/ 152 w 216"/>
                <a:gd name="T47" fmla="*/ 2 h 149"/>
                <a:gd name="T48" fmla="*/ 163 w 216"/>
                <a:gd name="T49" fmla="*/ 0 h 149"/>
                <a:gd name="T50" fmla="*/ 168 w 216"/>
                <a:gd name="T51" fmla="*/ 1 h 149"/>
                <a:gd name="T52" fmla="*/ 181 w 216"/>
                <a:gd name="T53" fmla="*/ 6 h 149"/>
                <a:gd name="T54" fmla="*/ 198 w 216"/>
                <a:gd name="T55" fmla="*/ 15 h 149"/>
                <a:gd name="T56" fmla="*/ 210 w 216"/>
                <a:gd name="T57" fmla="*/ 24 h 149"/>
                <a:gd name="T58" fmla="*/ 215 w 216"/>
                <a:gd name="T59" fmla="*/ 30 h 149"/>
                <a:gd name="T60" fmla="*/ 215 w 216"/>
                <a:gd name="T61" fmla="*/ 36 h 149"/>
                <a:gd name="T62" fmla="*/ 211 w 216"/>
                <a:gd name="T63" fmla="*/ 39 h 149"/>
                <a:gd name="T64" fmla="*/ 205 w 216"/>
                <a:gd name="T65" fmla="*/ 42 h 149"/>
                <a:gd name="T66" fmla="*/ 200 w 216"/>
                <a:gd name="T67" fmla="*/ 45 h 149"/>
                <a:gd name="T68" fmla="*/ 196 w 216"/>
                <a:gd name="T69" fmla="*/ 53 h 149"/>
                <a:gd name="T70" fmla="*/ 191 w 216"/>
                <a:gd name="T71" fmla="*/ 64 h 149"/>
                <a:gd name="T72" fmla="*/ 187 w 216"/>
                <a:gd name="T73" fmla="*/ 78 h 149"/>
                <a:gd name="T74" fmla="*/ 183 w 216"/>
                <a:gd name="T75" fmla="*/ 96 h 149"/>
                <a:gd name="T76" fmla="*/ 177 w 216"/>
                <a:gd name="T77" fmla="*/ 114 h 149"/>
                <a:gd name="T78" fmla="*/ 172 w 216"/>
                <a:gd name="T79" fmla="*/ 129 h 149"/>
                <a:gd name="T80" fmla="*/ 167 w 216"/>
                <a:gd name="T81" fmla="*/ 139 h 149"/>
                <a:gd name="T82" fmla="*/ 162 w 216"/>
                <a:gd name="T83" fmla="*/ 146 h 149"/>
                <a:gd name="T84" fmla="*/ 157 w 216"/>
                <a:gd name="T85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6" h="149">
                  <a:moveTo>
                    <a:pt x="155" y="149"/>
                  </a:moveTo>
                  <a:lnTo>
                    <a:pt x="154" y="149"/>
                  </a:lnTo>
                  <a:lnTo>
                    <a:pt x="153" y="148"/>
                  </a:lnTo>
                  <a:lnTo>
                    <a:pt x="152" y="146"/>
                  </a:lnTo>
                  <a:lnTo>
                    <a:pt x="150" y="145"/>
                  </a:lnTo>
                  <a:lnTo>
                    <a:pt x="149" y="143"/>
                  </a:lnTo>
                  <a:lnTo>
                    <a:pt x="149" y="140"/>
                  </a:lnTo>
                  <a:lnTo>
                    <a:pt x="148" y="138"/>
                  </a:lnTo>
                  <a:lnTo>
                    <a:pt x="148" y="135"/>
                  </a:lnTo>
                  <a:lnTo>
                    <a:pt x="148" y="131"/>
                  </a:lnTo>
                  <a:lnTo>
                    <a:pt x="148" y="127"/>
                  </a:lnTo>
                  <a:lnTo>
                    <a:pt x="148" y="124"/>
                  </a:lnTo>
                  <a:lnTo>
                    <a:pt x="149" y="119"/>
                  </a:lnTo>
                  <a:lnTo>
                    <a:pt x="149" y="114"/>
                  </a:lnTo>
                  <a:lnTo>
                    <a:pt x="150" y="108"/>
                  </a:lnTo>
                  <a:lnTo>
                    <a:pt x="152" y="103"/>
                  </a:lnTo>
                  <a:lnTo>
                    <a:pt x="153" y="97"/>
                  </a:lnTo>
                  <a:lnTo>
                    <a:pt x="154" y="92"/>
                  </a:lnTo>
                  <a:lnTo>
                    <a:pt x="155" y="86"/>
                  </a:lnTo>
                  <a:lnTo>
                    <a:pt x="157" y="81"/>
                  </a:lnTo>
                  <a:lnTo>
                    <a:pt x="157" y="77"/>
                  </a:lnTo>
                  <a:lnTo>
                    <a:pt x="158" y="72"/>
                  </a:lnTo>
                  <a:lnTo>
                    <a:pt x="159" y="68"/>
                  </a:lnTo>
                  <a:lnTo>
                    <a:pt x="160" y="60"/>
                  </a:lnTo>
                  <a:lnTo>
                    <a:pt x="162" y="54"/>
                  </a:lnTo>
                  <a:lnTo>
                    <a:pt x="162" y="49"/>
                  </a:lnTo>
                  <a:lnTo>
                    <a:pt x="163" y="44"/>
                  </a:lnTo>
                  <a:lnTo>
                    <a:pt x="163" y="42"/>
                  </a:lnTo>
                  <a:lnTo>
                    <a:pt x="163" y="38"/>
                  </a:lnTo>
                  <a:lnTo>
                    <a:pt x="162" y="35"/>
                  </a:lnTo>
                  <a:lnTo>
                    <a:pt x="162" y="33"/>
                  </a:lnTo>
                  <a:lnTo>
                    <a:pt x="160" y="31"/>
                  </a:lnTo>
                  <a:lnTo>
                    <a:pt x="159" y="30"/>
                  </a:lnTo>
                  <a:lnTo>
                    <a:pt x="157" y="30"/>
                  </a:lnTo>
                  <a:lnTo>
                    <a:pt x="155" y="29"/>
                  </a:lnTo>
                  <a:lnTo>
                    <a:pt x="153" y="29"/>
                  </a:lnTo>
                  <a:lnTo>
                    <a:pt x="148" y="29"/>
                  </a:lnTo>
                  <a:lnTo>
                    <a:pt x="143" y="29"/>
                  </a:lnTo>
                  <a:lnTo>
                    <a:pt x="140" y="29"/>
                  </a:lnTo>
                  <a:lnTo>
                    <a:pt x="138" y="29"/>
                  </a:lnTo>
                  <a:lnTo>
                    <a:pt x="134" y="30"/>
                  </a:lnTo>
                  <a:lnTo>
                    <a:pt x="129" y="30"/>
                  </a:lnTo>
                  <a:lnTo>
                    <a:pt x="124" y="31"/>
                  </a:lnTo>
                  <a:lnTo>
                    <a:pt x="116" y="31"/>
                  </a:lnTo>
                  <a:lnTo>
                    <a:pt x="109" y="33"/>
                  </a:lnTo>
                  <a:lnTo>
                    <a:pt x="101" y="34"/>
                  </a:lnTo>
                  <a:lnTo>
                    <a:pt x="91" y="35"/>
                  </a:lnTo>
                  <a:lnTo>
                    <a:pt x="81" y="36"/>
                  </a:lnTo>
                  <a:lnTo>
                    <a:pt x="69" y="39"/>
                  </a:lnTo>
                  <a:lnTo>
                    <a:pt x="58" y="40"/>
                  </a:lnTo>
                  <a:lnTo>
                    <a:pt x="44" y="42"/>
                  </a:lnTo>
                  <a:lnTo>
                    <a:pt x="30" y="44"/>
                  </a:lnTo>
                  <a:lnTo>
                    <a:pt x="16" y="47"/>
                  </a:lnTo>
                  <a:lnTo>
                    <a:pt x="0" y="49"/>
                  </a:lnTo>
                  <a:lnTo>
                    <a:pt x="0" y="31"/>
                  </a:lnTo>
                  <a:lnTo>
                    <a:pt x="18" y="29"/>
                  </a:lnTo>
                  <a:lnTo>
                    <a:pt x="34" y="26"/>
                  </a:lnTo>
                  <a:lnTo>
                    <a:pt x="49" y="24"/>
                  </a:lnTo>
                  <a:lnTo>
                    <a:pt x="64" y="21"/>
                  </a:lnTo>
                  <a:lnTo>
                    <a:pt x="77" y="19"/>
                  </a:lnTo>
                  <a:lnTo>
                    <a:pt x="90" y="16"/>
                  </a:lnTo>
                  <a:lnTo>
                    <a:pt x="100" y="15"/>
                  </a:lnTo>
                  <a:lnTo>
                    <a:pt x="110" y="14"/>
                  </a:lnTo>
                  <a:lnTo>
                    <a:pt x="119" y="11"/>
                  </a:lnTo>
                  <a:lnTo>
                    <a:pt x="126" y="10"/>
                  </a:lnTo>
                  <a:lnTo>
                    <a:pt x="134" y="9"/>
                  </a:lnTo>
                  <a:lnTo>
                    <a:pt x="139" y="7"/>
                  </a:lnTo>
                  <a:lnTo>
                    <a:pt x="143" y="6"/>
                  </a:lnTo>
                  <a:lnTo>
                    <a:pt x="147" y="6"/>
                  </a:lnTo>
                  <a:lnTo>
                    <a:pt x="149" y="5"/>
                  </a:lnTo>
                  <a:lnTo>
                    <a:pt x="150" y="5"/>
                  </a:lnTo>
                  <a:lnTo>
                    <a:pt x="152" y="2"/>
                  </a:lnTo>
                  <a:lnTo>
                    <a:pt x="155" y="1"/>
                  </a:lnTo>
                  <a:lnTo>
                    <a:pt x="159" y="0"/>
                  </a:lnTo>
                  <a:lnTo>
                    <a:pt x="163" y="0"/>
                  </a:lnTo>
                  <a:lnTo>
                    <a:pt x="164" y="0"/>
                  </a:lnTo>
                  <a:lnTo>
                    <a:pt x="165" y="0"/>
                  </a:lnTo>
                  <a:lnTo>
                    <a:pt x="168" y="1"/>
                  </a:lnTo>
                  <a:lnTo>
                    <a:pt x="172" y="2"/>
                  </a:lnTo>
                  <a:lnTo>
                    <a:pt x="177" y="5"/>
                  </a:lnTo>
                  <a:lnTo>
                    <a:pt x="181" y="6"/>
                  </a:lnTo>
                  <a:lnTo>
                    <a:pt x="187" y="9"/>
                  </a:lnTo>
                  <a:lnTo>
                    <a:pt x="193" y="11"/>
                  </a:lnTo>
                  <a:lnTo>
                    <a:pt x="198" y="15"/>
                  </a:lnTo>
                  <a:lnTo>
                    <a:pt x="203" y="19"/>
                  </a:lnTo>
                  <a:lnTo>
                    <a:pt x="207" y="21"/>
                  </a:lnTo>
                  <a:lnTo>
                    <a:pt x="210" y="24"/>
                  </a:lnTo>
                  <a:lnTo>
                    <a:pt x="212" y="26"/>
                  </a:lnTo>
                  <a:lnTo>
                    <a:pt x="215" y="29"/>
                  </a:lnTo>
                  <a:lnTo>
                    <a:pt x="215" y="30"/>
                  </a:lnTo>
                  <a:lnTo>
                    <a:pt x="216" y="31"/>
                  </a:lnTo>
                  <a:lnTo>
                    <a:pt x="215" y="35"/>
                  </a:lnTo>
                  <a:lnTo>
                    <a:pt x="215" y="36"/>
                  </a:lnTo>
                  <a:lnTo>
                    <a:pt x="214" y="38"/>
                  </a:lnTo>
                  <a:lnTo>
                    <a:pt x="212" y="38"/>
                  </a:lnTo>
                  <a:lnTo>
                    <a:pt x="211" y="39"/>
                  </a:lnTo>
                  <a:lnTo>
                    <a:pt x="208" y="40"/>
                  </a:lnTo>
                  <a:lnTo>
                    <a:pt x="206" y="42"/>
                  </a:lnTo>
                  <a:lnTo>
                    <a:pt x="205" y="42"/>
                  </a:lnTo>
                  <a:lnTo>
                    <a:pt x="203" y="43"/>
                  </a:lnTo>
                  <a:lnTo>
                    <a:pt x="201" y="44"/>
                  </a:lnTo>
                  <a:lnTo>
                    <a:pt x="200" y="45"/>
                  </a:lnTo>
                  <a:lnTo>
                    <a:pt x="198" y="48"/>
                  </a:lnTo>
                  <a:lnTo>
                    <a:pt x="197" y="50"/>
                  </a:lnTo>
                  <a:lnTo>
                    <a:pt x="196" y="53"/>
                  </a:lnTo>
                  <a:lnTo>
                    <a:pt x="195" y="57"/>
                  </a:lnTo>
                  <a:lnTo>
                    <a:pt x="193" y="59"/>
                  </a:lnTo>
                  <a:lnTo>
                    <a:pt x="191" y="64"/>
                  </a:lnTo>
                  <a:lnTo>
                    <a:pt x="189" y="68"/>
                  </a:lnTo>
                  <a:lnTo>
                    <a:pt x="188" y="73"/>
                  </a:lnTo>
                  <a:lnTo>
                    <a:pt x="187" y="78"/>
                  </a:lnTo>
                  <a:lnTo>
                    <a:pt x="186" y="83"/>
                  </a:lnTo>
                  <a:lnTo>
                    <a:pt x="184" y="90"/>
                  </a:lnTo>
                  <a:lnTo>
                    <a:pt x="183" y="96"/>
                  </a:lnTo>
                  <a:lnTo>
                    <a:pt x="181" y="102"/>
                  </a:lnTo>
                  <a:lnTo>
                    <a:pt x="179" y="108"/>
                  </a:lnTo>
                  <a:lnTo>
                    <a:pt x="177" y="114"/>
                  </a:lnTo>
                  <a:lnTo>
                    <a:pt x="176" y="119"/>
                  </a:lnTo>
                  <a:lnTo>
                    <a:pt x="173" y="124"/>
                  </a:lnTo>
                  <a:lnTo>
                    <a:pt x="172" y="129"/>
                  </a:lnTo>
                  <a:lnTo>
                    <a:pt x="169" y="133"/>
                  </a:lnTo>
                  <a:lnTo>
                    <a:pt x="168" y="136"/>
                  </a:lnTo>
                  <a:lnTo>
                    <a:pt x="167" y="139"/>
                  </a:lnTo>
                  <a:lnTo>
                    <a:pt x="164" y="141"/>
                  </a:lnTo>
                  <a:lnTo>
                    <a:pt x="163" y="144"/>
                  </a:lnTo>
                  <a:lnTo>
                    <a:pt x="162" y="146"/>
                  </a:lnTo>
                  <a:lnTo>
                    <a:pt x="159" y="148"/>
                  </a:lnTo>
                  <a:lnTo>
                    <a:pt x="158" y="149"/>
                  </a:lnTo>
                  <a:lnTo>
                    <a:pt x="157" y="149"/>
                  </a:lnTo>
                  <a:lnTo>
                    <a:pt x="155" y="149"/>
                  </a:lnTo>
                  <a:lnTo>
                    <a:pt x="155" y="149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523"/>
            <p:cNvSpPr/>
            <p:nvPr/>
          </p:nvSpPr>
          <p:spPr bwMode="auto">
            <a:xfrm>
              <a:off x="5070476" y="2508250"/>
              <a:ext cx="193675" cy="44450"/>
            </a:xfrm>
            <a:custGeom>
              <a:avLst/>
              <a:gdLst>
                <a:gd name="T0" fmla="*/ 83 w 122"/>
                <a:gd name="T1" fmla="*/ 23 h 28"/>
                <a:gd name="T2" fmla="*/ 74 w 122"/>
                <a:gd name="T3" fmla="*/ 23 h 28"/>
                <a:gd name="T4" fmla="*/ 65 w 122"/>
                <a:gd name="T5" fmla="*/ 24 h 28"/>
                <a:gd name="T6" fmla="*/ 55 w 122"/>
                <a:gd name="T7" fmla="*/ 25 h 28"/>
                <a:gd name="T8" fmla="*/ 45 w 122"/>
                <a:gd name="T9" fmla="*/ 25 h 28"/>
                <a:gd name="T10" fmla="*/ 35 w 122"/>
                <a:gd name="T11" fmla="*/ 27 h 28"/>
                <a:gd name="T12" fmla="*/ 24 w 122"/>
                <a:gd name="T13" fmla="*/ 27 h 28"/>
                <a:gd name="T14" fmla="*/ 12 w 122"/>
                <a:gd name="T15" fmla="*/ 27 h 28"/>
                <a:gd name="T16" fmla="*/ 0 w 122"/>
                <a:gd name="T17" fmla="*/ 28 h 28"/>
                <a:gd name="T18" fmla="*/ 0 w 122"/>
                <a:gd name="T19" fmla="*/ 20 h 28"/>
                <a:gd name="T20" fmla="*/ 0 w 122"/>
                <a:gd name="T21" fmla="*/ 13 h 28"/>
                <a:gd name="T22" fmla="*/ 3 w 122"/>
                <a:gd name="T23" fmla="*/ 13 h 28"/>
                <a:gd name="T24" fmla="*/ 7 w 122"/>
                <a:gd name="T25" fmla="*/ 13 h 28"/>
                <a:gd name="T26" fmla="*/ 11 w 122"/>
                <a:gd name="T27" fmla="*/ 11 h 28"/>
                <a:gd name="T28" fmla="*/ 16 w 122"/>
                <a:gd name="T29" fmla="*/ 10 h 28"/>
                <a:gd name="T30" fmla="*/ 22 w 122"/>
                <a:gd name="T31" fmla="*/ 10 h 28"/>
                <a:gd name="T32" fmla="*/ 27 w 122"/>
                <a:gd name="T33" fmla="*/ 9 h 28"/>
                <a:gd name="T34" fmla="*/ 34 w 122"/>
                <a:gd name="T35" fmla="*/ 8 h 28"/>
                <a:gd name="T36" fmla="*/ 40 w 122"/>
                <a:gd name="T37" fmla="*/ 5 h 28"/>
                <a:gd name="T38" fmla="*/ 54 w 122"/>
                <a:gd name="T39" fmla="*/ 4 h 28"/>
                <a:gd name="T40" fmla="*/ 65 w 122"/>
                <a:gd name="T41" fmla="*/ 1 h 28"/>
                <a:gd name="T42" fmla="*/ 77 w 122"/>
                <a:gd name="T43" fmla="*/ 1 h 28"/>
                <a:gd name="T44" fmla="*/ 85 w 122"/>
                <a:gd name="T45" fmla="*/ 0 h 28"/>
                <a:gd name="T46" fmla="*/ 93 w 122"/>
                <a:gd name="T47" fmla="*/ 0 h 28"/>
                <a:gd name="T48" fmla="*/ 99 w 122"/>
                <a:gd name="T49" fmla="*/ 0 h 28"/>
                <a:gd name="T50" fmla="*/ 106 w 122"/>
                <a:gd name="T51" fmla="*/ 1 h 28"/>
                <a:gd name="T52" fmla="*/ 112 w 122"/>
                <a:gd name="T53" fmla="*/ 3 h 28"/>
                <a:gd name="T54" fmla="*/ 115 w 122"/>
                <a:gd name="T55" fmla="*/ 4 h 28"/>
                <a:gd name="T56" fmla="*/ 116 w 122"/>
                <a:gd name="T57" fmla="*/ 5 h 28"/>
                <a:gd name="T58" fmla="*/ 118 w 122"/>
                <a:gd name="T59" fmla="*/ 5 h 28"/>
                <a:gd name="T60" fmla="*/ 120 w 122"/>
                <a:gd name="T61" fmla="*/ 6 h 28"/>
                <a:gd name="T62" fmla="*/ 121 w 122"/>
                <a:gd name="T63" fmla="*/ 8 h 28"/>
                <a:gd name="T64" fmla="*/ 121 w 122"/>
                <a:gd name="T65" fmla="*/ 9 h 28"/>
                <a:gd name="T66" fmla="*/ 122 w 122"/>
                <a:gd name="T67" fmla="*/ 10 h 28"/>
                <a:gd name="T68" fmla="*/ 120 w 122"/>
                <a:gd name="T69" fmla="*/ 11 h 28"/>
                <a:gd name="T70" fmla="*/ 118 w 122"/>
                <a:gd name="T71" fmla="*/ 13 h 28"/>
                <a:gd name="T72" fmla="*/ 115 w 122"/>
                <a:gd name="T73" fmla="*/ 14 h 28"/>
                <a:gd name="T74" fmla="*/ 111 w 122"/>
                <a:gd name="T75" fmla="*/ 15 h 28"/>
                <a:gd name="T76" fmla="*/ 104 w 122"/>
                <a:gd name="T77" fmla="*/ 16 h 28"/>
                <a:gd name="T78" fmla="*/ 98 w 122"/>
                <a:gd name="T79" fmla="*/ 19 h 28"/>
                <a:gd name="T80" fmla="*/ 92 w 122"/>
                <a:gd name="T81" fmla="*/ 20 h 28"/>
                <a:gd name="T82" fmla="*/ 83 w 122"/>
                <a:gd name="T83" fmla="*/ 23 h 28"/>
                <a:gd name="T84" fmla="*/ 83 w 122"/>
                <a:gd name="T85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2" h="28">
                  <a:moveTo>
                    <a:pt x="83" y="23"/>
                  </a:moveTo>
                  <a:lnTo>
                    <a:pt x="74" y="23"/>
                  </a:lnTo>
                  <a:lnTo>
                    <a:pt x="65" y="24"/>
                  </a:lnTo>
                  <a:lnTo>
                    <a:pt x="55" y="25"/>
                  </a:lnTo>
                  <a:lnTo>
                    <a:pt x="45" y="25"/>
                  </a:lnTo>
                  <a:lnTo>
                    <a:pt x="35" y="27"/>
                  </a:lnTo>
                  <a:lnTo>
                    <a:pt x="24" y="27"/>
                  </a:lnTo>
                  <a:lnTo>
                    <a:pt x="12" y="27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3"/>
                  </a:lnTo>
                  <a:lnTo>
                    <a:pt x="3" y="13"/>
                  </a:lnTo>
                  <a:lnTo>
                    <a:pt x="7" y="13"/>
                  </a:lnTo>
                  <a:lnTo>
                    <a:pt x="11" y="11"/>
                  </a:lnTo>
                  <a:lnTo>
                    <a:pt x="16" y="10"/>
                  </a:lnTo>
                  <a:lnTo>
                    <a:pt x="22" y="10"/>
                  </a:lnTo>
                  <a:lnTo>
                    <a:pt x="27" y="9"/>
                  </a:lnTo>
                  <a:lnTo>
                    <a:pt x="34" y="8"/>
                  </a:lnTo>
                  <a:lnTo>
                    <a:pt x="40" y="5"/>
                  </a:lnTo>
                  <a:lnTo>
                    <a:pt x="54" y="4"/>
                  </a:lnTo>
                  <a:lnTo>
                    <a:pt x="65" y="1"/>
                  </a:lnTo>
                  <a:lnTo>
                    <a:pt x="77" y="1"/>
                  </a:lnTo>
                  <a:lnTo>
                    <a:pt x="85" y="0"/>
                  </a:lnTo>
                  <a:lnTo>
                    <a:pt x="93" y="0"/>
                  </a:lnTo>
                  <a:lnTo>
                    <a:pt x="99" y="0"/>
                  </a:lnTo>
                  <a:lnTo>
                    <a:pt x="106" y="1"/>
                  </a:lnTo>
                  <a:lnTo>
                    <a:pt x="112" y="3"/>
                  </a:lnTo>
                  <a:lnTo>
                    <a:pt x="115" y="4"/>
                  </a:lnTo>
                  <a:lnTo>
                    <a:pt x="116" y="5"/>
                  </a:lnTo>
                  <a:lnTo>
                    <a:pt x="118" y="5"/>
                  </a:lnTo>
                  <a:lnTo>
                    <a:pt x="120" y="6"/>
                  </a:lnTo>
                  <a:lnTo>
                    <a:pt x="121" y="8"/>
                  </a:lnTo>
                  <a:lnTo>
                    <a:pt x="121" y="9"/>
                  </a:lnTo>
                  <a:lnTo>
                    <a:pt x="122" y="10"/>
                  </a:lnTo>
                  <a:lnTo>
                    <a:pt x="120" y="11"/>
                  </a:lnTo>
                  <a:lnTo>
                    <a:pt x="118" y="13"/>
                  </a:lnTo>
                  <a:lnTo>
                    <a:pt x="115" y="14"/>
                  </a:lnTo>
                  <a:lnTo>
                    <a:pt x="111" y="15"/>
                  </a:lnTo>
                  <a:lnTo>
                    <a:pt x="104" y="16"/>
                  </a:lnTo>
                  <a:lnTo>
                    <a:pt x="98" y="19"/>
                  </a:lnTo>
                  <a:lnTo>
                    <a:pt x="92" y="20"/>
                  </a:lnTo>
                  <a:lnTo>
                    <a:pt x="83" y="23"/>
                  </a:lnTo>
                  <a:lnTo>
                    <a:pt x="83" y="23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524"/>
            <p:cNvSpPr/>
            <p:nvPr/>
          </p:nvSpPr>
          <p:spPr bwMode="auto">
            <a:xfrm>
              <a:off x="5081588" y="2586038"/>
              <a:ext cx="238125" cy="58738"/>
            </a:xfrm>
            <a:custGeom>
              <a:avLst/>
              <a:gdLst>
                <a:gd name="T0" fmla="*/ 148 w 150"/>
                <a:gd name="T1" fmla="*/ 21 h 37"/>
                <a:gd name="T2" fmla="*/ 144 w 150"/>
                <a:gd name="T3" fmla="*/ 21 h 37"/>
                <a:gd name="T4" fmla="*/ 139 w 150"/>
                <a:gd name="T5" fmla="*/ 21 h 37"/>
                <a:gd name="T6" fmla="*/ 134 w 150"/>
                <a:gd name="T7" fmla="*/ 22 h 37"/>
                <a:gd name="T8" fmla="*/ 129 w 150"/>
                <a:gd name="T9" fmla="*/ 22 h 37"/>
                <a:gd name="T10" fmla="*/ 121 w 150"/>
                <a:gd name="T11" fmla="*/ 23 h 37"/>
                <a:gd name="T12" fmla="*/ 115 w 150"/>
                <a:gd name="T13" fmla="*/ 24 h 37"/>
                <a:gd name="T14" fmla="*/ 106 w 150"/>
                <a:gd name="T15" fmla="*/ 24 h 37"/>
                <a:gd name="T16" fmla="*/ 97 w 150"/>
                <a:gd name="T17" fmla="*/ 26 h 37"/>
                <a:gd name="T18" fmla="*/ 89 w 150"/>
                <a:gd name="T19" fmla="*/ 27 h 37"/>
                <a:gd name="T20" fmla="*/ 78 w 150"/>
                <a:gd name="T21" fmla="*/ 28 h 37"/>
                <a:gd name="T22" fmla="*/ 67 w 150"/>
                <a:gd name="T23" fmla="*/ 29 h 37"/>
                <a:gd name="T24" fmla="*/ 56 w 150"/>
                <a:gd name="T25" fmla="*/ 31 h 37"/>
                <a:gd name="T26" fmla="*/ 43 w 150"/>
                <a:gd name="T27" fmla="*/ 32 h 37"/>
                <a:gd name="T28" fmla="*/ 29 w 150"/>
                <a:gd name="T29" fmla="*/ 33 h 37"/>
                <a:gd name="T30" fmla="*/ 15 w 150"/>
                <a:gd name="T31" fmla="*/ 36 h 37"/>
                <a:gd name="T32" fmla="*/ 0 w 150"/>
                <a:gd name="T33" fmla="*/ 37 h 37"/>
                <a:gd name="T34" fmla="*/ 0 w 150"/>
                <a:gd name="T35" fmla="*/ 21 h 37"/>
                <a:gd name="T36" fmla="*/ 37 w 150"/>
                <a:gd name="T37" fmla="*/ 14 h 37"/>
                <a:gd name="T38" fmla="*/ 75 w 150"/>
                <a:gd name="T39" fmla="*/ 9 h 37"/>
                <a:gd name="T40" fmla="*/ 113 w 150"/>
                <a:gd name="T41" fmla="*/ 4 h 37"/>
                <a:gd name="T42" fmla="*/ 150 w 150"/>
                <a:gd name="T43" fmla="*/ 0 h 37"/>
                <a:gd name="T44" fmla="*/ 148 w 150"/>
                <a:gd name="T45" fmla="*/ 21 h 37"/>
                <a:gd name="T46" fmla="*/ 148 w 150"/>
                <a:gd name="T47" fmla="*/ 2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0" h="37">
                  <a:moveTo>
                    <a:pt x="148" y="21"/>
                  </a:moveTo>
                  <a:lnTo>
                    <a:pt x="144" y="21"/>
                  </a:lnTo>
                  <a:lnTo>
                    <a:pt x="139" y="21"/>
                  </a:lnTo>
                  <a:lnTo>
                    <a:pt x="134" y="22"/>
                  </a:lnTo>
                  <a:lnTo>
                    <a:pt x="129" y="22"/>
                  </a:lnTo>
                  <a:lnTo>
                    <a:pt x="121" y="23"/>
                  </a:lnTo>
                  <a:lnTo>
                    <a:pt x="115" y="24"/>
                  </a:lnTo>
                  <a:lnTo>
                    <a:pt x="106" y="24"/>
                  </a:lnTo>
                  <a:lnTo>
                    <a:pt x="97" y="26"/>
                  </a:lnTo>
                  <a:lnTo>
                    <a:pt x="89" y="27"/>
                  </a:lnTo>
                  <a:lnTo>
                    <a:pt x="78" y="28"/>
                  </a:lnTo>
                  <a:lnTo>
                    <a:pt x="67" y="29"/>
                  </a:lnTo>
                  <a:lnTo>
                    <a:pt x="56" y="31"/>
                  </a:lnTo>
                  <a:lnTo>
                    <a:pt x="43" y="32"/>
                  </a:lnTo>
                  <a:lnTo>
                    <a:pt x="29" y="33"/>
                  </a:lnTo>
                  <a:lnTo>
                    <a:pt x="15" y="36"/>
                  </a:lnTo>
                  <a:lnTo>
                    <a:pt x="0" y="37"/>
                  </a:lnTo>
                  <a:lnTo>
                    <a:pt x="0" y="21"/>
                  </a:lnTo>
                  <a:lnTo>
                    <a:pt x="37" y="14"/>
                  </a:lnTo>
                  <a:lnTo>
                    <a:pt x="75" y="9"/>
                  </a:lnTo>
                  <a:lnTo>
                    <a:pt x="113" y="4"/>
                  </a:lnTo>
                  <a:lnTo>
                    <a:pt x="150" y="0"/>
                  </a:lnTo>
                  <a:lnTo>
                    <a:pt x="148" y="21"/>
                  </a:lnTo>
                  <a:lnTo>
                    <a:pt x="148" y="21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525"/>
            <p:cNvSpPr/>
            <p:nvPr/>
          </p:nvSpPr>
          <p:spPr bwMode="auto">
            <a:xfrm>
              <a:off x="4900613" y="2636838"/>
              <a:ext cx="265113" cy="242888"/>
            </a:xfrm>
            <a:custGeom>
              <a:avLst/>
              <a:gdLst>
                <a:gd name="T0" fmla="*/ 120 w 167"/>
                <a:gd name="T1" fmla="*/ 90 h 153"/>
                <a:gd name="T2" fmla="*/ 100 w 167"/>
                <a:gd name="T3" fmla="*/ 105 h 153"/>
                <a:gd name="T4" fmla="*/ 80 w 167"/>
                <a:gd name="T5" fmla="*/ 119 h 153"/>
                <a:gd name="T6" fmla="*/ 58 w 167"/>
                <a:gd name="T7" fmla="*/ 130 h 153"/>
                <a:gd name="T8" fmla="*/ 43 w 167"/>
                <a:gd name="T9" fmla="*/ 138 h 153"/>
                <a:gd name="T10" fmla="*/ 33 w 167"/>
                <a:gd name="T11" fmla="*/ 141 h 153"/>
                <a:gd name="T12" fmla="*/ 24 w 167"/>
                <a:gd name="T13" fmla="*/ 145 h 153"/>
                <a:gd name="T14" fmla="*/ 17 w 167"/>
                <a:gd name="T15" fmla="*/ 148 h 153"/>
                <a:gd name="T16" fmla="*/ 10 w 167"/>
                <a:gd name="T17" fmla="*/ 150 h 153"/>
                <a:gd name="T18" fmla="*/ 7 w 167"/>
                <a:gd name="T19" fmla="*/ 152 h 153"/>
                <a:gd name="T20" fmla="*/ 2 w 167"/>
                <a:gd name="T21" fmla="*/ 153 h 153"/>
                <a:gd name="T22" fmla="*/ 0 w 167"/>
                <a:gd name="T23" fmla="*/ 152 h 153"/>
                <a:gd name="T24" fmla="*/ 0 w 167"/>
                <a:gd name="T25" fmla="*/ 150 h 153"/>
                <a:gd name="T26" fmla="*/ 3 w 167"/>
                <a:gd name="T27" fmla="*/ 148 h 153"/>
                <a:gd name="T28" fmla="*/ 7 w 167"/>
                <a:gd name="T29" fmla="*/ 144 h 153"/>
                <a:gd name="T30" fmla="*/ 13 w 167"/>
                <a:gd name="T31" fmla="*/ 140 h 153"/>
                <a:gd name="T32" fmla="*/ 19 w 167"/>
                <a:gd name="T33" fmla="*/ 135 h 153"/>
                <a:gd name="T34" fmla="*/ 28 w 167"/>
                <a:gd name="T35" fmla="*/ 129 h 153"/>
                <a:gd name="T36" fmla="*/ 38 w 167"/>
                <a:gd name="T37" fmla="*/ 122 h 153"/>
                <a:gd name="T38" fmla="*/ 53 w 167"/>
                <a:gd name="T39" fmla="*/ 111 h 153"/>
                <a:gd name="T40" fmla="*/ 74 w 167"/>
                <a:gd name="T41" fmla="*/ 96 h 153"/>
                <a:gd name="T42" fmla="*/ 91 w 167"/>
                <a:gd name="T43" fmla="*/ 81 h 153"/>
                <a:gd name="T44" fmla="*/ 108 w 167"/>
                <a:gd name="T45" fmla="*/ 66 h 153"/>
                <a:gd name="T46" fmla="*/ 120 w 167"/>
                <a:gd name="T47" fmla="*/ 49 h 153"/>
                <a:gd name="T48" fmla="*/ 129 w 167"/>
                <a:gd name="T49" fmla="*/ 35 h 153"/>
                <a:gd name="T50" fmla="*/ 134 w 167"/>
                <a:gd name="T51" fmla="*/ 25 h 153"/>
                <a:gd name="T52" fmla="*/ 136 w 167"/>
                <a:gd name="T53" fmla="*/ 18 h 153"/>
                <a:gd name="T54" fmla="*/ 133 w 167"/>
                <a:gd name="T55" fmla="*/ 13 h 153"/>
                <a:gd name="T56" fmla="*/ 132 w 167"/>
                <a:gd name="T57" fmla="*/ 7 h 153"/>
                <a:gd name="T58" fmla="*/ 131 w 167"/>
                <a:gd name="T59" fmla="*/ 4 h 153"/>
                <a:gd name="T60" fmla="*/ 133 w 167"/>
                <a:gd name="T61" fmla="*/ 1 h 153"/>
                <a:gd name="T62" fmla="*/ 136 w 167"/>
                <a:gd name="T63" fmla="*/ 0 h 153"/>
                <a:gd name="T64" fmla="*/ 139 w 167"/>
                <a:gd name="T65" fmla="*/ 0 h 153"/>
                <a:gd name="T66" fmla="*/ 144 w 167"/>
                <a:gd name="T67" fmla="*/ 1 h 153"/>
                <a:gd name="T68" fmla="*/ 151 w 167"/>
                <a:gd name="T69" fmla="*/ 5 h 153"/>
                <a:gd name="T70" fmla="*/ 160 w 167"/>
                <a:gd name="T71" fmla="*/ 14 h 153"/>
                <a:gd name="T72" fmla="*/ 165 w 167"/>
                <a:gd name="T73" fmla="*/ 19 h 153"/>
                <a:gd name="T74" fmla="*/ 167 w 167"/>
                <a:gd name="T75" fmla="*/ 24 h 153"/>
                <a:gd name="T76" fmla="*/ 167 w 167"/>
                <a:gd name="T77" fmla="*/ 30 h 153"/>
                <a:gd name="T78" fmla="*/ 165 w 167"/>
                <a:gd name="T79" fmla="*/ 39 h 153"/>
                <a:gd name="T80" fmla="*/ 158 w 167"/>
                <a:gd name="T81" fmla="*/ 50 h 153"/>
                <a:gd name="T82" fmla="*/ 146 w 167"/>
                <a:gd name="T83" fmla="*/ 64 h 153"/>
                <a:gd name="T84" fmla="*/ 129 w 167"/>
                <a:gd name="T85" fmla="*/ 8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7" h="153">
                  <a:moveTo>
                    <a:pt x="129" y="82"/>
                  </a:moveTo>
                  <a:lnTo>
                    <a:pt x="120" y="90"/>
                  </a:lnTo>
                  <a:lnTo>
                    <a:pt x="110" y="97"/>
                  </a:lnTo>
                  <a:lnTo>
                    <a:pt x="100" y="105"/>
                  </a:lnTo>
                  <a:lnTo>
                    <a:pt x="90" y="112"/>
                  </a:lnTo>
                  <a:lnTo>
                    <a:pt x="80" y="119"/>
                  </a:lnTo>
                  <a:lnTo>
                    <a:pt x="70" y="125"/>
                  </a:lnTo>
                  <a:lnTo>
                    <a:pt x="58" y="130"/>
                  </a:lnTo>
                  <a:lnTo>
                    <a:pt x="48" y="135"/>
                  </a:lnTo>
                  <a:lnTo>
                    <a:pt x="43" y="138"/>
                  </a:lnTo>
                  <a:lnTo>
                    <a:pt x="38" y="140"/>
                  </a:lnTo>
                  <a:lnTo>
                    <a:pt x="33" y="141"/>
                  </a:lnTo>
                  <a:lnTo>
                    <a:pt x="28" y="144"/>
                  </a:lnTo>
                  <a:lnTo>
                    <a:pt x="24" y="145"/>
                  </a:lnTo>
                  <a:lnTo>
                    <a:pt x="21" y="146"/>
                  </a:lnTo>
                  <a:lnTo>
                    <a:pt x="17" y="148"/>
                  </a:lnTo>
                  <a:lnTo>
                    <a:pt x="14" y="149"/>
                  </a:lnTo>
                  <a:lnTo>
                    <a:pt x="10" y="150"/>
                  </a:lnTo>
                  <a:lnTo>
                    <a:pt x="9" y="152"/>
                  </a:lnTo>
                  <a:lnTo>
                    <a:pt x="7" y="152"/>
                  </a:lnTo>
                  <a:lnTo>
                    <a:pt x="4" y="153"/>
                  </a:lnTo>
                  <a:lnTo>
                    <a:pt x="2" y="153"/>
                  </a:lnTo>
                  <a:lnTo>
                    <a:pt x="0" y="153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0" y="150"/>
                  </a:lnTo>
                  <a:lnTo>
                    <a:pt x="2" y="149"/>
                  </a:lnTo>
                  <a:lnTo>
                    <a:pt x="3" y="148"/>
                  </a:lnTo>
                  <a:lnTo>
                    <a:pt x="5" y="145"/>
                  </a:lnTo>
                  <a:lnTo>
                    <a:pt x="7" y="144"/>
                  </a:lnTo>
                  <a:lnTo>
                    <a:pt x="9" y="141"/>
                  </a:lnTo>
                  <a:lnTo>
                    <a:pt x="13" y="140"/>
                  </a:lnTo>
                  <a:lnTo>
                    <a:pt x="16" y="138"/>
                  </a:lnTo>
                  <a:lnTo>
                    <a:pt x="19" y="135"/>
                  </a:lnTo>
                  <a:lnTo>
                    <a:pt x="23" y="131"/>
                  </a:lnTo>
                  <a:lnTo>
                    <a:pt x="28" y="129"/>
                  </a:lnTo>
                  <a:lnTo>
                    <a:pt x="33" y="125"/>
                  </a:lnTo>
                  <a:lnTo>
                    <a:pt x="38" y="122"/>
                  </a:lnTo>
                  <a:lnTo>
                    <a:pt x="43" y="119"/>
                  </a:lnTo>
                  <a:lnTo>
                    <a:pt x="53" y="111"/>
                  </a:lnTo>
                  <a:lnTo>
                    <a:pt x="64" y="104"/>
                  </a:lnTo>
                  <a:lnTo>
                    <a:pt x="74" y="96"/>
                  </a:lnTo>
                  <a:lnTo>
                    <a:pt x="82" y="88"/>
                  </a:lnTo>
                  <a:lnTo>
                    <a:pt x="91" y="81"/>
                  </a:lnTo>
                  <a:lnTo>
                    <a:pt x="100" y="73"/>
                  </a:lnTo>
                  <a:lnTo>
                    <a:pt x="108" y="66"/>
                  </a:lnTo>
                  <a:lnTo>
                    <a:pt x="114" y="57"/>
                  </a:lnTo>
                  <a:lnTo>
                    <a:pt x="120" y="49"/>
                  </a:lnTo>
                  <a:lnTo>
                    <a:pt x="125" y="42"/>
                  </a:lnTo>
                  <a:lnTo>
                    <a:pt x="129" y="35"/>
                  </a:lnTo>
                  <a:lnTo>
                    <a:pt x="132" y="30"/>
                  </a:lnTo>
                  <a:lnTo>
                    <a:pt x="134" y="25"/>
                  </a:lnTo>
                  <a:lnTo>
                    <a:pt x="136" y="21"/>
                  </a:lnTo>
                  <a:lnTo>
                    <a:pt x="136" y="18"/>
                  </a:lnTo>
                  <a:lnTo>
                    <a:pt x="134" y="15"/>
                  </a:lnTo>
                  <a:lnTo>
                    <a:pt x="133" y="13"/>
                  </a:lnTo>
                  <a:lnTo>
                    <a:pt x="132" y="10"/>
                  </a:lnTo>
                  <a:lnTo>
                    <a:pt x="132" y="7"/>
                  </a:lnTo>
                  <a:lnTo>
                    <a:pt x="131" y="6"/>
                  </a:lnTo>
                  <a:lnTo>
                    <a:pt x="131" y="4"/>
                  </a:lnTo>
                  <a:lnTo>
                    <a:pt x="132" y="2"/>
                  </a:lnTo>
                  <a:lnTo>
                    <a:pt x="133" y="1"/>
                  </a:lnTo>
                  <a:lnTo>
                    <a:pt x="134" y="0"/>
                  </a:lnTo>
                  <a:lnTo>
                    <a:pt x="136" y="0"/>
                  </a:lnTo>
                  <a:lnTo>
                    <a:pt x="138" y="0"/>
                  </a:lnTo>
                  <a:lnTo>
                    <a:pt x="139" y="0"/>
                  </a:lnTo>
                  <a:lnTo>
                    <a:pt x="142" y="0"/>
                  </a:lnTo>
                  <a:lnTo>
                    <a:pt x="144" y="1"/>
                  </a:lnTo>
                  <a:lnTo>
                    <a:pt x="148" y="2"/>
                  </a:lnTo>
                  <a:lnTo>
                    <a:pt x="151" y="5"/>
                  </a:lnTo>
                  <a:lnTo>
                    <a:pt x="155" y="7"/>
                  </a:lnTo>
                  <a:lnTo>
                    <a:pt x="160" y="14"/>
                  </a:lnTo>
                  <a:lnTo>
                    <a:pt x="162" y="16"/>
                  </a:lnTo>
                  <a:lnTo>
                    <a:pt x="165" y="19"/>
                  </a:lnTo>
                  <a:lnTo>
                    <a:pt x="166" y="21"/>
                  </a:lnTo>
                  <a:lnTo>
                    <a:pt x="167" y="24"/>
                  </a:lnTo>
                  <a:lnTo>
                    <a:pt x="167" y="26"/>
                  </a:lnTo>
                  <a:lnTo>
                    <a:pt x="167" y="30"/>
                  </a:lnTo>
                  <a:lnTo>
                    <a:pt x="167" y="34"/>
                  </a:lnTo>
                  <a:lnTo>
                    <a:pt x="165" y="39"/>
                  </a:lnTo>
                  <a:lnTo>
                    <a:pt x="162" y="44"/>
                  </a:lnTo>
                  <a:lnTo>
                    <a:pt x="158" y="50"/>
                  </a:lnTo>
                  <a:lnTo>
                    <a:pt x="153" y="57"/>
                  </a:lnTo>
                  <a:lnTo>
                    <a:pt x="146" y="64"/>
                  </a:lnTo>
                  <a:lnTo>
                    <a:pt x="138" y="72"/>
                  </a:lnTo>
                  <a:lnTo>
                    <a:pt x="129" y="82"/>
                  </a:lnTo>
                  <a:lnTo>
                    <a:pt x="129" y="82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526"/>
            <p:cNvSpPr/>
            <p:nvPr/>
          </p:nvSpPr>
          <p:spPr bwMode="auto">
            <a:xfrm>
              <a:off x="5230813" y="2614613"/>
              <a:ext cx="330200" cy="290513"/>
            </a:xfrm>
            <a:custGeom>
              <a:avLst/>
              <a:gdLst>
                <a:gd name="T0" fmla="*/ 171 w 208"/>
                <a:gd name="T1" fmla="*/ 85 h 183"/>
                <a:gd name="T2" fmla="*/ 175 w 208"/>
                <a:gd name="T3" fmla="*/ 72 h 183"/>
                <a:gd name="T4" fmla="*/ 178 w 208"/>
                <a:gd name="T5" fmla="*/ 62 h 183"/>
                <a:gd name="T6" fmla="*/ 180 w 208"/>
                <a:gd name="T7" fmla="*/ 56 h 183"/>
                <a:gd name="T8" fmla="*/ 183 w 208"/>
                <a:gd name="T9" fmla="*/ 52 h 183"/>
                <a:gd name="T10" fmla="*/ 187 w 208"/>
                <a:gd name="T11" fmla="*/ 52 h 183"/>
                <a:gd name="T12" fmla="*/ 189 w 208"/>
                <a:gd name="T13" fmla="*/ 61 h 183"/>
                <a:gd name="T14" fmla="*/ 192 w 208"/>
                <a:gd name="T15" fmla="*/ 77 h 183"/>
                <a:gd name="T16" fmla="*/ 196 w 208"/>
                <a:gd name="T17" fmla="*/ 101 h 183"/>
                <a:gd name="T18" fmla="*/ 199 w 208"/>
                <a:gd name="T19" fmla="*/ 123 h 183"/>
                <a:gd name="T20" fmla="*/ 206 w 208"/>
                <a:gd name="T21" fmla="*/ 139 h 183"/>
                <a:gd name="T22" fmla="*/ 208 w 208"/>
                <a:gd name="T23" fmla="*/ 147 h 183"/>
                <a:gd name="T24" fmla="*/ 208 w 208"/>
                <a:gd name="T25" fmla="*/ 153 h 183"/>
                <a:gd name="T26" fmla="*/ 199 w 208"/>
                <a:gd name="T27" fmla="*/ 166 h 183"/>
                <a:gd name="T28" fmla="*/ 180 w 208"/>
                <a:gd name="T29" fmla="*/ 174 h 183"/>
                <a:gd name="T30" fmla="*/ 154 w 208"/>
                <a:gd name="T31" fmla="*/ 181 h 183"/>
                <a:gd name="T32" fmla="*/ 120 w 208"/>
                <a:gd name="T33" fmla="*/ 183 h 183"/>
                <a:gd name="T34" fmla="*/ 82 w 208"/>
                <a:gd name="T35" fmla="*/ 183 h 183"/>
                <a:gd name="T36" fmla="*/ 53 w 208"/>
                <a:gd name="T37" fmla="*/ 178 h 183"/>
                <a:gd name="T38" fmla="*/ 34 w 208"/>
                <a:gd name="T39" fmla="*/ 172 h 183"/>
                <a:gd name="T40" fmla="*/ 16 w 208"/>
                <a:gd name="T41" fmla="*/ 158 h 183"/>
                <a:gd name="T42" fmla="*/ 7 w 208"/>
                <a:gd name="T43" fmla="*/ 145 h 183"/>
                <a:gd name="T44" fmla="*/ 3 w 208"/>
                <a:gd name="T45" fmla="*/ 133 h 183"/>
                <a:gd name="T46" fmla="*/ 1 w 208"/>
                <a:gd name="T47" fmla="*/ 118 h 183"/>
                <a:gd name="T48" fmla="*/ 0 w 208"/>
                <a:gd name="T49" fmla="*/ 95 h 183"/>
                <a:gd name="T50" fmla="*/ 0 w 208"/>
                <a:gd name="T51" fmla="*/ 66 h 183"/>
                <a:gd name="T52" fmla="*/ 0 w 208"/>
                <a:gd name="T53" fmla="*/ 28 h 183"/>
                <a:gd name="T54" fmla="*/ 5 w 208"/>
                <a:gd name="T55" fmla="*/ 3 h 183"/>
                <a:gd name="T56" fmla="*/ 16 w 208"/>
                <a:gd name="T57" fmla="*/ 13 h 183"/>
                <a:gd name="T58" fmla="*/ 24 w 208"/>
                <a:gd name="T59" fmla="*/ 20 h 183"/>
                <a:gd name="T60" fmla="*/ 27 w 208"/>
                <a:gd name="T61" fmla="*/ 32 h 183"/>
                <a:gd name="T62" fmla="*/ 29 w 208"/>
                <a:gd name="T63" fmla="*/ 40 h 183"/>
                <a:gd name="T64" fmla="*/ 27 w 208"/>
                <a:gd name="T65" fmla="*/ 51 h 183"/>
                <a:gd name="T66" fmla="*/ 26 w 208"/>
                <a:gd name="T67" fmla="*/ 63 h 183"/>
                <a:gd name="T68" fmla="*/ 24 w 208"/>
                <a:gd name="T69" fmla="*/ 88 h 183"/>
                <a:gd name="T70" fmla="*/ 27 w 208"/>
                <a:gd name="T71" fmla="*/ 116 h 183"/>
                <a:gd name="T72" fmla="*/ 34 w 208"/>
                <a:gd name="T73" fmla="*/ 128 h 183"/>
                <a:gd name="T74" fmla="*/ 44 w 208"/>
                <a:gd name="T75" fmla="*/ 138 h 183"/>
                <a:gd name="T76" fmla="*/ 58 w 208"/>
                <a:gd name="T77" fmla="*/ 144 h 183"/>
                <a:gd name="T78" fmla="*/ 78 w 208"/>
                <a:gd name="T79" fmla="*/ 148 h 183"/>
                <a:gd name="T80" fmla="*/ 102 w 208"/>
                <a:gd name="T81" fmla="*/ 150 h 183"/>
                <a:gd name="T82" fmla="*/ 125 w 208"/>
                <a:gd name="T83" fmla="*/ 149 h 183"/>
                <a:gd name="T84" fmla="*/ 142 w 208"/>
                <a:gd name="T85" fmla="*/ 147 h 183"/>
                <a:gd name="T86" fmla="*/ 156 w 208"/>
                <a:gd name="T87" fmla="*/ 139 h 183"/>
                <a:gd name="T88" fmla="*/ 165 w 208"/>
                <a:gd name="T89" fmla="*/ 121 h 183"/>
                <a:gd name="T90" fmla="*/ 170 w 208"/>
                <a:gd name="T91" fmla="*/ 96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8" h="183">
                  <a:moveTo>
                    <a:pt x="170" y="96"/>
                  </a:moveTo>
                  <a:lnTo>
                    <a:pt x="171" y="90"/>
                  </a:lnTo>
                  <a:lnTo>
                    <a:pt x="171" y="85"/>
                  </a:lnTo>
                  <a:lnTo>
                    <a:pt x="173" y="81"/>
                  </a:lnTo>
                  <a:lnTo>
                    <a:pt x="174" y="76"/>
                  </a:lnTo>
                  <a:lnTo>
                    <a:pt x="175" y="72"/>
                  </a:lnTo>
                  <a:lnTo>
                    <a:pt x="175" y="68"/>
                  </a:lnTo>
                  <a:lnTo>
                    <a:pt x="177" y="66"/>
                  </a:lnTo>
                  <a:lnTo>
                    <a:pt x="178" y="62"/>
                  </a:lnTo>
                  <a:lnTo>
                    <a:pt x="179" y="59"/>
                  </a:lnTo>
                  <a:lnTo>
                    <a:pt x="179" y="57"/>
                  </a:lnTo>
                  <a:lnTo>
                    <a:pt x="180" y="56"/>
                  </a:lnTo>
                  <a:lnTo>
                    <a:pt x="182" y="54"/>
                  </a:lnTo>
                  <a:lnTo>
                    <a:pt x="183" y="53"/>
                  </a:lnTo>
                  <a:lnTo>
                    <a:pt x="183" y="52"/>
                  </a:lnTo>
                  <a:lnTo>
                    <a:pt x="184" y="52"/>
                  </a:lnTo>
                  <a:lnTo>
                    <a:pt x="185" y="52"/>
                  </a:lnTo>
                  <a:lnTo>
                    <a:pt x="187" y="52"/>
                  </a:lnTo>
                  <a:lnTo>
                    <a:pt x="187" y="53"/>
                  </a:lnTo>
                  <a:lnTo>
                    <a:pt x="188" y="56"/>
                  </a:lnTo>
                  <a:lnTo>
                    <a:pt x="189" y="61"/>
                  </a:lnTo>
                  <a:lnTo>
                    <a:pt x="190" y="64"/>
                  </a:lnTo>
                  <a:lnTo>
                    <a:pt x="192" y="71"/>
                  </a:lnTo>
                  <a:lnTo>
                    <a:pt x="192" y="77"/>
                  </a:lnTo>
                  <a:lnTo>
                    <a:pt x="193" y="86"/>
                  </a:lnTo>
                  <a:lnTo>
                    <a:pt x="194" y="94"/>
                  </a:lnTo>
                  <a:lnTo>
                    <a:pt x="196" y="101"/>
                  </a:lnTo>
                  <a:lnTo>
                    <a:pt x="196" y="109"/>
                  </a:lnTo>
                  <a:lnTo>
                    <a:pt x="197" y="116"/>
                  </a:lnTo>
                  <a:lnTo>
                    <a:pt x="199" y="123"/>
                  </a:lnTo>
                  <a:lnTo>
                    <a:pt x="201" y="129"/>
                  </a:lnTo>
                  <a:lnTo>
                    <a:pt x="203" y="134"/>
                  </a:lnTo>
                  <a:lnTo>
                    <a:pt x="206" y="139"/>
                  </a:lnTo>
                  <a:lnTo>
                    <a:pt x="207" y="142"/>
                  </a:lnTo>
                  <a:lnTo>
                    <a:pt x="208" y="144"/>
                  </a:lnTo>
                  <a:lnTo>
                    <a:pt x="208" y="147"/>
                  </a:lnTo>
                  <a:lnTo>
                    <a:pt x="208" y="149"/>
                  </a:lnTo>
                  <a:lnTo>
                    <a:pt x="208" y="150"/>
                  </a:lnTo>
                  <a:lnTo>
                    <a:pt x="208" y="153"/>
                  </a:lnTo>
                  <a:lnTo>
                    <a:pt x="206" y="157"/>
                  </a:lnTo>
                  <a:lnTo>
                    <a:pt x="203" y="162"/>
                  </a:lnTo>
                  <a:lnTo>
                    <a:pt x="199" y="166"/>
                  </a:lnTo>
                  <a:lnTo>
                    <a:pt x="194" y="168"/>
                  </a:lnTo>
                  <a:lnTo>
                    <a:pt x="188" y="172"/>
                  </a:lnTo>
                  <a:lnTo>
                    <a:pt x="180" y="174"/>
                  </a:lnTo>
                  <a:lnTo>
                    <a:pt x="173" y="177"/>
                  </a:lnTo>
                  <a:lnTo>
                    <a:pt x="164" y="178"/>
                  </a:lnTo>
                  <a:lnTo>
                    <a:pt x="154" y="181"/>
                  </a:lnTo>
                  <a:lnTo>
                    <a:pt x="144" y="182"/>
                  </a:lnTo>
                  <a:lnTo>
                    <a:pt x="132" y="183"/>
                  </a:lnTo>
                  <a:lnTo>
                    <a:pt x="120" y="183"/>
                  </a:lnTo>
                  <a:lnTo>
                    <a:pt x="107" y="183"/>
                  </a:lnTo>
                  <a:lnTo>
                    <a:pt x="94" y="183"/>
                  </a:lnTo>
                  <a:lnTo>
                    <a:pt x="82" y="183"/>
                  </a:lnTo>
                  <a:lnTo>
                    <a:pt x="72" y="182"/>
                  </a:lnTo>
                  <a:lnTo>
                    <a:pt x="62" y="181"/>
                  </a:lnTo>
                  <a:lnTo>
                    <a:pt x="53" y="178"/>
                  </a:lnTo>
                  <a:lnTo>
                    <a:pt x="45" y="177"/>
                  </a:lnTo>
                  <a:lnTo>
                    <a:pt x="39" y="174"/>
                  </a:lnTo>
                  <a:lnTo>
                    <a:pt x="34" y="172"/>
                  </a:lnTo>
                  <a:lnTo>
                    <a:pt x="24" y="166"/>
                  </a:lnTo>
                  <a:lnTo>
                    <a:pt x="20" y="162"/>
                  </a:lnTo>
                  <a:lnTo>
                    <a:pt x="16" y="158"/>
                  </a:lnTo>
                  <a:lnTo>
                    <a:pt x="14" y="154"/>
                  </a:lnTo>
                  <a:lnTo>
                    <a:pt x="10" y="149"/>
                  </a:lnTo>
                  <a:lnTo>
                    <a:pt x="7" y="145"/>
                  </a:lnTo>
                  <a:lnTo>
                    <a:pt x="6" y="139"/>
                  </a:lnTo>
                  <a:lnTo>
                    <a:pt x="5" y="136"/>
                  </a:lnTo>
                  <a:lnTo>
                    <a:pt x="3" y="133"/>
                  </a:lnTo>
                  <a:lnTo>
                    <a:pt x="2" y="129"/>
                  </a:lnTo>
                  <a:lnTo>
                    <a:pt x="2" y="124"/>
                  </a:lnTo>
                  <a:lnTo>
                    <a:pt x="1" y="118"/>
                  </a:lnTo>
                  <a:lnTo>
                    <a:pt x="1" y="111"/>
                  </a:lnTo>
                  <a:lnTo>
                    <a:pt x="1" y="104"/>
                  </a:lnTo>
                  <a:lnTo>
                    <a:pt x="0" y="95"/>
                  </a:lnTo>
                  <a:lnTo>
                    <a:pt x="0" y="86"/>
                  </a:lnTo>
                  <a:lnTo>
                    <a:pt x="0" y="76"/>
                  </a:lnTo>
                  <a:lnTo>
                    <a:pt x="0" y="66"/>
                  </a:lnTo>
                  <a:lnTo>
                    <a:pt x="0" y="54"/>
                  </a:lnTo>
                  <a:lnTo>
                    <a:pt x="0" y="42"/>
                  </a:lnTo>
                  <a:lnTo>
                    <a:pt x="0" y="28"/>
                  </a:lnTo>
                  <a:lnTo>
                    <a:pt x="0" y="14"/>
                  </a:lnTo>
                  <a:lnTo>
                    <a:pt x="1" y="0"/>
                  </a:lnTo>
                  <a:lnTo>
                    <a:pt x="5" y="3"/>
                  </a:lnTo>
                  <a:lnTo>
                    <a:pt x="10" y="6"/>
                  </a:lnTo>
                  <a:lnTo>
                    <a:pt x="14" y="10"/>
                  </a:lnTo>
                  <a:lnTo>
                    <a:pt x="16" y="13"/>
                  </a:lnTo>
                  <a:lnTo>
                    <a:pt x="20" y="15"/>
                  </a:lnTo>
                  <a:lnTo>
                    <a:pt x="22" y="18"/>
                  </a:lnTo>
                  <a:lnTo>
                    <a:pt x="24" y="20"/>
                  </a:lnTo>
                  <a:lnTo>
                    <a:pt x="26" y="21"/>
                  </a:lnTo>
                  <a:lnTo>
                    <a:pt x="27" y="27"/>
                  </a:lnTo>
                  <a:lnTo>
                    <a:pt x="27" y="32"/>
                  </a:lnTo>
                  <a:lnTo>
                    <a:pt x="27" y="35"/>
                  </a:lnTo>
                  <a:lnTo>
                    <a:pt x="29" y="39"/>
                  </a:lnTo>
                  <a:lnTo>
                    <a:pt x="29" y="40"/>
                  </a:lnTo>
                  <a:lnTo>
                    <a:pt x="27" y="43"/>
                  </a:lnTo>
                  <a:lnTo>
                    <a:pt x="27" y="47"/>
                  </a:lnTo>
                  <a:lnTo>
                    <a:pt x="27" y="51"/>
                  </a:lnTo>
                  <a:lnTo>
                    <a:pt x="27" y="54"/>
                  </a:lnTo>
                  <a:lnTo>
                    <a:pt x="27" y="58"/>
                  </a:lnTo>
                  <a:lnTo>
                    <a:pt x="26" y="63"/>
                  </a:lnTo>
                  <a:lnTo>
                    <a:pt x="26" y="68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24" y="99"/>
                  </a:lnTo>
                  <a:lnTo>
                    <a:pt x="26" y="107"/>
                  </a:lnTo>
                  <a:lnTo>
                    <a:pt x="27" y="116"/>
                  </a:lnTo>
                  <a:lnTo>
                    <a:pt x="30" y="120"/>
                  </a:lnTo>
                  <a:lnTo>
                    <a:pt x="31" y="124"/>
                  </a:lnTo>
                  <a:lnTo>
                    <a:pt x="34" y="128"/>
                  </a:lnTo>
                  <a:lnTo>
                    <a:pt x="36" y="131"/>
                  </a:lnTo>
                  <a:lnTo>
                    <a:pt x="40" y="134"/>
                  </a:lnTo>
                  <a:lnTo>
                    <a:pt x="44" y="138"/>
                  </a:lnTo>
                  <a:lnTo>
                    <a:pt x="48" y="140"/>
                  </a:lnTo>
                  <a:lnTo>
                    <a:pt x="53" y="143"/>
                  </a:lnTo>
                  <a:lnTo>
                    <a:pt x="58" y="144"/>
                  </a:lnTo>
                  <a:lnTo>
                    <a:pt x="64" y="147"/>
                  </a:lnTo>
                  <a:lnTo>
                    <a:pt x="70" y="148"/>
                  </a:lnTo>
                  <a:lnTo>
                    <a:pt x="78" y="148"/>
                  </a:lnTo>
                  <a:lnTo>
                    <a:pt x="86" y="149"/>
                  </a:lnTo>
                  <a:lnTo>
                    <a:pt x="94" y="149"/>
                  </a:lnTo>
                  <a:lnTo>
                    <a:pt x="102" y="150"/>
                  </a:lnTo>
                  <a:lnTo>
                    <a:pt x="111" y="150"/>
                  </a:lnTo>
                  <a:lnTo>
                    <a:pt x="117" y="150"/>
                  </a:lnTo>
                  <a:lnTo>
                    <a:pt x="125" y="149"/>
                  </a:lnTo>
                  <a:lnTo>
                    <a:pt x="131" y="149"/>
                  </a:lnTo>
                  <a:lnTo>
                    <a:pt x="137" y="148"/>
                  </a:lnTo>
                  <a:lnTo>
                    <a:pt x="142" y="147"/>
                  </a:lnTo>
                  <a:lnTo>
                    <a:pt x="147" y="144"/>
                  </a:lnTo>
                  <a:lnTo>
                    <a:pt x="151" y="142"/>
                  </a:lnTo>
                  <a:lnTo>
                    <a:pt x="156" y="139"/>
                  </a:lnTo>
                  <a:lnTo>
                    <a:pt x="159" y="134"/>
                  </a:lnTo>
                  <a:lnTo>
                    <a:pt x="163" y="128"/>
                  </a:lnTo>
                  <a:lnTo>
                    <a:pt x="165" y="121"/>
                  </a:lnTo>
                  <a:lnTo>
                    <a:pt x="168" y="114"/>
                  </a:lnTo>
                  <a:lnTo>
                    <a:pt x="169" y="105"/>
                  </a:lnTo>
                  <a:lnTo>
                    <a:pt x="170" y="96"/>
                  </a:lnTo>
                  <a:lnTo>
                    <a:pt x="170" y="9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48" name="图片 47">
            <a:hlinkClick r:id="rId5" action="ppaction://hlinkfil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098" y="1399285"/>
            <a:ext cx="1146122" cy="1152128"/>
          </a:xfrm>
          <a:prstGeom prst="rect">
            <a:avLst/>
          </a:prstGeom>
        </p:spPr>
      </p:pic>
      <p:grpSp>
        <p:nvGrpSpPr>
          <p:cNvPr id="49" name="组合 48"/>
          <p:cNvGrpSpPr/>
          <p:nvPr/>
        </p:nvGrpSpPr>
        <p:grpSpPr>
          <a:xfrm>
            <a:off x="6442022" y="1499893"/>
            <a:ext cx="930275" cy="950913"/>
            <a:chOff x="1050926" y="3046413"/>
            <a:chExt cx="930275" cy="950913"/>
          </a:xfrm>
        </p:grpSpPr>
        <p:sp>
          <p:nvSpPr>
            <p:cNvPr id="50" name="Freeform 527"/>
            <p:cNvSpPr/>
            <p:nvPr/>
          </p:nvSpPr>
          <p:spPr bwMode="auto">
            <a:xfrm>
              <a:off x="1250951" y="3238500"/>
              <a:ext cx="390525" cy="100013"/>
            </a:xfrm>
            <a:custGeom>
              <a:avLst/>
              <a:gdLst>
                <a:gd name="T0" fmla="*/ 137 w 246"/>
                <a:gd name="T1" fmla="*/ 46 h 63"/>
                <a:gd name="T2" fmla="*/ 117 w 246"/>
                <a:gd name="T3" fmla="*/ 51 h 63"/>
                <a:gd name="T4" fmla="*/ 98 w 246"/>
                <a:gd name="T5" fmla="*/ 53 h 63"/>
                <a:gd name="T6" fmla="*/ 83 w 246"/>
                <a:gd name="T7" fmla="*/ 57 h 63"/>
                <a:gd name="T8" fmla="*/ 70 w 246"/>
                <a:gd name="T9" fmla="*/ 59 h 63"/>
                <a:gd name="T10" fmla="*/ 60 w 246"/>
                <a:gd name="T11" fmla="*/ 61 h 63"/>
                <a:gd name="T12" fmla="*/ 52 w 246"/>
                <a:gd name="T13" fmla="*/ 62 h 63"/>
                <a:gd name="T14" fmla="*/ 47 w 246"/>
                <a:gd name="T15" fmla="*/ 63 h 63"/>
                <a:gd name="T16" fmla="*/ 38 w 246"/>
                <a:gd name="T17" fmla="*/ 63 h 63"/>
                <a:gd name="T18" fmla="*/ 23 w 246"/>
                <a:gd name="T19" fmla="*/ 59 h 63"/>
                <a:gd name="T20" fmla="*/ 11 w 246"/>
                <a:gd name="T21" fmla="*/ 54 h 63"/>
                <a:gd name="T22" fmla="*/ 4 w 246"/>
                <a:gd name="T23" fmla="*/ 52 h 63"/>
                <a:gd name="T24" fmla="*/ 0 w 246"/>
                <a:gd name="T25" fmla="*/ 49 h 63"/>
                <a:gd name="T26" fmla="*/ 0 w 246"/>
                <a:gd name="T27" fmla="*/ 47 h 63"/>
                <a:gd name="T28" fmla="*/ 3 w 246"/>
                <a:gd name="T29" fmla="*/ 46 h 63"/>
                <a:gd name="T30" fmla="*/ 7 w 246"/>
                <a:gd name="T31" fmla="*/ 44 h 63"/>
                <a:gd name="T32" fmla="*/ 13 w 246"/>
                <a:gd name="T33" fmla="*/ 42 h 63"/>
                <a:gd name="T34" fmla="*/ 22 w 246"/>
                <a:gd name="T35" fmla="*/ 40 h 63"/>
                <a:gd name="T36" fmla="*/ 35 w 246"/>
                <a:gd name="T37" fmla="*/ 37 h 63"/>
                <a:gd name="T38" fmla="*/ 48 w 246"/>
                <a:gd name="T39" fmla="*/ 33 h 63"/>
                <a:gd name="T40" fmla="*/ 66 w 246"/>
                <a:gd name="T41" fmla="*/ 29 h 63"/>
                <a:gd name="T42" fmla="*/ 85 w 246"/>
                <a:gd name="T43" fmla="*/ 24 h 63"/>
                <a:gd name="T44" fmla="*/ 107 w 246"/>
                <a:gd name="T45" fmla="*/ 19 h 63"/>
                <a:gd name="T46" fmla="*/ 127 w 246"/>
                <a:gd name="T47" fmla="*/ 14 h 63"/>
                <a:gd name="T48" fmla="*/ 145 w 246"/>
                <a:gd name="T49" fmla="*/ 10 h 63"/>
                <a:gd name="T50" fmla="*/ 160 w 246"/>
                <a:gd name="T51" fmla="*/ 6 h 63"/>
                <a:gd name="T52" fmla="*/ 174 w 246"/>
                <a:gd name="T53" fmla="*/ 4 h 63"/>
                <a:gd name="T54" fmla="*/ 185 w 246"/>
                <a:gd name="T55" fmla="*/ 1 h 63"/>
                <a:gd name="T56" fmla="*/ 195 w 246"/>
                <a:gd name="T57" fmla="*/ 0 h 63"/>
                <a:gd name="T58" fmla="*/ 203 w 246"/>
                <a:gd name="T59" fmla="*/ 0 h 63"/>
                <a:gd name="T60" fmla="*/ 214 w 246"/>
                <a:gd name="T61" fmla="*/ 0 h 63"/>
                <a:gd name="T62" fmla="*/ 229 w 246"/>
                <a:gd name="T63" fmla="*/ 3 h 63"/>
                <a:gd name="T64" fmla="*/ 238 w 246"/>
                <a:gd name="T65" fmla="*/ 5 h 63"/>
                <a:gd name="T66" fmla="*/ 242 w 246"/>
                <a:gd name="T67" fmla="*/ 8 h 63"/>
                <a:gd name="T68" fmla="*/ 244 w 246"/>
                <a:gd name="T69" fmla="*/ 11 h 63"/>
                <a:gd name="T70" fmla="*/ 246 w 246"/>
                <a:gd name="T71" fmla="*/ 16 h 63"/>
                <a:gd name="T72" fmla="*/ 244 w 246"/>
                <a:gd name="T73" fmla="*/ 19 h 63"/>
                <a:gd name="T74" fmla="*/ 239 w 246"/>
                <a:gd name="T75" fmla="*/ 22 h 63"/>
                <a:gd name="T76" fmla="*/ 232 w 246"/>
                <a:gd name="T77" fmla="*/ 24 h 63"/>
                <a:gd name="T78" fmla="*/ 220 w 246"/>
                <a:gd name="T79" fmla="*/ 28 h 63"/>
                <a:gd name="T80" fmla="*/ 208 w 246"/>
                <a:gd name="T81" fmla="*/ 30 h 63"/>
                <a:gd name="T82" fmla="*/ 191 w 246"/>
                <a:gd name="T83" fmla="*/ 35 h 63"/>
                <a:gd name="T84" fmla="*/ 171 w 246"/>
                <a:gd name="T85" fmla="*/ 39 h 63"/>
                <a:gd name="T86" fmla="*/ 150 w 246"/>
                <a:gd name="T87" fmla="*/ 4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6" h="63">
                  <a:moveTo>
                    <a:pt x="150" y="44"/>
                  </a:moveTo>
                  <a:lnTo>
                    <a:pt x="137" y="46"/>
                  </a:lnTo>
                  <a:lnTo>
                    <a:pt x="127" y="48"/>
                  </a:lnTo>
                  <a:lnTo>
                    <a:pt x="117" y="51"/>
                  </a:lnTo>
                  <a:lnTo>
                    <a:pt x="107" y="52"/>
                  </a:lnTo>
                  <a:lnTo>
                    <a:pt x="98" y="53"/>
                  </a:lnTo>
                  <a:lnTo>
                    <a:pt x="90" y="56"/>
                  </a:lnTo>
                  <a:lnTo>
                    <a:pt x="83" y="57"/>
                  </a:lnTo>
                  <a:lnTo>
                    <a:pt x="76" y="58"/>
                  </a:lnTo>
                  <a:lnTo>
                    <a:pt x="70" y="59"/>
                  </a:lnTo>
                  <a:lnTo>
                    <a:pt x="65" y="61"/>
                  </a:lnTo>
                  <a:lnTo>
                    <a:pt x="60" y="61"/>
                  </a:lnTo>
                  <a:lnTo>
                    <a:pt x="56" y="62"/>
                  </a:lnTo>
                  <a:lnTo>
                    <a:pt x="52" y="62"/>
                  </a:lnTo>
                  <a:lnTo>
                    <a:pt x="48" y="63"/>
                  </a:lnTo>
                  <a:lnTo>
                    <a:pt x="47" y="63"/>
                  </a:lnTo>
                  <a:lnTo>
                    <a:pt x="45" y="63"/>
                  </a:lnTo>
                  <a:lnTo>
                    <a:pt x="38" y="63"/>
                  </a:lnTo>
                  <a:lnTo>
                    <a:pt x="32" y="62"/>
                  </a:lnTo>
                  <a:lnTo>
                    <a:pt x="23" y="59"/>
                  </a:lnTo>
                  <a:lnTo>
                    <a:pt x="14" y="56"/>
                  </a:lnTo>
                  <a:lnTo>
                    <a:pt x="11" y="54"/>
                  </a:lnTo>
                  <a:lnTo>
                    <a:pt x="7" y="53"/>
                  </a:lnTo>
                  <a:lnTo>
                    <a:pt x="4" y="52"/>
                  </a:lnTo>
                  <a:lnTo>
                    <a:pt x="2" y="51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7"/>
                  </a:lnTo>
                  <a:lnTo>
                    <a:pt x="2" y="46"/>
                  </a:lnTo>
                  <a:lnTo>
                    <a:pt x="3" y="46"/>
                  </a:lnTo>
                  <a:lnTo>
                    <a:pt x="4" y="46"/>
                  </a:lnTo>
                  <a:lnTo>
                    <a:pt x="7" y="44"/>
                  </a:lnTo>
                  <a:lnTo>
                    <a:pt x="9" y="43"/>
                  </a:lnTo>
                  <a:lnTo>
                    <a:pt x="13" y="42"/>
                  </a:lnTo>
                  <a:lnTo>
                    <a:pt x="17" y="42"/>
                  </a:lnTo>
                  <a:lnTo>
                    <a:pt x="22" y="40"/>
                  </a:lnTo>
                  <a:lnTo>
                    <a:pt x="28" y="38"/>
                  </a:lnTo>
                  <a:lnTo>
                    <a:pt x="35" y="37"/>
                  </a:lnTo>
                  <a:lnTo>
                    <a:pt x="41" y="35"/>
                  </a:lnTo>
                  <a:lnTo>
                    <a:pt x="48" y="33"/>
                  </a:lnTo>
                  <a:lnTo>
                    <a:pt x="57" y="32"/>
                  </a:lnTo>
                  <a:lnTo>
                    <a:pt x="66" y="29"/>
                  </a:lnTo>
                  <a:lnTo>
                    <a:pt x="75" y="27"/>
                  </a:lnTo>
                  <a:lnTo>
                    <a:pt x="85" y="24"/>
                  </a:lnTo>
                  <a:lnTo>
                    <a:pt x="95" y="22"/>
                  </a:lnTo>
                  <a:lnTo>
                    <a:pt x="107" y="19"/>
                  </a:lnTo>
                  <a:lnTo>
                    <a:pt x="117" y="16"/>
                  </a:lnTo>
                  <a:lnTo>
                    <a:pt x="127" y="14"/>
                  </a:lnTo>
                  <a:lnTo>
                    <a:pt x="136" y="11"/>
                  </a:lnTo>
                  <a:lnTo>
                    <a:pt x="145" y="10"/>
                  </a:lnTo>
                  <a:lnTo>
                    <a:pt x="152" y="8"/>
                  </a:lnTo>
                  <a:lnTo>
                    <a:pt x="160" y="6"/>
                  </a:lnTo>
                  <a:lnTo>
                    <a:pt x="167" y="5"/>
                  </a:lnTo>
                  <a:lnTo>
                    <a:pt x="174" y="4"/>
                  </a:lnTo>
                  <a:lnTo>
                    <a:pt x="180" y="3"/>
                  </a:lnTo>
                  <a:lnTo>
                    <a:pt x="185" y="1"/>
                  </a:lnTo>
                  <a:lnTo>
                    <a:pt x="190" y="1"/>
                  </a:lnTo>
                  <a:lnTo>
                    <a:pt x="195" y="0"/>
                  </a:lnTo>
                  <a:lnTo>
                    <a:pt x="199" y="0"/>
                  </a:lnTo>
                  <a:lnTo>
                    <a:pt x="203" y="0"/>
                  </a:lnTo>
                  <a:lnTo>
                    <a:pt x="205" y="0"/>
                  </a:lnTo>
                  <a:lnTo>
                    <a:pt x="214" y="0"/>
                  </a:lnTo>
                  <a:lnTo>
                    <a:pt x="222" y="1"/>
                  </a:lnTo>
                  <a:lnTo>
                    <a:pt x="229" y="3"/>
                  </a:lnTo>
                  <a:lnTo>
                    <a:pt x="236" y="4"/>
                  </a:lnTo>
                  <a:lnTo>
                    <a:pt x="238" y="5"/>
                  </a:lnTo>
                  <a:lnTo>
                    <a:pt x="241" y="6"/>
                  </a:lnTo>
                  <a:lnTo>
                    <a:pt x="242" y="8"/>
                  </a:lnTo>
                  <a:lnTo>
                    <a:pt x="243" y="10"/>
                  </a:lnTo>
                  <a:lnTo>
                    <a:pt x="244" y="11"/>
                  </a:lnTo>
                  <a:lnTo>
                    <a:pt x="244" y="13"/>
                  </a:lnTo>
                  <a:lnTo>
                    <a:pt x="246" y="16"/>
                  </a:lnTo>
                  <a:lnTo>
                    <a:pt x="244" y="18"/>
                  </a:lnTo>
                  <a:lnTo>
                    <a:pt x="244" y="19"/>
                  </a:lnTo>
                  <a:lnTo>
                    <a:pt x="242" y="20"/>
                  </a:lnTo>
                  <a:lnTo>
                    <a:pt x="239" y="22"/>
                  </a:lnTo>
                  <a:lnTo>
                    <a:pt x="236" y="23"/>
                  </a:lnTo>
                  <a:lnTo>
                    <a:pt x="232" y="24"/>
                  </a:lnTo>
                  <a:lnTo>
                    <a:pt x="227" y="25"/>
                  </a:lnTo>
                  <a:lnTo>
                    <a:pt x="220" y="28"/>
                  </a:lnTo>
                  <a:lnTo>
                    <a:pt x="214" y="29"/>
                  </a:lnTo>
                  <a:lnTo>
                    <a:pt x="208" y="30"/>
                  </a:lnTo>
                  <a:lnTo>
                    <a:pt x="199" y="33"/>
                  </a:lnTo>
                  <a:lnTo>
                    <a:pt x="191" y="35"/>
                  </a:lnTo>
                  <a:lnTo>
                    <a:pt x="181" y="37"/>
                  </a:lnTo>
                  <a:lnTo>
                    <a:pt x="171" y="39"/>
                  </a:lnTo>
                  <a:lnTo>
                    <a:pt x="161" y="42"/>
                  </a:lnTo>
                  <a:lnTo>
                    <a:pt x="150" y="44"/>
                  </a:lnTo>
                  <a:lnTo>
                    <a:pt x="150" y="4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28"/>
            <p:cNvSpPr/>
            <p:nvPr/>
          </p:nvSpPr>
          <p:spPr bwMode="auto">
            <a:xfrm>
              <a:off x="1393826" y="3046413"/>
              <a:ext cx="88900" cy="950913"/>
            </a:xfrm>
            <a:custGeom>
              <a:avLst/>
              <a:gdLst>
                <a:gd name="T0" fmla="*/ 1 w 56"/>
                <a:gd name="T1" fmla="*/ 14 h 599"/>
                <a:gd name="T2" fmla="*/ 0 w 56"/>
                <a:gd name="T3" fmla="*/ 9 h 599"/>
                <a:gd name="T4" fmla="*/ 1 w 56"/>
                <a:gd name="T5" fmla="*/ 4 h 599"/>
                <a:gd name="T6" fmla="*/ 4 w 56"/>
                <a:gd name="T7" fmla="*/ 0 h 599"/>
                <a:gd name="T8" fmla="*/ 13 w 56"/>
                <a:gd name="T9" fmla="*/ 0 h 599"/>
                <a:gd name="T10" fmla="*/ 31 w 56"/>
                <a:gd name="T11" fmla="*/ 5 h 599"/>
                <a:gd name="T12" fmla="*/ 49 w 56"/>
                <a:gd name="T13" fmla="*/ 14 h 599"/>
                <a:gd name="T14" fmla="*/ 55 w 56"/>
                <a:gd name="T15" fmla="*/ 19 h 599"/>
                <a:gd name="T16" fmla="*/ 56 w 56"/>
                <a:gd name="T17" fmla="*/ 22 h 599"/>
                <a:gd name="T18" fmla="*/ 56 w 56"/>
                <a:gd name="T19" fmla="*/ 30 h 599"/>
                <a:gd name="T20" fmla="*/ 52 w 56"/>
                <a:gd name="T21" fmla="*/ 39 h 599"/>
                <a:gd name="T22" fmla="*/ 52 w 56"/>
                <a:gd name="T23" fmla="*/ 48 h 599"/>
                <a:gd name="T24" fmla="*/ 51 w 56"/>
                <a:gd name="T25" fmla="*/ 62 h 599"/>
                <a:gd name="T26" fmla="*/ 48 w 56"/>
                <a:gd name="T27" fmla="*/ 79 h 599"/>
                <a:gd name="T28" fmla="*/ 47 w 56"/>
                <a:gd name="T29" fmla="*/ 102 h 599"/>
                <a:gd name="T30" fmla="*/ 44 w 56"/>
                <a:gd name="T31" fmla="*/ 130 h 599"/>
                <a:gd name="T32" fmla="*/ 43 w 56"/>
                <a:gd name="T33" fmla="*/ 165 h 599"/>
                <a:gd name="T34" fmla="*/ 41 w 56"/>
                <a:gd name="T35" fmla="*/ 207 h 599"/>
                <a:gd name="T36" fmla="*/ 41 w 56"/>
                <a:gd name="T37" fmla="*/ 232 h 599"/>
                <a:gd name="T38" fmla="*/ 39 w 56"/>
                <a:gd name="T39" fmla="*/ 265 h 599"/>
                <a:gd name="T40" fmla="*/ 39 w 56"/>
                <a:gd name="T41" fmla="*/ 303 h 599"/>
                <a:gd name="T42" fmla="*/ 39 w 56"/>
                <a:gd name="T43" fmla="*/ 347 h 599"/>
                <a:gd name="T44" fmla="*/ 41 w 56"/>
                <a:gd name="T45" fmla="*/ 397 h 599"/>
                <a:gd name="T46" fmla="*/ 42 w 56"/>
                <a:gd name="T47" fmla="*/ 450 h 599"/>
                <a:gd name="T48" fmla="*/ 42 w 56"/>
                <a:gd name="T49" fmla="*/ 495 h 599"/>
                <a:gd name="T50" fmla="*/ 42 w 56"/>
                <a:gd name="T51" fmla="*/ 531 h 599"/>
                <a:gd name="T52" fmla="*/ 39 w 56"/>
                <a:gd name="T53" fmla="*/ 558 h 599"/>
                <a:gd name="T54" fmla="*/ 38 w 56"/>
                <a:gd name="T55" fmla="*/ 576 h 599"/>
                <a:gd name="T56" fmla="*/ 34 w 56"/>
                <a:gd name="T57" fmla="*/ 586 h 599"/>
                <a:gd name="T58" fmla="*/ 29 w 56"/>
                <a:gd name="T59" fmla="*/ 595 h 599"/>
                <a:gd name="T60" fmla="*/ 24 w 56"/>
                <a:gd name="T61" fmla="*/ 599 h 599"/>
                <a:gd name="T62" fmla="*/ 20 w 56"/>
                <a:gd name="T63" fmla="*/ 595 h 599"/>
                <a:gd name="T64" fmla="*/ 15 w 56"/>
                <a:gd name="T65" fmla="*/ 589 h 599"/>
                <a:gd name="T66" fmla="*/ 12 w 56"/>
                <a:gd name="T67" fmla="*/ 575 h 599"/>
                <a:gd name="T68" fmla="*/ 5 w 56"/>
                <a:gd name="T69" fmla="*/ 555 h 599"/>
                <a:gd name="T70" fmla="*/ 4 w 56"/>
                <a:gd name="T71" fmla="*/ 539 h 599"/>
                <a:gd name="T72" fmla="*/ 5 w 56"/>
                <a:gd name="T73" fmla="*/ 515 h 599"/>
                <a:gd name="T74" fmla="*/ 9 w 56"/>
                <a:gd name="T75" fmla="*/ 488 h 599"/>
                <a:gd name="T76" fmla="*/ 12 w 56"/>
                <a:gd name="T77" fmla="*/ 462 h 599"/>
                <a:gd name="T78" fmla="*/ 13 w 56"/>
                <a:gd name="T79" fmla="*/ 427 h 599"/>
                <a:gd name="T80" fmla="*/ 14 w 56"/>
                <a:gd name="T81" fmla="*/ 381 h 599"/>
                <a:gd name="T82" fmla="*/ 15 w 56"/>
                <a:gd name="T83" fmla="*/ 325 h 599"/>
                <a:gd name="T84" fmla="*/ 15 w 56"/>
                <a:gd name="T85" fmla="*/ 258 h 599"/>
                <a:gd name="T86" fmla="*/ 15 w 56"/>
                <a:gd name="T87" fmla="*/ 223 h 599"/>
                <a:gd name="T88" fmla="*/ 15 w 56"/>
                <a:gd name="T89" fmla="*/ 192 h 599"/>
                <a:gd name="T90" fmla="*/ 15 w 56"/>
                <a:gd name="T91" fmla="*/ 164 h 599"/>
                <a:gd name="T92" fmla="*/ 15 w 56"/>
                <a:gd name="T93" fmla="*/ 139 h 599"/>
                <a:gd name="T94" fmla="*/ 15 w 56"/>
                <a:gd name="T95" fmla="*/ 116 h 599"/>
                <a:gd name="T96" fmla="*/ 15 w 56"/>
                <a:gd name="T97" fmla="*/ 96 h 599"/>
                <a:gd name="T98" fmla="*/ 15 w 56"/>
                <a:gd name="T99" fmla="*/ 79 h 599"/>
                <a:gd name="T100" fmla="*/ 15 w 56"/>
                <a:gd name="T101" fmla="*/ 65 h 599"/>
                <a:gd name="T102" fmla="*/ 15 w 56"/>
                <a:gd name="T103" fmla="*/ 55 h 599"/>
                <a:gd name="T104" fmla="*/ 15 w 56"/>
                <a:gd name="T105" fmla="*/ 48 h 599"/>
                <a:gd name="T106" fmla="*/ 15 w 56"/>
                <a:gd name="T107" fmla="*/ 39 h 599"/>
                <a:gd name="T108" fmla="*/ 12 w 56"/>
                <a:gd name="T109" fmla="*/ 26 h 599"/>
                <a:gd name="T110" fmla="*/ 8 w 56"/>
                <a:gd name="T111" fmla="*/ 19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6" h="599">
                  <a:moveTo>
                    <a:pt x="5" y="17"/>
                  </a:moveTo>
                  <a:lnTo>
                    <a:pt x="3" y="15"/>
                  </a:lnTo>
                  <a:lnTo>
                    <a:pt x="1" y="14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23" y="2"/>
                  </a:lnTo>
                  <a:lnTo>
                    <a:pt x="31" y="5"/>
                  </a:lnTo>
                  <a:lnTo>
                    <a:pt x="38" y="7"/>
                  </a:lnTo>
                  <a:lnTo>
                    <a:pt x="43" y="10"/>
                  </a:lnTo>
                  <a:lnTo>
                    <a:pt x="49" y="14"/>
                  </a:lnTo>
                  <a:lnTo>
                    <a:pt x="51" y="15"/>
                  </a:lnTo>
                  <a:lnTo>
                    <a:pt x="53" y="17"/>
                  </a:lnTo>
                  <a:lnTo>
                    <a:pt x="55" y="19"/>
                  </a:lnTo>
                  <a:lnTo>
                    <a:pt x="56" y="20"/>
                  </a:lnTo>
                  <a:lnTo>
                    <a:pt x="56" y="21"/>
                  </a:lnTo>
                  <a:lnTo>
                    <a:pt x="56" y="22"/>
                  </a:lnTo>
                  <a:lnTo>
                    <a:pt x="56" y="25"/>
                  </a:lnTo>
                  <a:lnTo>
                    <a:pt x="56" y="28"/>
                  </a:lnTo>
                  <a:lnTo>
                    <a:pt x="56" y="30"/>
                  </a:lnTo>
                  <a:lnTo>
                    <a:pt x="53" y="33"/>
                  </a:lnTo>
                  <a:lnTo>
                    <a:pt x="52" y="36"/>
                  </a:lnTo>
                  <a:lnTo>
                    <a:pt x="52" y="39"/>
                  </a:lnTo>
                  <a:lnTo>
                    <a:pt x="52" y="41"/>
                  </a:lnTo>
                  <a:lnTo>
                    <a:pt x="52" y="45"/>
                  </a:lnTo>
                  <a:lnTo>
                    <a:pt x="52" y="48"/>
                  </a:lnTo>
                  <a:lnTo>
                    <a:pt x="51" y="53"/>
                  </a:lnTo>
                  <a:lnTo>
                    <a:pt x="51" y="57"/>
                  </a:lnTo>
                  <a:lnTo>
                    <a:pt x="51" y="62"/>
                  </a:lnTo>
                  <a:lnTo>
                    <a:pt x="49" y="67"/>
                  </a:lnTo>
                  <a:lnTo>
                    <a:pt x="49" y="73"/>
                  </a:lnTo>
                  <a:lnTo>
                    <a:pt x="48" y="79"/>
                  </a:lnTo>
                  <a:lnTo>
                    <a:pt x="48" y="86"/>
                  </a:lnTo>
                  <a:lnTo>
                    <a:pt x="48" y="93"/>
                  </a:lnTo>
                  <a:lnTo>
                    <a:pt x="47" y="102"/>
                  </a:lnTo>
                  <a:lnTo>
                    <a:pt x="46" y="111"/>
                  </a:lnTo>
                  <a:lnTo>
                    <a:pt x="46" y="120"/>
                  </a:lnTo>
                  <a:lnTo>
                    <a:pt x="44" y="130"/>
                  </a:lnTo>
                  <a:lnTo>
                    <a:pt x="44" y="141"/>
                  </a:lnTo>
                  <a:lnTo>
                    <a:pt x="43" y="153"/>
                  </a:lnTo>
                  <a:lnTo>
                    <a:pt x="43" y="165"/>
                  </a:lnTo>
                  <a:lnTo>
                    <a:pt x="43" y="178"/>
                  </a:lnTo>
                  <a:lnTo>
                    <a:pt x="42" y="192"/>
                  </a:lnTo>
                  <a:lnTo>
                    <a:pt x="41" y="207"/>
                  </a:lnTo>
                  <a:lnTo>
                    <a:pt x="41" y="215"/>
                  </a:lnTo>
                  <a:lnTo>
                    <a:pt x="41" y="223"/>
                  </a:lnTo>
                  <a:lnTo>
                    <a:pt x="41" y="232"/>
                  </a:lnTo>
                  <a:lnTo>
                    <a:pt x="39" y="242"/>
                  </a:lnTo>
                  <a:lnTo>
                    <a:pt x="39" y="254"/>
                  </a:lnTo>
                  <a:lnTo>
                    <a:pt x="39" y="265"/>
                  </a:lnTo>
                  <a:lnTo>
                    <a:pt x="39" y="276"/>
                  </a:lnTo>
                  <a:lnTo>
                    <a:pt x="39" y="289"/>
                  </a:lnTo>
                  <a:lnTo>
                    <a:pt x="39" y="303"/>
                  </a:lnTo>
                  <a:lnTo>
                    <a:pt x="39" y="317"/>
                  </a:lnTo>
                  <a:lnTo>
                    <a:pt x="39" y="332"/>
                  </a:lnTo>
                  <a:lnTo>
                    <a:pt x="39" y="347"/>
                  </a:lnTo>
                  <a:lnTo>
                    <a:pt x="41" y="362"/>
                  </a:lnTo>
                  <a:lnTo>
                    <a:pt x="41" y="380"/>
                  </a:lnTo>
                  <a:lnTo>
                    <a:pt x="41" y="397"/>
                  </a:lnTo>
                  <a:lnTo>
                    <a:pt x="41" y="416"/>
                  </a:lnTo>
                  <a:lnTo>
                    <a:pt x="42" y="433"/>
                  </a:lnTo>
                  <a:lnTo>
                    <a:pt x="42" y="450"/>
                  </a:lnTo>
                  <a:lnTo>
                    <a:pt x="42" y="466"/>
                  </a:lnTo>
                  <a:lnTo>
                    <a:pt x="42" y="481"/>
                  </a:lnTo>
                  <a:lnTo>
                    <a:pt x="42" y="495"/>
                  </a:lnTo>
                  <a:lnTo>
                    <a:pt x="42" y="508"/>
                  </a:lnTo>
                  <a:lnTo>
                    <a:pt x="42" y="520"/>
                  </a:lnTo>
                  <a:lnTo>
                    <a:pt x="42" y="531"/>
                  </a:lnTo>
                  <a:lnTo>
                    <a:pt x="41" y="541"/>
                  </a:lnTo>
                  <a:lnTo>
                    <a:pt x="41" y="549"/>
                  </a:lnTo>
                  <a:lnTo>
                    <a:pt x="39" y="558"/>
                  </a:lnTo>
                  <a:lnTo>
                    <a:pt x="39" y="565"/>
                  </a:lnTo>
                  <a:lnTo>
                    <a:pt x="38" y="571"/>
                  </a:lnTo>
                  <a:lnTo>
                    <a:pt x="38" y="576"/>
                  </a:lnTo>
                  <a:lnTo>
                    <a:pt x="37" y="580"/>
                  </a:lnTo>
                  <a:lnTo>
                    <a:pt x="36" y="582"/>
                  </a:lnTo>
                  <a:lnTo>
                    <a:pt x="34" y="586"/>
                  </a:lnTo>
                  <a:lnTo>
                    <a:pt x="32" y="590"/>
                  </a:lnTo>
                  <a:lnTo>
                    <a:pt x="31" y="592"/>
                  </a:lnTo>
                  <a:lnTo>
                    <a:pt x="29" y="595"/>
                  </a:lnTo>
                  <a:lnTo>
                    <a:pt x="27" y="598"/>
                  </a:lnTo>
                  <a:lnTo>
                    <a:pt x="25" y="599"/>
                  </a:lnTo>
                  <a:lnTo>
                    <a:pt x="24" y="599"/>
                  </a:lnTo>
                  <a:lnTo>
                    <a:pt x="23" y="599"/>
                  </a:lnTo>
                  <a:lnTo>
                    <a:pt x="22" y="598"/>
                  </a:lnTo>
                  <a:lnTo>
                    <a:pt x="20" y="595"/>
                  </a:lnTo>
                  <a:lnTo>
                    <a:pt x="18" y="594"/>
                  </a:lnTo>
                  <a:lnTo>
                    <a:pt x="17" y="591"/>
                  </a:lnTo>
                  <a:lnTo>
                    <a:pt x="15" y="589"/>
                  </a:lnTo>
                  <a:lnTo>
                    <a:pt x="14" y="586"/>
                  </a:lnTo>
                  <a:lnTo>
                    <a:pt x="13" y="582"/>
                  </a:lnTo>
                  <a:lnTo>
                    <a:pt x="12" y="575"/>
                  </a:lnTo>
                  <a:lnTo>
                    <a:pt x="9" y="567"/>
                  </a:lnTo>
                  <a:lnTo>
                    <a:pt x="8" y="561"/>
                  </a:lnTo>
                  <a:lnTo>
                    <a:pt x="5" y="555"/>
                  </a:lnTo>
                  <a:lnTo>
                    <a:pt x="5" y="551"/>
                  </a:lnTo>
                  <a:lnTo>
                    <a:pt x="4" y="546"/>
                  </a:lnTo>
                  <a:lnTo>
                    <a:pt x="4" y="539"/>
                  </a:lnTo>
                  <a:lnTo>
                    <a:pt x="4" y="533"/>
                  </a:lnTo>
                  <a:lnTo>
                    <a:pt x="5" y="524"/>
                  </a:lnTo>
                  <a:lnTo>
                    <a:pt x="5" y="515"/>
                  </a:lnTo>
                  <a:lnTo>
                    <a:pt x="6" y="505"/>
                  </a:lnTo>
                  <a:lnTo>
                    <a:pt x="8" y="494"/>
                  </a:lnTo>
                  <a:lnTo>
                    <a:pt x="9" y="488"/>
                  </a:lnTo>
                  <a:lnTo>
                    <a:pt x="10" y="480"/>
                  </a:lnTo>
                  <a:lnTo>
                    <a:pt x="10" y="472"/>
                  </a:lnTo>
                  <a:lnTo>
                    <a:pt x="12" y="462"/>
                  </a:lnTo>
                  <a:lnTo>
                    <a:pt x="12" y="452"/>
                  </a:lnTo>
                  <a:lnTo>
                    <a:pt x="13" y="440"/>
                  </a:lnTo>
                  <a:lnTo>
                    <a:pt x="13" y="427"/>
                  </a:lnTo>
                  <a:lnTo>
                    <a:pt x="14" y="413"/>
                  </a:lnTo>
                  <a:lnTo>
                    <a:pt x="14" y="398"/>
                  </a:lnTo>
                  <a:lnTo>
                    <a:pt x="14" y="381"/>
                  </a:lnTo>
                  <a:lnTo>
                    <a:pt x="15" y="364"/>
                  </a:lnTo>
                  <a:lnTo>
                    <a:pt x="15" y="345"/>
                  </a:lnTo>
                  <a:lnTo>
                    <a:pt x="15" y="325"/>
                  </a:lnTo>
                  <a:lnTo>
                    <a:pt x="15" y="303"/>
                  </a:lnTo>
                  <a:lnTo>
                    <a:pt x="15" y="282"/>
                  </a:lnTo>
                  <a:lnTo>
                    <a:pt x="15" y="258"/>
                  </a:lnTo>
                  <a:lnTo>
                    <a:pt x="15" y="246"/>
                  </a:lnTo>
                  <a:lnTo>
                    <a:pt x="15" y="235"/>
                  </a:lnTo>
                  <a:lnTo>
                    <a:pt x="15" y="223"/>
                  </a:lnTo>
                  <a:lnTo>
                    <a:pt x="15" y="213"/>
                  </a:lnTo>
                  <a:lnTo>
                    <a:pt x="15" y="202"/>
                  </a:lnTo>
                  <a:lnTo>
                    <a:pt x="15" y="192"/>
                  </a:lnTo>
                  <a:lnTo>
                    <a:pt x="15" y="182"/>
                  </a:lnTo>
                  <a:lnTo>
                    <a:pt x="15" y="173"/>
                  </a:lnTo>
                  <a:lnTo>
                    <a:pt x="15" y="164"/>
                  </a:lnTo>
                  <a:lnTo>
                    <a:pt x="15" y="155"/>
                  </a:lnTo>
                  <a:lnTo>
                    <a:pt x="15" y="146"/>
                  </a:lnTo>
                  <a:lnTo>
                    <a:pt x="15" y="139"/>
                  </a:lnTo>
                  <a:lnTo>
                    <a:pt x="15" y="130"/>
                  </a:lnTo>
                  <a:lnTo>
                    <a:pt x="15" y="122"/>
                  </a:lnTo>
                  <a:lnTo>
                    <a:pt x="15" y="116"/>
                  </a:lnTo>
                  <a:lnTo>
                    <a:pt x="15" y="108"/>
                  </a:lnTo>
                  <a:lnTo>
                    <a:pt x="15" y="102"/>
                  </a:lnTo>
                  <a:lnTo>
                    <a:pt x="15" y="96"/>
                  </a:lnTo>
                  <a:lnTo>
                    <a:pt x="15" y="91"/>
                  </a:lnTo>
                  <a:lnTo>
                    <a:pt x="15" y="84"/>
                  </a:lnTo>
                  <a:lnTo>
                    <a:pt x="15" y="79"/>
                  </a:lnTo>
                  <a:lnTo>
                    <a:pt x="15" y="74"/>
                  </a:lnTo>
                  <a:lnTo>
                    <a:pt x="15" y="70"/>
                  </a:lnTo>
                  <a:lnTo>
                    <a:pt x="15" y="65"/>
                  </a:lnTo>
                  <a:lnTo>
                    <a:pt x="15" y="62"/>
                  </a:lnTo>
                  <a:lnTo>
                    <a:pt x="15" y="59"/>
                  </a:lnTo>
                  <a:lnTo>
                    <a:pt x="15" y="55"/>
                  </a:lnTo>
                  <a:lnTo>
                    <a:pt x="15" y="53"/>
                  </a:lnTo>
                  <a:lnTo>
                    <a:pt x="15" y="50"/>
                  </a:lnTo>
                  <a:lnTo>
                    <a:pt x="15" y="48"/>
                  </a:lnTo>
                  <a:lnTo>
                    <a:pt x="15" y="45"/>
                  </a:lnTo>
                  <a:lnTo>
                    <a:pt x="15" y="44"/>
                  </a:lnTo>
                  <a:lnTo>
                    <a:pt x="15" y="39"/>
                  </a:lnTo>
                  <a:lnTo>
                    <a:pt x="14" y="34"/>
                  </a:lnTo>
                  <a:lnTo>
                    <a:pt x="13" y="30"/>
                  </a:lnTo>
                  <a:lnTo>
                    <a:pt x="12" y="26"/>
                  </a:lnTo>
                  <a:lnTo>
                    <a:pt x="10" y="22"/>
                  </a:lnTo>
                  <a:lnTo>
                    <a:pt x="9" y="20"/>
                  </a:lnTo>
                  <a:lnTo>
                    <a:pt x="8" y="19"/>
                  </a:lnTo>
                  <a:lnTo>
                    <a:pt x="5" y="17"/>
                  </a:lnTo>
                  <a:lnTo>
                    <a:pt x="5" y="17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29"/>
            <p:cNvSpPr/>
            <p:nvPr/>
          </p:nvSpPr>
          <p:spPr bwMode="auto">
            <a:xfrm>
              <a:off x="1101726" y="3400425"/>
              <a:ext cx="655638" cy="139700"/>
            </a:xfrm>
            <a:custGeom>
              <a:avLst/>
              <a:gdLst>
                <a:gd name="T0" fmla="*/ 53 w 413"/>
                <a:gd name="T1" fmla="*/ 56 h 88"/>
                <a:gd name="T2" fmla="*/ 68 w 413"/>
                <a:gd name="T3" fmla="*/ 53 h 88"/>
                <a:gd name="T4" fmla="*/ 87 w 413"/>
                <a:gd name="T5" fmla="*/ 50 h 88"/>
                <a:gd name="T6" fmla="*/ 110 w 413"/>
                <a:gd name="T7" fmla="*/ 45 h 88"/>
                <a:gd name="T8" fmla="*/ 134 w 413"/>
                <a:gd name="T9" fmla="*/ 40 h 88"/>
                <a:gd name="T10" fmla="*/ 154 w 413"/>
                <a:gd name="T11" fmla="*/ 36 h 88"/>
                <a:gd name="T12" fmla="*/ 169 w 413"/>
                <a:gd name="T13" fmla="*/ 32 h 88"/>
                <a:gd name="T14" fmla="*/ 185 w 413"/>
                <a:gd name="T15" fmla="*/ 29 h 88"/>
                <a:gd name="T16" fmla="*/ 203 w 413"/>
                <a:gd name="T17" fmla="*/ 26 h 88"/>
                <a:gd name="T18" fmla="*/ 222 w 413"/>
                <a:gd name="T19" fmla="*/ 22 h 88"/>
                <a:gd name="T20" fmla="*/ 242 w 413"/>
                <a:gd name="T21" fmla="*/ 18 h 88"/>
                <a:gd name="T22" fmla="*/ 264 w 413"/>
                <a:gd name="T23" fmla="*/ 13 h 88"/>
                <a:gd name="T24" fmla="*/ 283 w 413"/>
                <a:gd name="T25" fmla="*/ 11 h 88"/>
                <a:gd name="T26" fmla="*/ 299 w 413"/>
                <a:gd name="T27" fmla="*/ 8 h 88"/>
                <a:gd name="T28" fmla="*/ 314 w 413"/>
                <a:gd name="T29" fmla="*/ 5 h 88"/>
                <a:gd name="T30" fmla="*/ 327 w 413"/>
                <a:gd name="T31" fmla="*/ 3 h 88"/>
                <a:gd name="T32" fmla="*/ 338 w 413"/>
                <a:gd name="T33" fmla="*/ 2 h 88"/>
                <a:gd name="T34" fmla="*/ 347 w 413"/>
                <a:gd name="T35" fmla="*/ 2 h 88"/>
                <a:gd name="T36" fmla="*/ 355 w 413"/>
                <a:gd name="T37" fmla="*/ 0 h 88"/>
                <a:gd name="T38" fmla="*/ 366 w 413"/>
                <a:gd name="T39" fmla="*/ 2 h 88"/>
                <a:gd name="T40" fmla="*/ 376 w 413"/>
                <a:gd name="T41" fmla="*/ 3 h 88"/>
                <a:gd name="T42" fmla="*/ 385 w 413"/>
                <a:gd name="T43" fmla="*/ 5 h 88"/>
                <a:gd name="T44" fmla="*/ 395 w 413"/>
                <a:gd name="T45" fmla="*/ 11 h 88"/>
                <a:gd name="T46" fmla="*/ 402 w 413"/>
                <a:gd name="T47" fmla="*/ 16 h 88"/>
                <a:gd name="T48" fmla="*/ 407 w 413"/>
                <a:gd name="T49" fmla="*/ 19 h 88"/>
                <a:gd name="T50" fmla="*/ 410 w 413"/>
                <a:gd name="T51" fmla="*/ 24 h 88"/>
                <a:gd name="T52" fmla="*/ 412 w 413"/>
                <a:gd name="T53" fmla="*/ 31 h 88"/>
                <a:gd name="T54" fmla="*/ 410 w 413"/>
                <a:gd name="T55" fmla="*/ 33 h 88"/>
                <a:gd name="T56" fmla="*/ 408 w 413"/>
                <a:gd name="T57" fmla="*/ 36 h 88"/>
                <a:gd name="T58" fmla="*/ 403 w 413"/>
                <a:gd name="T59" fmla="*/ 37 h 88"/>
                <a:gd name="T60" fmla="*/ 399 w 413"/>
                <a:gd name="T61" fmla="*/ 38 h 88"/>
                <a:gd name="T62" fmla="*/ 394 w 413"/>
                <a:gd name="T63" fmla="*/ 40 h 88"/>
                <a:gd name="T64" fmla="*/ 388 w 413"/>
                <a:gd name="T65" fmla="*/ 40 h 88"/>
                <a:gd name="T66" fmla="*/ 380 w 413"/>
                <a:gd name="T67" fmla="*/ 41 h 88"/>
                <a:gd name="T68" fmla="*/ 370 w 413"/>
                <a:gd name="T69" fmla="*/ 41 h 88"/>
                <a:gd name="T70" fmla="*/ 359 w 413"/>
                <a:gd name="T71" fmla="*/ 42 h 88"/>
                <a:gd name="T72" fmla="*/ 346 w 413"/>
                <a:gd name="T73" fmla="*/ 42 h 88"/>
                <a:gd name="T74" fmla="*/ 332 w 413"/>
                <a:gd name="T75" fmla="*/ 42 h 88"/>
                <a:gd name="T76" fmla="*/ 304 w 413"/>
                <a:gd name="T77" fmla="*/ 42 h 88"/>
                <a:gd name="T78" fmla="*/ 280 w 413"/>
                <a:gd name="T79" fmla="*/ 42 h 88"/>
                <a:gd name="T80" fmla="*/ 261 w 413"/>
                <a:gd name="T81" fmla="*/ 43 h 88"/>
                <a:gd name="T82" fmla="*/ 249 w 413"/>
                <a:gd name="T83" fmla="*/ 45 h 88"/>
                <a:gd name="T84" fmla="*/ 233 w 413"/>
                <a:gd name="T85" fmla="*/ 47 h 88"/>
                <a:gd name="T86" fmla="*/ 215 w 413"/>
                <a:gd name="T87" fmla="*/ 50 h 88"/>
                <a:gd name="T88" fmla="*/ 193 w 413"/>
                <a:gd name="T89" fmla="*/ 55 h 88"/>
                <a:gd name="T90" fmla="*/ 166 w 413"/>
                <a:gd name="T91" fmla="*/ 60 h 88"/>
                <a:gd name="T92" fmla="*/ 140 w 413"/>
                <a:gd name="T93" fmla="*/ 65 h 88"/>
                <a:gd name="T94" fmla="*/ 116 w 413"/>
                <a:gd name="T95" fmla="*/ 70 h 88"/>
                <a:gd name="T96" fmla="*/ 94 w 413"/>
                <a:gd name="T97" fmla="*/ 74 h 88"/>
                <a:gd name="T98" fmla="*/ 75 w 413"/>
                <a:gd name="T99" fmla="*/ 79 h 88"/>
                <a:gd name="T100" fmla="*/ 60 w 413"/>
                <a:gd name="T101" fmla="*/ 84 h 88"/>
                <a:gd name="T102" fmla="*/ 46 w 413"/>
                <a:gd name="T103" fmla="*/ 86 h 88"/>
                <a:gd name="T104" fmla="*/ 38 w 413"/>
                <a:gd name="T105" fmla="*/ 88 h 88"/>
                <a:gd name="T106" fmla="*/ 30 w 413"/>
                <a:gd name="T107" fmla="*/ 86 h 88"/>
                <a:gd name="T108" fmla="*/ 20 w 413"/>
                <a:gd name="T109" fmla="*/ 83 h 88"/>
                <a:gd name="T110" fmla="*/ 15 w 413"/>
                <a:gd name="T111" fmla="*/ 79 h 88"/>
                <a:gd name="T112" fmla="*/ 10 w 413"/>
                <a:gd name="T113" fmla="*/ 74 h 88"/>
                <a:gd name="T114" fmla="*/ 5 w 413"/>
                <a:gd name="T115" fmla="*/ 71 h 88"/>
                <a:gd name="T116" fmla="*/ 2 w 413"/>
                <a:gd name="T117" fmla="*/ 67 h 88"/>
                <a:gd name="T118" fmla="*/ 0 w 413"/>
                <a:gd name="T119" fmla="*/ 64 h 88"/>
                <a:gd name="T120" fmla="*/ 10 w 413"/>
                <a:gd name="T121" fmla="*/ 61 h 88"/>
                <a:gd name="T122" fmla="*/ 33 w 413"/>
                <a:gd name="T123" fmla="*/ 59 h 88"/>
                <a:gd name="T124" fmla="*/ 45 w 413"/>
                <a:gd name="T125" fmla="*/ 5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3" h="88">
                  <a:moveTo>
                    <a:pt x="45" y="57"/>
                  </a:moveTo>
                  <a:lnTo>
                    <a:pt x="53" y="56"/>
                  </a:lnTo>
                  <a:lnTo>
                    <a:pt x="60" y="55"/>
                  </a:lnTo>
                  <a:lnTo>
                    <a:pt x="68" y="53"/>
                  </a:lnTo>
                  <a:lnTo>
                    <a:pt x="78" y="51"/>
                  </a:lnTo>
                  <a:lnTo>
                    <a:pt x="87" y="50"/>
                  </a:lnTo>
                  <a:lnTo>
                    <a:pt x="98" y="47"/>
                  </a:lnTo>
                  <a:lnTo>
                    <a:pt x="110" y="45"/>
                  </a:lnTo>
                  <a:lnTo>
                    <a:pt x="121" y="42"/>
                  </a:lnTo>
                  <a:lnTo>
                    <a:pt x="134" y="40"/>
                  </a:lnTo>
                  <a:lnTo>
                    <a:pt x="146" y="37"/>
                  </a:lnTo>
                  <a:lnTo>
                    <a:pt x="154" y="36"/>
                  </a:lnTo>
                  <a:lnTo>
                    <a:pt x="161" y="33"/>
                  </a:lnTo>
                  <a:lnTo>
                    <a:pt x="169" y="32"/>
                  </a:lnTo>
                  <a:lnTo>
                    <a:pt x="177" y="31"/>
                  </a:lnTo>
                  <a:lnTo>
                    <a:pt x="185" y="29"/>
                  </a:lnTo>
                  <a:lnTo>
                    <a:pt x="194" y="27"/>
                  </a:lnTo>
                  <a:lnTo>
                    <a:pt x="203" y="26"/>
                  </a:lnTo>
                  <a:lnTo>
                    <a:pt x="212" y="23"/>
                  </a:lnTo>
                  <a:lnTo>
                    <a:pt x="222" y="22"/>
                  </a:lnTo>
                  <a:lnTo>
                    <a:pt x="232" y="19"/>
                  </a:lnTo>
                  <a:lnTo>
                    <a:pt x="242" y="18"/>
                  </a:lnTo>
                  <a:lnTo>
                    <a:pt x="254" y="16"/>
                  </a:lnTo>
                  <a:lnTo>
                    <a:pt x="264" y="13"/>
                  </a:lnTo>
                  <a:lnTo>
                    <a:pt x="273" y="12"/>
                  </a:lnTo>
                  <a:lnTo>
                    <a:pt x="283" y="11"/>
                  </a:lnTo>
                  <a:lnTo>
                    <a:pt x="292" y="9"/>
                  </a:lnTo>
                  <a:lnTo>
                    <a:pt x="299" y="8"/>
                  </a:lnTo>
                  <a:lnTo>
                    <a:pt x="307" y="7"/>
                  </a:lnTo>
                  <a:lnTo>
                    <a:pt x="314" y="5"/>
                  </a:lnTo>
                  <a:lnTo>
                    <a:pt x="321" y="4"/>
                  </a:lnTo>
                  <a:lnTo>
                    <a:pt x="327" y="3"/>
                  </a:lnTo>
                  <a:lnTo>
                    <a:pt x="333" y="3"/>
                  </a:lnTo>
                  <a:lnTo>
                    <a:pt x="338" y="2"/>
                  </a:lnTo>
                  <a:lnTo>
                    <a:pt x="343" y="2"/>
                  </a:lnTo>
                  <a:lnTo>
                    <a:pt x="347" y="2"/>
                  </a:lnTo>
                  <a:lnTo>
                    <a:pt x="351" y="0"/>
                  </a:lnTo>
                  <a:lnTo>
                    <a:pt x="355" y="0"/>
                  </a:lnTo>
                  <a:lnTo>
                    <a:pt x="357" y="0"/>
                  </a:lnTo>
                  <a:lnTo>
                    <a:pt x="366" y="2"/>
                  </a:lnTo>
                  <a:lnTo>
                    <a:pt x="371" y="2"/>
                  </a:lnTo>
                  <a:lnTo>
                    <a:pt x="376" y="3"/>
                  </a:lnTo>
                  <a:lnTo>
                    <a:pt x="381" y="4"/>
                  </a:lnTo>
                  <a:lnTo>
                    <a:pt x="385" y="5"/>
                  </a:lnTo>
                  <a:lnTo>
                    <a:pt x="390" y="8"/>
                  </a:lnTo>
                  <a:lnTo>
                    <a:pt x="395" y="11"/>
                  </a:lnTo>
                  <a:lnTo>
                    <a:pt x="399" y="13"/>
                  </a:lnTo>
                  <a:lnTo>
                    <a:pt x="402" y="16"/>
                  </a:lnTo>
                  <a:lnTo>
                    <a:pt x="404" y="18"/>
                  </a:lnTo>
                  <a:lnTo>
                    <a:pt x="407" y="19"/>
                  </a:lnTo>
                  <a:lnTo>
                    <a:pt x="409" y="22"/>
                  </a:lnTo>
                  <a:lnTo>
                    <a:pt x="410" y="24"/>
                  </a:lnTo>
                  <a:lnTo>
                    <a:pt x="413" y="27"/>
                  </a:lnTo>
                  <a:lnTo>
                    <a:pt x="412" y="31"/>
                  </a:lnTo>
                  <a:lnTo>
                    <a:pt x="412" y="32"/>
                  </a:lnTo>
                  <a:lnTo>
                    <a:pt x="410" y="33"/>
                  </a:lnTo>
                  <a:lnTo>
                    <a:pt x="409" y="35"/>
                  </a:lnTo>
                  <a:lnTo>
                    <a:pt x="408" y="36"/>
                  </a:lnTo>
                  <a:lnTo>
                    <a:pt x="405" y="37"/>
                  </a:lnTo>
                  <a:lnTo>
                    <a:pt x="403" y="37"/>
                  </a:lnTo>
                  <a:lnTo>
                    <a:pt x="402" y="38"/>
                  </a:lnTo>
                  <a:lnTo>
                    <a:pt x="399" y="38"/>
                  </a:lnTo>
                  <a:lnTo>
                    <a:pt x="396" y="38"/>
                  </a:lnTo>
                  <a:lnTo>
                    <a:pt x="394" y="40"/>
                  </a:lnTo>
                  <a:lnTo>
                    <a:pt x="391" y="40"/>
                  </a:lnTo>
                  <a:lnTo>
                    <a:pt x="388" y="40"/>
                  </a:lnTo>
                  <a:lnTo>
                    <a:pt x="384" y="41"/>
                  </a:lnTo>
                  <a:lnTo>
                    <a:pt x="380" y="41"/>
                  </a:lnTo>
                  <a:lnTo>
                    <a:pt x="375" y="41"/>
                  </a:lnTo>
                  <a:lnTo>
                    <a:pt x="370" y="41"/>
                  </a:lnTo>
                  <a:lnTo>
                    <a:pt x="365" y="42"/>
                  </a:lnTo>
                  <a:lnTo>
                    <a:pt x="359" y="42"/>
                  </a:lnTo>
                  <a:lnTo>
                    <a:pt x="352" y="42"/>
                  </a:lnTo>
                  <a:lnTo>
                    <a:pt x="346" y="42"/>
                  </a:lnTo>
                  <a:lnTo>
                    <a:pt x="340" y="42"/>
                  </a:lnTo>
                  <a:lnTo>
                    <a:pt x="332" y="42"/>
                  </a:lnTo>
                  <a:lnTo>
                    <a:pt x="317" y="42"/>
                  </a:lnTo>
                  <a:lnTo>
                    <a:pt x="304" y="42"/>
                  </a:lnTo>
                  <a:lnTo>
                    <a:pt x="292" y="42"/>
                  </a:lnTo>
                  <a:lnTo>
                    <a:pt x="280" y="42"/>
                  </a:lnTo>
                  <a:lnTo>
                    <a:pt x="270" y="43"/>
                  </a:lnTo>
                  <a:lnTo>
                    <a:pt x="261" y="43"/>
                  </a:lnTo>
                  <a:lnTo>
                    <a:pt x="254" y="43"/>
                  </a:lnTo>
                  <a:lnTo>
                    <a:pt x="249" y="45"/>
                  </a:lnTo>
                  <a:lnTo>
                    <a:pt x="241" y="46"/>
                  </a:lnTo>
                  <a:lnTo>
                    <a:pt x="233" y="47"/>
                  </a:lnTo>
                  <a:lnTo>
                    <a:pt x="225" y="48"/>
                  </a:lnTo>
                  <a:lnTo>
                    <a:pt x="215" y="50"/>
                  </a:lnTo>
                  <a:lnTo>
                    <a:pt x="204" y="52"/>
                  </a:lnTo>
                  <a:lnTo>
                    <a:pt x="193" y="55"/>
                  </a:lnTo>
                  <a:lnTo>
                    <a:pt x="180" y="57"/>
                  </a:lnTo>
                  <a:lnTo>
                    <a:pt x="166" y="60"/>
                  </a:lnTo>
                  <a:lnTo>
                    <a:pt x="153" y="62"/>
                  </a:lnTo>
                  <a:lnTo>
                    <a:pt x="140" y="65"/>
                  </a:lnTo>
                  <a:lnTo>
                    <a:pt x="127" y="67"/>
                  </a:lnTo>
                  <a:lnTo>
                    <a:pt x="116" y="70"/>
                  </a:lnTo>
                  <a:lnTo>
                    <a:pt x="105" y="71"/>
                  </a:lnTo>
                  <a:lnTo>
                    <a:pt x="94" y="74"/>
                  </a:lnTo>
                  <a:lnTo>
                    <a:pt x="84" y="76"/>
                  </a:lnTo>
                  <a:lnTo>
                    <a:pt x="75" y="79"/>
                  </a:lnTo>
                  <a:lnTo>
                    <a:pt x="68" y="81"/>
                  </a:lnTo>
                  <a:lnTo>
                    <a:pt x="60" y="84"/>
                  </a:lnTo>
                  <a:lnTo>
                    <a:pt x="53" y="85"/>
                  </a:lnTo>
                  <a:lnTo>
                    <a:pt x="46" y="86"/>
                  </a:lnTo>
                  <a:lnTo>
                    <a:pt x="41" y="88"/>
                  </a:lnTo>
                  <a:lnTo>
                    <a:pt x="38" y="88"/>
                  </a:lnTo>
                  <a:lnTo>
                    <a:pt x="33" y="88"/>
                  </a:lnTo>
                  <a:lnTo>
                    <a:pt x="30" y="86"/>
                  </a:lnTo>
                  <a:lnTo>
                    <a:pt x="25" y="85"/>
                  </a:lnTo>
                  <a:lnTo>
                    <a:pt x="20" y="83"/>
                  </a:lnTo>
                  <a:lnTo>
                    <a:pt x="17" y="81"/>
                  </a:lnTo>
                  <a:lnTo>
                    <a:pt x="15" y="79"/>
                  </a:lnTo>
                  <a:lnTo>
                    <a:pt x="12" y="76"/>
                  </a:lnTo>
                  <a:lnTo>
                    <a:pt x="10" y="74"/>
                  </a:lnTo>
                  <a:lnTo>
                    <a:pt x="7" y="72"/>
                  </a:lnTo>
                  <a:lnTo>
                    <a:pt x="5" y="71"/>
                  </a:lnTo>
                  <a:lnTo>
                    <a:pt x="3" y="69"/>
                  </a:lnTo>
                  <a:lnTo>
                    <a:pt x="2" y="67"/>
                  </a:lnTo>
                  <a:lnTo>
                    <a:pt x="1" y="66"/>
                  </a:lnTo>
                  <a:lnTo>
                    <a:pt x="0" y="64"/>
                  </a:lnTo>
                  <a:lnTo>
                    <a:pt x="0" y="62"/>
                  </a:lnTo>
                  <a:lnTo>
                    <a:pt x="10" y="61"/>
                  </a:lnTo>
                  <a:lnTo>
                    <a:pt x="20" y="60"/>
                  </a:lnTo>
                  <a:lnTo>
                    <a:pt x="33" y="59"/>
                  </a:lnTo>
                  <a:lnTo>
                    <a:pt x="45" y="57"/>
                  </a:lnTo>
                  <a:lnTo>
                    <a:pt x="45" y="57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30"/>
            <p:cNvSpPr/>
            <p:nvPr/>
          </p:nvSpPr>
          <p:spPr bwMode="auto">
            <a:xfrm>
              <a:off x="1433513" y="3475038"/>
              <a:ext cx="547688" cy="363538"/>
            </a:xfrm>
            <a:custGeom>
              <a:avLst/>
              <a:gdLst>
                <a:gd name="T0" fmla="*/ 280 w 345"/>
                <a:gd name="T1" fmla="*/ 225 h 229"/>
                <a:gd name="T2" fmla="*/ 261 w 345"/>
                <a:gd name="T3" fmla="*/ 228 h 229"/>
                <a:gd name="T4" fmla="*/ 243 w 345"/>
                <a:gd name="T5" fmla="*/ 228 h 229"/>
                <a:gd name="T6" fmla="*/ 227 w 345"/>
                <a:gd name="T7" fmla="*/ 229 h 229"/>
                <a:gd name="T8" fmla="*/ 213 w 345"/>
                <a:gd name="T9" fmla="*/ 228 h 229"/>
                <a:gd name="T10" fmla="*/ 200 w 345"/>
                <a:gd name="T11" fmla="*/ 225 h 229"/>
                <a:gd name="T12" fmla="*/ 190 w 345"/>
                <a:gd name="T13" fmla="*/ 220 h 229"/>
                <a:gd name="T14" fmla="*/ 181 w 345"/>
                <a:gd name="T15" fmla="*/ 214 h 229"/>
                <a:gd name="T16" fmla="*/ 179 w 345"/>
                <a:gd name="T17" fmla="*/ 211 h 229"/>
                <a:gd name="T18" fmla="*/ 174 w 345"/>
                <a:gd name="T19" fmla="*/ 209 h 229"/>
                <a:gd name="T20" fmla="*/ 169 w 345"/>
                <a:gd name="T21" fmla="*/ 204 h 229"/>
                <a:gd name="T22" fmla="*/ 162 w 345"/>
                <a:gd name="T23" fmla="*/ 197 h 229"/>
                <a:gd name="T24" fmla="*/ 156 w 345"/>
                <a:gd name="T25" fmla="*/ 190 h 229"/>
                <a:gd name="T26" fmla="*/ 147 w 345"/>
                <a:gd name="T27" fmla="*/ 181 h 229"/>
                <a:gd name="T28" fmla="*/ 137 w 345"/>
                <a:gd name="T29" fmla="*/ 171 h 229"/>
                <a:gd name="T30" fmla="*/ 127 w 345"/>
                <a:gd name="T31" fmla="*/ 159 h 229"/>
                <a:gd name="T32" fmla="*/ 115 w 345"/>
                <a:gd name="T33" fmla="*/ 147 h 229"/>
                <a:gd name="T34" fmla="*/ 102 w 345"/>
                <a:gd name="T35" fmla="*/ 132 h 229"/>
                <a:gd name="T36" fmla="*/ 88 w 345"/>
                <a:gd name="T37" fmla="*/ 116 h 229"/>
                <a:gd name="T38" fmla="*/ 72 w 345"/>
                <a:gd name="T39" fmla="*/ 99 h 229"/>
                <a:gd name="T40" fmla="*/ 56 w 345"/>
                <a:gd name="T41" fmla="*/ 81 h 229"/>
                <a:gd name="T42" fmla="*/ 40 w 345"/>
                <a:gd name="T43" fmla="*/ 61 h 229"/>
                <a:gd name="T44" fmla="*/ 21 w 345"/>
                <a:gd name="T45" fmla="*/ 39 h 229"/>
                <a:gd name="T46" fmla="*/ 0 w 345"/>
                <a:gd name="T47" fmla="*/ 18 h 229"/>
                <a:gd name="T48" fmla="*/ 24 w 345"/>
                <a:gd name="T49" fmla="*/ 15 h 229"/>
                <a:gd name="T50" fmla="*/ 54 w 345"/>
                <a:gd name="T51" fmla="*/ 43 h 229"/>
                <a:gd name="T52" fmla="*/ 80 w 345"/>
                <a:gd name="T53" fmla="*/ 66 h 229"/>
                <a:gd name="T54" fmla="*/ 103 w 345"/>
                <a:gd name="T55" fmla="*/ 86 h 229"/>
                <a:gd name="T56" fmla="*/ 122 w 345"/>
                <a:gd name="T57" fmla="*/ 101 h 229"/>
                <a:gd name="T58" fmla="*/ 139 w 345"/>
                <a:gd name="T59" fmla="*/ 116 h 229"/>
                <a:gd name="T60" fmla="*/ 170 w 345"/>
                <a:gd name="T61" fmla="*/ 137 h 229"/>
                <a:gd name="T62" fmla="*/ 201 w 345"/>
                <a:gd name="T63" fmla="*/ 157 h 229"/>
                <a:gd name="T64" fmla="*/ 224 w 345"/>
                <a:gd name="T65" fmla="*/ 168 h 229"/>
                <a:gd name="T66" fmla="*/ 249 w 345"/>
                <a:gd name="T67" fmla="*/ 178 h 229"/>
                <a:gd name="T68" fmla="*/ 276 w 345"/>
                <a:gd name="T69" fmla="*/ 187 h 229"/>
                <a:gd name="T70" fmla="*/ 297 w 345"/>
                <a:gd name="T71" fmla="*/ 194 h 229"/>
                <a:gd name="T72" fmla="*/ 309 w 345"/>
                <a:gd name="T73" fmla="*/ 199 h 229"/>
                <a:gd name="T74" fmla="*/ 320 w 345"/>
                <a:gd name="T75" fmla="*/ 202 h 229"/>
                <a:gd name="T76" fmla="*/ 329 w 345"/>
                <a:gd name="T77" fmla="*/ 205 h 229"/>
                <a:gd name="T78" fmla="*/ 335 w 345"/>
                <a:gd name="T79" fmla="*/ 207 h 229"/>
                <a:gd name="T80" fmla="*/ 340 w 345"/>
                <a:gd name="T81" fmla="*/ 210 h 229"/>
                <a:gd name="T82" fmla="*/ 344 w 345"/>
                <a:gd name="T83" fmla="*/ 213 h 229"/>
                <a:gd name="T84" fmla="*/ 345 w 345"/>
                <a:gd name="T85" fmla="*/ 214 h 229"/>
                <a:gd name="T86" fmla="*/ 345 w 345"/>
                <a:gd name="T87" fmla="*/ 214 h 229"/>
                <a:gd name="T88" fmla="*/ 344 w 345"/>
                <a:gd name="T89" fmla="*/ 215 h 229"/>
                <a:gd name="T90" fmla="*/ 342 w 345"/>
                <a:gd name="T91" fmla="*/ 216 h 229"/>
                <a:gd name="T92" fmla="*/ 337 w 345"/>
                <a:gd name="T93" fmla="*/ 218 h 229"/>
                <a:gd name="T94" fmla="*/ 332 w 345"/>
                <a:gd name="T95" fmla="*/ 220 h 229"/>
                <a:gd name="T96" fmla="*/ 324 w 345"/>
                <a:gd name="T97" fmla="*/ 221 h 229"/>
                <a:gd name="T98" fmla="*/ 315 w 345"/>
                <a:gd name="T99" fmla="*/ 223 h 229"/>
                <a:gd name="T100" fmla="*/ 306 w 345"/>
                <a:gd name="T101" fmla="*/ 223 h 229"/>
                <a:gd name="T102" fmla="*/ 300 w 345"/>
                <a:gd name="T103" fmla="*/ 22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5" h="229">
                  <a:moveTo>
                    <a:pt x="300" y="224"/>
                  </a:moveTo>
                  <a:lnTo>
                    <a:pt x="280" y="225"/>
                  </a:lnTo>
                  <a:lnTo>
                    <a:pt x="270" y="226"/>
                  </a:lnTo>
                  <a:lnTo>
                    <a:pt x="261" y="228"/>
                  </a:lnTo>
                  <a:lnTo>
                    <a:pt x="252" y="228"/>
                  </a:lnTo>
                  <a:lnTo>
                    <a:pt x="243" y="228"/>
                  </a:lnTo>
                  <a:lnTo>
                    <a:pt x="234" y="229"/>
                  </a:lnTo>
                  <a:lnTo>
                    <a:pt x="227" y="229"/>
                  </a:lnTo>
                  <a:lnTo>
                    <a:pt x="219" y="229"/>
                  </a:lnTo>
                  <a:lnTo>
                    <a:pt x="213" y="228"/>
                  </a:lnTo>
                  <a:lnTo>
                    <a:pt x="206" y="226"/>
                  </a:lnTo>
                  <a:lnTo>
                    <a:pt x="200" y="225"/>
                  </a:lnTo>
                  <a:lnTo>
                    <a:pt x="195" y="223"/>
                  </a:lnTo>
                  <a:lnTo>
                    <a:pt x="190" y="220"/>
                  </a:lnTo>
                  <a:lnTo>
                    <a:pt x="185" y="218"/>
                  </a:lnTo>
                  <a:lnTo>
                    <a:pt x="181" y="214"/>
                  </a:lnTo>
                  <a:lnTo>
                    <a:pt x="180" y="213"/>
                  </a:lnTo>
                  <a:lnTo>
                    <a:pt x="179" y="211"/>
                  </a:lnTo>
                  <a:lnTo>
                    <a:pt x="176" y="210"/>
                  </a:lnTo>
                  <a:lnTo>
                    <a:pt x="174" y="209"/>
                  </a:lnTo>
                  <a:lnTo>
                    <a:pt x="171" y="206"/>
                  </a:lnTo>
                  <a:lnTo>
                    <a:pt x="169" y="204"/>
                  </a:lnTo>
                  <a:lnTo>
                    <a:pt x="166" y="201"/>
                  </a:lnTo>
                  <a:lnTo>
                    <a:pt x="162" y="197"/>
                  </a:lnTo>
                  <a:lnTo>
                    <a:pt x="160" y="194"/>
                  </a:lnTo>
                  <a:lnTo>
                    <a:pt x="156" y="190"/>
                  </a:lnTo>
                  <a:lnTo>
                    <a:pt x="151" y="186"/>
                  </a:lnTo>
                  <a:lnTo>
                    <a:pt x="147" y="181"/>
                  </a:lnTo>
                  <a:lnTo>
                    <a:pt x="142" y="176"/>
                  </a:lnTo>
                  <a:lnTo>
                    <a:pt x="137" y="171"/>
                  </a:lnTo>
                  <a:lnTo>
                    <a:pt x="132" y="166"/>
                  </a:lnTo>
                  <a:lnTo>
                    <a:pt x="127" y="159"/>
                  </a:lnTo>
                  <a:lnTo>
                    <a:pt x="121" y="153"/>
                  </a:lnTo>
                  <a:lnTo>
                    <a:pt x="115" y="147"/>
                  </a:lnTo>
                  <a:lnTo>
                    <a:pt x="109" y="139"/>
                  </a:lnTo>
                  <a:lnTo>
                    <a:pt x="102" y="132"/>
                  </a:lnTo>
                  <a:lnTo>
                    <a:pt x="95" y="124"/>
                  </a:lnTo>
                  <a:lnTo>
                    <a:pt x="88" y="116"/>
                  </a:lnTo>
                  <a:lnTo>
                    <a:pt x="80" y="108"/>
                  </a:lnTo>
                  <a:lnTo>
                    <a:pt x="72" y="99"/>
                  </a:lnTo>
                  <a:lnTo>
                    <a:pt x="65" y="90"/>
                  </a:lnTo>
                  <a:lnTo>
                    <a:pt x="56" y="81"/>
                  </a:lnTo>
                  <a:lnTo>
                    <a:pt x="48" y="71"/>
                  </a:lnTo>
                  <a:lnTo>
                    <a:pt x="40" y="61"/>
                  </a:lnTo>
                  <a:lnTo>
                    <a:pt x="30" y="51"/>
                  </a:lnTo>
                  <a:lnTo>
                    <a:pt x="21" y="39"/>
                  </a:lnTo>
                  <a:lnTo>
                    <a:pt x="11" y="29"/>
                  </a:lnTo>
                  <a:lnTo>
                    <a:pt x="0" y="18"/>
                  </a:lnTo>
                  <a:lnTo>
                    <a:pt x="8" y="0"/>
                  </a:lnTo>
                  <a:lnTo>
                    <a:pt x="24" y="15"/>
                  </a:lnTo>
                  <a:lnTo>
                    <a:pt x="40" y="29"/>
                  </a:lnTo>
                  <a:lnTo>
                    <a:pt x="54" y="43"/>
                  </a:lnTo>
                  <a:lnTo>
                    <a:pt x="67" y="56"/>
                  </a:lnTo>
                  <a:lnTo>
                    <a:pt x="80" y="66"/>
                  </a:lnTo>
                  <a:lnTo>
                    <a:pt x="91" y="76"/>
                  </a:lnTo>
                  <a:lnTo>
                    <a:pt x="103" y="86"/>
                  </a:lnTo>
                  <a:lnTo>
                    <a:pt x="113" y="94"/>
                  </a:lnTo>
                  <a:lnTo>
                    <a:pt x="122" y="101"/>
                  </a:lnTo>
                  <a:lnTo>
                    <a:pt x="131" y="109"/>
                  </a:lnTo>
                  <a:lnTo>
                    <a:pt x="139" y="116"/>
                  </a:lnTo>
                  <a:lnTo>
                    <a:pt x="150" y="124"/>
                  </a:lnTo>
                  <a:lnTo>
                    <a:pt x="170" y="137"/>
                  </a:lnTo>
                  <a:lnTo>
                    <a:pt x="191" y="151"/>
                  </a:lnTo>
                  <a:lnTo>
                    <a:pt x="201" y="157"/>
                  </a:lnTo>
                  <a:lnTo>
                    <a:pt x="213" y="162"/>
                  </a:lnTo>
                  <a:lnTo>
                    <a:pt x="224" y="168"/>
                  </a:lnTo>
                  <a:lnTo>
                    <a:pt x="237" y="173"/>
                  </a:lnTo>
                  <a:lnTo>
                    <a:pt x="249" y="178"/>
                  </a:lnTo>
                  <a:lnTo>
                    <a:pt x="262" y="183"/>
                  </a:lnTo>
                  <a:lnTo>
                    <a:pt x="276" y="187"/>
                  </a:lnTo>
                  <a:lnTo>
                    <a:pt x="290" y="192"/>
                  </a:lnTo>
                  <a:lnTo>
                    <a:pt x="297" y="194"/>
                  </a:lnTo>
                  <a:lnTo>
                    <a:pt x="304" y="196"/>
                  </a:lnTo>
                  <a:lnTo>
                    <a:pt x="309" y="199"/>
                  </a:lnTo>
                  <a:lnTo>
                    <a:pt x="315" y="200"/>
                  </a:lnTo>
                  <a:lnTo>
                    <a:pt x="320" y="202"/>
                  </a:lnTo>
                  <a:lnTo>
                    <a:pt x="324" y="204"/>
                  </a:lnTo>
                  <a:lnTo>
                    <a:pt x="329" y="205"/>
                  </a:lnTo>
                  <a:lnTo>
                    <a:pt x="332" y="206"/>
                  </a:lnTo>
                  <a:lnTo>
                    <a:pt x="335" y="207"/>
                  </a:lnTo>
                  <a:lnTo>
                    <a:pt x="338" y="209"/>
                  </a:lnTo>
                  <a:lnTo>
                    <a:pt x="340" y="210"/>
                  </a:lnTo>
                  <a:lnTo>
                    <a:pt x="343" y="211"/>
                  </a:lnTo>
                  <a:lnTo>
                    <a:pt x="344" y="213"/>
                  </a:lnTo>
                  <a:lnTo>
                    <a:pt x="345" y="213"/>
                  </a:lnTo>
                  <a:lnTo>
                    <a:pt x="345" y="214"/>
                  </a:lnTo>
                  <a:lnTo>
                    <a:pt x="345" y="214"/>
                  </a:lnTo>
                  <a:lnTo>
                    <a:pt x="345" y="214"/>
                  </a:lnTo>
                  <a:lnTo>
                    <a:pt x="345" y="215"/>
                  </a:lnTo>
                  <a:lnTo>
                    <a:pt x="344" y="215"/>
                  </a:lnTo>
                  <a:lnTo>
                    <a:pt x="343" y="216"/>
                  </a:lnTo>
                  <a:lnTo>
                    <a:pt x="342" y="216"/>
                  </a:lnTo>
                  <a:lnTo>
                    <a:pt x="339" y="218"/>
                  </a:lnTo>
                  <a:lnTo>
                    <a:pt x="337" y="218"/>
                  </a:lnTo>
                  <a:lnTo>
                    <a:pt x="334" y="219"/>
                  </a:lnTo>
                  <a:lnTo>
                    <a:pt x="332" y="220"/>
                  </a:lnTo>
                  <a:lnTo>
                    <a:pt x="328" y="220"/>
                  </a:lnTo>
                  <a:lnTo>
                    <a:pt x="324" y="221"/>
                  </a:lnTo>
                  <a:lnTo>
                    <a:pt x="320" y="221"/>
                  </a:lnTo>
                  <a:lnTo>
                    <a:pt x="315" y="223"/>
                  </a:lnTo>
                  <a:lnTo>
                    <a:pt x="311" y="223"/>
                  </a:lnTo>
                  <a:lnTo>
                    <a:pt x="306" y="223"/>
                  </a:lnTo>
                  <a:lnTo>
                    <a:pt x="300" y="224"/>
                  </a:lnTo>
                  <a:lnTo>
                    <a:pt x="300" y="22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31"/>
            <p:cNvSpPr/>
            <p:nvPr/>
          </p:nvSpPr>
          <p:spPr bwMode="auto">
            <a:xfrm>
              <a:off x="1050926" y="3451225"/>
              <a:ext cx="382588" cy="409575"/>
            </a:xfrm>
            <a:custGeom>
              <a:avLst/>
              <a:gdLst>
                <a:gd name="T0" fmla="*/ 241 w 241"/>
                <a:gd name="T1" fmla="*/ 52 h 258"/>
                <a:gd name="T2" fmla="*/ 224 w 241"/>
                <a:gd name="T3" fmla="*/ 80 h 258"/>
                <a:gd name="T4" fmla="*/ 202 w 241"/>
                <a:gd name="T5" fmla="*/ 107 h 258"/>
                <a:gd name="T6" fmla="*/ 178 w 241"/>
                <a:gd name="T7" fmla="*/ 134 h 258"/>
                <a:gd name="T8" fmla="*/ 153 w 241"/>
                <a:gd name="T9" fmla="*/ 161 h 258"/>
                <a:gd name="T10" fmla="*/ 128 w 241"/>
                <a:gd name="T11" fmla="*/ 185 h 258"/>
                <a:gd name="T12" fmla="*/ 101 w 241"/>
                <a:gd name="T13" fmla="*/ 205 h 258"/>
                <a:gd name="T14" fmla="*/ 77 w 241"/>
                <a:gd name="T15" fmla="*/ 222 h 258"/>
                <a:gd name="T16" fmla="*/ 52 w 241"/>
                <a:gd name="T17" fmla="*/ 236 h 258"/>
                <a:gd name="T18" fmla="*/ 40 w 241"/>
                <a:gd name="T19" fmla="*/ 243 h 258"/>
                <a:gd name="T20" fmla="*/ 30 w 241"/>
                <a:gd name="T21" fmla="*/ 248 h 258"/>
                <a:gd name="T22" fmla="*/ 22 w 241"/>
                <a:gd name="T23" fmla="*/ 252 h 258"/>
                <a:gd name="T24" fmla="*/ 15 w 241"/>
                <a:gd name="T25" fmla="*/ 254 h 258"/>
                <a:gd name="T26" fmla="*/ 10 w 241"/>
                <a:gd name="T27" fmla="*/ 257 h 258"/>
                <a:gd name="T28" fmla="*/ 5 w 241"/>
                <a:gd name="T29" fmla="*/ 258 h 258"/>
                <a:gd name="T30" fmla="*/ 3 w 241"/>
                <a:gd name="T31" fmla="*/ 258 h 258"/>
                <a:gd name="T32" fmla="*/ 0 w 241"/>
                <a:gd name="T33" fmla="*/ 254 h 258"/>
                <a:gd name="T34" fmla="*/ 4 w 241"/>
                <a:gd name="T35" fmla="*/ 250 h 258"/>
                <a:gd name="T36" fmla="*/ 10 w 241"/>
                <a:gd name="T37" fmla="*/ 244 h 258"/>
                <a:gd name="T38" fmla="*/ 22 w 241"/>
                <a:gd name="T39" fmla="*/ 236 h 258"/>
                <a:gd name="T40" fmla="*/ 37 w 241"/>
                <a:gd name="T41" fmla="*/ 226 h 258"/>
                <a:gd name="T42" fmla="*/ 53 w 241"/>
                <a:gd name="T43" fmla="*/ 212 h 258"/>
                <a:gd name="T44" fmla="*/ 75 w 241"/>
                <a:gd name="T45" fmla="*/ 195 h 258"/>
                <a:gd name="T46" fmla="*/ 99 w 241"/>
                <a:gd name="T47" fmla="*/ 173 h 258"/>
                <a:gd name="T48" fmla="*/ 120 w 241"/>
                <a:gd name="T49" fmla="*/ 154 h 258"/>
                <a:gd name="T50" fmla="*/ 134 w 241"/>
                <a:gd name="T51" fmla="*/ 140 h 258"/>
                <a:gd name="T52" fmla="*/ 149 w 241"/>
                <a:gd name="T53" fmla="*/ 124 h 258"/>
                <a:gd name="T54" fmla="*/ 164 w 241"/>
                <a:gd name="T55" fmla="*/ 106 h 258"/>
                <a:gd name="T56" fmla="*/ 180 w 241"/>
                <a:gd name="T57" fmla="*/ 86 h 258"/>
                <a:gd name="T58" fmla="*/ 196 w 241"/>
                <a:gd name="T59" fmla="*/ 64 h 258"/>
                <a:gd name="T60" fmla="*/ 212 w 241"/>
                <a:gd name="T61" fmla="*/ 40 h 258"/>
                <a:gd name="T62" fmla="*/ 229 w 241"/>
                <a:gd name="T63" fmla="*/ 14 h 258"/>
                <a:gd name="T64" fmla="*/ 236 w 241"/>
                <a:gd name="T65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1" h="258">
                  <a:moveTo>
                    <a:pt x="236" y="0"/>
                  </a:moveTo>
                  <a:lnTo>
                    <a:pt x="241" y="52"/>
                  </a:lnTo>
                  <a:lnTo>
                    <a:pt x="233" y="66"/>
                  </a:lnTo>
                  <a:lnTo>
                    <a:pt x="224" y="80"/>
                  </a:lnTo>
                  <a:lnTo>
                    <a:pt x="214" y="94"/>
                  </a:lnTo>
                  <a:lnTo>
                    <a:pt x="202" y="107"/>
                  </a:lnTo>
                  <a:lnTo>
                    <a:pt x="191" y="120"/>
                  </a:lnTo>
                  <a:lnTo>
                    <a:pt x="178" y="134"/>
                  </a:lnTo>
                  <a:lnTo>
                    <a:pt x="166" y="147"/>
                  </a:lnTo>
                  <a:lnTo>
                    <a:pt x="153" y="161"/>
                  </a:lnTo>
                  <a:lnTo>
                    <a:pt x="140" y="173"/>
                  </a:lnTo>
                  <a:lnTo>
                    <a:pt x="128" y="185"/>
                  </a:lnTo>
                  <a:lnTo>
                    <a:pt x="114" y="195"/>
                  </a:lnTo>
                  <a:lnTo>
                    <a:pt x="101" y="205"/>
                  </a:lnTo>
                  <a:lnTo>
                    <a:pt x="89" y="214"/>
                  </a:lnTo>
                  <a:lnTo>
                    <a:pt x="77" y="222"/>
                  </a:lnTo>
                  <a:lnTo>
                    <a:pt x="65" y="229"/>
                  </a:lnTo>
                  <a:lnTo>
                    <a:pt x="52" y="236"/>
                  </a:lnTo>
                  <a:lnTo>
                    <a:pt x="46" y="239"/>
                  </a:lnTo>
                  <a:lnTo>
                    <a:pt x="40" y="243"/>
                  </a:lnTo>
                  <a:lnTo>
                    <a:pt x="35" y="245"/>
                  </a:lnTo>
                  <a:lnTo>
                    <a:pt x="30" y="248"/>
                  </a:lnTo>
                  <a:lnTo>
                    <a:pt x="27" y="249"/>
                  </a:lnTo>
                  <a:lnTo>
                    <a:pt x="22" y="252"/>
                  </a:lnTo>
                  <a:lnTo>
                    <a:pt x="18" y="253"/>
                  </a:lnTo>
                  <a:lnTo>
                    <a:pt x="15" y="254"/>
                  </a:lnTo>
                  <a:lnTo>
                    <a:pt x="13" y="255"/>
                  </a:lnTo>
                  <a:lnTo>
                    <a:pt x="10" y="257"/>
                  </a:lnTo>
                  <a:lnTo>
                    <a:pt x="8" y="257"/>
                  </a:lnTo>
                  <a:lnTo>
                    <a:pt x="5" y="258"/>
                  </a:lnTo>
                  <a:lnTo>
                    <a:pt x="4" y="258"/>
                  </a:lnTo>
                  <a:lnTo>
                    <a:pt x="3" y="258"/>
                  </a:lnTo>
                  <a:lnTo>
                    <a:pt x="1" y="255"/>
                  </a:lnTo>
                  <a:lnTo>
                    <a:pt x="0" y="254"/>
                  </a:lnTo>
                  <a:lnTo>
                    <a:pt x="1" y="253"/>
                  </a:lnTo>
                  <a:lnTo>
                    <a:pt x="4" y="250"/>
                  </a:lnTo>
                  <a:lnTo>
                    <a:pt x="6" y="248"/>
                  </a:lnTo>
                  <a:lnTo>
                    <a:pt x="10" y="244"/>
                  </a:lnTo>
                  <a:lnTo>
                    <a:pt x="15" y="240"/>
                  </a:lnTo>
                  <a:lnTo>
                    <a:pt x="22" y="236"/>
                  </a:lnTo>
                  <a:lnTo>
                    <a:pt x="29" y="231"/>
                  </a:lnTo>
                  <a:lnTo>
                    <a:pt x="37" y="226"/>
                  </a:lnTo>
                  <a:lnTo>
                    <a:pt x="44" y="220"/>
                  </a:lnTo>
                  <a:lnTo>
                    <a:pt x="53" y="212"/>
                  </a:lnTo>
                  <a:lnTo>
                    <a:pt x="63" y="205"/>
                  </a:lnTo>
                  <a:lnTo>
                    <a:pt x="75" y="195"/>
                  </a:lnTo>
                  <a:lnTo>
                    <a:pt x="86" y="185"/>
                  </a:lnTo>
                  <a:lnTo>
                    <a:pt x="99" y="173"/>
                  </a:lnTo>
                  <a:lnTo>
                    <a:pt x="113" y="161"/>
                  </a:lnTo>
                  <a:lnTo>
                    <a:pt x="120" y="154"/>
                  </a:lnTo>
                  <a:lnTo>
                    <a:pt x="126" y="147"/>
                  </a:lnTo>
                  <a:lnTo>
                    <a:pt x="134" y="140"/>
                  </a:lnTo>
                  <a:lnTo>
                    <a:pt x="142" y="131"/>
                  </a:lnTo>
                  <a:lnTo>
                    <a:pt x="149" y="124"/>
                  </a:lnTo>
                  <a:lnTo>
                    <a:pt x="157" y="115"/>
                  </a:lnTo>
                  <a:lnTo>
                    <a:pt x="164" y="106"/>
                  </a:lnTo>
                  <a:lnTo>
                    <a:pt x="172" y="96"/>
                  </a:lnTo>
                  <a:lnTo>
                    <a:pt x="180" y="86"/>
                  </a:lnTo>
                  <a:lnTo>
                    <a:pt x="188" y="75"/>
                  </a:lnTo>
                  <a:lnTo>
                    <a:pt x="196" y="64"/>
                  </a:lnTo>
                  <a:lnTo>
                    <a:pt x="204" y="52"/>
                  </a:lnTo>
                  <a:lnTo>
                    <a:pt x="212" y="40"/>
                  </a:lnTo>
                  <a:lnTo>
                    <a:pt x="220" y="28"/>
                  </a:lnTo>
                  <a:lnTo>
                    <a:pt x="229" y="14"/>
                  </a:lnTo>
                  <a:lnTo>
                    <a:pt x="236" y="0"/>
                  </a:lnTo>
                  <a:lnTo>
                    <a:pt x="236" y="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55" name="图片 54">
            <a:hlinkClick r:id="rId6" action="ppaction://hlinkfil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3131068"/>
            <a:ext cx="1146122" cy="1152128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1894232" y="3248345"/>
            <a:ext cx="963613" cy="917575"/>
            <a:chOff x="2017713" y="3033713"/>
            <a:chExt cx="963613" cy="917575"/>
          </a:xfrm>
        </p:grpSpPr>
        <p:sp>
          <p:nvSpPr>
            <p:cNvPr id="57" name="Freeform 532"/>
            <p:cNvSpPr/>
            <p:nvPr/>
          </p:nvSpPr>
          <p:spPr bwMode="auto">
            <a:xfrm>
              <a:off x="2249488" y="3128963"/>
              <a:ext cx="558800" cy="106363"/>
            </a:xfrm>
            <a:custGeom>
              <a:avLst/>
              <a:gdLst>
                <a:gd name="T0" fmla="*/ 206 w 352"/>
                <a:gd name="T1" fmla="*/ 17 h 67"/>
                <a:gd name="T2" fmla="*/ 227 w 352"/>
                <a:gd name="T3" fmla="*/ 13 h 67"/>
                <a:gd name="T4" fmla="*/ 246 w 352"/>
                <a:gd name="T5" fmla="*/ 10 h 67"/>
                <a:gd name="T6" fmla="*/ 262 w 352"/>
                <a:gd name="T7" fmla="*/ 6 h 67"/>
                <a:gd name="T8" fmla="*/ 278 w 352"/>
                <a:gd name="T9" fmla="*/ 3 h 67"/>
                <a:gd name="T10" fmla="*/ 289 w 352"/>
                <a:gd name="T11" fmla="*/ 2 h 67"/>
                <a:gd name="T12" fmla="*/ 299 w 352"/>
                <a:gd name="T13" fmla="*/ 1 h 67"/>
                <a:gd name="T14" fmla="*/ 305 w 352"/>
                <a:gd name="T15" fmla="*/ 0 h 67"/>
                <a:gd name="T16" fmla="*/ 317 w 352"/>
                <a:gd name="T17" fmla="*/ 1 h 67"/>
                <a:gd name="T18" fmla="*/ 324 w 352"/>
                <a:gd name="T19" fmla="*/ 2 h 67"/>
                <a:gd name="T20" fmla="*/ 332 w 352"/>
                <a:gd name="T21" fmla="*/ 5 h 67"/>
                <a:gd name="T22" fmla="*/ 340 w 352"/>
                <a:gd name="T23" fmla="*/ 10 h 67"/>
                <a:gd name="T24" fmla="*/ 345 w 352"/>
                <a:gd name="T25" fmla="*/ 15 h 67"/>
                <a:gd name="T26" fmla="*/ 348 w 352"/>
                <a:gd name="T27" fmla="*/ 17 h 67"/>
                <a:gd name="T28" fmla="*/ 351 w 352"/>
                <a:gd name="T29" fmla="*/ 20 h 67"/>
                <a:gd name="T30" fmla="*/ 352 w 352"/>
                <a:gd name="T31" fmla="*/ 22 h 67"/>
                <a:gd name="T32" fmla="*/ 351 w 352"/>
                <a:gd name="T33" fmla="*/ 25 h 67"/>
                <a:gd name="T34" fmla="*/ 348 w 352"/>
                <a:gd name="T35" fmla="*/ 26 h 67"/>
                <a:gd name="T36" fmla="*/ 345 w 352"/>
                <a:gd name="T37" fmla="*/ 29 h 67"/>
                <a:gd name="T38" fmla="*/ 340 w 352"/>
                <a:gd name="T39" fmla="*/ 30 h 67"/>
                <a:gd name="T40" fmla="*/ 332 w 352"/>
                <a:gd name="T41" fmla="*/ 31 h 67"/>
                <a:gd name="T42" fmla="*/ 321 w 352"/>
                <a:gd name="T43" fmla="*/ 32 h 67"/>
                <a:gd name="T44" fmla="*/ 304 w 352"/>
                <a:gd name="T45" fmla="*/ 34 h 67"/>
                <a:gd name="T46" fmla="*/ 283 w 352"/>
                <a:gd name="T47" fmla="*/ 36 h 67"/>
                <a:gd name="T48" fmla="*/ 256 w 352"/>
                <a:gd name="T49" fmla="*/ 39 h 67"/>
                <a:gd name="T50" fmla="*/ 226 w 352"/>
                <a:gd name="T51" fmla="*/ 43 h 67"/>
                <a:gd name="T52" fmla="*/ 190 w 352"/>
                <a:gd name="T53" fmla="*/ 46 h 67"/>
                <a:gd name="T54" fmla="*/ 152 w 352"/>
                <a:gd name="T55" fmla="*/ 51 h 67"/>
                <a:gd name="T56" fmla="*/ 117 w 352"/>
                <a:gd name="T57" fmla="*/ 55 h 67"/>
                <a:gd name="T58" fmla="*/ 86 w 352"/>
                <a:gd name="T59" fmla="*/ 59 h 67"/>
                <a:gd name="T60" fmla="*/ 60 w 352"/>
                <a:gd name="T61" fmla="*/ 61 h 67"/>
                <a:gd name="T62" fmla="*/ 37 w 352"/>
                <a:gd name="T63" fmla="*/ 64 h 67"/>
                <a:gd name="T64" fmla="*/ 21 w 352"/>
                <a:gd name="T65" fmla="*/ 65 h 67"/>
                <a:gd name="T66" fmla="*/ 8 w 352"/>
                <a:gd name="T67" fmla="*/ 67 h 67"/>
                <a:gd name="T68" fmla="*/ 1 w 352"/>
                <a:gd name="T69" fmla="*/ 67 h 67"/>
                <a:gd name="T70" fmla="*/ 0 w 352"/>
                <a:gd name="T71" fmla="*/ 46 h 67"/>
                <a:gd name="T72" fmla="*/ 24 w 352"/>
                <a:gd name="T73" fmla="*/ 45 h 67"/>
                <a:gd name="T74" fmla="*/ 45 w 352"/>
                <a:gd name="T75" fmla="*/ 43 h 67"/>
                <a:gd name="T76" fmla="*/ 63 w 352"/>
                <a:gd name="T77" fmla="*/ 41 h 67"/>
                <a:gd name="T78" fmla="*/ 78 w 352"/>
                <a:gd name="T79" fmla="*/ 39 h 67"/>
                <a:gd name="T80" fmla="*/ 84 w 352"/>
                <a:gd name="T81" fmla="*/ 37 h 67"/>
                <a:gd name="T82" fmla="*/ 93 w 352"/>
                <a:gd name="T83" fmla="*/ 36 h 67"/>
                <a:gd name="T84" fmla="*/ 104 w 352"/>
                <a:gd name="T85" fmla="*/ 35 h 67"/>
                <a:gd name="T86" fmla="*/ 118 w 352"/>
                <a:gd name="T87" fmla="*/ 32 h 67"/>
                <a:gd name="T88" fmla="*/ 134 w 352"/>
                <a:gd name="T89" fmla="*/ 30 h 67"/>
                <a:gd name="T90" fmla="*/ 151 w 352"/>
                <a:gd name="T91" fmla="*/ 27 h 67"/>
                <a:gd name="T92" fmla="*/ 171 w 352"/>
                <a:gd name="T93" fmla="*/ 24 h 67"/>
                <a:gd name="T94" fmla="*/ 194 w 352"/>
                <a:gd name="T95" fmla="*/ 2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52" h="67">
                  <a:moveTo>
                    <a:pt x="194" y="20"/>
                  </a:moveTo>
                  <a:lnTo>
                    <a:pt x="206" y="17"/>
                  </a:lnTo>
                  <a:lnTo>
                    <a:pt x="217" y="15"/>
                  </a:lnTo>
                  <a:lnTo>
                    <a:pt x="227" y="13"/>
                  </a:lnTo>
                  <a:lnTo>
                    <a:pt x="237" y="11"/>
                  </a:lnTo>
                  <a:lnTo>
                    <a:pt x="246" y="10"/>
                  </a:lnTo>
                  <a:lnTo>
                    <a:pt x="255" y="7"/>
                  </a:lnTo>
                  <a:lnTo>
                    <a:pt x="262" y="6"/>
                  </a:lnTo>
                  <a:lnTo>
                    <a:pt x="270" y="5"/>
                  </a:lnTo>
                  <a:lnTo>
                    <a:pt x="278" y="3"/>
                  </a:lnTo>
                  <a:lnTo>
                    <a:pt x="284" y="2"/>
                  </a:lnTo>
                  <a:lnTo>
                    <a:pt x="289" y="2"/>
                  </a:lnTo>
                  <a:lnTo>
                    <a:pt x="294" y="1"/>
                  </a:lnTo>
                  <a:lnTo>
                    <a:pt x="299" y="1"/>
                  </a:lnTo>
                  <a:lnTo>
                    <a:pt x="303" y="0"/>
                  </a:lnTo>
                  <a:lnTo>
                    <a:pt x="305" y="0"/>
                  </a:lnTo>
                  <a:lnTo>
                    <a:pt x="308" y="0"/>
                  </a:lnTo>
                  <a:lnTo>
                    <a:pt x="317" y="1"/>
                  </a:lnTo>
                  <a:lnTo>
                    <a:pt x="321" y="1"/>
                  </a:lnTo>
                  <a:lnTo>
                    <a:pt x="324" y="2"/>
                  </a:lnTo>
                  <a:lnTo>
                    <a:pt x="328" y="3"/>
                  </a:lnTo>
                  <a:lnTo>
                    <a:pt x="332" y="5"/>
                  </a:lnTo>
                  <a:lnTo>
                    <a:pt x="336" y="7"/>
                  </a:lnTo>
                  <a:lnTo>
                    <a:pt x="340" y="10"/>
                  </a:lnTo>
                  <a:lnTo>
                    <a:pt x="342" y="12"/>
                  </a:lnTo>
                  <a:lnTo>
                    <a:pt x="345" y="15"/>
                  </a:lnTo>
                  <a:lnTo>
                    <a:pt x="346" y="16"/>
                  </a:lnTo>
                  <a:lnTo>
                    <a:pt x="348" y="17"/>
                  </a:lnTo>
                  <a:lnTo>
                    <a:pt x="350" y="18"/>
                  </a:lnTo>
                  <a:lnTo>
                    <a:pt x="351" y="20"/>
                  </a:lnTo>
                  <a:lnTo>
                    <a:pt x="351" y="21"/>
                  </a:lnTo>
                  <a:lnTo>
                    <a:pt x="352" y="22"/>
                  </a:lnTo>
                  <a:lnTo>
                    <a:pt x="351" y="24"/>
                  </a:lnTo>
                  <a:lnTo>
                    <a:pt x="351" y="25"/>
                  </a:lnTo>
                  <a:lnTo>
                    <a:pt x="350" y="26"/>
                  </a:lnTo>
                  <a:lnTo>
                    <a:pt x="348" y="26"/>
                  </a:lnTo>
                  <a:lnTo>
                    <a:pt x="346" y="27"/>
                  </a:lnTo>
                  <a:lnTo>
                    <a:pt x="345" y="29"/>
                  </a:lnTo>
                  <a:lnTo>
                    <a:pt x="342" y="29"/>
                  </a:lnTo>
                  <a:lnTo>
                    <a:pt x="340" y="30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7" y="31"/>
                  </a:lnTo>
                  <a:lnTo>
                    <a:pt x="321" y="32"/>
                  </a:lnTo>
                  <a:lnTo>
                    <a:pt x="313" y="34"/>
                  </a:lnTo>
                  <a:lnTo>
                    <a:pt x="304" y="34"/>
                  </a:lnTo>
                  <a:lnTo>
                    <a:pt x="294" y="35"/>
                  </a:lnTo>
                  <a:lnTo>
                    <a:pt x="283" y="36"/>
                  </a:lnTo>
                  <a:lnTo>
                    <a:pt x="270" y="37"/>
                  </a:lnTo>
                  <a:lnTo>
                    <a:pt x="256" y="39"/>
                  </a:lnTo>
                  <a:lnTo>
                    <a:pt x="242" y="41"/>
                  </a:lnTo>
                  <a:lnTo>
                    <a:pt x="226" y="43"/>
                  </a:lnTo>
                  <a:lnTo>
                    <a:pt x="209" y="45"/>
                  </a:lnTo>
                  <a:lnTo>
                    <a:pt x="190" y="46"/>
                  </a:lnTo>
                  <a:lnTo>
                    <a:pt x="171" y="49"/>
                  </a:lnTo>
                  <a:lnTo>
                    <a:pt x="152" y="51"/>
                  </a:lnTo>
                  <a:lnTo>
                    <a:pt x="134" y="53"/>
                  </a:lnTo>
                  <a:lnTo>
                    <a:pt x="117" y="55"/>
                  </a:lnTo>
                  <a:lnTo>
                    <a:pt x="101" y="58"/>
                  </a:lnTo>
                  <a:lnTo>
                    <a:pt x="86" y="59"/>
                  </a:lnTo>
                  <a:lnTo>
                    <a:pt x="73" y="60"/>
                  </a:lnTo>
                  <a:lnTo>
                    <a:pt x="60" y="61"/>
                  </a:lnTo>
                  <a:lnTo>
                    <a:pt x="49" y="63"/>
                  </a:lnTo>
                  <a:lnTo>
                    <a:pt x="37" y="64"/>
                  </a:lnTo>
                  <a:lnTo>
                    <a:pt x="29" y="65"/>
                  </a:lnTo>
                  <a:lnTo>
                    <a:pt x="21" y="65"/>
                  </a:lnTo>
                  <a:lnTo>
                    <a:pt x="15" y="67"/>
                  </a:lnTo>
                  <a:lnTo>
                    <a:pt x="8" y="67"/>
                  </a:lnTo>
                  <a:lnTo>
                    <a:pt x="5" y="67"/>
                  </a:lnTo>
                  <a:lnTo>
                    <a:pt x="1" y="67"/>
                  </a:lnTo>
                  <a:lnTo>
                    <a:pt x="0" y="67"/>
                  </a:lnTo>
                  <a:lnTo>
                    <a:pt x="0" y="46"/>
                  </a:lnTo>
                  <a:lnTo>
                    <a:pt x="12" y="45"/>
                  </a:lnTo>
                  <a:lnTo>
                    <a:pt x="24" y="45"/>
                  </a:lnTo>
                  <a:lnTo>
                    <a:pt x="35" y="44"/>
                  </a:lnTo>
                  <a:lnTo>
                    <a:pt x="45" y="43"/>
                  </a:lnTo>
                  <a:lnTo>
                    <a:pt x="54" y="41"/>
                  </a:lnTo>
                  <a:lnTo>
                    <a:pt x="63" y="41"/>
                  </a:lnTo>
                  <a:lnTo>
                    <a:pt x="70" y="40"/>
                  </a:lnTo>
                  <a:lnTo>
                    <a:pt x="78" y="39"/>
                  </a:lnTo>
                  <a:lnTo>
                    <a:pt x="80" y="39"/>
                  </a:lnTo>
                  <a:lnTo>
                    <a:pt x="84" y="37"/>
                  </a:lnTo>
                  <a:lnTo>
                    <a:pt x="89" y="37"/>
                  </a:lnTo>
                  <a:lnTo>
                    <a:pt x="93" y="36"/>
                  </a:lnTo>
                  <a:lnTo>
                    <a:pt x="99" y="36"/>
                  </a:lnTo>
                  <a:lnTo>
                    <a:pt x="104" y="35"/>
                  </a:lnTo>
                  <a:lnTo>
                    <a:pt x="111" y="34"/>
                  </a:lnTo>
                  <a:lnTo>
                    <a:pt x="118" y="32"/>
                  </a:lnTo>
                  <a:lnTo>
                    <a:pt x="126" y="31"/>
                  </a:lnTo>
                  <a:lnTo>
                    <a:pt x="134" y="30"/>
                  </a:lnTo>
                  <a:lnTo>
                    <a:pt x="142" y="29"/>
                  </a:lnTo>
                  <a:lnTo>
                    <a:pt x="151" y="27"/>
                  </a:lnTo>
                  <a:lnTo>
                    <a:pt x="161" y="26"/>
                  </a:lnTo>
                  <a:lnTo>
                    <a:pt x="171" y="24"/>
                  </a:lnTo>
                  <a:lnTo>
                    <a:pt x="183" y="21"/>
                  </a:lnTo>
                  <a:lnTo>
                    <a:pt x="194" y="20"/>
                  </a:lnTo>
                  <a:lnTo>
                    <a:pt x="194" y="2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33"/>
            <p:cNvSpPr/>
            <p:nvPr/>
          </p:nvSpPr>
          <p:spPr bwMode="auto">
            <a:xfrm>
              <a:off x="2452688" y="3033713"/>
              <a:ext cx="133350" cy="106363"/>
            </a:xfrm>
            <a:custGeom>
              <a:avLst/>
              <a:gdLst>
                <a:gd name="T0" fmla="*/ 76 w 84"/>
                <a:gd name="T1" fmla="*/ 23 h 67"/>
                <a:gd name="T2" fmla="*/ 79 w 84"/>
                <a:gd name="T3" fmla="*/ 25 h 67"/>
                <a:gd name="T4" fmla="*/ 81 w 84"/>
                <a:gd name="T5" fmla="*/ 29 h 67"/>
                <a:gd name="T6" fmla="*/ 83 w 84"/>
                <a:gd name="T7" fmla="*/ 32 h 67"/>
                <a:gd name="T8" fmla="*/ 84 w 84"/>
                <a:gd name="T9" fmla="*/ 36 h 67"/>
                <a:gd name="T10" fmla="*/ 84 w 84"/>
                <a:gd name="T11" fmla="*/ 39 h 67"/>
                <a:gd name="T12" fmla="*/ 84 w 84"/>
                <a:gd name="T13" fmla="*/ 43 h 67"/>
                <a:gd name="T14" fmla="*/ 83 w 84"/>
                <a:gd name="T15" fmla="*/ 46 h 67"/>
                <a:gd name="T16" fmla="*/ 81 w 84"/>
                <a:gd name="T17" fmla="*/ 49 h 67"/>
                <a:gd name="T18" fmla="*/ 80 w 84"/>
                <a:gd name="T19" fmla="*/ 54 h 67"/>
                <a:gd name="T20" fmla="*/ 78 w 84"/>
                <a:gd name="T21" fmla="*/ 58 h 67"/>
                <a:gd name="T22" fmla="*/ 76 w 84"/>
                <a:gd name="T23" fmla="*/ 61 h 67"/>
                <a:gd name="T24" fmla="*/ 74 w 84"/>
                <a:gd name="T25" fmla="*/ 63 h 67"/>
                <a:gd name="T26" fmla="*/ 73 w 84"/>
                <a:gd name="T27" fmla="*/ 65 h 67"/>
                <a:gd name="T28" fmla="*/ 71 w 84"/>
                <a:gd name="T29" fmla="*/ 66 h 67"/>
                <a:gd name="T30" fmla="*/ 70 w 84"/>
                <a:gd name="T31" fmla="*/ 67 h 67"/>
                <a:gd name="T32" fmla="*/ 69 w 84"/>
                <a:gd name="T33" fmla="*/ 67 h 67"/>
                <a:gd name="T34" fmla="*/ 67 w 84"/>
                <a:gd name="T35" fmla="*/ 67 h 67"/>
                <a:gd name="T36" fmla="*/ 64 w 84"/>
                <a:gd name="T37" fmla="*/ 66 h 67"/>
                <a:gd name="T38" fmla="*/ 61 w 84"/>
                <a:gd name="T39" fmla="*/ 65 h 67"/>
                <a:gd name="T40" fmla="*/ 57 w 84"/>
                <a:gd name="T41" fmla="*/ 62 h 67"/>
                <a:gd name="T42" fmla="*/ 54 w 84"/>
                <a:gd name="T43" fmla="*/ 60 h 67"/>
                <a:gd name="T44" fmla="*/ 50 w 84"/>
                <a:gd name="T45" fmla="*/ 56 h 67"/>
                <a:gd name="T46" fmla="*/ 46 w 84"/>
                <a:gd name="T47" fmla="*/ 52 h 67"/>
                <a:gd name="T48" fmla="*/ 41 w 84"/>
                <a:gd name="T49" fmla="*/ 47 h 67"/>
                <a:gd name="T50" fmla="*/ 30 w 84"/>
                <a:gd name="T51" fmla="*/ 38 h 67"/>
                <a:gd name="T52" fmla="*/ 24 w 84"/>
                <a:gd name="T53" fmla="*/ 33 h 67"/>
                <a:gd name="T54" fmla="*/ 19 w 84"/>
                <a:gd name="T55" fmla="*/ 27 h 67"/>
                <a:gd name="T56" fmla="*/ 14 w 84"/>
                <a:gd name="T57" fmla="*/ 20 h 67"/>
                <a:gd name="T58" fmla="*/ 11 w 84"/>
                <a:gd name="T59" fmla="*/ 14 h 67"/>
                <a:gd name="T60" fmla="*/ 6 w 84"/>
                <a:gd name="T61" fmla="*/ 8 h 67"/>
                <a:gd name="T62" fmla="*/ 0 w 84"/>
                <a:gd name="T63" fmla="*/ 0 h 67"/>
                <a:gd name="T64" fmla="*/ 13 w 84"/>
                <a:gd name="T65" fmla="*/ 1 h 67"/>
                <a:gd name="T66" fmla="*/ 26 w 84"/>
                <a:gd name="T67" fmla="*/ 3 h 67"/>
                <a:gd name="T68" fmla="*/ 36 w 84"/>
                <a:gd name="T69" fmla="*/ 4 h 67"/>
                <a:gd name="T70" fmla="*/ 46 w 84"/>
                <a:gd name="T71" fmla="*/ 5 h 67"/>
                <a:gd name="T72" fmla="*/ 51 w 84"/>
                <a:gd name="T73" fmla="*/ 6 h 67"/>
                <a:gd name="T74" fmla="*/ 55 w 84"/>
                <a:gd name="T75" fmla="*/ 9 h 67"/>
                <a:gd name="T76" fmla="*/ 60 w 84"/>
                <a:gd name="T77" fmla="*/ 10 h 67"/>
                <a:gd name="T78" fmla="*/ 64 w 84"/>
                <a:gd name="T79" fmla="*/ 13 h 67"/>
                <a:gd name="T80" fmla="*/ 70 w 84"/>
                <a:gd name="T81" fmla="*/ 18 h 67"/>
                <a:gd name="T82" fmla="*/ 76 w 84"/>
                <a:gd name="T83" fmla="*/ 23 h 67"/>
                <a:gd name="T84" fmla="*/ 76 w 84"/>
                <a:gd name="T85" fmla="*/ 2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4" h="67">
                  <a:moveTo>
                    <a:pt x="76" y="23"/>
                  </a:moveTo>
                  <a:lnTo>
                    <a:pt x="79" y="25"/>
                  </a:lnTo>
                  <a:lnTo>
                    <a:pt x="81" y="29"/>
                  </a:lnTo>
                  <a:lnTo>
                    <a:pt x="83" y="32"/>
                  </a:lnTo>
                  <a:lnTo>
                    <a:pt x="84" y="36"/>
                  </a:lnTo>
                  <a:lnTo>
                    <a:pt x="84" y="39"/>
                  </a:lnTo>
                  <a:lnTo>
                    <a:pt x="84" y="43"/>
                  </a:lnTo>
                  <a:lnTo>
                    <a:pt x="83" y="46"/>
                  </a:lnTo>
                  <a:lnTo>
                    <a:pt x="81" y="49"/>
                  </a:lnTo>
                  <a:lnTo>
                    <a:pt x="80" y="54"/>
                  </a:lnTo>
                  <a:lnTo>
                    <a:pt x="78" y="58"/>
                  </a:lnTo>
                  <a:lnTo>
                    <a:pt x="76" y="61"/>
                  </a:lnTo>
                  <a:lnTo>
                    <a:pt x="74" y="63"/>
                  </a:lnTo>
                  <a:lnTo>
                    <a:pt x="73" y="65"/>
                  </a:lnTo>
                  <a:lnTo>
                    <a:pt x="71" y="66"/>
                  </a:lnTo>
                  <a:lnTo>
                    <a:pt x="70" y="67"/>
                  </a:lnTo>
                  <a:lnTo>
                    <a:pt x="69" y="67"/>
                  </a:lnTo>
                  <a:lnTo>
                    <a:pt x="67" y="67"/>
                  </a:lnTo>
                  <a:lnTo>
                    <a:pt x="64" y="66"/>
                  </a:lnTo>
                  <a:lnTo>
                    <a:pt x="61" y="65"/>
                  </a:lnTo>
                  <a:lnTo>
                    <a:pt x="57" y="62"/>
                  </a:lnTo>
                  <a:lnTo>
                    <a:pt x="54" y="60"/>
                  </a:lnTo>
                  <a:lnTo>
                    <a:pt x="50" y="56"/>
                  </a:lnTo>
                  <a:lnTo>
                    <a:pt x="46" y="52"/>
                  </a:lnTo>
                  <a:lnTo>
                    <a:pt x="41" y="47"/>
                  </a:lnTo>
                  <a:lnTo>
                    <a:pt x="30" y="38"/>
                  </a:lnTo>
                  <a:lnTo>
                    <a:pt x="24" y="33"/>
                  </a:lnTo>
                  <a:lnTo>
                    <a:pt x="19" y="27"/>
                  </a:lnTo>
                  <a:lnTo>
                    <a:pt x="14" y="20"/>
                  </a:lnTo>
                  <a:lnTo>
                    <a:pt x="11" y="14"/>
                  </a:lnTo>
                  <a:lnTo>
                    <a:pt x="6" y="8"/>
                  </a:lnTo>
                  <a:lnTo>
                    <a:pt x="0" y="0"/>
                  </a:lnTo>
                  <a:lnTo>
                    <a:pt x="13" y="1"/>
                  </a:lnTo>
                  <a:lnTo>
                    <a:pt x="26" y="3"/>
                  </a:lnTo>
                  <a:lnTo>
                    <a:pt x="36" y="4"/>
                  </a:lnTo>
                  <a:lnTo>
                    <a:pt x="46" y="5"/>
                  </a:lnTo>
                  <a:lnTo>
                    <a:pt x="51" y="6"/>
                  </a:lnTo>
                  <a:lnTo>
                    <a:pt x="55" y="9"/>
                  </a:lnTo>
                  <a:lnTo>
                    <a:pt x="60" y="10"/>
                  </a:lnTo>
                  <a:lnTo>
                    <a:pt x="64" y="13"/>
                  </a:lnTo>
                  <a:lnTo>
                    <a:pt x="70" y="18"/>
                  </a:lnTo>
                  <a:lnTo>
                    <a:pt x="76" y="23"/>
                  </a:lnTo>
                  <a:lnTo>
                    <a:pt x="76" y="23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34"/>
            <p:cNvSpPr/>
            <p:nvPr/>
          </p:nvSpPr>
          <p:spPr bwMode="auto">
            <a:xfrm>
              <a:off x="2376488" y="3248025"/>
              <a:ext cx="68263" cy="347663"/>
            </a:xfrm>
            <a:custGeom>
              <a:avLst/>
              <a:gdLst>
                <a:gd name="T0" fmla="*/ 36 w 43"/>
                <a:gd name="T1" fmla="*/ 67 h 219"/>
                <a:gd name="T2" fmla="*/ 36 w 43"/>
                <a:gd name="T3" fmla="*/ 81 h 219"/>
                <a:gd name="T4" fmla="*/ 36 w 43"/>
                <a:gd name="T5" fmla="*/ 95 h 219"/>
                <a:gd name="T6" fmla="*/ 36 w 43"/>
                <a:gd name="T7" fmla="*/ 105 h 219"/>
                <a:gd name="T8" fmla="*/ 36 w 43"/>
                <a:gd name="T9" fmla="*/ 118 h 219"/>
                <a:gd name="T10" fmla="*/ 36 w 43"/>
                <a:gd name="T11" fmla="*/ 131 h 219"/>
                <a:gd name="T12" fmla="*/ 36 w 43"/>
                <a:gd name="T13" fmla="*/ 146 h 219"/>
                <a:gd name="T14" fmla="*/ 36 w 43"/>
                <a:gd name="T15" fmla="*/ 160 h 219"/>
                <a:gd name="T16" fmla="*/ 36 w 43"/>
                <a:gd name="T17" fmla="*/ 172 h 219"/>
                <a:gd name="T18" fmla="*/ 36 w 43"/>
                <a:gd name="T19" fmla="*/ 182 h 219"/>
                <a:gd name="T20" fmla="*/ 36 w 43"/>
                <a:gd name="T21" fmla="*/ 191 h 219"/>
                <a:gd name="T22" fmla="*/ 35 w 43"/>
                <a:gd name="T23" fmla="*/ 199 h 219"/>
                <a:gd name="T24" fmla="*/ 35 w 43"/>
                <a:gd name="T25" fmla="*/ 204 h 219"/>
                <a:gd name="T26" fmla="*/ 33 w 43"/>
                <a:gd name="T27" fmla="*/ 208 h 219"/>
                <a:gd name="T28" fmla="*/ 32 w 43"/>
                <a:gd name="T29" fmla="*/ 213 h 219"/>
                <a:gd name="T30" fmla="*/ 31 w 43"/>
                <a:gd name="T31" fmla="*/ 216 h 219"/>
                <a:gd name="T32" fmla="*/ 28 w 43"/>
                <a:gd name="T33" fmla="*/ 218 h 219"/>
                <a:gd name="T34" fmla="*/ 26 w 43"/>
                <a:gd name="T35" fmla="*/ 219 h 219"/>
                <a:gd name="T36" fmla="*/ 23 w 43"/>
                <a:gd name="T37" fmla="*/ 219 h 219"/>
                <a:gd name="T38" fmla="*/ 21 w 43"/>
                <a:gd name="T39" fmla="*/ 215 h 219"/>
                <a:gd name="T40" fmla="*/ 18 w 43"/>
                <a:gd name="T41" fmla="*/ 211 h 219"/>
                <a:gd name="T42" fmla="*/ 16 w 43"/>
                <a:gd name="T43" fmla="*/ 205 h 219"/>
                <a:gd name="T44" fmla="*/ 12 w 43"/>
                <a:gd name="T45" fmla="*/ 191 h 219"/>
                <a:gd name="T46" fmla="*/ 12 w 43"/>
                <a:gd name="T47" fmla="*/ 184 h 219"/>
                <a:gd name="T48" fmla="*/ 13 w 43"/>
                <a:gd name="T49" fmla="*/ 175 h 219"/>
                <a:gd name="T50" fmla="*/ 14 w 43"/>
                <a:gd name="T51" fmla="*/ 170 h 219"/>
                <a:gd name="T52" fmla="*/ 14 w 43"/>
                <a:gd name="T53" fmla="*/ 163 h 219"/>
                <a:gd name="T54" fmla="*/ 14 w 43"/>
                <a:gd name="T55" fmla="*/ 155 h 219"/>
                <a:gd name="T56" fmla="*/ 16 w 43"/>
                <a:gd name="T57" fmla="*/ 146 h 219"/>
                <a:gd name="T58" fmla="*/ 16 w 43"/>
                <a:gd name="T59" fmla="*/ 133 h 219"/>
                <a:gd name="T60" fmla="*/ 16 w 43"/>
                <a:gd name="T61" fmla="*/ 120 h 219"/>
                <a:gd name="T62" fmla="*/ 16 w 43"/>
                <a:gd name="T63" fmla="*/ 105 h 219"/>
                <a:gd name="T64" fmla="*/ 16 w 43"/>
                <a:gd name="T65" fmla="*/ 89 h 219"/>
                <a:gd name="T66" fmla="*/ 16 w 43"/>
                <a:gd name="T67" fmla="*/ 72 h 219"/>
                <a:gd name="T68" fmla="*/ 16 w 43"/>
                <a:gd name="T69" fmla="*/ 58 h 219"/>
                <a:gd name="T70" fmla="*/ 14 w 43"/>
                <a:gd name="T71" fmla="*/ 46 h 219"/>
                <a:gd name="T72" fmla="*/ 13 w 43"/>
                <a:gd name="T73" fmla="*/ 36 h 219"/>
                <a:gd name="T74" fmla="*/ 13 w 43"/>
                <a:gd name="T75" fmla="*/ 28 h 219"/>
                <a:gd name="T76" fmla="*/ 12 w 43"/>
                <a:gd name="T77" fmla="*/ 22 h 219"/>
                <a:gd name="T78" fmla="*/ 9 w 43"/>
                <a:gd name="T79" fmla="*/ 18 h 219"/>
                <a:gd name="T80" fmla="*/ 8 w 43"/>
                <a:gd name="T81" fmla="*/ 16 h 219"/>
                <a:gd name="T82" fmla="*/ 2 w 43"/>
                <a:gd name="T83" fmla="*/ 12 h 219"/>
                <a:gd name="T84" fmla="*/ 0 w 43"/>
                <a:gd name="T85" fmla="*/ 5 h 219"/>
                <a:gd name="T86" fmla="*/ 2 w 43"/>
                <a:gd name="T87" fmla="*/ 4 h 219"/>
                <a:gd name="T88" fmla="*/ 4 w 43"/>
                <a:gd name="T89" fmla="*/ 3 h 219"/>
                <a:gd name="T90" fmla="*/ 8 w 43"/>
                <a:gd name="T91" fmla="*/ 2 h 219"/>
                <a:gd name="T92" fmla="*/ 18 w 43"/>
                <a:gd name="T93" fmla="*/ 2 h 219"/>
                <a:gd name="T94" fmla="*/ 28 w 43"/>
                <a:gd name="T95" fmla="*/ 4 h 219"/>
                <a:gd name="T96" fmla="*/ 37 w 43"/>
                <a:gd name="T97" fmla="*/ 8 h 219"/>
                <a:gd name="T98" fmla="*/ 41 w 43"/>
                <a:gd name="T99" fmla="*/ 14 h 219"/>
                <a:gd name="T100" fmla="*/ 43 w 43"/>
                <a:gd name="T101" fmla="*/ 22 h 219"/>
                <a:gd name="T102" fmla="*/ 42 w 43"/>
                <a:gd name="T103" fmla="*/ 29 h 219"/>
                <a:gd name="T104" fmla="*/ 40 w 43"/>
                <a:gd name="T105" fmla="*/ 38 h 219"/>
                <a:gd name="T106" fmla="*/ 37 w 43"/>
                <a:gd name="T107" fmla="*/ 53 h 219"/>
                <a:gd name="T108" fmla="*/ 36 w 43"/>
                <a:gd name="T109" fmla="*/ 62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3" h="219">
                  <a:moveTo>
                    <a:pt x="36" y="62"/>
                  </a:moveTo>
                  <a:lnTo>
                    <a:pt x="36" y="67"/>
                  </a:lnTo>
                  <a:lnTo>
                    <a:pt x="36" y="74"/>
                  </a:lnTo>
                  <a:lnTo>
                    <a:pt x="36" y="81"/>
                  </a:lnTo>
                  <a:lnTo>
                    <a:pt x="36" y="90"/>
                  </a:lnTo>
                  <a:lnTo>
                    <a:pt x="36" y="95"/>
                  </a:lnTo>
                  <a:lnTo>
                    <a:pt x="36" y="100"/>
                  </a:lnTo>
                  <a:lnTo>
                    <a:pt x="36" y="105"/>
                  </a:lnTo>
                  <a:lnTo>
                    <a:pt x="36" y="112"/>
                  </a:lnTo>
                  <a:lnTo>
                    <a:pt x="36" y="118"/>
                  </a:lnTo>
                  <a:lnTo>
                    <a:pt x="36" y="124"/>
                  </a:lnTo>
                  <a:lnTo>
                    <a:pt x="36" y="131"/>
                  </a:lnTo>
                  <a:lnTo>
                    <a:pt x="36" y="138"/>
                  </a:lnTo>
                  <a:lnTo>
                    <a:pt x="36" y="146"/>
                  </a:lnTo>
                  <a:lnTo>
                    <a:pt x="36" y="153"/>
                  </a:lnTo>
                  <a:lnTo>
                    <a:pt x="36" y="160"/>
                  </a:lnTo>
                  <a:lnTo>
                    <a:pt x="36" y="166"/>
                  </a:lnTo>
                  <a:lnTo>
                    <a:pt x="36" y="172"/>
                  </a:lnTo>
                  <a:lnTo>
                    <a:pt x="36" y="177"/>
                  </a:lnTo>
                  <a:lnTo>
                    <a:pt x="36" y="182"/>
                  </a:lnTo>
                  <a:lnTo>
                    <a:pt x="36" y="187"/>
                  </a:lnTo>
                  <a:lnTo>
                    <a:pt x="36" y="191"/>
                  </a:lnTo>
                  <a:lnTo>
                    <a:pt x="36" y="195"/>
                  </a:lnTo>
                  <a:lnTo>
                    <a:pt x="35" y="199"/>
                  </a:lnTo>
                  <a:lnTo>
                    <a:pt x="35" y="201"/>
                  </a:lnTo>
                  <a:lnTo>
                    <a:pt x="35" y="204"/>
                  </a:lnTo>
                  <a:lnTo>
                    <a:pt x="35" y="206"/>
                  </a:lnTo>
                  <a:lnTo>
                    <a:pt x="33" y="208"/>
                  </a:lnTo>
                  <a:lnTo>
                    <a:pt x="33" y="210"/>
                  </a:lnTo>
                  <a:lnTo>
                    <a:pt x="32" y="213"/>
                  </a:lnTo>
                  <a:lnTo>
                    <a:pt x="31" y="214"/>
                  </a:lnTo>
                  <a:lnTo>
                    <a:pt x="31" y="216"/>
                  </a:lnTo>
                  <a:lnTo>
                    <a:pt x="30" y="218"/>
                  </a:lnTo>
                  <a:lnTo>
                    <a:pt x="28" y="218"/>
                  </a:lnTo>
                  <a:lnTo>
                    <a:pt x="27" y="219"/>
                  </a:lnTo>
                  <a:lnTo>
                    <a:pt x="26" y="219"/>
                  </a:lnTo>
                  <a:lnTo>
                    <a:pt x="24" y="219"/>
                  </a:lnTo>
                  <a:lnTo>
                    <a:pt x="23" y="219"/>
                  </a:lnTo>
                  <a:lnTo>
                    <a:pt x="22" y="218"/>
                  </a:lnTo>
                  <a:lnTo>
                    <a:pt x="21" y="215"/>
                  </a:lnTo>
                  <a:lnTo>
                    <a:pt x="19" y="214"/>
                  </a:lnTo>
                  <a:lnTo>
                    <a:pt x="18" y="211"/>
                  </a:lnTo>
                  <a:lnTo>
                    <a:pt x="17" y="208"/>
                  </a:lnTo>
                  <a:lnTo>
                    <a:pt x="16" y="205"/>
                  </a:lnTo>
                  <a:lnTo>
                    <a:pt x="14" y="199"/>
                  </a:lnTo>
                  <a:lnTo>
                    <a:pt x="12" y="191"/>
                  </a:lnTo>
                  <a:lnTo>
                    <a:pt x="12" y="187"/>
                  </a:lnTo>
                  <a:lnTo>
                    <a:pt x="12" y="184"/>
                  </a:lnTo>
                  <a:lnTo>
                    <a:pt x="12" y="180"/>
                  </a:lnTo>
                  <a:lnTo>
                    <a:pt x="13" y="175"/>
                  </a:lnTo>
                  <a:lnTo>
                    <a:pt x="13" y="172"/>
                  </a:lnTo>
                  <a:lnTo>
                    <a:pt x="14" y="170"/>
                  </a:lnTo>
                  <a:lnTo>
                    <a:pt x="14" y="167"/>
                  </a:lnTo>
                  <a:lnTo>
                    <a:pt x="14" y="163"/>
                  </a:lnTo>
                  <a:lnTo>
                    <a:pt x="14" y="160"/>
                  </a:lnTo>
                  <a:lnTo>
                    <a:pt x="14" y="155"/>
                  </a:lnTo>
                  <a:lnTo>
                    <a:pt x="16" y="151"/>
                  </a:lnTo>
                  <a:lnTo>
                    <a:pt x="16" y="146"/>
                  </a:lnTo>
                  <a:lnTo>
                    <a:pt x="16" y="139"/>
                  </a:lnTo>
                  <a:lnTo>
                    <a:pt x="16" y="133"/>
                  </a:lnTo>
                  <a:lnTo>
                    <a:pt x="16" y="127"/>
                  </a:lnTo>
                  <a:lnTo>
                    <a:pt x="16" y="120"/>
                  </a:lnTo>
                  <a:lnTo>
                    <a:pt x="16" y="113"/>
                  </a:lnTo>
                  <a:lnTo>
                    <a:pt x="16" y="105"/>
                  </a:lnTo>
                  <a:lnTo>
                    <a:pt x="16" y="98"/>
                  </a:lnTo>
                  <a:lnTo>
                    <a:pt x="16" y="89"/>
                  </a:lnTo>
                  <a:lnTo>
                    <a:pt x="16" y="81"/>
                  </a:lnTo>
                  <a:lnTo>
                    <a:pt x="16" y="72"/>
                  </a:lnTo>
                  <a:lnTo>
                    <a:pt x="16" y="65"/>
                  </a:lnTo>
                  <a:lnTo>
                    <a:pt x="16" y="58"/>
                  </a:lnTo>
                  <a:lnTo>
                    <a:pt x="14" y="52"/>
                  </a:lnTo>
                  <a:lnTo>
                    <a:pt x="14" y="46"/>
                  </a:lnTo>
                  <a:lnTo>
                    <a:pt x="14" y="41"/>
                  </a:lnTo>
                  <a:lnTo>
                    <a:pt x="13" y="36"/>
                  </a:lnTo>
                  <a:lnTo>
                    <a:pt x="13" y="32"/>
                  </a:lnTo>
                  <a:lnTo>
                    <a:pt x="13" y="28"/>
                  </a:lnTo>
                  <a:lnTo>
                    <a:pt x="12" y="24"/>
                  </a:lnTo>
                  <a:lnTo>
                    <a:pt x="12" y="22"/>
                  </a:lnTo>
                  <a:lnTo>
                    <a:pt x="11" y="19"/>
                  </a:lnTo>
                  <a:lnTo>
                    <a:pt x="9" y="18"/>
                  </a:lnTo>
                  <a:lnTo>
                    <a:pt x="9" y="17"/>
                  </a:lnTo>
                  <a:lnTo>
                    <a:pt x="8" y="16"/>
                  </a:lnTo>
                  <a:lnTo>
                    <a:pt x="4" y="14"/>
                  </a:lnTo>
                  <a:lnTo>
                    <a:pt x="2" y="12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4"/>
                  </a:lnTo>
                  <a:lnTo>
                    <a:pt x="2" y="3"/>
                  </a:lnTo>
                  <a:lnTo>
                    <a:pt x="4" y="3"/>
                  </a:lnTo>
                  <a:lnTo>
                    <a:pt x="6" y="2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8" y="2"/>
                  </a:lnTo>
                  <a:lnTo>
                    <a:pt x="23" y="3"/>
                  </a:lnTo>
                  <a:lnTo>
                    <a:pt x="28" y="4"/>
                  </a:lnTo>
                  <a:lnTo>
                    <a:pt x="33" y="5"/>
                  </a:lnTo>
                  <a:lnTo>
                    <a:pt x="37" y="8"/>
                  </a:lnTo>
                  <a:lnTo>
                    <a:pt x="40" y="10"/>
                  </a:lnTo>
                  <a:lnTo>
                    <a:pt x="41" y="14"/>
                  </a:lnTo>
                  <a:lnTo>
                    <a:pt x="43" y="18"/>
                  </a:lnTo>
                  <a:lnTo>
                    <a:pt x="43" y="22"/>
                  </a:lnTo>
                  <a:lnTo>
                    <a:pt x="43" y="26"/>
                  </a:lnTo>
                  <a:lnTo>
                    <a:pt x="42" y="29"/>
                  </a:lnTo>
                  <a:lnTo>
                    <a:pt x="41" y="33"/>
                  </a:lnTo>
                  <a:lnTo>
                    <a:pt x="40" y="38"/>
                  </a:lnTo>
                  <a:lnTo>
                    <a:pt x="38" y="46"/>
                  </a:lnTo>
                  <a:lnTo>
                    <a:pt x="37" y="53"/>
                  </a:lnTo>
                  <a:lnTo>
                    <a:pt x="36" y="62"/>
                  </a:lnTo>
                  <a:lnTo>
                    <a:pt x="36" y="62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35"/>
            <p:cNvSpPr/>
            <p:nvPr/>
          </p:nvSpPr>
          <p:spPr bwMode="auto">
            <a:xfrm>
              <a:off x="2292351" y="3327400"/>
              <a:ext cx="236538" cy="53975"/>
            </a:xfrm>
            <a:custGeom>
              <a:avLst/>
              <a:gdLst>
                <a:gd name="T0" fmla="*/ 81 w 149"/>
                <a:gd name="T1" fmla="*/ 27 h 34"/>
                <a:gd name="T2" fmla="*/ 75 w 149"/>
                <a:gd name="T3" fmla="*/ 27 h 34"/>
                <a:gd name="T4" fmla="*/ 70 w 149"/>
                <a:gd name="T5" fmla="*/ 29 h 34"/>
                <a:gd name="T6" fmla="*/ 65 w 149"/>
                <a:gd name="T7" fmla="*/ 30 h 34"/>
                <a:gd name="T8" fmla="*/ 60 w 149"/>
                <a:gd name="T9" fmla="*/ 30 h 34"/>
                <a:gd name="T10" fmla="*/ 55 w 149"/>
                <a:gd name="T11" fmla="*/ 31 h 34"/>
                <a:gd name="T12" fmla="*/ 51 w 149"/>
                <a:gd name="T13" fmla="*/ 31 h 34"/>
                <a:gd name="T14" fmla="*/ 47 w 149"/>
                <a:gd name="T15" fmla="*/ 33 h 34"/>
                <a:gd name="T16" fmla="*/ 43 w 149"/>
                <a:gd name="T17" fmla="*/ 33 h 34"/>
                <a:gd name="T18" fmla="*/ 40 w 149"/>
                <a:gd name="T19" fmla="*/ 33 h 34"/>
                <a:gd name="T20" fmla="*/ 37 w 149"/>
                <a:gd name="T21" fmla="*/ 34 h 34"/>
                <a:gd name="T22" fmla="*/ 34 w 149"/>
                <a:gd name="T23" fmla="*/ 34 h 34"/>
                <a:gd name="T24" fmla="*/ 33 w 149"/>
                <a:gd name="T25" fmla="*/ 34 h 34"/>
                <a:gd name="T26" fmla="*/ 31 w 149"/>
                <a:gd name="T27" fmla="*/ 34 h 34"/>
                <a:gd name="T28" fmla="*/ 29 w 149"/>
                <a:gd name="T29" fmla="*/ 34 h 34"/>
                <a:gd name="T30" fmla="*/ 28 w 149"/>
                <a:gd name="T31" fmla="*/ 34 h 34"/>
                <a:gd name="T32" fmla="*/ 28 w 149"/>
                <a:gd name="T33" fmla="*/ 34 h 34"/>
                <a:gd name="T34" fmla="*/ 26 w 149"/>
                <a:gd name="T35" fmla="*/ 34 h 34"/>
                <a:gd name="T36" fmla="*/ 23 w 149"/>
                <a:gd name="T37" fmla="*/ 34 h 34"/>
                <a:gd name="T38" fmla="*/ 21 w 149"/>
                <a:gd name="T39" fmla="*/ 33 h 34"/>
                <a:gd name="T40" fmla="*/ 17 w 149"/>
                <a:gd name="T41" fmla="*/ 31 h 34"/>
                <a:gd name="T42" fmla="*/ 13 w 149"/>
                <a:gd name="T43" fmla="*/ 29 h 34"/>
                <a:gd name="T44" fmla="*/ 9 w 149"/>
                <a:gd name="T45" fmla="*/ 26 h 34"/>
                <a:gd name="T46" fmla="*/ 4 w 149"/>
                <a:gd name="T47" fmla="*/ 24 h 34"/>
                <a:gd name="T48" fmla="*/ 0 w 149"/>
                <a:gd name="T49" fmla="*/ 20 h 34"/>
                <a:gd name="T50" fmla="*/ 14 w 149"/>
                <a:gd name="T51" fmla="*/ 17 h 34"/>
                <a:gd name="T52" fmla="*/ 29 w 149"/>
                <a:gd name="T53" fmla="*/ 15 h 34"/>
                <a:gd name="T54" fmla="*/ 42 w 149"/>
                <a:gd name="T55" fmla="*/ 12 h 34"/>
                <a:gd name="T56" fmla="*/ 55 w 149"/>
                <a:gd name="T57" fmla="*/ 10 h 34"/>
                <a:gd name="T58" fmla="*/ 66 w 149"/>
                <a:gd name="T59" fmla="*/ 7 h 34"/>
                <a:gd name="T60" fmla="*/ 76 w 149"/>
                <a:gd name="T61" fmla="*/ 6 h 34"/>
                <a:gd name="T62" fmla="*/ 86 w 149"/>
                <a:gd name="T63" fmla="*/ 5 h 34"/>
                <a:gd name="T64" fmla="*/ 95 w 149"/>
                <a:gd name="T65" fmla="*/ 3 h 34"/>
                <a:gd name="T66" fmla="*/ 103 w 149"/>
                <a:gd name="T67" fmla="*/ 2 h 34"/>
                <a:gd name="T68" fmla="*/ 110 w 149"/>
                <a:gd name="T69" fmla="*/ 1 h 34"/>
                <a:gd name="T70" fmla="*/ 117 w 149"/>
                <a:gd name="T71" fmla="*/ 1 h 34"/>
                <a:gd name="T72" fmla="*/ 122 w 149"/>
                <a:gd name="T73" fmla="*/ 0 h 34"/>
                <a:gd name="T74" fmla="*/ 127 w 149"/>
                <a:gd name="T75" fmla="*/ 0 h 34"/>
                <a:gd name="T76" fmla="*/ 129 w 149"/>
                <a:gd name="T77" fmla="*/ 0 h 34"/>
                <a:gd name="T78" fmla="*/ 133 w 149"/>
                <a:gd name="T79" fmla="*/ 0 h 34"/>
                <a:gd name="T80" fmla="*/ 134 w 149"/>
                <a:gd name="T81" fmla="*/ 0 h 34"/>
                <a:gd name="T82" fmla="*/ 139 w 149"/>
                <a:gd name="T83" fmla="*/ 2 h 34"/>
                <a:gd name="T84" fmla="*/ 144 w 149"/>
                <a:gd name="T85" fmla="*/ 3 h 34"/>
                <a:gd name="T86" fmla="*/ 147 w 149"/>
                <a:gd name="T87" fmla="*/ 6 h 34"/>
                <a:gd name="T88" fmla="*/ 149 w 149"/>
                <a:gd name="T89" fmla="*/ 10 h 34"/>
                <a:gd name="T90" fmla="*/ 149 w 149"/>
                <a:gd name="T91" fmla="*/ 14 h 34"/>
                <a:gd name="T92" fmla="*/ 148 w 149"/>
                <a:gd name="T93" fmla="*/ 15 h 34"/>
                <a:gd name="T94" fmla="*/ 146 w 149"/>
                <a:gd name="T95" fmla="*/ 16 h 34"/>
                <a:gd name="T96" fmla="*/ 142 w 149"/>
                <a:gd name="T97" fmla="*/ 17 h 34"/>
                <a:gd name="T98" fmla="*/ 138 w 149"/>
                <a:gd name="T99" fmla="*/ 19 h 34"/>
                <a:gd name="T100" fmla="*/ 134 w 149"/>
                <a:gd name="T101" fmla="*/ 19 h 34"/>
                <a:gd name="T102" fmla="*/ 128 w 149"/>
                <a:gd name="T103" fmla="*/ 20 h 34"/>
                <a:gd name="T104" fmla="*/ 122 w 149"/>
                <a:gd name="T105" fmla="*/ 21 h 34"/>
                <a:gd name="T106" fmla="*/ 113 w 149"/>
                <a:gd name="T107" fmla="*/ 22 h 34"/>
                <a:gd name="T108" fmla="*/ 104 w 149"/>
                <a:gd name="T109" fmla="*/ 24 h 34"/>
                <a:gd name="T110" fmla="*/ 93 w 149"/>
                <a:gd name="T111" fmla="*/ 25 h 34"/>
                <a:gd name="T112" fmla="*/ 81 w 149"/>
                <a:gd name="T113" fmla="*/ 27 h 34"/>
                <a:gd name="T114" fmla="*/ 81 w 149"/>
                <a:gd name="T115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9" h="34">
                  <a:moveTo>
                    <a:pt x="81" y="27"/>
                  </a:moveTo>
                  <a:lnTo>
                    <a:pt x="75" y="27"/>
                  </a:lnTo>
                  <a:lnTo>
                    <a:pt x="70" y="29"/>
                  </a:lnTo>
                  <a:lnTo>
                    <a:pt x="65" y="30"/>
                  </a:lnTo>
                  <a:lnTo>
                    <a:pt x="60" y="30"/>
                  </a:lnTo>
                  <a:lnTo>
                    <a:pt x="55" y="31"/>
                  </a:lnTo>
                  <a:lnTo>
                    <a:pt x="51" y="31"/>
                  </a:lnTo>
                  <a:lnTo>
                    <a:pt x="47" y="33"/>
                  </a:lnTo>
                  <a:lnTo>
                    <a:pt x="43" y="33"/>
                  </a:lnTo>
                  <a:lnTo>
                    <a:pt x="40" y="33"/>
                  </a:lnTo>
                  <a:lnTo>
                    <a:pt x="37" y="34"/>
                  </a:lnTo>
                  <a:lnTo>
                    <a:pt x="34" y="34"/>
                  </a:lnTo>
                  <a:lnTo>
                    <a:pt x="33" y="34"/>
                  </a:lnTo>
                  <a:lnTo>
                    <a:pt x="31" y="34"/>
                  </a:lnTo>
                  <a:lnTo>
                    <a:pt x="29" y="34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26" y="34"/>
                  </a:lnTo>
                  <a:lnTo>
                    <a:pt x="23" y="34"/>
                  </a:lnTo>
                  <a:lnTo>
                    <a:pt x="21" y="33"/>
                  </a:lnTo>
                  <a:lnTo>
                    <a:pt x="17" y="31"/>
                  </a:lnTo>
                  <a:lnTo>
                    <a:pt x="13" y="29"/>
                  </a:lnTo>
                  <a:lnTo>
                    <a:pt x="9" y="26"/>
                  </a:lnTo>
                  <a:lnTo>
                    <a:pt x="4" y="24"/>
                  </a:lnTo>
                  <a:lnTo>
                    <a:pt x="0" y="20"/>
                  </a:lnTo>
                  <a:lnTo>
                    <a:pt x="14" y="17"/>
                  </a:lnTo>
                  <a:lnTo>
                    <a:pt x="29" y="15"/>
                  </a:lnTo>
                  <a:lnTo>
                    <a:pt x="42" y="12"/>
                  </a:lnTo>
                  <a:lnTo>
                    <a:pt x="55" y="10"/>
                  </a:lnTo>
                  <a:lnTo>
                    <a:pt x="66" y="7"/>
                  </a:lnTo>
                  <a:lnTo>
                    <a:pt x="76" y="6"/>
                  </a:lnTo>
                  <a:lnTo>
                    <a:pt x="86" y="5"/>
                  </a:lnTo>
                  <a:lnTo>
                    <a:pt x="95" y="3"/>
                  </a:lnTo>
                  <a:lnTo>
                    <a:pt x="103" y="2"/>
                  </a:lnTo>
                  <a:lnTo>
                    <a:pt x="110" y="1"/>
                  </a:lnTo>
                  <a:lnTo>
                    <a:pt x="117" y="1"/>
                  </a:lnTo>
                  <a:lnTo>
                    <a:pt x="122" y="0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34" y="0"/>
                  </a:lnTo>
                  <a:lnTo>
                    <a:pt x="139" y="2"/>
                  </a:lnTo>
                  <a:lnTo>
                    <a:pt x="144" y="3"/>
                  </a:lnTo>
                  <a:lnTo>
                    <a:pt x="147" y="6"/>
                  </a:lnTo>
                  <a:lnTo>
                    <a:pt x="149" y="10"/>
                  </a:lnTo>
                  <a:lnTo>
                    <a:pt x="149" y="14"/>
                  </a:lnTo>
                  <a:lnTo>
                    <a:pt x="148" y="15"/>
                  </a:lnTo>
                  <a:lnTo>
                    <a:pt x="146" y="16"/>
                  </a:lnTo>
                  <a:lnTo>
                    <a:pt x="142" y="17"/>
                  </a:lnTo>
                  <a:lnTo>
                    <a:pt x="138" y="19"/>
                  </a:lnTo>
                  <a:lnTo>
                    <a:pt x="134" y="19"/>
                  </a:lnTo>
                  <a:lnTo>
                    <a:pt x="128" y="20"/>
                  </a:lnTo>
                  <a:lnTo>
                    <a:pt x="122" y="21"/>
                  </a:lnTo>
                  <a:lnTo>
                    <a:pt x="113" y="22"/>
                  </a:lnTo>
                  <a:lnTo>
                    <a:pt x="104" y="24"/>
                  </a:lnTo>
                  <a:lnTo>
                    <a:pt x="93" y="25"/>
                  </a:lnTo>
                  <a:lnTo>
                    <a:pt x="81" y="27"/>
                  </a:lnTo>
                  <a:lnTo>
                    <a:pt x="81" y="27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536"/>
            <p:cNvSpPr/>
            <p:nvPr/>
          </p:nvSpPr>
          <p:spPr bwMode="auto">
            <a:xfrm>
              <a:off x="2243138" y="3359150"/>
              <a:ext cx="177800" cy="190500"/>
            </a:xfrm>
            <a:custGeom>
              <a:avLst/>
              <a:gdLst>
                <a:gd name="T0" fmla="*/ 24 w 112"/>
                <a:gd name="T1" fmla="*/ 93 h 120"/>
                <a:gd name="T2" fmla="*/ 30 w 112"/>
                <a:gd name="T3" fmla="*/ 86 h 120"/>
                <a:gd name="T4" fmla="*/ 38 w 112"/>
                <a:gd name="T5" fmla="*/ 77 h 120"/>
                <a:gd name="T6" fmla="*/ 41 w 112"/>
                <a:gd name="T7" fmla="*/ 73 h 120"/>
                <a:gd name="T8" fmla="*/ 45 w 112"/>
                <a:gd name="T9" fmla="*/ 68 h 120"/>
                <a:gd name="T10" fmla="*/ 50 w 112"/>
                <a:gd name="T11" fmla="*/ 63 h 120"/>
                <a:gd name="T12" fmla="*/ 54 w 112"/>
                <a:gd name="T13" fmla="*/ 57 h 120"/>
                <a:gd name="T14" fmla="*/ 59 w 112"/>
                <a:gd name="T15" fmla="*/ 52 h 120"/>
                <a:gd name="T16" fmla="*/ 64 w 112"/>
                <a:gd name="T17" fmla="*/ 45 h 120"/>
                <a:gd name="T18" fmla="*/ 69 w 112"/>
                <a:gd name="T19" fmla="*/ 39 h 120"/>
                <a:gd name="T20" fmla="*/ 74 w 112"/>
                <a:gd name="T21" fmla="*/ 31 h 120"/>
                <a:gd name="T22" fmla="*/ 79 w 112"/>
                <a:gd name="T23" fmla="*/ 24 h 120"/>
                <a:gd name="T24" fmla="*/ 86 w 112"/>
                <a:gd name="T25" fmla="*/ 16 h 120"/>
                <a:gd name="T26" fmla="*/ 91 w 112"/>
                <a:gd name="T27" fmla="*/ 9 h 120"/>
                <a:gd name="T28" fmla="*/ 97 w 112"/>
                <a:gd name="T29" fmla="*/ 0 h 120"/>
                <a:gd name="T30" fmla="*/ 105 w 112"/>
                <a:gd name="T31" fmla="*/ 7 h 120"/>
                <a:gd name="T32" fmla="*/ 112 w 112"/>
                <a:gd name="T33" fmla="*/ 14 h 120"/>
                <a:gd name="T34" fmla="*/ 103 w 112"/>
                <a:gd name="T35" fmla="*/ 28 h 120"/>
                <a:gd name="T36" fmla="*/ 95 w 112"/>
                <a:gd name="T37" fmla="*/ 40 h 120"/>
                <a:gd name="T38" fmla="*/ 86 w 112"/>
                <a:gd name="T39" fmla="*/ 53 h 120"/>
                <a:gd name="T40" fmla="*/ 77 w 112"/>
                <a:gd name="T41" fmla="*/ 63 h 120"/>
                <a:gd name="T42" fmla="*/ 68 w 112"/>
                <a:gd name="T43" fmla="*/ 73 h 120"/>
                <a:gd name="T44" fmla="*/ 59 w 112"/>
                <a:gd name="T45" fmla="*/ 82 h 120"/>
                <a:gd name="T46" fmla="*/ 50 w 112"/>
                <a:gd name="T47" fmla="*/ 91 h 120"/>
                <a:gd name="T48" fmla="*/ 41 w 112"/>
                <a:gd name="T49" fmla="*/ 97 h 120"/>
                <a:gd name="T50" fmla="*/ 33 w 112"/>
                <a:gd name="T51" fmla="*/ 104 h 120"/>
                <a:gd name="T52" fmla="*/ 25 w 112"/>
                <a:gd name="T53" fmla="*/ 109 h 120"/>
                <a:gd name="T54" fmla="*/ 17 w 112"/>
                <a:gd name="T55" fmla="*/ 114 h 120"/>
                <a:gd name="T56" fmla="*/ 12 w 112"/>
                <a:gd name="T57" fmla="*/ 116 h 120"/>
                <a:gd name="T58" fmla="*/ 7 w 112"/>
                <a:gd name="T59" fmla="*/ 119 h 120"/>
                <a:gd name="T60" fmla="*/ 5 w 112"/>
                <a:gd name="T61" fmla="*/ 120 h 120"/>
                <a:gd name="T62" fmla="*/ 2 w 112"/>
                <a:gd name="T63" fmla="*/ 120 h 120"/>
                <a:gd name="T64" fmla="*/ 1 w 112"/>
                <a:gd name="T65" fmla="*/ 120 h 120"/>
                <a:gd name="T66" fmla="*/ 0 w 112"/>
                <a:gd name="T67" fmla="*/ 119 h 120"/>
                <a:gd name="T68" fmla="*/ 1 w 112"/>
                <a:gd name="T69" fmla="*/ 116 h 120"/>
                <a:gd name="T70" fmla="*/ 2 w 112"/>
                <a:gd name="T71" fmla="*/ 114 h 120"/>
                <a:gd name="T72" fmla="*/ 5 w 112"/>
                <a:gd name="T73" fmla="*/ 111 h 120"/>
                <a:gd name="T74" fmla="*/ 7 w 112"/>
                <a:gd name="T75" fmla="*/ 107 h 120"/>
                <a:gd name="T76" fmla="*/ 12 w 112"/>
                <a:gd name="T77" fmla="*/ 104 h 120"/>
                <a:gd name="T78" fmla="*/ 17 w 112"/>
                <a:gd name="T79" fmla="*/ 98 h 120"/>
                <a:gd name="T80" fmla="*/ 24 w 112"/>
                <a:gd name="T81" fmla="*/ 93 h 120"/>
                <a:gd name="T82" fmla="*/ 24 w 112"/>
                <a:gd name="T83" fmla="*/ 9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2" h="120">
                  <a:moveTo>
                    <a:pt x="24" y="93"/>
                  </a:moveTo>
                  <a:lnTo>
                    <a:pt x="30" y="86"/>
                  </a:lnTo>
                  <a:lnTo>
                    <a:pt x="38" y="77"/>
                  </a:lnTo>
                  <a:lnTo>
                    <a:pt x="41" y="73"/>
                  </a:lnTo>
                  <a:lnTo>
                    <a:pt x="45" y="68"/>
                  </a:lnTo>
                  <a:lnTo>
                    <a:pt x="50" y="63"/>
                  </a:lnTo>
                  <a:lnTo>
                    <a:pt x="54" y="57"/>
                  </a:lnTo>
                  <a:lnTo>
                    <a:pt x="59" y="52"/>
                  </a:lnTo>
                  <a:lnTo>
                    <a:pt x="64" y="45"/>
                  </a:lnTo>
                  <a:lnTo>
                    <a:pt x="69" y="39"/>
                  </a:lnTo>
                  <a:lnTo>
                    <a:pt x="74" y="31"/>
                  </a:lnTo>
                  <a:lnTo>
                    <a:pt x="79" y="24"/>
                  </a:lnTo>
                  <a:lnTo>
                    <a:pt x="86" y="16"/>
                  </a:lnTo>
                  <a:lnTo>
                    <a:pt x="91" y="9"/>
                  </a:lnTo>
                  <a:lnTo>
                    <a:pt x="97" y="0"/>
                  </a:lnTo>
                  <a:lnTo>
                    <a:pt x="105" y="7"/>
                  </a:lnTo>
                  <a:lnTo>
                    <a:pt x="112" y="14"/>
                  </a:lnTo>
                  <a:lnTo>
                    <a:pt x="103" y="28"/>
                  </a:lnTo>
                  <a:lnTo>
                    <a:pt x="95" y="40"/>
                  </a:lnTo>
                  <a:lnTo>
                    <a:pt x="86" y="53"/>
                  </a:lnTo>
                  <a:lnTo>
                    <a:pt x="77" y="63"/>
                  </a:lnTo>
                  <a:lnTo>
                    <a:pt x="68" y="73"/>
                  </a:lnTo>
                  <a:lnTo>
                    <a:pt x="59" y="82"/>
                  </a:lnTo>
                  <a:lnTo>
                    <a:pt x="50" y="91"/>
                  </a:lnTo>
                  <a:lnTo>
                    <a:pt x="41" y="97"/>
                  </a:lnTo>
                  <a:lnTo>
                    <a:pt x="33" y="104"/>
                  </a:lnTo>
                  <a:lnTo>
                    <a:pt x="25" y="109"/>
                  </a:lnTo>
                  <a:lnTo>
                    <a:pt x="17" y="114"/>
                  </a:lnTo>
                  <a:lnTo>
                    <a:pt x="12" y="116"/>
                  </a:lnTo>
                  <a:lnTo>
                    <a:pt x="7" y="119"/>
                  </a:lnTo>
                  <a:lnTo>
                    <a:pt x="5" y="120"/>
                  </a:lnTo>
                  <a:lnTo>
                    <a:pt x="2" y="120"/>
                  </a:lnTo>
                  <a:lnTo>
                    <a:pt x="1" y="120"/>
                  </a:lnTo>
                  <a:lnTo>
                    <a:pt x="0" y="119"/>
                  </a:lnTo>
                  <a:lnTo>
                    <a:pt x="1" y="116"/>
                  </a:lnTo>
                  <a:lnTo>
                    <a:pt x="2" y="114"/>
                  </a:lnTo>
                  <a:lnTo>
                    <a:pt x="5" y="111"/>
                  </a:lnTo>
                  <a:lnTo>
                    <a:pt x="7" y="107"/>
                  </a:lnTo>
                  <a:lnTo>
                    <a:pt x="12" y="104"/>
                  </a:lnTo>
                  <a:lnTo>
                    <a:pt x="17" y="98"/>
                  </a:lnTo>
                  <a:lnTo>
                    <a:pt x="24" y="93"/>
                  </a:lnTo>
                  <a:lnTo>
                    <a:pt x="24" y="93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537"/>
            <p:cNvSpPr/>
            <p:nvPr/>
          </p:nvSpPr>
          <p:spPr bwMode="auto">
            <a:xfrm>
              <a:off x="2420938" y="3421063"/>
              <a:ext cx="82550" cy="55563"/>
            </a:xfrm>
            <a:custGeom>
              <a:avLst/>
              <a:gdLst>
                <a:gd name="T0" fmla="*/ 0 w 52"/>
                <a:gd name="T1" fmla="*/ 0 h 35"/>
                <a:gd name="T2" fmla="*/ 7 w 52"/>
                <a:gd name="T3" fmla="*/ 0 h 35"/>
                <a:gd name="T4" fmla="*/ 13 w 52"/>
                <a:gd name="T5" fmla="*/ 0 h 35"/>
                <a:gd name="T6" fmla="*/ 19 w 52"/>
                <a:gd name="T7" fmla="*/ 1 h 35"/>
                <a:gd name="T8" fmla="*/ 24 w 52"/>
                <a:gd name="T9" fmla="*/ 3 h 35"/>
                <a:gd name="T10" fmla="*/ 29 w 52"/>
                <a:gd name="T11" fmla="*/ 4 h 35"/>
                <a:gd name="T12" fmla="*/ 34 w 52"/>
                <a:gd name="T13" fmla="*/ 5 h 35"/>
                <a:gd name="T14" fmla="*/ 38 w 52"/>
                <a:gd name="T15" fmla="*/ 8 h 35"/>
                <a:gd name="T16" fmla="*/ 41 w 52"/>
                <a:gd name="T17" fmla="*/ 10 h 35"/>
                <a:gd name="T18" fmla="*/ 43 w 52"/>
                <a:gd name="T19" fmla="*/ 13 h 35"/>
                <a:gd name="T20" fmla="*/ 46 w 52"/>
                <a:gd name="T21" fmla="*/ 15 h 35"/>
                <a:gd name="T22" fmla="*/ 48 w 52"/>
                <a:gd name="T23" fmla="*/ 18 h 35"/>
                <a:gd name="T24" fmla="*/ 50 w 52"/>
                <a:gd name="T25" fmla="*/ 19 h 35"/>
                <a:gd name="T26" fmla="*/ 51 w 52"/>
                <a:gd name="T27" fmla="*/ 22 h 35"/>
                <a:gd name="T28" fmla="*/ 52 w 52"/>
                <a:gd name="T29" fmla="*/ 24 h 35"/>
                <a:gd name="T30" fmla="*/ 52 w 52"/>
                <a:gd name="T31" fmla="*/ 27 h 35"/>
                <a:gd name="T32" fmla="*/ 51 w 52"/>
                <a:gd name="T33" fmla="*/ 29 h 35"/>
                <a:gd name="T34" fmla="*/ 50 w 52"/>
                <a:gd name="T35" fmla="*/ 32 h 35"/>
                <a:gd name="T36" fmla="*/ 50 w 52"/>
                <a:gd name="T37" fmla="*/ 34 h 35"/>
                <a:gd name="T38" fmla="*/ 48 w 52"/>
                <a:gd name="T39" fmla="*/ 34 h 35"/>
                <a:gd name="T40" fmla="*/ 47 w 52"/>
                <a:gd name="T41" fmla="*/ 35 h 35"/>
                <a:gd name="T42" fmla="*/ 44 w 52"/>
                <a:gd name="T43" fmla="*/ 35 h 35"/>
                <a:gd name="T44" fmla="*/ 43 w 52"/>
                <a:gd name="T45" fmla="*/ 35 h 35"/>
                <a:gd name="T46" fmla="*/ 41 w 52"/>
                <a:gd name="T47" fmla="*/ 35 h 35"/>
                <a:gd name="T48" fmla="*/ 38 w 52"/>
                <a:gd name="T49" fmla="*/ 34 h 35"/>
                <a:gd name="T50" fmla="*/ 36 w 52"/>
                <a:gd name="T51" fmla="*/ 33 h 35"/>
                <a:gd name="T52" fmla="*/ 32 w 52"/>
                <a:gd name="T53" fmla="*/ 30 h 35"/>
                <a:gd name="T54" fmla="*/ 28 w 52"/>
                <a:gd name="T55" fmla="*/ 28 h 35"/>
                <a:gd name="T56" fmla="*/ 23 w 52"/>
                <a:gd name="T57" fmla="*/ 24 h 35"/>
                <a:gd name="T58" fmla="*/ 18 w 52"/>
                <a:gd name="T59" fmla="*/ 20 h 35"/>
                <a:gd name="T60" fmla="*/ 13 w 52"/>
                <a:gd name="T61" fmla="*/ 14 h 35"/>
                <a:gd name="T62" fmla="*/ 7 w 52"/>
                <a:gd name="T63" fmla="*/ 8 h 35"/>
                <a:gd name="T64" fmla="*/ 0 w 52"/>
                <a:gd name="T65" fmla="*/ 0 h 35"/>
                <a:gd name="T66" fmla="*/ 0 w 52"/>
                <a:gd name="T6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" h="35">
                  <a:moveTo>
                    <a:pt x="0" y="0"/>
                  </a:moveTo>
                  <a:lnTo>
                    <a:pt x="7" y="0"/>
                  </a:lnTo>
                  <a:lnTo>
                    <a:pt x="13" y="0"/>
                  </a:lnTo>
                  <a:lnTo>
                    <a:pt x="19" y="1"/>
                  </a:lnTo>
                  <a:lnTo>
                    <a:pt x="24" y="3"/>
                  </a:lnTo>
                  <a:lnTo>
                    <a:pt x="29" y="4"/>
                  </a:lnTo>
                  <a:lnTo>
                    <a:pt x="34" y="5"/>
                  </a:lnTo>
                  <a:lnTo>
                    <a:pt x="38" y="8"/>
                  </a:lnTo>
                  <a:lnTo>
                    <a:pt x="41" y="10"/>
                  </a:lnTo>
                  <a:lnTo>
                    <a:pt x="43" y="13"/>
                  </a:lnTo>
                  <a:lnTo>
                    <a:pt x="46" y="15"/>
                  </a:lnTo>
                  <a:lnTo>
                    <a:pt x="48" y="18"/>
                  </a:lnTo>
                  <a:lnTo>
                    <a:pt x="50" y="19"/>
                  </a:lnTo>
                  <a:lnTo>
                    <a:pt x="51" y="22"/>
                  </a:lnTo>
                  <a:lnTo>
                    <a:pt x="52" y="24"/>
                  </a:lnTo>
                  <a:lnTo>
                    <a:pt x="52" y="27"/>
                  </a:lnTo>
                  <a:lnTo>
                    <a:pt x="51" y="29"/>
                  </a:lnTo>
                  <a:lnTo>
                    <a:pt x="50" y="32"/>
                  </a:lnTo>
                  <a:lnTo>
                    <a:pt x="50" y="34"/>
                  </a:lnTo>
                  <a:lnTo>
                    <a:pt x="48" y="34"/>
                  </a:lnTo>
                  <a:lnTo>
                    <a:pt x="47" y="35"/>
                  </a:lnTo>
                  <a:lnTo>
                    <a:pt x="44" y="35"/>
                  </a:lnTo>
                  <a:lnTo>
                    <a:pt x="43" y="35"/>
                  </a:lnTo>
                  <a:lnTo>
                    <a:pt x="41" y="35"/>
                  </a:lnTo>
                  <a:lnTo>
                    <a:pt x="38" y="34"/>
                  </a:lnTo>
                  <a:lnTo>
                    <a:pt x="36" y="33"/>
                  </a:lnTo>
                  <a:lnTo>
                    <a:pt x="32" y="30"/>
                  </a:lnTo>
                  <a:lnTo>
                    <a:pt x="28" y="28"/>
                  </a:lnTo>
                  <a:lnTo>
                    <a:pt x="23" y="24"/>
                  </a:lnTo>
                  <a:lnTo>
                    <a:pt x="18" y="20"/>
                  </a:lnTo>
                  <a:lnTo>
                    <a:pt x="13" y="14"/>
                  </a:lnTo>
                  <a:lnTo>
                    <a:pt x="7" y="8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538"/>
            <p:cNvSpPr/>
            <p:nvPr/>
          </p:nvSpPr>
          <p:spPr bwMode="auto">
            <a:xfrm>
              <a:off x="2562226" y="3284538"/>
              <a:ext cx="277813" cy="69850"/>
            </a:xfrm>
            <a:custGeom>
              <a:avLst/>
              <a:gdLst>
                <a:gd name="T0" fmla="*/ 4 w 175"/>
                <a:gd name="T1" fmla="*/ 42 h 44"/>
                <a:gd name="T2" fmla="*/ 1 w 175"/>
                <a:gd name="T3" fmla="*/ 37 h 44"/>
                <a:gd name="T4" fmla="*/ 0 w 175"/>
                <a:gd name="T5" fmla="*/ 34 h 44"/>
                <a:gd name="T6" fmla="*/ 2 w 175"/>
                <a:gd name="T7" fmla="*/ 33 h 44"/>
                <a:gd name="T8" fmla="*/ 7 w 175"/>
                <a:gd name="T9" fmla="*/ 32 h 44"/>
                <a:gd name="T10" fmla="*/ 14 w 175"/>
                <a:gd name="T11" fmla="*/ 29 h 44"/>
                <a:gd name="T12" fmla="*/ 21 w 175"/>
                <a:gd name="T13" fmla="*/ 27 h 44"/>
                <a:gd name="T14" fmla="*/ 33 w 175"/>
                <a:gd name="T15" fmla="*/ 24 h 44"/>
                <a:gd name="T16" fmla="*/ 45 w 175"/>
                <a:gd name="T17" fmla="*/ 20 h 44"/>
                <a:gd name="T18" fmla="*/ 60 w 175"/>
                <a:gd name="T19" fmla="*/ 17 h 44"/>
                <a:gd name="T20" fmla="*/ 77 w 175"/>
                <a:gd name="T21" fmla="*/ 13 h 44"/>
                <a:gd name="T22" fmla="*/ 91 w 175"/>
                <a:gd name="T23" fmla="*/ 10 h 44"/>
                <a:gd name="T24" fmla="*/ 103 w 175"/>
                <a:gd name="T25" fmla="*/ 6 h 44"/>
                <a:gd name="T26" fmla="*/ 115 w 175"/>
                <a:gd name="T27" fmla="*/ 4 h 44"/>
                <a:gd name="T28" fmla="*/ 125 w 175"/>
                <a:gd name="T29" fmla="*/ 3 h 44"/>
                <a:gd name="T30" fmla="*/ 132 w 175"/>
                <a:gd name="T31" fmla="*/ 1 h 44"/>
                <a:gd name="T32" fmla="*/ 139 w 175"/>
                <a:gd name="T33" fmla="*/ 0 h 44"/>
                <a:gd name="T34" fmla="*/ 143 w 175"/>
                <a:gd name="T35" fmla="*/ 0 h 44"/>
                <a:gd name="T36" fmla="*/ 150 w 175"/>
                <a:gd name="T37" fmla="*/ 0 h 44"/>
                <a:gd name="T38" fmla="*/ 159 w 175"/>
                <a:gd name="T39" fmla="*/ 1 h 44"/>
                <a:gd name="T40" fmla="*/ 168 w 175"/>
                <a:gd name="T41" fmla="*/ 4 h 44"/>
                <a:gd name="T42" fmla="*/ 172 w 175"/>
                <a:gd name="T43" fmla="*/ 6 h 44"/>
                <a:gd name="T44" fmla="*/ 174 w 175"/>
                <a:gd name="T45" fmla="*/ 9 h 44"/>
                <a:gd name="T46" fmla="*/ 175 w 175"/>
                <a:gd name="T47" fmla="*/ 13 h 44"/>
                <a:gd name="T48" fmla="*/ 174 w 175"/>
                <a:gd name="T49" fmla="*/ 14 h 44"/>
                <a:gd name="T50" fmla="*/ 170 w 175"/>
                <a:gd name="T51" fmla="*/ 17 h 44"/>
                <a:gd name="T52" fmla="*/ 163 w 175"/>
                <a:gd name="T53" fmla="*/ 19 h 44"/>
                <a:gd name="T54" fmla="*/ 154 w 175"/>
                <a:gd name="T55" fmla="*/ 22 h 44"/>
                <a:gd name="T56" fmla="*/ 143 w 175"/>
                <a:gd name="T57" fmla="*/ 24 h 44"/>
                <a:gd name="T58" fmla="*/ 129 w 175"/>
                <a:gd name="T59" fmla="*/ 27 h 44"/>
                <a:gd name="T60" fmla="*/ 112 w 175"/>
                <a:gd name="T61" fmla="*/ 29 h 44"/>
                <a:gd name="T62" fmla="*/ 93 w 175"/>
                <a:gd name="T63" fmla="*/ 32 h 44"/>
                <a:gd name="T64" fmla="*/ 76 w 175"/>
                <a:gd name="T65" fmla="*/ 35 h 44"/>
                <a:gd name="T66" fmla="*/ 58 w 175"/>
                <a:gd name="T67" fmla="*/ 38 h 44"/>
                <a:gd name="T68" fmla="*/ 44 w 175"/>
                <a:gd name="T69" fmla="*/ 41 h 44"/>
                <a:gd name="T70" fmla="*/ 31 w 175"/>
                <a:gd name="T71" fmla="*/ 43 h 44"/>
                <a:gd name="T72" fmla="*/ 21 w 175"/>
                <a:gd name="T73" fmla="*/ 44 h 44"/>
                <a:gd name="T74" fmla="*/ 14 w 175"/>
                <a:gd name="T75" fmla="*/ 44 h 44"/>
                <a:gd name="T76" fmla="*/ 9 w 175"/>
                <a:gd name="T77" fmla="*/ 44 h 44"/>
                <a:gd name="T78" fmla="*/ 5 w 175"/>
                <a:gd name="T7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5" h="44">
                  <a:moveTo>
                    <a:pt x="5" y="44"/>
                  </a:moveTo>
                  <a:lnTo>
                    <a:pt x="4" y="42"/>
                  </a:lnTo>
                  <a:lnTo>
                    <a:pt x="1" y="39"/>
                  </a:lnTo>
                  <a:lnTo>
                    <a:pt x="1" y="37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1" y="33"/>
                  </a:lnTo>
                  <a:lnTo>
                    <a:pt x="2" y="33"/>
                  </a:lnTo>
                  <a:lnTo>
                    <a:pt x="5" y="32"/>
                  </a:lnTo>
                  <a:lnTo>
                    <a:pt x="7" y="32"/>
                  </a:lnTo>
                  <a:lnTo>
                    <a:pt x="10" y="30"/>
                  </a:lnTo>
                  <a:lnTo>
                    <a:pt x="14" y="29"/>
                  </a:lnTo>
                  <a:lnTo>
                    <a:pt x="17" y="28"/>
                  </a:lnTo>
                  <a:lnTo>
                    <a:pt x="21" y="27"/>
                  </a:lnTo>
                  <a:lnTo>
                    <a:pt x="26" y="25"/>
                  </a:lnTo>
                  <a:lnTo>
                    <a:pt x="33" y="24"/>
                  </a:lnTo>
                  <a:lnTo>
                    <a:pt x="39" y="23"/>
                  </a:lnTo>
                  <a:lnTo>
                    <a:pt x="45" y="20"/>
                  </a:lnTo>
                  <a:lnTo>
                    <a:pt x="53" y="19"/>
                  </a:lnTo>
                  <a:lnTo>
                    <a:pt x="60" y="17"/>
                  </a:lnTo>
                  <a:lnTo>
                    <a:pt x="68" y="15"/>
                  </a:lnTo>
                  <a:lnTo>
                    <a:pt x="77" y="13"/>
                  </a:lnTo>
                  <a:lnTo>
                    <a:pt x="83" y="11"/>
                  </a:lnTo>
                  <a:lnTo>
                    <a:pt x="91" y="10"/>
                  </a:lnTo>
                  <a:lnTo>
                    <a:pt x="97" y="8"/>
                  </a:lnTo>
                  <a:lnTo>
                    <a:pt x="103" y="6"/>
                  </a:lnTo>
                  <a:lnTo>
                    <a:pt x="110" y="5"/>
                  </a:lnTo>
                  <a:lnTo>
                    <a:pt x="115" y="4"/>
                  </a:lnTo>
                  <a:lnTo>
                    <a:pt x="120" y="4"/>
                  </a:lnTo>
                  <a:lnTo>
                    <a:pt x="125" y="3"/>
                  </a:lnTo>
                  <a:lnTo>
                    <a:pt x="129" y="1"/>
                  </a:lnTo>
                  <a:lnTo>
                    <a:pt x="132" y="1"/>
                  </a:lnTo>
                  <a:lnTo>
                    <a:pt x="135" y="1"/>
                  </a:lnTo>
                  <a:lnTo>
                    <a:pt x="139" y="0"/>
                  </a:lnTo>
                  <a:lnTo>
                    <a:pt x="141" y="0"/>
                  </a:lnTo>
                  <a:lnTo>
                    <a:pt x="143" y="0"/>
                  </a:lnTo>
                  <a:lnTo>
                    <a:pt x="145" y="0"/>
                  </a:lnTo>
                  <a:lnTo>
                    <a:pt x="150" y="0"/>
                  </a:lnTo>
                  <a:lnTo>
                    <a:pt x="155" y="0"/>
                  </a:lnTo>
                  <a:lnTo>
                    <a:pt x="159" y="1"/>
                  </a:lnTo>
                  <a:lnTo>
                    <a:pt x="165" y="3"/>
                  </a:lnTo>
                  <a:lnTo>
                    <a:pt x="168" y="4"/>
                  </a:lnTo>
                  <a:lnTo>
                    <a:pt x="169" y="5"/>
                  </a:lnTo>
                  <a:lnTo>
                    <a:pt x="172" y="6"/>
                  </a:lnTo>
                  <a:lnTo>
                    <a:pt x="173" y="8"/>
                  </a:lnTo>
                  <a:lnTo>
                    <a:pt x="174" y="9"/>
                  </a:lnTo>
                  <a:lnTo>
                    <a:pt x="174" y="10"/>
                  </a:lnTo>
                  <a:lnTo>
                    <a:pt x="175" y="13"/>
                  </a:lnTo>
                  <a:lnTo>
                    <a:pt x="174" y="13"/>
                  </a:lnTo>
                  <a:lnTo>
                    <a:pt x="174" y="14"/>
                  </a:lnTo>
                  <a:lnTo>
                    <a:pt x="172" y="15"/>
                  </a:lnTo>
                  <a:lnTo>
                    <a:pt x="170" y="17"/>
                  </a:lnTo>
                  <a:lnTo>
                    <a:pt x="167" y="18"/>
                  </a:lnTo>
                  <a:lnTo>
                    <a:pt x="163" y="19"/>
                  </a:lnTo>
                  <a:lnTo>
                    <a:pt x="159" y="20"/>
                  </a:lnTo>
                  <a:lnTo>
                    <a:pt x="154" y="22"/>
                  </a:lnTo>
                  <a:lnTo>
                    <a:pt x="149" y="23"/>
                  </a:lnTo>
                  <a:lnTo>
                    <a:pt x="143" y="24"/>
                  </a:lnTo>
                  <a:lnTo>
                    <a:pt x="136" y="25"/>
                  </a:lnTo>
                  <a:lnTo>
                    <a:pt x="129" y="27"/>
                  </a:lnTo>
                  <a:lnTo>
                    <a:pt x="121" y="28"/>
                  </a:lnTo>
                  <a:lnTo>
                    <a:pt x="112" y="29"/>
                  </a:lnTo>
                  <a:lnTo>
                    <a:pt x="103" y="30"/>
                  </a:lnTo>
                  <a:lnTo>
                    <a:pt x="93" y="32"/>
                  </a:lnTo>
                  <a:lnTo>
                    <a:pt x="84" y="34"/>
                  </a:lnTo>
                  <a:lnTo>
                    <a:pt x="76" y="35"/>
                  </a:lnTo>
                  <a:lnTo>
                    <a:pt x="67" y="37"/>
                  </a:lnTo>
                  <a:lnTo>
                    <a:pt x="58" y="38"/>
                  </a:lnTo>
                  <a:lnTo>
                    <a:pt x="50" y="39"/>
                  </a:lnTo>
                  <a:lnTo>
                    <a:pt x="44" y="41"/>
                  </a:lnTo>
                  <a:lnTo>
                    <a:pt x="38" y="42"/>
                  </a:lnTo>
                  <a:lnTo>
                    <a:pt x="31" y="43"/>
                  </a:lnTo>
                  <a:lnTo>
                    <a:pt x="26" y="43"/>
                  </a:lnTo>
                  <a:lnTo>
                    <a:pt x="21" y="44"/>
                  </a:lnTo>
                  <a:lnTo>
                    <a:pt x="17" y="44"/>
                  </a:lnTo>
                  <a:lnTo>
                    <a:pt x="14" y="44"/>
                  </a:lnTo>
                  <a:lnTo>
                    <a:pt x="11" y="44"/>
                  </a:lnTo>
                  <a:lnTo>
                    <a:pt x="9" y="44"/>
                  </a:lnTo>
                  <a:lnTo>
                    <a:pt x="6" y="44"/>
                  </a:lnTo>
                  <a:lnTo>
                    <a:pt x="5" y="44"/>
                  </a:lnTo>
                  <a:lnTo>
                    <a:pt x="5" y="4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539"/>
            <p:cNvSpPr/>
            <p:nvPr/>
          </p:nvSpPr>
          <p:spPr bwMode="auto">
            <a:xfrm>
              <a:off x="2505076" y="3327400"/>
              <a:ext cx="173038" cy="207963"/>
            </a:xfrm>
            <a:custGeom>
              <a:avLst/>
              <a:gdLst>
                <a:gd name="T0" fmla="*/ 109 w 109"/>
                <a:gd name="T1" fmla="*/ 25 h 131"/>
                <a:gd name="T2" fmla="*/ 104 w 109"/>
                <a:gd name="T3" fmla="*/ 33 h 131"/>
                <a:gd name="T4" fmla="*/ 98 w 109"/>
                <a:gd name="T5" fmla="*/ 41 h 131"/>
                <a:gd name="T6" fmla="*/ 91 w 109"/>
                <a:gd name="T7" fmla="*/ 49 h 131"/>
                <a:gd name="T8" fmla="*/ 86 w 109"/>
                <a:gd name="T9" fmla="*/ 57 h 131"/>
                <a:gd name="T10" fmla="*/ 81 w 109"/>
                <a:gd name="T11" fmla="*/ 63 h 131"/>
                <a:gd name="T12" fmla="*/ 76 w 109"/>
                <a:gd name="T13" fmla="*/ 70 h 131"/>
                <a:gd name="T14" fmla="*/ 71 w 109"/>
                <a:gd name="T15" fmla="*/ 75 h 131"/>
                <a:gd name="T16" fmla="*/ 66 w 109"/>
                <a:gd name="T17" fmla="*/ 82 h 131"/>
                <a:gd name="T18" fmla="*/ 61 w 109"/>
                <a:gd name="T19" fmla="*/ 87 h 131"/>
                <a:gd name="T20" fmla="*/ 57 w 109"/>
                <a:gd name="T21" fmla="*/ 92 h 131"/>
                <a:gd name="T22" fmla="*/ 52 w 109"/>
                <a:gd name="T23" fmla="*/ 96 h 131"/>
                <a:gd name="T24" fmla="*/ 48 w 109"/>
                <a:gd name="T25" fmla="*/ 101 h 131"/>
                <a:gd name="T26" fmla="*/ 45 w 109"/>
                <a:gd name="T27" fmla="*/ 105 h 131"/>
                <a:gd name="T28" fmla="*/ 41 w 109"/>
                <a:gd name="T29" fmla="*/ 107 h 131"/>
                <a:gd name="T30" fmla="*/ 37 w 109"/>
                <a:gd name="T31" fmla="*/ 111 h 131"/>
                <a:gd name="T32" fmla="*/ 33 w 109"/>
                <a:gd name="T33" fmla="*/ 113 h 131"/>
                <a:gd name="T34" fmla="*/ 27 w 109"/>
                <a:gd name="T35" fmla="*/ 117 h 131"/>
                <a:gd name="T36" fmla="*/ 22 w 109"/>
                <a:gd name="T37" fmla="*/ 121 h 131"/>
                <a:gd name="T38" fmla="*/ 15 w 109"/>
                <a:gd name="T39" fmla="*/ 125 h 131"/>
                <a:gd name="T40" fmla="*/ 12 w 109"/>
                <a:gd name="T41" fmla="*/ 127 h 131"/>
                <a:gd name="T42" fmla="*/ 8 w 109"/>
                <a:gd name="T43" fmla="*/ 129 h 131"/>
                <a:gd name="T44" fmla="*/ 4 w 109"/>
                <a:gd name="T45" fmla="*/ 130 h 131"/>
                <a:gd name="T46" fmla="*/ 2 w 109"/>
                <a:gd name="T47" fmla="*/ 131 h 131"/>
                <a:gd name="T48" fmla="*/ 0 w 109"/>
                <a:gd name="T49" fmla="*/ 130 h 131"/>
                <a:gd name="T50" fmla="*/ 0 w 109"/>
                <a:gd name="T51" fmla="*/ 130 h 131"/>
                <a:gd name="T52" fmla="*/ 0 w 109"/>
                <a:gd name="T53" fmla="*/ 129 h 131"/>
                <a:gd name="T54" fmla="*/ 2 w 109"/>
                <a:gd name="T55" fmla="*/ 127 h 131"/>
                <a:gd name="T56" fmla="*/ 3 w 109"/>
                <a:gd name="T57" fmla="*/ 125 h 131"/>
                <a:gd name="T58" fmla="*/ 5 w 109"/>
                <a:gd name="T59" fmla="*/ 121 h 131"/>
                <a:gd name="T60" fmla="*/ 9 w 109"/>
                <a:gd name="T61" fmla="*/ 117 h 131"/>
                <a:gd name="T62" fmla="*/ 13 w 109"/>
                <a:gd name="T63" fmla="*/ 112 h 131"/>
                <a:gd name="T64" fmla="*/ 18 w 109"/>
                <a:gd name="T65" fmla="*/ 106 h 131"/>
                <a:gd name="T66" fmla="*/ 21 w 109"/>
                <a:gd name="T67" fmla="*/ 102 h 131"/>
                <a:gd name="T68" fmla="*/ 24 w 109"/>
                <a:gd name="T69" fmla="*/ 99 h 131"/>
                <a:gd name="T70" fmla="*/ 28 w 109"/>
                <a:gd name="T71" fmla="*/ 96 h 131"/>
                <a:gd name="T72" fmla="*/ 32 w 109"/>
                <a:gd name="T73" fmla="*/ 91 h 131"/>
                <a:gd name="T74" fmla="*/ 36 w 109"/>
                <a:gd name="T75" fmla="*/ 86 h 131"/>
                <a:gd name="T76" fmla="*/ 40 w 109"/>
                <a:gd name="T77" fmla="*/ 81 h 131"/>
                <a:gd name="T78" fmla="*/ 45 w 109"/>
                <a:gd name="T79" fmla="*/ 74 h 131"/>
                <a:gd name="T80" fmla="*/ 48 w 109"/>
                <a:gd name="T81" fmla="*/ 68 h 131"/>
                <a:gd name="T82" fmla="*/ 53 w 109"/>
                <a:gd name="T83" fmla="*/ 62 h 131"/>
                <a:gd name="T84" fmla="*/ 58 w 109"/>
                <a:gd name="T85" fmla="*/ 54 h 131"/>
                <a:gd name="T86" fmla="*/ 65 w 109"/>
                <a:gd name="T87" fmla="*/ 46 h 131"/>
                <a:gd name="T88" fmla="*/ 70 w 109"/>
                <a:gd name="T89" fmla="*/ 39 h 131"/>
                <a:gd name="T90" fmla="*/ 76 w 109"/>
                <a:gd name="T91" fmla="*/ 30 h 131"/>
                <a:gd name="T92" fmla="*/ 81 w 109"/>
                <a:gd name="T93" fmla="*/ 20 h 131"/>
                <a:gd name="T94" fmla="*/ 88 w 109"/>
                <a:gd name="T95" fmla="*/ 10 h 131"/>
                <a:gd name="T96" fmla="*/ 94 w 109"/>
                <a:gd name="T97" fmla="*/ 0 h 131"/>
                <a:gd name="T98" fmla="*/ 101 w 109"/>
                <a:gd name="T99" fmla="*/ 12 h 131"/>
                <a:gd name="T100" fmla="*/ 109 w 109"/>
                <a:gd name="T101" fmla="*/ 25 h 131"/>
                <a:gd name="T102" fmla="*/ 109 w 109"/>
                <a:gd name="T103" fmla="*/ 2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9" h="131">
                  <a:moveTo>
                    <a:pt x="109" y="25"/>
                  </a:moveTo>
                  <a:lnTo>
                    <a:pt x="104" y="33"/>
                  </a:lnTo>
                  <a:lnTo>
                    <a:pt x="98" y="41"/>
                  </a:lnTo>
                  <a:lnTo>
                    <a:pt x="91" y="49"/>
                  </a:lnTo>
                  <a:lnTo>
                    <a:pt x="86" y="57"/>
                  </a:lnTo>
                  <a:lnTo>
                    <a:pt x="81" y="63"/>
                  </a:lnTo>
                  <a:lnTo>
                    <a:pt x="76" y="70"/>
                  </a:lnTo>
                  <a:lnTo>
                    <a:pt x="71" y="75"/>
                  </a:lnTo>
                  <a:lnTo>
                    <a:pt x="66" y="82"/>
                  </a:lnTo>
                  <a:lnTo>
                    <a:pt x="61" y="87"/>
                  </a:lnTo>
                  <a:lnTo>
                    <a:pt x="57" y="92"/>
                  </a:lnTo>
                  <a:lnTo>
                    <a:pt x="52" y="96"/>
                  </a:lnTo>
                  <a:lnTo>
                    <a:pt x="48" y="101"/>
                  </a:lnTo>
                  <a:lnTo>
                    <a:pt x="45" y="105"/>
                  </a:lnTo>
                  <a:lnTo>
                    <a:pt x="41" y="107"/>
                  </a:lnTo>
                  <a:lnTo>
                    <a:pt x="37" y="111"/>
                  </a:lnTo>
                  <a:lnTo>
                    <a:pt x="33" y="113"/>
                  </a:lnTo>
                  <a:lnTo>
                    <a:pt x="27" y="117"/>
                  </a:lnTo>
                  <a:lnTo>
                    <a:pt x="22" y="121"/>
                  </a:lnTo>
                  <a:lnTo>
                    <a:pt x="15" y="125"/>
                  </a:lnTo>
                  <a:lnTo>
                    <a:pt x="12" y="127"/>
                  </a:lnTo>
                  <a:lnTo>
                    <a:pt x="8" y="129"/>
                  </a:lnTo>
                  <a:lnTo>
                    <a:pt x="4" y="130"/>
                  </a:lnTo>
                  <a:lnTo>
                    <a:pt x="2" y="131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0" y="129"/>
                  </a:lnTo>
                  <a:lnTo>
                    <a:pt x="2" y="127"/>
                  </a:lnTo>
                  <a:lnTo>
                    <a:pt x="3" y="125"/>
                  </a:lnTo>
                  <a:lnTo>
                    <a:pt x="5" y="121"/>
                  </a:lnTo>
                  <a:lnTo>
                    <a:pt x="9" y="117"/>
                  </a:lnTo>
                  <a:lnTo>
                    <a:pt x="13" y="112"/>
                  </a:lnTo>
                  <a:lnTo>
                    <a:pt x="18" y="106"/>
                  </a:lnTo>
                  <a:lnTo>
                    <a:pt x="21" y="102"/>
                  </a:lnTo>
                  <a:lnTo>
                    <a:pt x="24" y="99"/>
                  </a:lnTo>
                  <a:lnTo>
                    <a:pt x="28" y="96"/>
                  </a:lnTo>
                  <a:lnTo>
                    <a:pt x="32" y="91"/>
                  </a:lnTo>
                  <a:lnTo>
                    <a:pt x="36" y="86"/>
                  </a:lnTo>
                  <a:lnTo>
                    <a:pt x="40" y="81"/>
                  </a:lnTo>
                  <a:lnTo>
                    <a:pt x="45" y="74"/>
                  </a:lnTo>
                  <a:lnTo>
                    <a:pt x="48" y="68"/>
                  </a:lnTo>
                  <a:lnTo>
                    <a:pt x="53" y="62"/>
                  </a:lnTo>
                  <a:lnTo>
                    <a:pt x="58" y="54"/>
                  </a:lnTo>
                  <a:lnTo>
                    <a:pt x="65" y="46"/>
                  </a:lnTo>
                  <a:lnTo>
                    <a:pt x="70" y="39"/>
                  </a:lnTo>
                  <a:lnTo>
                    <a:pt x="76" y="30"/>
                  </a:lnTo>
                  <a:lnTo>
                    <a:pt x="81" y="20"/>
                  </a:lnTo>
                  <a:lnTo>
                    <a:pt x="88" y="10"/>
                  </a:lnTo>
                  <a:lnTo>
                    <a:pt x="94" y="0"/>
                  </a:lnTo>
                  <a:lnTo>
                    <a:pt x="101" y="12"/>
                  </a:lnTo>
                  <a:lnTo>
                    <a:pt x="109" y="25"/>
                  </a:lnTo>
                  <a:lnTo>
                    <a:pt x="109" y="2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540"/>
            <p:cNvSpPr/>
            <p:nvPr/>
          </p:nvSpPr>
          <p:spPr bwMode="auto">
            <a:xfrm>
              <a:off x="2678113" y="3338513"/>
              <a:ext cx="303213" cy="188913"/>
            </a:xfrm>
            <a:custGeom>
              <a:avLst/>
              <a:gdLst>
                <a:gd name="T0" fmla="*/ 190 w 191"/>
                <a:gd name="T1" fmla="*/ 104 h 119"/>
                <a:gd name="T2" fmla="*/ 186 w 191"/>
                <a:gd name="T3" fmla="*/ 106 h 119"/>
                <a:gd name="T4" fmla="*/ 178 w 191"/>
                <a:gd name="T5" fmla="*/ 110 h 119"/>
                <a:gd name="T6" fmla="*/ 167 w 191"/>
                <a:gd name="T7" fmla="*/ 113 h 119"/>
                <a:gd name="T8" fmla="*/ 152 w 191"/>
                <a:gd name="T9" fmla="*/ 115 h 119"/>
                <a:gd name="T10" fmla="*/ 138 w 191"/>
                <a:gd name="T11" fmla="*/ 118 h 119"/>
                <a:gd name="T12" fmla="*/ 126 w 191"/>
                <a:gd name="T13" fmla="*/ 119 h 119"/>
                <a:gd name="T14" fmla="*/ 118 w 191"/>
                <a:gd name="T15" fmla="*/ 119 h 119"/>
                <a:gd name="T16" fmla="*/ 111 w 191"/>
                <a:gd name="T17" fmla="*/ 118 h 119"/>
                <a:gd name="T18" fmla="*/ 105 w 191"/>
                <a:gd name="T19" fmla="*/ 117 h 119"/>
                <a:gd name="T20" fmla="*/ 99 w 191"/>
                <a:gd name="T21" fmla="*/ 113 h 119"/>
                <a:gd name="T22" fmla="*/ 90 w 191"/>
                <a:gd name="T23" fmla="*/ 106 h 119"/>
                <a:gd name="T24" fmla="*/ 85 w 191"/>
                <a:gd name="T25" fmla="*/ 103 h 119"/>
                <a:gd name="T26" fmla="*/ 78 w 191"/>
                <a:gd name="T27" fmla="*/ 96 h 119"/>
                <a:gd name="T28" fmla="*/ 70 w 191"/>
                <a:gd name="T29" fmla="*/ 89 h 119"/>
                <a:gd name="T30" fmla="*/ 61 w 191"/>
                <a:gd name="T31" fmla="*/ 79 h 119"/>
                <a:gd name="T32" fmla="*/ 48 w 191"/>
                <a:gd name="T33" fmla="*/ 66 h 119"/>
                <a:gd name="T34" fmla="*/ 35 w 191"/>
                <a:gd name="T35" fmla="*/ 52 h 119"/>
                <a:gd name="T36" fmla="*/ 20 w 191"/>
                <a:gd name="T37" fmla="*/ 36 h 119"/>
                <a:gd name="T38" fmla="*/ 3 w 191"/>
                <a:gd name="T39" fmla="*/ 18 h 119"/>
                <a:gd name="T40" fmla="*/ 18 w 191"/>
                <a:gd name="T41" fmla="*/ 13 h 119"/>
                <a:gd name="T42" fmla="*/ 48 w 191"/>
                <a:gd name="T43" fmla="*/ 34 h 119"/>
                <a:gd name="T44" fmla="*/ 71 w 191"/>
                <a:gd name="T45" fmla="*/ 50 h 119"/>
                <a:gd name="T46" fmla="*/ 88 w 191"/>
                <a:gd name="T47" fmla="*/ 58 h 119"/>
                <a:gd name="T48" fmla="*/ 107 w 191"/>
                <a:gd name="T49" fmla="*/ 67 h 119"/>
                <a:gd name="T50" fmla="*/ 130 w 191"/>
                <a:gd name="T51" fmla="*/ 76 h 119"/>
                <a:gd name="T52" fmla="*/ 148 w 191"/>
                <a:gd name="T53" fmla="*/ 84 h 119"/>
                <a:gd name="T54" fmla="*/ 159 w 191"/>
                <a:gd name="T55" fmla="*/ 87 h 119"/>
                <a:gd name="T56" fmla="*/ 168 w 191"/>
                <a:gd name="T57" fmla="*/ 91 h 119"/>
                <a:gd name="T58" fmla="*/ 176 w 191"/>
                <a:gd name="T59" fmla="*/ 95 h 119"/>
                <a:gd name="T60" fmla="*/ 182 w 191"/>
                <a:gd name="T61" fmla="*/ 98 h 119"/>
                <a:gd name="T62" fmla="*/ 186 w 191"/>
                <a:gd name="T63" fmla="*/ 100 h 119"/>
                <a:gd name="T64" fmla="*/ 190 w 191"/>
                <a:gd name="T65" fmla="*/ 101 h 119"/>
                <a:gd name="T66" fmla="*/ 191 w 191"/>
                <a:gd name="T67" fmla="*/ 103 h 119"/>
                <a:gd name="T68" fmla="*/ 191 w 191"/>
                <a:gd name="T69" fmla="*/ 10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1" h="119">
                  <a:moveTo>
                    <a:pt x="191" y="104"/>
                  </a:moveTo>
                  <a:lnTo>
                    <a:pt x="190" y="104"/>
                  </a:lnTo>
                  <a:lnTo>
                    <a:pt x="188" y="105"/>
                  </a:lnTo>
                  <a:lnTo>
                    <a:pt x="186" y="106"/>
                  </a:lnTo>
                  <a:lnTo>
                    <a:pt x="183" y="109"/>
                  </a:lnTo>
                  <a:lnTo>
                    <a:pt x="178" y="110"/>
                  </a:lnTo>
                  <a:lnTo>
                    <a:pt x="173" y="111"/>
                  </a:lnTo>
                  <a:lnTo>
                    <a:pt x="167" y="113"/>
                  </a:lnTo>
                  <a:lnTo>
                    <a:pt x="161" y="113"/>
                  </a:lnTo>
                  <a:lnTo>
                    <a:pt x="152" y="115"/>
                  </a:lnTo>
                  <a:lnTo>
                    <a:pt x="144" y="117"/>
                  </a:lnTo>
                  <a:lnTo>
                    <a:pt x="138" y="118"/>
                  </a:lnTo>
                  <a:lnTo>
                    <a:pt x="131" y="119"/>
                  </a:lnTo>
                  <a:lnTo>
                    <a:pt x="126" y="119"/>
                  </a:lnTo>
                  <a:lnTo>
                    <a:pt x="121" y="119"/>
                  </a:lnTo>
                  <a:lnTo>
                    <a:pt x="118" y="119"/>
                  </a:lnTo>
                  <a:lnTo>
                    <a:pt x="115" y="118"/>
                  </a:lnTo>
                  <a:lnTo>
                    <a:pt x="111" y="118"/>
                  </a:lnTo>
                  <a:lnTo>
                    <a:pt x="109" y="118"/>
                  </a:lnTo>
                  <a:lnTo>
                    <a:pt x="105" y="117"/>
                  </a:lnTo>
                  <a:lnTo>
                    <a:pt x="102" y="115"/>
                  </a:lnTo>
                  <a:lnTo>
                    <a:pt x="99" y="113"/>
                  </a:lnTo>
                  <a:lnTo>
                    <a:pt x="95" y="111"/>
                  </a:lnTo>
                  <a:lnTo>
                    <a:pt x="90" y="106"/>
                  </a:lnTo>
                  <a:lnTo>
                    <a:pt x="87" y="104"/>
                  </a:lnTo>
                  <a:lnTo>
                    <a:pt x="85" y="103"/>
                  </a:lnTo>
                  <a:lnTo>
                    <a:pt x="82" y="99"/>
                  </a:lnTo>
                  <a:lnTo>
                    <a:pt x="78" y="96"/>
                  </a:lnTo>
                  <a:lnTo>
                    <a:pt x="75" y="92"/>
                  </a:lnTo>
                  <a:lnTo>
                    <a:pt x="70" y="89"/>
                  </a:lnTo>
                  <a:lnTo>
                    <a:pt x="66" y="84"/>
                  </a:lnTo>
                  <a:lnTo>
                    <a:pt x="61" y="79"/>
                  </a:lnTo>
                  <a:lnTo>
                    <a:pt x="54" y="72"/>
                  </a:lnTo>
                  <a:lnTo>
                    <a:pt x="48" y="66"/>
                  </a:lnTo>
                  <a:lnTo>
                    <a:pt x="42" y="60"/>
                  </a:lnTo>
                  <a:lnTo>
                    <a:pt x="35" y="52"/>
                  </a:lnTo>
                  <a:lnTo>
                    <a:pt x="28" y="44"/>
                  </a:lnTo>
                  <a:lnTo>
                    <a:pt x="20" y="36"/>
                  </a:lnTo>
                  <a:lnTo>
                    <a:pt x="11" y="27"/>
                  </a:lnTo>
                  <a:lnTo>
                    <a:pt x="3" y="18"/>
                  </a:lnTo>
                  <a:lnTo>
                    <a:pt x="0" y="0"/>
                  </a:lnTo>
                  <a:lnTo>
                    <a:pt x="18" y="13"/>
                  </a:lnTo>
                  <a:lnTo>
                    <a:pt x="33" y="24"/>
                  </a:lnTo>
                  <a:lnTo>
                    <a:pt x="48" y="34"/>
                  </a:lnTo>
                  <a:lnTo>
                    <a:pt x="64" y="44"/>
                  </a:lnTo>
                  <a:lnTo>
                    <a:pt x="71" y="50"/>
                  </a:lnTo>
                  <a:lnTo>
                    <a:pt x="78" y="53"/>
                  </a:lnTo>
                  <a:lnTo>
                    <a:pt x="88" y="58"/>
                  </a:lnTo>
                  <a:lnTo>
                    <a:pt x="97" y="63"/>
                  </a:lnTo>
                  <a:lnTo>
                    <a:pt x="107" y="67"/>
                  </a:lnTo>
                  <a:lnTo>
                    <a:pt x="119" y="72"/>
                  </a:lnTo>
                  <a:lnTo>
                    <a:pt x="130" y="76"/>
                  </a:lnTo>
                  <a:lnTo>
                    <a:pt x="143" y="81"/>
                  </a:lnTo>
                  <a:lnTo>
                    <a:pt x="148" y="84"/>
                  </a:lnTo>
                  <a:lnTo>
                    <a:pt x="154" y="86"/>
                  </a:lnTo>
                  <a:lnTo>
                    <a:pt x="159" y="87"/>
                  </a:lnTo>
                  <a:lnTo>
                    <a:pt x="164" y="90"/>
                  </a:lnTo>
                  <a:lnTo>
                    <a:pt x="168" y="91"/>
                  </a:lnTo>
                  <a:lnTo>
                    <a:pt x="172" y="94"/>
                  </a:lnTo>
                  <a:lnTo>
                    <a:pt x="176" y="95"/>
                  </a:lnTo>
                  <a:lnTo>
                    <a:pt x="179" y="96"/>
                  </a:lnTo>
                  <a:lnTo>
                    <a:pt x="182" y="98"/>
                  </a:lnTo>
                  <a:lnTo>
                    <a:pt x="185" y="99"/>
                  </a:lnTo>
                  <a:lnTo>
                    <a:pt x="186" y="100"/>
                  </a:lnTo>
                  <a:lnTo>
                    <a:pt x="188" y="100"/>
                  </a:lnTo>
                  <a:lnTo>
                    <a:pt x="190" y="101"/>
                  </a:lnTo>
                  <a:lnTo>
                    <a:pt x="190" y="103"/>
                  </a:lnTo>
                  <a:lnTo>
                    <a:pt x="191" y="103"/>
                  </a:lnTo>
                  <a:lnTo>
                    <a:pt x="191" y="104"/>
                  </a:lnTo>
                  <a:lnTo>
                    <a:pt x="191" y="10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541"/>
            <p:cNvSpPr/>
            <p:nvPr/>
          </p:nvSpPr>
          <p:spPr bwMode="auto">
            <a:xfrm>
              <a:off x="2312988" y="3571875"/>
              <a:ext cx="471488" cy="85725"/>
            </a:xfrm>
            <a:custGeom>
              <a:avLst/>
              <a:gdLst>
                <a:gd name="T0" fmla="*/ 6 w 297"/>
                <a:gd name="T1" fmla="*/ 35 h 54"/>
                <a:gd name="T2" fmla="*/ 20 w 297"/>
                <a:gd name="T3" fmla="*/ 34 h 54"/>
                <a:gd name="T4" fmla="*/ 35 w 297"/>
                <a:gd name="T5" fmla="*/ 33 h 54"/>
                <a:gd name="T6" fmla="*/ 53 w 297"/>
                <a:gd name="T7" fmla="*/ 31 h 54"/>
                <a:gd name="T8" fmla="*/ 72 w 297"/>
                <a:gd name="T9" fmla="*/ 29 h 54"/>
                <a:gd name="T10" fmla="*/ 94 w 297"/>
                <a:gd name="T11" fmla="*/ 25 h 54"/>
                <a:gd name="T12" fmla="*/ 115 w 297"/>
                <a:gd name="T13" fmla="*/ 21 h 54"/>
                <a:gd name="T14" fmla="*/ 139 w 297"/>
                <a:gd name="T15" fmla="*/ 18 h 54"/>
                <a:gd name="T16" fmla="*/ 164 w 297"/>
                <a:gd name="T17" fmla="*/ 12 h 54"/>
                <a:gd name="T18" fmla="*/ 188 w 297"/>
                <a:gd name="T19" fmla="*/ 9 h 54"/>
                <a:gd name="T20" fmla="*/ 209 w 297"/>
                <a:gd name="T21" fmla="*/ 6 h 54"/>
                <a:gd name="T22" fmla="*/ 226 w 297"/>
                <a:gd name="T23" fmla="*/ 4 h 54"/>
                <a:gd name="T24" fmla="*/ 243 w 297"/>
                <a:gd name="T25" fmla="*/ 1 h 54"/>
                <a:gd name="T26" fmla="*/ 255 w 297"/>
                <a:gd name="T27" fmla="*/ 0 h 54"/>
                <a:gd name="T28" fmla="*/ 265 w 297"/>
                <a:gd name="T29" fmla="*/ 0 h 54"/>
                <a:gd name="T30" fmla="*/ 273 w 297"/>
                <a:gd name="T31" fmla="*/ 0 h 54"/>
                <a:gd name="T32" fmla="*/ 281 w 297"/>
                <a:gd name="T33" fmla="*/ 2 h 54"/>
                <a:gd name="T34" fmla="*/ 288 w 297"/>
                <a:gd name="T35" fmla="*/ 6 h 54"/>
                <a:gd name="T36" fmla="*/ 293 w 297"/>
                <a:gd name="T37" fmla="*/ 10 h 54"/>
                <a:gd name="T38" fmla="*/ 296 w 297"/>
                <a:gd name="T39" fmla="*/ 14 h 54"/>
                <a:gd name="T40" fmla="*/ 296 w 297"/>
                <a:gd name="T41" fmla="*/ 19 h 54"/>
                <a:gd name="T42" fmla="*/ 293 w 297"/>
                <a:gd name="T43" fmla="*/ 23 h 54"/>
                <a:gd name="T44" fmla="*/ 287 w 297"/>
                <a:gd name="T45" fmla="*/ 23 h 54"/>
                <a:gd name="T46" fmla="*/ 277 w 297"/>
                <a:gd name="T47" fmla="*/ 24 h 54"/>
                <a:gd name="T48" fmla="*/ 267 w 297"/>
                <a:gd name="T49" fmla="*/ 26 h 54"/>
                <a:gd name="T50" fmla="*/ 254 w 297"/>
                <a:gd name="T51" fmla="*/ 28 h 54"/>
                <a:gd name="T52" fmla="*/ 238 w 297"/>
                <a:gd name="T53" fmla="*/ 30 h 54"/>
                <a:gd name="T54" fmla="*/ 215 w 297"/>
                <a:gd name="T55" fmla="*/ 33 h 54"/>
                <a:gd name="T56" fmla="*/ 176 w 297"/>
                <a:gd name="T57" fmla="*/ 39 h 54"/>
                <a:gd name="T58" fmla="*/ 120 w 297"/>
                <a:gd name="T59" fmla="*/ 47 h 54"/>
                <a:gd name="T60" fmla="*/ 85 w 297"/>
                <a:gd name="T61" fmla="*/ 50 h 54"/>
                <a:gd name="T62" fmla="*/ 71 w 297"/>
                <a:gd name="T63" fmla="*/ 52 h 54"/>
                <a:gd name="T64" fmla="*/ 59 w 297"/>
                <a:gd name="T65" fmla="*/ 53 h 54"/>
                <a:gd name="T66" fmla="*/ 49 w 297"/>
                <a:gd name="T67" fmla="*/ 54 h 54"/>
                <a:gd name="T68" fmla="*/ 42 w 297"/>
                <a:gd name="T69" fmla="*/ 54 h 54"/>
                <a:gd name="T70" fmla="*/ 34 w 297"/>
                <a:gd name="T71" fmla="*/ 54 h 54"/>
                <a:gd name="T72" fmla="*/ 29 w 297"/>
                <a:gd name="T73" fmla="*/ 53 h 54"/>
                <a:gd name="T74" fmla="*/ 24 w 297"/>
                <a:gd name="T75" fmla="*/ 53 h 54"/>
                <a:gd name="T76" fmla="*/ 16 w 297"/>
                <a:gd name="T77" fmla="*/ 50 h 54"/>
                <a:gd name="T78" fmla="*/ 11 w 297"/>
                <a:gd name="T79" fmla="*/ 47 h 54"/>
                <a:gd name="T80" fmla="*/ 5 w 297"/>
                <a:gd name="T81" fmla="*/ 42 h 54"/>
                <a:gd name="T82" fmla="*/ 0 w 297"/>
                <a:gd name="T83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7" h="54">
                  <a:moveTo>
                    <a:pt x="0" y="35"/>
                  </a:moveTo>
                  <a:lnTo>
                    <a:pt x="6" y="35"/>
                  </a:lnTo>
                  <a:lnTo>
                    <a:pt x="13" y="35"/>
                  </a:lnTo>
                  <a:lnTo>
                    <a:pt x="20" y="34"/>
                  </a:lnTo>
                  <a:lnTo>
                    <a:pt x="28" y="34"/>
                  </a:lnTo>
                  <a:lnTo>
                    <a:pt x="35" y="33"/>
                  </a:lnTo>
                  <a:lnTo>
                    <a:pt x="44" y="33"/>
                  </a:lnTo>
                  <a:lnTo>
                    <a:pt x="53" y="31"/>
                  </a:lnTo>
                  <a:lnTo>
                    <a:pt x="63" y="30"/>
                  </a:lnTo>
                  <a:lnTo>
                    <a:pt x="72" y="29"/>
                  </a:lnTo>
                  <a:lnTo>
                    <a:pt x="82" y="28"/>
                  </a:lnTo>
                  <a:lnTo>
                    <a:pt x="94" y="25"/>
                  </a:lnTo>
                  <a:lnTo>
                    <a:pt x="104" y="24"/>
                  </a:lnTo>
                  <a:lnTo>
                    <a:pt x="115" y="21"/>
                  </a:lnTo>
                  <a:lnTo>
                    <a:pt x="128" y="20"/>
                  </a:lnTo>
                  <a:lnTo>
                    <a:pt x="139" y="18"/>
                  </a:lnTo>
                  <a:lnTo>
                    <a:pt x="152" y="15"/>
                  </a:lnTo>
                  <a:lnTo>
                    <a:pt x="164" y="12"/>
                  </a:lnTo>
                  <a:lnTo>
                    <a:pt x="177" y="11"/>
                  </a:lnTo>
                  <a:lnTo>
                    <a:pt x="188" y="9"/>
                  </a:lnTo>
                  <a:lnTo>
                    <a:pt x="198" y="7"/>
                  </a:lnTo>
                  <a:lnTo>
                    <a:pt x="209" y="6"/>
                  </a:lnTo>
                  <a:lnTo>
                    <a:pt x="217" y="5"/>
                  </a:lnTo>
                  <a:lnTo>
                    <a:pt x="226" y="4"/>
                  </a:lnTo>
                  <a:lnTo>
                    <a:pt x="235" y="2"/>
                  </a:lnTo>
                  <a:lnTo>
                    <a:pt x="243" y="1"/>
                  </a:lnTo>
                  <a:lnTo>
                    <a:pt x="249" y="1"/>
                  </a:lnTo>
                  <a:lnTo>
                    <a:pt x="255" y="0"/>
                  </a:lnTo>
                  <a:lnTo>
                    <a:pt x="262" y="0"/>
                  </a:lnTo>
                  <a:lnTo>
                    <a:pt x="265" y="0"/>
                  </a:lnTo>
                  <a:lnTo>
                    <a:pt x="270" y="0"/>
                  </a:lnTo>
                  <a:lnTo>
                    <a:pt x="273" y="0"/>
                  </a:lnTo>
                  <a:lnTo>
                    <a:pt x="277" y="1"/>
                  </a:lnTo>
                  <a:lnTo>
                    <a:pt x="281" y="2"/>
                  </a:lnTo>
                  <a:lnTo>
                    <a:pt x="284" y="5"/>
                  </a:lnTo>
                  <a:lnTo>
                    <a:pt x="288" y="6"/>
                  </a:lnTo>
                  <a:lnTo>
                    <a:pt x="291" y="7"/>
                  </a:lnTo>
                  <a:lnTo>
                    <a:pt x="293" y="10"/>
                  </a:lnTo>
                  <a:lnTo>
                    <a:pt x="294" y="11"/>
                  </a:lnTo>
                  <a:lnTo>
                    <a:pt x="296" y="14"/>
                  </a:lnTo>
                  <a:lnTo>
                    <a:pt x="297" y="15"/>
                  </a:lnTo>
                  <a:lnTo>
                    <a:pt x="296" y="19"/>
                  </a:lnTo>
                  <a:lnTo>
                    <a:pt x="294" y="21"/>
                  </a:lnTo>
                  <a:lnTo>
                    <a:pt x="293" y="23"/>
                  </a:lnTo>
                  <a:lnTo>
                    <a:pt x="292" y="23"/>
                  </a:lnTo>
                  <a:lnTo>
                    <a:pt x="287" y="23"/>
                  </a:lnTo>
                  <a:lnTo>
                    <a:pt x="282" y="23"/>
                  </a:lnTo>
                  <a:lnTo>
                    <a:pt x="277" y="24"/>
                  </a:lnTo>
                  <a:lnTo>
                    <a:pt x="270" y="25"/>
                  </a:lnTo>
                  <a:lnTo>
                    <a:pt x="267" y="26"/>
                  </a:lnTo>
                  <a:lnTo>
                    <a:pt x="262" y="28"/>
                  </a:lnTo>
                  <a:lnTo>
                    <a:pt x="254" y="28"/>
                  </a:lnTo>
                  <a:lnTo>
                    <a:pt x="246" y="29"/>
                  </a:lnTo>
                  <a:lnTo>
                    <a:pt x="238" y="30"/>
                  </a:lnTo>
                  <a:lnTo>
                    <a:pt x="227" y="31"/>
                  </a:lnTo>
                  <a:lnTo>
                    <a:pt x="215" y="33"/>
                  </a:lnTo>
                  <a:lnTo>
                    <a:pt x="202" y="35"/>
                  </a:lnTo>
                  <a:lnTo>
                    <a:pt x="176" y="39"/>
                  </a:lnTo>
                  <a:lnTo>
                    <a:pt x="148" y="43"/>
                  </a:lnTo>
                  <a:lnTo>
                    <a:pt x="120" y="47"/>
                  </a:lnTo>
                  <a:lnTo>
                    <a:pt x="91" y="49"/>
                  </a:lnTo>
                  <a:lnTo>
                    <a:pt x="85" y="50"/>
                  </a:lnTo>
                  <a:lnTo>
                    <a:pt x="77" y="52"/>
                  </a:lnTo>
                  <a:lnTo>
                    <a:pt x="71" y="52"/>
                  </a:lnTo>
                  <a:lnTo>
                    <a:pt x="66" y="53"/>
                  </a:lnTo>
                  <a:lnTo>
                    <a:pt x="59" y="53"/>
                  </a:lnTo>
                  <a:lnTo>
                    <a:pt x="54" y="53"/>
                  </a:lnTo>
                  <a:lnTo>
                    <a:pt x="49" y="54"/>
                  </a:lnTo>
                  <a:lnTo>
                    <a:pt x="46" y="54"/>
                  </a:lnTo>
                  <a:lnTo>
                    <a:pt x="42" y="54"/>
                  </a:lnTo>
                  <a:lnTo>
                    <a:pt x="38" y="54"/>
                  </a:lnTo>
                  <a:lnTo>
                    <a:pt x="34" y="54"/>
                  </a:lnTo>
                  <a:lnTo>
                    <a:pt x="32" y="54"/>
                  </a:lnTo>
                  <a:lnTo>
                    <a:pt x="29" y="53"/>
                  </a:lnTo>
                  <a:lnTo>
                    <a:pt x="27" y="53"/>
                  </a:lnTo>
                  <a:lnTo>
                    <a:pt x="24" y="53"/>
                  </a:lnTo>
                  <a:lnTo>
                    <a:pt x="23" y="52"/>
                  </a:lnTo>
                  <a:lnTo>
                    <a:pt x="16" y="50"/>
                  </a:lnTo>
                  <a:lnTo>
                    <a:pt x="14" y="48"/>
                  </a:lnTo>
                  <a:lnTo>
                    <a:pt x="11" y="47"/>
                  </a:lnTo>
                  <a:lnTo>
                    <a:pt x="9" y="44"/>
                  </a:lnTo>
                  <a:lnTo>
                    <a:pt x="5" y="42"/>
                  </a:lnTo>
                  <a:lnTo>
                    <a:pt x="3" y="39"/>
                  </a:lnTo>
                  <a:lnTo>
                    <a:pt x="0" y="35"/>
                  </a:lnTo>
                  <a:lnTo>
                    <a:pt x="0" y="3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542"/>
            <p:cNvSpPr/>
            <p:nvPr/>
          </p:nvSpPr>
          <p:spPr bwMode="auto">
            <a:xfrm>
              <a:off x="2125663" y="3619500"/>
              <a:ext cx="384175" cy="312738"/>
            </a:xfrm>
            <a:custGeom>
              <a:avLst/>
              <a:gdLst>
                <a:gd name="T0" fmla="*/ 42 w 242"/>
                <a:gd name="T1" fmla="*/ 167 h 197"/>
                <a:gd name="T2" fmla="*/ 61 w 242"/>
                <a:gd name="T3" fmla="*/ 157 h 197"/>
                <a:gd name="T4" fmla="*/ 80 w 242"/>
                <a:gd name="T5" fmla="*/ 146 h 197"/>
                <a:gd name="T6" fmla="*/ 100 w 242"/>
                <a:gd name="T7" fmla="*/ 130 h 197"/>
                <a:gd name="T8" fmla="*/ 115 w 242"/>
                <a:gd name="T9" fmla="*/ 119 h 197"/>
                <a:gd name="T10" fmla="*/ 127 w 242"/>
                <a:gd name="T11" fmla="*/ 109 h 197"/>
                <a:gd name="T12" fmla="*/ 138 w 242"/>
                <a:gd name="T13" fmla="*/ 97 h 197"/>
                <a:gd name="T14" fmla="*/ 152 w 242"/>
                <a:gd name="T15" fmla="*/ 84 h 197"/>
                <a:gd name="T16" fmla="*/ 166 w 242"/>
                <a:gd name="T17" fmla="*/ 68 h 197"/>
                <a:gd name="T18" fmla="*/ 180 w 242"/>
                <a:gd name="T19" fmla="*/ 52 h 197"/>
                <a:gd name="T20" fmla="*/ 196 w 242"/>
                <a:gd name="T21" fmla="*/ 33 h 197"/>
                <a:gd name="T22" fmla="*/ 213 w 242"/>
                <a:gd name="T23" fmla="*/ 12 h 197"/>
                <a:gd name="T24" fmla="*/ 227 w 242"/>
                <a:gd name="T25" fmla="*/ 5 h 197"/>
                <a:gd name="T26" fmla="*/ 233 w 242"/>
                <a:gd name="T27" fmla="*/ 14 h 197"/>
                <a:gd name="T28" fmla="*/ 239 w 242"/>
                <a:gd name="T29" fmla="*/ 22 h 197"/>
                <a:gd name="T30" fmla="*/ 242 w 242"/>
                <a:gd name="T31" fmla="*/ 25 h 197"/>
                <a:gd name="T32" fmla="*/ 242 w 242"/>
                <a:gd name="T33" fmla="*/ 29 h 197"/>
                <a:gd name="T34" fmla="*/ 237 w 242"/>
                <a:gd name="T35" fmla="*/ 37 h 197"/>
                <a:gd name="T36" fmla="*/ 228 w 242"/>
                <a:gd name="T37" fmla="*/ 48 h 197"/>
                <a:gd name="T38" fmla="*/ 214 w 242"/>
                <a:gd name="T39" fmla="*/ 65 h 197"/>
                <a:gd name="T40" fmla="*/ 198 w 242"/>
                <a:gd name="T41" fmla="*/ 84 h 197"/>
                <a:gd name="T42" fmla="*/ 180 w 242"/>
                <a:gd name="T43" fmla="*/ 103 h 197"/>
                <a:gd name="T44" fmla="*/ 161 w 242"/>
                <a:gd name="T45" fmla="*/ 119 h 197"/>
                <a:gd name="T46" fmla="*/ 142 w 242"/>
                <a:gd name="T47" fmla="*/ 133 h 197"/>
                <a:gd name="T48" fmla="*/ 123 w 242"/>
                <a:gd name="T49" fmla="*/ 147 h 197"/>
                <a:gd name="T50" fmla="*/ 102 w 242"/>
                <a:gd name="T51" fmla="*/ 161 h 197"/>
                <a:gd name="T52" fmla="*/ 80 w 242"/>
                <a:gd name="T53" fmla="*/ 172 h 197"/>
                <a:gd name="T54" fmla="*/ 47 w 242"/>
                <a:gd name="T55" fmla="*/ 187 h 197"/>
                <a:gd name="T56" fmla="*/ 36 w 242"/>
                <a:gd name="T57" fmla="*/ 190 h 197"/>
                <a:gd name="T58" fmla="*/ 27 w 242"/>
                <a:gd name="T59" fmla="*/ 192 h 197"/>
                <a:gd name="T60" fmla="*/ 19 w 242"/>
                <a:gd name="T61" fmla="*/ 195 h 197"/>
                <a:gd name="T62" fmla="*/ 13 w 242"/>
                <a:gd name="T63" fmla="*/ 196 h 197"/>
                <a:gd name="T64" fmla="*/ 8 w 242"/>
                <a:gd name="T65" fmla="*/ 197 h 197"/>
                <a:gd name="T66" fmla="*/ 4 w 242"/>
                <a:gd name="T67" fmla="*/ 197 h 197"/>
                <a:gd name="T68" fmla="*/ 2 w 242"/>
                <a:gd name="T69" fmla="*/ 197 h 197"/>
                <a:gd name="T70" fmla="*/ 2 w 242"/>
                <a:gd name="T71" fmla="*/ 196 h 197"/>
                <a:gd name="T72" fmla="*/ 0 w 242"/>
                <a:gd name="T73" fmla="*/ 195 h 197"/>
                <a:gd name="T74" fmla="*/ 2 w 242"/>
                <a:gd name="T75" fmla="*/ 192 h 197"/>
                <a:gd name="T76" fmla="*/ 4 w 242"/>
                <a:gd name="T77" fmla="*/ 190 h 197"/>
                <a:gd name="T78" fmla="*/ 13 w 242"/>
                <a:gd name="T79" fmla="*/ 183 h 197"/>
                <a:gd name="T80" fmla="*/ 26 w 242"/>
                <a:gd name="T81" fmla="*/ 176 h 197"/>
                <a:gd name="T82" fmla="*/ 35 w 242"/>
                <a:gd name="T83" fmla="*/ 172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2" h="197">
                  <a:moveTo>
                    <a:pt x="35" y="172"/>
                  </a:moveTo>
                  <a:lnTo>
                    <a:pt x="42" y="167"/>
                  </a:lnTo>
                  <a:lnTo>
                    <a:pt x="51" y="162"/>
                  </a:lnTo>
                  <a:lnTo>
                    <a:pt x="61" y="157"/>
                  </a:lnTo>
                  <a:lnTo>
                    <a:pt x="70" y="151"/>
                  </a:lnTo>
                  <a:lnTo>
                    <a:pt x="80" y="146"/>
                  </a:lnTo>
                  <a:lnTo>
                    <a:pt x="90" y="138"/>
                  </a:lnTo>
                  <a:lnTo>
                    <a:pt x="100" y="130"/>
                  </a:lnTo>
                  <a:lnTo>
                    <a:pt x="110" y="123"/>
                  </a:lnTo>
                  <a:lnTo>
                    <a:pt x="115" y="119"/>
                  </a:lnTo>
                  <a:lnTo>
                    <a:pt x="121" y="114"/>
                  </a:lnTo>
                  <a:lnTo>
                    <a:pt x="127" y="109"/>
                  </a:lnTo>
                  <a:lnTo>
                    <a:pt x="133" y="103"/>
                  </a:lnTo>
                  <a:lnTo>
                    <a:pt x="138" y="97"/>
                  </a:lnTo>
                  <a:lnTo>
                    <a:pt x="145" y="90"/>
                  </a:lnTo>
                  <a:lnTo>
                    <a:pt x="152" y="84"/>
                  </a:lnTo>
                  <a:lnTo>
                    <a:pt x="158" y="76"/>
                  </a:lnTo>
                  <a:lnTo>
                    <a:pt x="166" y="68"/>
                  </a:lnTo>
                  <a:lnTo>
                    <a:pt x="172" y="61"/>
                  </a:lnTo>
                  <a:lnTo>
                    <a:pt x="180" y="52"/>
                  </a:lnTo>
                  <a:lnTo>
                    <a:pt x="188" y="42"/>
                  </a:lnTo>
                  <a:lnTo>
                    <a:pt x="196" y="33"/>
                  </a:lnTo>
                  <a:lnTo>
                    <a:pt x="204" y="22"/>
                  </a:lnTo>
                  <a:lnTo>
                    <a:pt x="213" y="12"/>
                  </a:lnTo>
                  <a:lnTo>
                    <a:pt x="222" y="0"/>
                  </a:lnTo>
                  <a:lnTo>
                    <a:pt x="227" y="5"/>
                  </a:lnTo>
                  <a:lnTo>
                    <a:pt x="230" y="10"/>
                  </a:lnTo>
                  <a:lnTo>
                    <a:pt x="233" y="14"/>
                  </a:lnTo>
                  <a:lnTo>
                    <a:pt x="237" y="18"/>
                  </a:lnTo>
                  <a:lnTo>
                    <a:pt x="239" y="22"/>
                  </a:lnTo>
                  <a:lnTo>
                    <a:pt x="241" y="24"/>
                  </a:lnTo>
                  <a:lnTo>
                    <a:pt x="242" y="25"/>
                  </a:lnTo>
                  <a:lnTo>
                    <a:pt x="242" y="27"/>
                  </a:lnTo>
                  <a:lnTo>
                    <a:pt x="242" y="29"/>
                  </a:lnTo>
                  <a:lnTo>
                    <a:pt x="239" y="33"/>
                  </a:lnTo>
                  <a:lnTo>
                    <a:pt x="237" y="37"/>
                  </a:lnTo>
                  <a:lnTo>
                    <a:pt x="233" y="42"/>
                  </a:lnTo>
                  <a:lnTo>
                    <a:pt x="228" y="48"/>
                  </a:lnTo>
                  <a:lnTo>
                    <a:pt x="222" y="56"/>
                  </a:lnTo>
                  <a:lnTo>
                    <a:pt x="214" y="65"/>
                  </a:lnTo>
                  <a:lnTo>
                    <a:pt x="206" y="73"/>
                  </a:lnTo>
                  <a:lnTo>
                    <a:pt x="198" y="84"/>
                  </a:lnTo>
                  <a:lnTo>
                    <a:pt x="189" y="94"/>
                  </a:lnTo>
                  <a:lnTo>
                    <a:pt x="180" y="103"/>
                  </a:lnTo>
                  <a:lnTo>
                    <a:pt x="171" y="110"/>
                  </a:lnTo>
                  <a:lnTo>
                    <a:pt x="161" y="119"/>
                  </a:lnTo>
                  <a:lnTo>
                    <a:pt x="152" y="127"/>
                  </a:lnTo>
                  <a:lnTo>
                    <a:pt x="142" y="133"/>
                  </a:lnTo>
                  <a:lnTo>
                    <a:pt x="133" y="140"/>
                  </a:lnTo>
                  <a:lnTo>
                    <a:pt x="123" y="147"/>
                  </a:lnTo>
                  <a:lnTo>
                    <a:pt x="112" y="154"/>
                  </a:lnTo>
                  <a:lnTo>
                    <a:pt x="102" y="161"/>
                  </a:lnTo>
                  <a:lnTo>
                    <a:pt x="91" y="166"/>
                  </a:lnTo>
                  <a:lnTo>
                    <a:pt x="80" y="172"/>
                  </a:lnTo>
                  <a:lnTo>
                    <a:pt x="69" y="177"/>
                  </a:lnTo>
                  <a:lnTo>
                    <a:pt x="47" y="187"/>
                  </a:lnTo>
                  <a:lnTo>
                    <a:pt x="41" y="188"/>
                  </a:lnTo>
                  <a:lnTo>
                    <a:pt x="36" y="190"/>
                  </a:lnTo>
                  <a:lnTo>
                    <a:pt x="31" y="191"/>
                  </a:lnTo>
                  <a:lnTo>
                    <a:pt x="27" y="192"/>
                  </a:lnTo>
                  <a:lnTo>
                    <a:pt x="23" y="194"/>
                  </a:lnTo>
                  <a:lnTo>
                    <a:pt x="19" y="195"/>
                  </a:lnTo>
                  <a:lnTo>
                    <a:pt x="16" y="196"/>
                  </a:lnTo>
                  <a:lnTo>
                    <a:pt x="13" y="196"/>
                  </a:lnTo>
                  <a:lnTo>
                    <a:pt x="9" y="197"/>
                  </a:lnTo>
                  <a:lnTo>
                    <a:pt x="8" y="197"/>
                  </a:lnTo>
                  <a:lnTo>
                    <a:pt x="6" y="197"/>
                  </a:lnTo>
                  <a:lnTo>
                    <a:pt x="4" y="197"/>
                  </a:lnTo>
                  <a:lnTo>
                    <a:pt x="3" y="197"/>
                  </a:lnTo>
                  <a:lnTo>
                    <a:pt x="2" y="197"/>
                  </a:lnTo>
                  <a:lnTo>
                    <a:pt x="2" y="197"/>
                  </a:lnTo>
                  <a:lnTo>
                    <a:pt x="2" y="196"/>
                  </a:lnTo>
                  <a:lnTo>
                    <a:pt x="0" y="196"/>
                  </a:lnTo>
                  <a:lnTo>
                    <a:pt x="0" y="195"/>
                  </a:lnTo>
                  <a:lnTo>
                    <a:pt x="2" y="194"/>
                  </a:lnTo>
                  <a:lnTo>
                    <a:pt x="2" y="192"/>
                  </a:lnTo>
                  <a:lnTo>
                    <a:pt x="3" y="191"/>
                  </a:lnTo>
                  <a:lnTo>
                    <a:pt x="4" y="190"/>
                  </a:lnTo>
                  <a:lnTo>
                    <a:pt x="8" y="187"/>
                  </a:lnTo>
                  <a:lnTo>
                    <a:pt x="13" y="183"/>
                  </a:lnTo>
                  <a:lnTo>
                    <a:pt x="19" y="181"/>
                  </a:lnTo>
                  <a:lnTo>
                    <a:pt x="26" y="176"/>
                  </a:lnTo>
                  <a:lnTo>
                    <a:pt x="35" y="172"/>
                  </a:lnTo>
                  <a:lnTo>
                    <a:pt x="35" y="172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543"/>
            <p:cNvSpPr/>
            <p:nvPr/>
          </p:nvSpPr>
          <p:spPr bwMode="auto">
            <a:xfrm>
              <a:off x="2389188" y="3744913"/>
              <a:ext cx="68263" cy="206375"/>
            </a:xfrm>
            <a:custGeom>
              <a:avLst/>
              <a:gdLst>
                <a:gd name="T0" fmla="*/ 0 w 43"/>
                <a:gd name="T1" fmla="*/ 2 h 130"/>
                <a:gd name="T2" fmla="*/ 35 w 43"/>
                <a:gd name="T3" fmla="*/ 0 h 130"/>
                <a:gd name="T4" fmla="*/ 37 w 43"/>
                <a:gd name="T5" fmla="*/ 15 h 130"/>
                <a:gd name="T6" fmla="*/ 38 w 43"/>
                <a:gd name="T7" fmla="*/ 30 h 130"/>
                <a:gd name="T8" fmla="*/ 39 w 43"/>
                <a:gd name="T9" fmla="*/ 44 h 130"/>
                <a:gd name="T10" fmla="*/ 40 w 43"/>
                <a:gd name="T11" fmla="*/ 56 h 130"/>
                <a:gd name="T12" fmla="*/ 40 w 43"/>
                <a:gd name="T13" fmla="*/ 68 h 130"/>
                <a:gd name="T14" fmla="*/ 42 w 43"/>
                <a:gd name="T15" fmla="*/ 79 h 130"/>
                <a:gd name="T16" fmla="*/ 42 w 43"/>
                <a:gd name="T17" fmla="*/ 88 h 130"/>
                <a:gd name="T18" fmla="*/ 43 w 43"/>
                <a:gd name="T19" fmla="*/ 97 h 130"/>
                <a:gd name="T20" fmla="*/ 43 w 43"/>
                <a:gd name="T21" fmla="*/ 104 h 130"/>
                <a:gd name="T22" fmla="*/ 43 w 43"/>
                <a:gd name="T23" fmla="*/ 111 h 130"/>
                <a:gd name="T24" fmla="*/ 43 w 43"/>
                <a:gd name="T25" fmla="*/ 117 h 130"/>
                <a:gd name="T26" fmla="*/ 43 w 43"/>
                <a:gd name="T27" fmla="*/ 122 h 130"/>
                <a:gd name="T28" fmla="*/ 43 w 43"/>
                <a:gd name="T29" fmla="*/ 125 h 130"/>
                <a:gd name="T30" fmla="*/ 42 w 43"/>
                <a:gd name="T31" fmla="*/ 127 h 130"/>
                <a:gd name="T32" fmla="*/ 42 w 43"/>
                <a:gd name="T33" fmla="*/ 130 h 130"/>
                <a:gd name="T34" fmla="*/ 40 w 43"/>
                <a:gd name="T35" fmla="*/ 130 h 130"/>
                <a:gd name="T36" fmla="*/ 37 w 43"/>
                <a:gd name="T37" fmla="*/ 130 h 130"/>
                <a:gd name="T38" fmla="*/ 33 w 43"/>
                <a:gd name="T39" fmla="*/ 128 h 130"/>
                <a:gd name="T40" fmla="*/ 30 w 43"/>
                <a:gd name="T41" fmla="*/ 126 h 130"/>
                <a:gd name="T42" fmla="*/ 28 w 43"/>
                <a:gd name="T43" fmla="*/ 122 h 130"/>
                <a:gd name="T44" fmla="*/ 24 w 43"/>
                <a:gd name="T45" fmla="*/ 117 h 130"/>
                <a:gd name="T46" fmla="*/ 22 w 43"/>
                <a:gd name="T47" fmla="*/ 111 h 130"/>
                <a:gd name="T48" fmla="*/ 20 w 43"/>
                <a:gd name="T49" fmla="*/ 104 h 130"/>
                <a:gd name="T50" fmla="*/ 18 w 43"/>
                <a:gd name="T51" fmla="*/ 98 h 130"/>
                <a:gd name="T52" fmla="*/ 18 w 43"/>
                <a:gd name="T53" fmla="*/ 96 h 130"/>
                <a:gd name="T54" fmla="*/ 16 w 43"/>
                <a:gd name="T55" fmla="*/ 92 h 130"/>
                <a:gd name="T56" fmla="*/ 16 w 43"/>
                <a:gd name="T57" fmla="*/ 89 h 130"/>
                <a:gd name="T58" fmla="*/ 15 w 43"/>
                <a:gd name="T59" fmla="*/ 85 h 130"/>
                <a:gd name="T60" fmla="*/ 14 w 43"/>
                <a:gd name="T61" fmla="*/ 80 h 130"/>
                <a:gd name="T62" fmla="*/ 14 w 43"/>
                <a:gd name="T63" fmla="*/ 75 h 130"/>
                <a:gd name="T64" fmla="*/ 13 w 43"/>
                <a:gd name="T65" fmla="*/ 70 h 130"/>
                <a:gd name="T66" fmla="*/ 11 w 43"/>
                <a:gd name="T67" fmla="*/ 65 h 130"/>
                <a:gd name="T68" fmla="*/ 10 w 43"/>
                <a:gd name="T69" fmla="*/ 59 h 130"/>
                <a:gd name="T70" fmla="*/ 9 w 43"/>
                <a:gd name="T71" fmla="*/ 51 h 130"/>
                <a:gd name="T72" fmla="*/ 8 w 43"/>
                <a:gd name="T73" fmla="*/ 45 h 130"/>
                <a:gd name="T74" fmla="*/ 6 w 43"/>
                <a:gd name="T75" fmla="*/ 37 h 130"/>
                <a:gd name="T76" fmla="*/ 5 w 43"/>
                <a:gd name="T77" fmla="*/ 29 h 130"/>
                <a:gd name="T78" fmla="*/ 4 w 43"/>
                <a:gd name="T79" fmla="*/ 21 h 130"/>
                <a:gd name="T80" fmla="*/ 1 w 43"/>
                <a:gd name="T81" fmla="*/ 12 h 130"/>
                <a:gd name="T82" fmla="*/ 0 w 43"/>
                <a:gd name="T83" fmla="*/ 2 h 130"/>
                <a:gd name="T84" fmla="*/ 0 w 43"/>
                <a:gd name="T85" fmla="*/ 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3" h="130">
                  <a:moveTo>
                    <a:pt x="0" y="2"/>
                  </a:moveTo>
                  <a:lnTo>
                    <a:pt x="35" y="0"/>
                  </a:lnTo>
                  <a:lnTo>
                    <a:pt x="37" y="15"/>
                  </a:lnTo>
                  <a:lnTo>
                    <a:pt x="38" y="30"/>
                  </a:lnTo>
                  <a:lnTo>
                    <a:pt x="39" y="44"/>
                  </a:lnTo>
                  <a:lnTo>
                    <a:pt x="40" y="56"/>
                  </a:lnTo>
                  <a:lnTo>
                    <a:pt x="40" y="68"/>
                  </a:lnTo>
                  <a:lnTo>
                    <a:pt x="42" y="79"/>
                  </a:lnTo>
                  <a:lnTo>
                    <a:pt x="42" y="88"/>
                  </a:lnTo>
                  <a:lnTo>
                    <a:pt x="43" y="97"/>
                  </a:lnTo>
                  <a:lnTo>
                    <a:pt x="43" y="104"/>
                  </a:lnTo>
                  <a:lnTo>
                    <a:pt x="43" y="111"/>
                  </a:lnTo>
                  <a:lnTo>
                    <a:pt x="43" y="117"/>
                  </a:lnTo>
                  <a:lnTo>
                    <a:pt x="43" y="122"/>
                  </a:lnTo>
                  <a:lnTo>
                    <a:pt x="43" y="125"/>
                  </a:lnTo>
                  <a:lnTo>
                    <a:pt x="42" y="127"/>
                  </a:lnTo>
                  <a:lnTo>
                    <a:pt x="42" y="130"/>
                  </a:lnTo>
                  <a:lnTo>
                    <a:pt x="40" y="130"/>
                  </a:lnTo>
                  <a:lnTo>
                    <a:pt x="37" y="130"/>
                  </a:lnTo>
                  <a:lnTo>
                    <a:pt x="33" y="128"/>
                  </a:lnTo>
                  <a:lnTo>
                    <a:pt x="30" y="126"/>
                  </a:lnTo>
                  <a:lnTo>
                    <a:pt x="28" y="122"/>
                  </a:lnTo>
                  <a:lnTo>
                    <a:pt x="24" y="117"/>
                  </a:lnTo>
                  <a:lnTo>
                    <a:pt x="22" y="111"/>
                  </a:lnTo>
                  <a:lnTo>
                    <a:pt x="20" y="104"/>
                  </a:lnTo>
                  <a:lnTo>
                    <a:pt x="18" y="98"/>
                  </a:lnTo>
                  <a:lnTo>
                    <a:pt x="18" y="96"/>
                  </a:lnTo>
                  <a:lnTo>
                    <a:pt x="16" y="92"/>
                  </a:lnTo>
                  <a:lnTo>
                    <a:pt x="16" y="89"/>
                  </a:lnTo>
                  <a:lnTo>
                    <a:pt x="15" y="85"/>
                  </a:lnTo>
                  <a:lnTo>
                    <a:pt x="14" y="80"/>
                  </a:lnTo>
                  <a:lnTo>
                    <a:pt x="14" y="75"/>
                  </a:lnTo>
                  <a:lnTo>
                    <a:pt x="13" y="70"/>
                  </a:lnTo>
                  <a:lnTo>
                    <a:pt x="11" y="65"/>
                  </a:lnTo>
                  <a:lnTo>
                    <a:pt x="10" y="59"/>
                  </a:lnTo>
                  <a:lnTo>
                    <a:pt x="9" y="51"/>
                  </a:lnTo>
                  <a:lnTo>
                    <a:pt x="8" y="45"/>
                  </a:lnTo>
                  <a:lnTo>
                    <a:pt x="6" y="37"/>
                  </a:lnTo>
                  <a:lnTo>
                    <a:pt x="5" y="29"/>
                  </a:lnTo>
                  <a:lnTo>
                    <a:pt x="4" y="21"/>
                  </a:lnTo>
                  <a:lnTo>
                    <a:pt x="1" y="12"/>
                  </a:lnTo>
                  <a:lnTo>
                    <a:pt x="0" y="2"/>
                  </a:lnTo>
                  <a:lnTo>
                    <a:pt x="0" y="2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544"/>
            <p:cNvSpPr/>
            <p:nvPr/>
          </p:nvSpPr>
          <p:spPr bwMode="auto">
            <a:xfrm>
              <a:off x="2420938" y="3702050"/>
              <a:ext cx="371475" cy="174625"/>
            </a:xfrm>
            <a:custGeom>
              <a:avLst/>
              <a:gdLst>
                <a:gd name="T0" fmla="*/ 171 w 234"/>
                <a:gd name="T1" fmla="*/ 3 h 110"/>
                <a:gd name="T2" fmla="*/ 178 w 234"/>
                <a:gd name="T3" fmla="*/ 0 h 110"/>
                <a:gd name="T4" fmla="*/ 185 w 234"/>
                <a:gd name="T5" fmla="*/ 0 h 110"/>
                <a:gd name="T6" fmla="*/ 191 w 234"/>
                <a:gd name="T7" fmla="*/ 1 h 110"/>
                <a:gd name="T8" fmla="*/ 199 w 234"/>
                <a:gd name="T9" fmla="*/ 5 h 110"/>
                <a:gd name="T10" fmla="*/ 208 w 234"/>
                <a:gd name="T11" fmla="*/ 11 h 110"/>
                <a:gd name="T12" fmla="*/ 218 w 234"/>
                <a:gd name="T13" fmla="*/ 18 h 110"/>
                <a:gd name="T14" fmla="*/ 225 w 234"/>
                <a:gd name="T15" fmla="*/ 24 h 110"/>
                <a:gd name="T16" fmla="*/ 230 w 234"/>
                <a:gd name="T17" fmla="*/ 29 h 110"/>
                <a:gd name="T18" fmla="*/ 233 w 234"/>
                <a:gd name="T19" fmla="*/ 33 h 110"/>
                <a:gd name="T20" fmla="*/ 232 w 234"/>
                <a:gd name="T21" fmla="*/ 37 h 110"/>
                <a:gd name="T22" fmla="*/ 228 w 234"/>
                <a:gd name="T23" fmla="*/ 40 h 110"/>
                <a:gd name="T24" fmla="*/ 224 w 234"/>
                <a:gd name="T25" fmla="*/ 43 h 110"/>
                <a:gd name="T26" fmla="*/ 219 w 234"/>
                <a:gd name="T27" fmla="*/ 44 h 110"/>
                <a:gd name="T28" fmla="*/ 216 w 234"/>
                <a:gd name="T29" fmla="*/ 47 h 110"/>
                <a:gd name="T30" fmla="*/ 211 w 234"/>
                <a:gd name="T31" fmla="*/ 52 h 110"/>
                <a:gd name="T32" fmla="*/ 206 w 234"/>
                <a:gd name="T33" fmla="*/ 58 h 110"/>
                <a:gd name="T34" fmla="*/ 201 w 234"/>
                <a:gd name="T35" fmla="*/ 67 h 110"/>
                <a:gd name="T36" fmla="*/ 196 w 234"/>
                <a:gd name="T37" fmla="*/ 77 h 110"/>
                <a:gd name="T38" fmla="*/ 190 w 234"/>
                <a:gd name="T39" fmla="*/ 88 h 110"/>
                <a:gd name="T40" fmla="*/ 184 w 234"/>
                <a:gd name="T41" fmla="*/ 102 h 110"/>
                <a:gd name="T42" fmla="*/ 154 w 234"/>
                <a:gd name="T43" fmla="*/ 110 h 110"/>
                <a:gd name="T44" fmla="*/ 158 w 234"/>
                <a:gd name="T45" fmla="*/ 92 h 110"/>
                <a:gd name="T46" fmla="*/ 161 w 234"/>
                <a:gd name="T47" fmla="*/ 77 h 110"/>
                <a:gd name="T48" fmla="*/ 163 w 234"/>
                <a:gd name="T49" fmla="*/ 64 h 110"/>
                <a:gd name="T50" fmla="*/ 165 w 234"/>
                <a:gd name="T51" fmla="*/ 53 h 110"/>
                <a:gd name="T52" fmla="*/ 166 w 234"/>
                <a:gd name="T53" fmla="*/ 44 h 110"/>
                <a:gd name="T54" fmla="*/ 166 w 234"/>
                <a:gd name="T55" fmla="*/ 38 h 110"/>
                <a:gd name="T56" fmla="*/ 166 w 234"/>
                <a:gd name="T57" fmla="*/ 34 h 110"/>
                <a:gd name="T58" fmla="*/ 165 w 234"/>
                <a:gd name="T59" fmla="*/ 32 h 110"/>
                <a:gd name="T60" fmla="*/ 162 w 234"/>
                <a:gd name="T61" fmla="*/ 32 h 110"/>
                <a:gd name="T62" fmla="*/ 153 w 234"/>
                <a:gd name="T63" fmla="*/ 32 h 110"/>
                <a:gd name="T64" fmla="*/ 139 w 234"/>
                <a:gd name="T65" fmla="*/ 32 h 110"/>
                <a:gd name="T66" fmla="*/ 122 w 234"/>
                <a:gd name="T67" fmla="*/ 33 h 110"/>
                <a:gd name="T68" fmla="*/ 99 w 234"/>
                <a:gd name="T69" fmla="*/ 35 h 110"/>
                <a:gd name="T70" fmla="*/ 71 w 234"/>
                <a:gd name="T71" fmla="*/ 38 h 110"/>
                <a:gd name="T72" fmla="*/ 38 w 234"/>
                <a:gd name="T73" fmla="*/ 42 h 110"/>
                <a:gd name="T74" fmla="*/ 0 w 234"/>
                <a:gd name="T75" fmla="*/ 47 h 110"/>
                <a:gd name="T76" fmla="*/ 4 w 234"/>
                <a:gd name="T77" fmla="*/ 27 h 110"/>
                <a:gd name="T78" fmla="*/ 12 w 234"/>
                <a:gd name="T79" fmla="*/ 27 h 110"/>
                <a:gd name="T80" fmla="*/ 22 w 234"/>
                <a:gd name="T81" fmla="*/ 27 h 110"/>
                <a:gd name="T82" fmla="*/ 38 w 234"/>
                <a:gd name="T83" fmla="*/ 24 h 110"/>
                <a:gd name="T84" fmla="*/ 63 w 234"/>
                <a:gd name="T85" fmla="*/ 21 h 110"/>
                <a:gd name="T86" fmla="*/ 94 w 234"/>
                <a:gd name="T87" fmla="*/ 16 h 110"/>
                <a:gd name="T88" fmla="*/ 109 w 234"/>
                <a:gd name="T89" fmla="*/ 15 h 110"/>
                <a:gd name="T90" fmla="*/ 123 w 234"/>
                <a:gd name="T91" fmla="*/ 13 h 110"/>
                <a:gd name="T92" fmla="*/ 134 w 234"/>
                <a:gd name="T93" fmla="*/ 11 h 110"/>
                <a:gd name="T94" fmla="*/ 144 w 234"/>
                <a:gd name="T95" fmla="*/ 10 h 110"/>
                <a:gd name="T96" fmla="*/ 152 w 234"/>
                <a:gd name="T97" fmla="*/ 9 h 110"/>
                <a:gd name="T98" fmla="*/ 158 w 234"/>
                <a:gd name="T99" fmla="*/ 6 h 110"/>
                <a:gd name="T100" fmla="*/ 162 w 234"/>
                <a:gd name="T101" fmla="*/ 5 h 110"/>
                <a:gd name="T102" fmla="*/ 165 w 234"/>
                <a:gd name="T103" fmla="*/ 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4" h="110">
                  <a:moveTo>
                    <a:pt x="165" y="5"/>
                  </a:moveTo>
                  <a:lnTo>
                    <a:pt x="171" y="3"/>
                  </a:lnTo>
                  <a:lnTo>
                    <a:pt x="175" y="1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5" y="0"/>
                  </a:lnTo>
                  <a:lnTo>
                    <a:pt x="187" y="0"/>
                  </a:lnTo>
                  <a:lnTo>
                    <a:pt x="191" y="1"/>
                  </a:lnTo>
                  <a:lnTo>
                    <a:pt x="195" y="4"/>
                  </a:lnTo>
                  <a:lnTo>
                    <a:pt x="199" y="5"/>
                  </a:lnTo>
                  <a:lnTo>
                    <a:pt x="202" y="8"/>
                  </a:lnTo>
                  <a:lnTo>
                    <a:pt x="208" y="11"/>
                  </a:lnTo>
                  <a:lnTo>
                    <a:pt x="214" y="14"/>
                  </a:lnTo>
                  <a:lnTo>
                    <a:pt x="218" y="18"/>
                  </a:lnTo>
                  <a:lnTo>
                    <a:pt x="221" y="21"/>
                  </a:lnTo>
                  <a:lnTo>
                    <a:pt x="225" y="24"/>
                  </a:lnTo>
                  <a:lnTo>
                    <a:pt x="228" y="27"/>
                  </a:lnTo>
                  <a:lnTo>
                    <a:pt x="230" y="29"/>
                  </a:lnTo>
                  <a:lnTo>
                    <a:pt x="232" y="32"/>
                  </a:lnTo>
                  <a:lnTo>
                    <a:pt x="233" y="33"/>
                  </a:lnTo>
                  <a:lnTo>
                    <a:pt x="234" y="34"/>
                  </a:lnTo>
                  <a:lnTo>
                    <a:pt x="232" y="37"/>
                  </a:lnTo>
                  <a:lnTo>
                    <a:pt x="229" y="39"/>
                  </a:lnTo>
                  <a:lnTo>
                    <a:pt x="228" y="40"/>
                  </a:lnTo>
                  <a:lnTo>
                    <a:pt x="225" y="42"/>
                  </a:lnTo>
                  <a:lnTo>
                    <a:pt x="224" y="43"/>
                  </a:lnTo>
                  <a:lnTo>
                    <a:pt x="221" y="44"/>
                  </a:lnTo>
                  <a:lnTo>
                    <a:pt x="219" y="44"/>
                  </a:lnTo>
                  <a:lnTo>
                    <a:pt x="218" y="45"/>
                  </a:lnTo>
                  <a:lnTo>
                    <a:pt x="216" y="47"/>
                  </a:lnTo>
                  <a:lnTo>
                    <a:pt x="214" y="49"/>
                  </a:lnTo>
                  <a:lnTo>
                    <a:pt x="211" y="52"/>
                  </a:lnTo>
                  <a:lnTo>
                    <a:pt x="209" y="54"/>
                  </a:lnTo>
                  <a:lnTo>
                    <a:pt x="206" y="58"/>
                  </a:lnTo>
                  <a:lnTo>
                    <a:pt x="204" y="62"/>
                  </a:lnTo>
                  <a:lnTo>
                    <a:pt x="201" y="67"/>
                  </a:lnTo>
                  <a:lnTo>
                    <a:pt x="199" y="72"/>
                  </a:lnTo>
                  <a:lnTo>
                    <a:pt x="196" y="77"/>
                  </a:lnTo>
                  <a:lnTo>
                    <a:pt x="192" y="82"/>
                  </a:lnTo>
                  <a:lnTo>
                    <a:pt x="190" y="88"/>
                  </a:lnTo>
                  <a:lnTo>
                    <a:pt x="187" y="95"/>
                  </a:lnTo>
                  <a:lnTo>
                    <a:pt x="184" y="102"/>
                  </a:lnTo>
                  <a:lnTo>
                    <a:pt x="180" y="110"/>
                  </a:lnTo>
                  <a:lnTo>
                    <a:pt x="154" y="110"/>
                  </a:lnTo>
                  <a:lnTo>
                    <a:pt x="157" y="101"/>
                  </a:lnTo>
                  <a:lnTo>
                    <a:pt x="158" y="92"/>
                  </a:lnTo>
                  <a:lnTo>
                    <a:pt x="159" y="85"/>
                  </a:lnTo>
                  <a:lnTo>
                    <a:pt x="161" y="77"/>
                  </a:lnTo>
                  <a:lnTo>
                    <a:pt x="162" y="71"/>
                  </a:lnTo>
                  <a:lnTo>
                    <a:pt x="163" y="64"/>
                  </a:lnTo>
                  <a:lnTo>
                    <a:pt x="165" y="58"/>
                  </a:lnTo>
                  <a:lnTo>
                    <a:pt x="165" y="53"/>
                  </a:lnTo>
                  <a:lnTo>
                    <a:pt x="166" y="49"/>
                  </a:lnTo>
                  <a:lnTo>
                    <a:pt x="166" y="44"/>
                  </a:lnTo>
                  <a:lnTo>
                    <a:pt x="166" y="40"/>
                  </a:lnTo>
                  <a:lnTo>
                    <a:pt x="166" y="38"/>
                  </a:lnTo>
                  <a:lnTo>
                    <a:pt x="166" y="35"/>
                  </a:lnTo>
                  <a:lnTo>
                    <a:pt x="166" y="34"/>
                  </a:lnTo>
                  <a:lnTo>
                    <a:pt x="166" y="33"/>
                  </a:lnTo>
                  <a:lnTo>
                    <a:pt x="165" y="32"/>
                  </a:lnTo>
                  <a:lnTo>
                    <a:pt x="165" y="32"/>
                  </a:lnTo>
                  <a:lnTo>
                    <a:pt x="162" y="32"/>
                  </a:lnTo>
                  <a:lnTo>
                    <a:pt x="158" y="30"/>
                  </a:lnTo>
                  <a:lnTo>
                    <a:pt x="153" y="32"/>
                  </a:lnTo>
                  <a:lnTo>
                    <a:pt x="147" y="32"/>
                  </a:lnTo>
                  <a:lnTo>
                    <a:pt x="139" y="32"/>
                  </a:lnTo>
                  <a:lnTo>
                    <a:pt x="132" y="33"/>
                  </a:lnTo>
                  <a:lnTo>
                    <a:pt x="122" y="33"/>
                  </a:lnTo>
                  <a:lnTo>
                    <a:pt x="110" y="34"/>
                  </a:lnTo>
                  <a:lnTo>
                    <a:pt x="99" y="35"/>
                  </a:lnTo>
                  <a:lnTo>
                    <a:pt x="85" y="37"/>
                  </a:lnTo>
                  <a:lnTo>
                    <a:pt x="71" y="38"/>
                  </a:lnTo>
                  <a:lnTo>
                    <a:pt x="55" y="40"/>
                  </a:lnTo>
                  <a:lnTo>
                    <a:pt x="38" y="42"/>
                  </a:lnTo>
                  <a:lnTo>
                    <a:pt x="19" y="44"/>
                  </a:lnTo>
                  <a:lnTo>
                    <a:pt x="0" y="47"/>
                  </a:lnTo>
                  <a:lnTo>
                    <a:pt x="0" y="27"/>
                  </a:lnTo>
                  <a:lnTo>
                    <a:pt x="4" y="27"/>
                  </a:lnTo>
                  <a:lnTo>
                    <a:pt x="8" y="27"/>
                  </a:lnTo>
                  <a:lnTo>
                    <a:pt x="12" y="27"/>
                  </a:lnTo>
                  <a:lnTo>
                    <a:pt x="17" y="27"/>
                  </a:lnTo>
                  <a:lnTo>
                    <a:pt x="22" y="27"/>
                  </a:lnTo>
                  <a:lnTo>
                    <a:pt x="27" y="25"/>
                  </a:lnTo>
                  <a:lnTo>
                    <a:pt x="38" y="24"/>
                  </a:lnTo>
                  <a:lnTo>
                    <a:pt x="50" y="23"/>
                  </a:lnTo>
                  <a:lnTo>
                    <a:pt x="63" y="21"/>
                  </a:lnTo>
                  <a:lnTo>
                    <a:pt x="79" y="19"/>
                  </a:lnTo>
                  <a:lnTo>
                    <a:pt x="94" y="16"/>
                  </a:lnTo>
                  <a:lnTo>
                    <a:pt x="101" y="16"/>
                  </a:lnTo>
                  <a:lnTo>
                    <a:pt x="109" y="15"/>
                  </a:lnTo>
                  <a:lnTo>
                    <a:pt x="117" y="14"/>
                  </a:lnTo>
                  <a:lnTo>
                    <a:pt x="123" y="13"/>
                  </a:lnTo>
                  <a:lnTo>
                    <a:pt x="129" y="13"/>
                  </a:lnTo>
                  <a:lnTo>
                    <a:pt x="134" y="11"/>
                  </a:lnTo>
                  <a:lnTo>
                    <a:pt x="139" y="10"/>
                  </a:lnTo>
                  <a:lnTo>
                    <a:pt x="144" y="10"/>
                  </a:lnTo>
                  <a:lnTo>
                    <a:pt x="148" y="9"/>
                  </a:lnTo>
                  <a:lnTo>
                    <a:pt x="152" y="9"/>
                  </a:lnTo>
                  <a:lnTo>
                    <a:pt x="154" y="8"/>
                  </a:lnTo>
                  <a:lnTo>
                    <a:pt x="158" y="6"/>
                  </a:lnTo>
                  <a:lnTo>
                    <a:pt x="161" y="6"/>
                  </a:lnTo>
                  <a:lnTo>
                    <a:pt x="162" y="5"/>
                  </a:lnTo>
                  <a:lnTo>
                    <a:pt x="163" y="5"/>
                  </a:lnTo>
                  <a:lnTo>
                    <a:pt x="165" y="5"/>
                  </a:lnTo>
                  <a:lnTo>
                    <a:pt x="165" y="5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545"/>
            <p:cNvSpPr/>
            <p:nvPr/>
          </p:nvSpPr>
          <p:spPr bwMode="auto">
            <a:xfrm>
              <a:off x="2433638" y="3846513"/>
              <a:ext cx="314325" cy="50800"/>
            </a:xfrm>
            <a:custGeom>
              <a:avLst/>
              <a:gdLst>
                <a:gd name="T0" fmla="*/ 197 w 198"/>
                <a:gd name="T1" fmla="*/ 24 h 32"/>
                <a:gd name="T2" fmla="*/ 196 w 198"/>
                <a:gd name="T3" fmla="*/ 25 h 32"/>
                <a:gd name="T4" fmla="*/ 192 w 198"/>
                <a:gd name="T5" fmla="*/ 27 h 32"/>
                <a:gd name="T6" fmla="*/ 188 w 198"/>
                <a:gd name="T7" fmla="*/ 27 h 32"/>
                <a:gd name="T8" fmla="*/ 182 w 198"/>
                <a:gd name="T9" fmla="*/ 27 h 32"/>
                <a:gd name="T10" fmla="*/ 181 w 198"/>
                <a:gd name="T11" fmla="*/ 27 h 32"/>
                <a:gd name="T12" fmla="*/ 177 w 198"/>
                <a:gd name="T13" fmla="*/ 27 h 32"/>
                <a:gd name="T14" fmla="*/ 173 w 198"/>
                <a:gd name="T15" fmla="*/ 27 h 32"/>
                <a:gd name="T16" fmla="*/ 167 w 198"/>
                <a:gd name="T17" fmla="*/ 27 h 32"/>
                <a:gd name="T18" fmla="*/ 159 w 198"/>
                <a:gd name="T19" fmla="*/ 28 h 32"/>
                <a:gd name="T20" fmla="*/ 151 w 198"/>
                <a:gd name="T21" fmla="*/ 28 h 32"/>
                <a:gd name="T22" fmla="*/ 141 w 198"/>
                <a:gd name="T23" fmla="*/ 28 h 32"/>
                <a:gd name="T24" fmla="*/ 131 w 198"/>
                <a:gd name="T25" fmla="*/ 28 h 32"/>
                <a:gd name="T26" fmla="*/ 119 w 198"/>
                <a:gd name="T27" fmla="*/ 28 h 32"/>
                <a:gd name="T28" fmla="*/ 106 w 198"/>
                <a:gd name="T29" fmla="*/ 29 h 32"/>
                <a:gd name="T30" fmla="*/ 91 w 198"/>
                <a:gd name="T31" fmla="*/ 29 h 32"/>
                <a:gd name="T32" fmla="*/ 76 w 198"/>
                <a:gd name="T33" fmla="*/ 29 h 32"/>
                <a:gd name="T34" fmla="*/ 58 w 198"/>
                <a:gd name="T35" fmla="*/ 30 h 32"/>
                <a:gd name="T36" fmla="*/ 40 w 198"/>
                <a:gd name="T37" fmla="*/ 30 h 32"/>
                <a:gd name="T38" fmla="*/ 20 w 198"/>
                <a:gd name="T39" fmla="*/ 32 h 32"/>
                <a:gd name="T40" fmla="*/ 0 w 198"/>
                <a:gd name="T41" fmla="*/ 32 h 32"/>
                <a:gd name="T42" fmla="*/ 0 w 198"/>
                <a:gd name="T43" fmla="*/ 14 h 32"/>
                <a:gd name="T44" fmla="*/ 21 w 198"/>
                <a:gd name="T45" fmla="*/ 13 h 32"/>
                <a:gd name="T46" fmla="*/ 43 w 198"/>
                <a:gd name="T47" fmla="*/ 10 h 32"/>
                <a:gd name="T48" fmla="*/ 53 w 198"/>
                <a:gd name="T49" fmla="*/ 9 h 32"/>
                <a:gd name="T50" fmla="*/ 64 w 198"/>
                <a:gd name="T51" fmla="*/ 8 h 32"/>
                <a:gd name="T52" fmla="*/ 77 w 198"/>
                <a:gd name="T53" fmla="*/ 6 h 32"/>
                <a:gd name="T54" fmla="*/ 88 w 198"/>
                <a:gd name="T55" fmla="*/ 5 h 32"/>
                <a:gd name="T56" fmla="*/ 100 w 198"/>
                <a:gd name="T57" fmla="*/ 4 h 32"/>
                <a:gd name="T58" fmla="*/ 110 w 198"/>
                <a:gd name="T59" fmla="*/ 3 h 32"/>
                <a:gd name="T60" fmla="*/ 120 w 198"/>
                <a:gd name="T61" fmla="*/ 1 h 32"/>
                <a:gd name="T62" fmla="*/ 129 w 198"/>
                <a:gd name="T63" fmla="*/ 1 h 32"/>
                <a:gd name="T64" fmla="*/ 138 w 198"/>
                <a:gd name="T65" fmla="*/ 0 h 32"/>
                <a:gd name="T66" fmla="*/ 145 w 198"/>
                <a:gd name="T67" fmla="*/ 0 h 32"/>
                <a:gd name="T68" fmla="*/ 153 w 198"/>
                <a:gd name="T69" fmla="*/ 0 h 32"/>
                <a:gd name="T70" fmla="*/ 159 w 198"/>
                <a:gd name="T71" fmla="*/ 0 h 32"/>
                <a:gd name="T72" fmla="*/ 165 w 198"/>
                <a:gd name="T73" fmla="*/ 0 h 32"/>
                <a:gd name="T74" fmla="*/ 170 w 198"/>
                <a:gd name="T75" fmla="*/ 0 h 32"/>
                <a:gd name="T76" fmla="*/ 174 w 198"/>
                <a:gd name="T77" fmla="*/ 1 h 32"/>
                <a:gd name="T78" fmla="*/ 179 w 198"/>
                <a:gd name="T79" fmla="*/ 1 h 32"/>
                <a:gd name="T80" fmla="*/ 183 w 198"/>
                <a:gd name="T81" fmla="*/ 3 h 32"/>
                <a:gd name="T82" fmla="*/ 187 w 198"/>
                <a:gd name="T83" fmla="*/ 5 h 32"/>
                <a:gd name="T84" fmla="*/ 189 w 198"/>
                <a:gd name="T85" fmla="*/ 6 h 32"/>
                <a:gd name="T86" fmla="*/ 192 w 198"/>
                <a:gd name="T87" fmla="*/ 9 h 32"/>
                <a:gd name="T88" fmla="*/ 196 w 198"/>
                <a:gd name="T89" fmla="*/ 14 h 32"/>
                <a:gd name="T90" fmla="*/ 197 w 198"/>
                <a:gd name="T91" fmla="*/ 16 h 32"/>
                <a:gd name="T92" fmla="*/ 198 w 198"/>
                <a:gd name="T93" fmla="*/ 19 h 32"/>
                <a:gd name="T94" fmla="*/ 198 w 198"/>
                <a:gd name="T95" fmla="*/ 20 h 32"/>
                <a:gd name="T96" fmla="*/ 198 w 198"/>
                <a:gd name="T97" fmla="*/ 21 h 32"/>
                <a:gd name="T98" fmla="*/ 198 w 198"/>
                <a:gd name="T99" fmla="*/ 23 h 32"/>
                <a:gd name="T100" fmla="*/ 197 w 198"/>
                <a:gd name="T101" fmla="*/ 24 h 32"/>
                <a:gd name="T102" fmla="*/ 197 w 198"/>
                <a:gd name="T103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8" h="32">
                  <a:moveTo>
                    <a:pt x="197" y="24"/>
                  </a:moveTo>
                  <a:lnTo>
                    <a:pt x="196" y="25"/>
                  </a:lnTo>
                  <a:lnTo>
                    <a:pt x="192" y="27"/>
                  </a:lnTo>
                  <a:lnTo>
                    <a:pt x="188" y="27"/>
                  </a:lnTo>
                  <a:lnTo>
                    <a:pt x="182" y="27"/>
                  </a:lnTo>
                  <a:lnTo>
                    <a:pt x="181" y="27"/>
                  </a:lnTo>
                  <a:lnTo>
                    <a:pt x="177" y="27"/>
                  </a:lnTo>
                  <a:lnTo>
                    <a:pt x="173" y="27"/>
                  </a:lnTo>
                  <a:lnTo>
                    <a:pt x="167" y="27"/>
                  </a:lnTo>
                  <a:lnTo>
                    <a:pt x="159" y="28"/>
                  </a:lnTo>
                  <a:lnTo>
                    <a:pt x="151" y="28"/>
                  </a:lnTo>
                  <a:lnTo>
                    <a:pt x="141" y="28"/>
                  </a:lnTo>
                  <a:lnTo>
                    <a:pt x="131" y="28"/>
                  </a:lnTo>
                  <a:lnTo>
                    <a:pt x="119" y="28"/>
                  </a:lnTo>
                  <a:lnTo>
                    <a:pt x="106" y="29"/>
                  </a:lnTo>
                  <a:lnTo>
                    <a:pt x="91" y="29"/>
                  </a:lnTo>
                  <a:lnTo>
                    <a:pt x="76" y="29"/>
                  </a:lnTo>
                  <a:lnTo>
                    <a:pt x="58" y="30"/>
                  </a:lnTo>
                  <a:lnTo>
                    <a:pt x="40" y="30"/>
                  </a:lnTo>
                  <a:lnTo>
                    <a:pt x="20" y="32"/>
                  </a:lnTo>
                  <a:lnTo>
                    <a:pt x="0" y="32"/>
                  </a:lnTo>
                  <a:lnTo>
                    <a:pt x="0" y="14"/>
                  </a:lnTo>
                  <a:lnTo>
                    <a:pt x="21" y="13"/>
                  </a:lnTo>
                  <a:lnTo>
                    <a:pt x="43" y="10"/>
                  </a:lnTo>
                  <a:lnTo>
                    <a:pt x="53" y="9"/>
                  </a:lnTo>
                  <a:lnTo>
                    <a:pt x="64" y="8"/>
                  </a:lnTo>
                  <a:lnTo>
                    <a:pt x="77" y="6"/>
                  </a:lnTo>
                  <a:lnTo>
                    <a:pt x="88" y="5"/>
                  </a:lnTo>
                  <a:lnTo>
                    <a:pt x="100" y="4"/>
                  </a:lnTo>
                  <a:lnTo>
                    <a:pt x="110" y="3"/>
                  </a:lnTo>
                  <a:lnTo>
                    <a:pt x="120" y="1"/>
                  </a:lnTo>
                  <a:lnTo>
                    <a:pt x="129" y="1"/>
                  </a:lnTo>
                  <a:lnTo>
                    <a:pt x="138" y="0"/>
                  </a:lnTo>
                  <a:lnTo>
                    <a:pt x="145" y="0"/>
                  </a:lnTo>
                  <a:lnTo>
                    <a:pt x="153" y="0"/>
                  </a:lnTo>
                  <a:lnTo>
                    <a:pt x="159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4" y="1"/>
                  </a:lnTo>
                  <a:lnTo>
                    <a:pt x="179" y="1"/>
                  </a:lnTo>
                  <a:lnTo>
                    <a:pt x="183" y="3"/>
                  </a:lnTo>
                  <a:lnTo>
                    <a:pt x="187" y="5"/>
                  </a:lnTo>
                  <a:lnTo>
                    <a:pt x="189" y="6"/>
                  </a:lnTo>
                  <a:lnTo>
                    <a:pt x="192" y="9"/>
                  </a:lnTo>
                  <a:lnTo>
                    <a:pt x="196" y="14"/>
                  </a:lnTo>
                  <a:lnTo>
                    <a:pt x="197" y="16"/>
                  </a:lnTo>
                  <a:lnTo>
                    <a:pt x="198" y="19"/>
                  </a:lnTo>
                  <a:lnTo>
                    <a:pt x="198" y="20"/>
                  </a:lnTo>
                  <a:lnTo>
                    <a:pt x="198" y="21"/>
                  </a:lnTo>
                  <a:lnTo>
                    <a:pt x="198" y="23"/>
                  </a:lnTo>
                  <a:lnTo>
                    <a:pt x="197" y="24"/>
                  </a:lnTo>
                  <a:lnTo>
                    <a:pt x="197" y="2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546"/>
            <p:cNvSpPr/>
            <p:nvPr/>
          </p:nvSpPr>
          <p:spPr bwMode="auto">
            <a:xfrm>
              <a:off x="2635251" y="3216275"/>
              <a:ext cx="63500" cy="341313"/>
            </a:xfrm>
            <a:custGeom>
              <a:avLst/>
              <a:gdLst>
                <a:gd name="T0" fmla="*/ 7 w 40"/>
                <a:gd name="T1" fmla="*/ 0 h 215"/>
                <a:gd name="T2" fmla="*/ 12 w 40"/>
                <a:gd name="T3" fmla="*/ 0 h 215"/>
                <a:gd name="T4" fmla="*/ 21 w 40"/>
                <a:gd name="T5" fmla="*/ 1 h 215"/>
                <a:gd name="T6" fmla="*/ 32 w 40"/>
                <a:gd name="T7" fmla="*/ 8 h 215"/>
                <a:gd name="T8" fmla="*/ 37 w 40"/>
                <a:gd name="T9" fmla="*/ 10 h 215"/>
                <a:gd name="T10" fmla="*/ 40 w 40"/>
                <a:gd name="T11" fmla="*/ 14 h 215"/>
                <a:gd name="T12" fmla="*/ 40 w 40"/>
                <a:gd name="T13" fmla="*/ 15 h 215"/>
                <a:gd name="T14" fmla="*/ 40 w 40"/>
                <a:gd name="T15" fmla="*/ 23 h 215"/>
                <a:gd name="T16" fmla="*/ 40 w 40"/>
                <a:gd name="T17" fmla="*/ 28 h 215"/>
                <a:gd name="T18" fmla="*/ 38 w 40"/>
                <a:gd name="T19" fmla="*/ 36 h 215"/>
                <a:gd name="T20" fmla="*/ 36 w 40"/>
                <a:gd name="T21" fmla="*/ 51 h 215"/>
                <a:gd name="T22" fmla="*/ 36 w 40"/>
                <a:gd name="T23" fmla="*/ 61 h 215"/>
                <a:gd name="T24" fmla="*/ 36 w 40"/>
                <a:gd name="T25" fmla="*/ 73 h 215"/>
                <a:gd name="T26" fmla="*/ 37 w 40"/>
                <a:gd name="T27" fmla="*/ 87 h 215"/>
                <a:gd name="T28" fmla="*/ 38 w 40"/>
                <a:gd name="T29" fmla="*/ 120 h 215"/>
                <a:gd name="T30" fmla="*/ 40 w 40"/>
                <a:gd name="T31" fmla="*/ 153 h 215"/>
                <a:gd name="T32" fmla="*/ 40 w 40"/>
                <a:gd name="T33" fmla="*/ 169 h 215"/>
                <a:gd name="T34" fmla="*/ 38 w 40"/>
                <a:gd name="T35" fmla="*/ 182 h 215"/>
                <a:gd name="T36" fmla="*/ 37 w 40"/>
                <a:gd name="T37" fmla="*/ 192 h 215"/>
                <a:gd name="T38" fmla="*/ 35 w 40"/>
                <a:gd name="T39" fmla="*/ 200 h 215"/>
                <a:gd name="T40" fmla="*/ 32 w 40"/>
                <a:gd name="T41" fmla="*/ 206 h 215"/>
                <a:gd name="T42" fmla="*/ 30 w 40"/>
                <a:gd name="T43" fmla="*/ 211 h 215"/>
                <a:gd name="T44" fmla="*/ 27 w 40"/>
                <a:gd name="T45" fmla="*/ 214 h 215"/>
                <a:gd name="T46" fmla="*/ 24 w 40"/>
                <a:gd name="T47" fmla="*/ 215 h 215"/>
                <a:gd name="T48" fmla="*/ 23 w 40"/>
                <a:gd name="T49" fmla="*/ 214 h 215"/>
                <a:gd name="T50" fmla="*/ 21 w 40"/>
                <a:gd name="T51" fmla="*/ 211 h 215"/>
                <a:gd name="T52" fmla="*/ 19 w 40"/>
                <a:gd name="T53" fmla="*/ 207 h 215"/>
                <a:gd name="T54" fmla="*/ 16 w 40"/>
                <a:gd name="T55" fmla="*/ 197 h 215"/>
                <a:gd name="T56" fmla="*/ 13 w 40"/>
                <a:gd name="T57" fmla="*/ 190 h 215"/>
                <a:gd name="T58" fmla="*/ 12 w 40"/>
                <a:gd name="T59" fmla="*/ 186 h 215"/>
                <a:gd name="T60" fmla="*/ 12 w 40"/>
                <a:gd name="T61" fmla="*/ 181 h 215"/>
                <a:gd name="T62" fmla="*/ 13 w 40"/>
                <a:gd name="T63" fmla="*/ 171 h 215"/>
                <a:gd name="T64" fmla="*/ 13 w 40"/>
                <a:gd name="T65" fmla="*/ 163 h 215"/>
                <a:gd name="T66" fmla="*/ 14 w 40"/>
                <a:gd name="T67" fmla="*/ 156 h 215"/>
                <a:gd name="T68" fmla="*/ 14 w 40"/>
                <a:gd name="T69" fmla="*/ 145 h 215"/>
                <a:gd name="T70" fmla="*/ 17 w 40"/>
                <a:gd name="T71" fmla="*/ 120 h 215"/>
                <a:gd name="T72" fmla="*/ 17 w 40"/>
                <a:gd name="T73" fmla="*/ 104 h 215"/>
                <a:gd name="T74" fmla="*/ 17 w 40"/>
                <a:gd name="T75" fmla="*/ 89 h 215"/>
                <a:gd name="T76" fmla="*/ 17 w 40"/>
                <a:gd name="T77" fmla="*/ 70 h 215"/>
                <a:gd name="T78" fmla="*/ 17 w 40"/>
                <a:gd name="T79" fmla="*/ 48 h 215"/>
                <a:gd name="T80" fmla="*/ 13 w 40"/>
                <a:gd name="T81" fmla="*/ 29 h 215"/>
                <a:gd name="T82" fmla="*/ 9 w 40"/>
                <a:gd name="T83" fmla="*/ 22 h 215"/>
                <a:gd name="T84" fmla="*/ 7 w 40"/>
                <a:gd name="T85" fmla="*/ 15 h 215"/>
                <a:gd name="T86" fmla="*/ 4 w 40"/>
                <a:gd name="T87" fmla="*/ 12 h 215"/>
                <a:gd name="T88" fmla="*/ 2 w 40"/>
                <a:gd name="T89" fmla="*/ 8 h 215"/>
                <a:gd name="T90" fmla="*/ 0 w 40"/>
                <a:gd name="T91" fmla="*/ 5 h 215"/>
                <a:gd name="T92" fmla="*/ 2 w 40"/>
                <a:gd name="T93" fmla="*/ 3 h 215"/>
                <a:gd name="T94" fmla="*/ 4 w 40"/>
                <a:gd name="T95" fmla="*/ 1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0" h="215">
                  <a:moveTo>
                    <a:pt x="4" y="1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21" y="1"/>
                  </a:lnTo>
                  <a:lnTo>
                    <a:pt x="27" y="4"/>
                  </a:lnTo>
                  <a:lnTo>
                    <a:pt x="32" y="8"/>
                  </a:lnTo>
                  <a:lnTo>
                    <a:pt x="35" y="9"/>
                  </a:lnTo>
                  <a:lnTo>
                    <a:pt x="37" y="10"/>
                  </a:lnTo>
                  <a:lnTo>
                    <a:pt x="38" y="13"/>
                  </a:lnTo>
                  <a:lnTo>
                    <a:pt x="40" y="14"/>
                  </a:lnTo>
                  <a:lnTo>
                    <a:pt x="40" y="15"/>
                  </a:lnTo>
                  <a:lnTo>
                    <a:pt x="40" y="15"/>
                  </a:lnTo>
                  <a:lnTo>
                    <a:pt x="40" y="20"/>
                  </a:lnTo>
                  <a:lnTo>
                    <a:pt x="40" y="23"/>
                  </a:lnTo>
                  <a:lnTo>
                    <a:pt x="40" y="25"/>
                  </a:lnTo>
                  <a:lnTo>
                    <a:pt x="40" y="28"/>
                  </a:lnTo>
                  <a:lnTo>
                    <a:pt x="40" y="32"/>
                  </a:lnTo>
                  <a:lnTo>
                    <a:pt x="38" y="36"/>
                  </a:lnTo>
                  <a:lnTo>
                    <a:pt x="37" y="41"/>
                  </a:lnTo>
                  <a:lnTo>
                    <a:pt x="36" y="51"/>
                  </a:lnTo>
                  <a:lnTo>
                    <a:pt x="36" y="56"/>
                  </a:lnTo>
                  <a:lnTo>
                    <a:pt x="36" y="61"/>
                  </a:lnTo>
                  <a:lnTo>
                    <a:pt x="36" y="67"/>
                  </a:lnTo>
                  <a:lnTo>
                    <a:pt x="36" y="73"/>
                  </a:lnTo>
                  <a:lnTo>
                    <a:pt x="37" y="80"/>
                  </a:lnTo>
                  <a:lnTo>
                    <a:pt x="37" y="87"/>
                  </a:lnTo>
                  <a:lnTo>
                    <a:pt x="37" y="104"/>
                  </a:lnTo>
                  <a:lnTo>
                    <a:pt x="38" y="120"/>
                  </a:lnTo>
                  <a:lnTo>
                    <a:pt x="38" y="137"/>
                  </a:lnTo>
                  <a:lnTo>
                    <a:pt x="40" y="153"/>
                  </a:lnTo>
                  <a:lnTo>
                    <a:pt x="40" y="162"/>
                  </a:lnTo>
                  <a:lnTo>
                    <a:pt x="40" y="169"/>
                  </a:lnTo>
                  <a:lnTo>
                    <a:pt x="40" y="176"/>
                  </a:lnTo>
                  <a:lnTo>
                    <a:pt x="38" y="182"/>
                  </a:lnTo>
                  <a:lnTo>
                    <a:pt x="38" y="188"/>
                  </a:lnTo>
                  <a:lnTo>
                    <a:pt x="37" y="192"/>
                  </a:lnTo>
                  <a:lnTo>
                    <a:pt x="36" y="197"/>
                  </a:lnTo>
                  <a:lnTo>
                    <a:pt x="35" y="200"/>
                  </a:lnTo>
                  <a:lnTo>
                    <a:pt x="33" y="204"/>
                  </a:lnTo>
                  <a:lnTo>
                    <a:pt x="32" y="206"/>
                  </a:lnTo>
                  <a:lnTo>
                    <a:pt x="31" y="209"/>
                  </a:lnTo>
                  <a:lnTo>
                    <a:pt x="30" y="211"/>
                  </a:lnTo>
                  <a:lnTo>
                    <a:pt x="28" y="212"/>
                  </a:lnTo>
                  <a:lnTo>
                    <a:pt x="27" y="214"/>
                  </a:lnTo>
                  <a:lnTo>
                    <a:pt x="26" y="215"/>
                  </a:lnTo>
                  <a:lnTo>
                    <a:pt x="24" y="215"/>
                  </a:lnTo>
                  <a:lnTo>
                    <a:pt x="24" y="215"/>
                  </a:lnTo>
                  <a:lnTo>
                    <a:pt x="23" y="214"/>
                  </a:lnTo>
                  <a:lnTo>
                    <a:pt x="22" y="212"/>
                  </a:lnTo>
                  <a:lnTo>
                    <a:pt x="21" y="211"/>
                  </a:lnTo>
                  <a:lnTo>
                    <a:pt x="21" y="210"/>
                  </a:lnTo>
                  <a:lnTo>
                    <a:pt x="19" y="207"/>
                  </a:lnTo>
                  <a:lnTo>
                    <a:pt x="17" y="202"/>
                  </a:lnTo>
                  <a:lnTo>
                    <a:pt x="16" y="197"/>
                  </a:lnTo>
                  <a:lnTo>
                    <a:pt x="14" y="194"/>
                  </a:lnTo>
                  <a:lnTo>
                    <a:pt x="13" y="190"/>
                  </a:lnTo>
                  <a:lnTo>
                    <a:pt x="12" y="187"/>
                  </a:lnTo>
                  <a:lnTo>
                    <a:pt x="12" y="186"/>
                  </a:lnTo>
                  <a:lnTo>
                    <a:pt x="12" y="185"/>
                  </a:lnTo>
                  <a:lnTo>
                    <a:pt x="12" y="181"/>
                  </a:lnTo>
                  <a:lnTo>
                    <a:pt x="13" y="176"/>
                  </a:lnTo>
                  <a:lnTo>
                    <a:pt x="13" y="171"/>
                  </a:lnTo>
                  <a:lnTo>
                    <a:pt x="13" y="167"/>
                  </a:lnTo>
                  <a:lnTo>
                    <a:pt x="13" y="163"/>
                  </a:lnTo>
                  <a:lnTo>
                    <a:pt x="13" y="159"/>
                  </a:lnTo>
                  <a:lnTo>
                    <a:pt x="14" y="156"/>
                  </a:lnTo>
                  <a:lnTo>
                    <a:pt x="14" y="151"/>
                  </a:lnTo>
                  <a:lnTo>
                    <a:pt x="14" y="145"/>
                  </a:lnTo>
                  <a:lnTo>
                    <a:pt x="17" y="128"/>
                  </a:lnTo>
                  <a:lnTo>
                    <a:pt x="17" y="120"/>
                  </a:lnTo>
                  <a:lnTo>
                    <a:pt x="17" y="111"/>
                  </a:lnTo>
                  <a:lnTo>
                    <a:pt x="17" y="104"/>
                  </a:lnTo>
                  <a:lnTo>
                    <a:pt x="17" y="96"/>
                  </a:lnTo>
                  <a:lnTo>
                    <a:pt x="17" y="89"/>
                  </a:lnTo>
                  <a:lnTo>
                    <a:pt x="17" y="82"/>
                  </a:lnTo>
                  <a:lnTo>
                    <a:pt x="17" y="70"/>
                  </a:lnTo>
                  <a:lnTo>
                    <a:pt x="17" y="58"/>
                  </a:lnTo>
                  <a:lnTo>
                    <a:pt x="17" y="48"/>
                  </a:lnTo>
                  <a:lnTo>
                    <a:pt x="14" y="38"/>
                  </a:lnTo>
                  <a:lnTo>
                    <a:pt x="13" y="29"/>
                  </a:lnTo>
                  <a:lnTo>
                    <a:pt x="11" y="25"/>
                  </a:lnTo>
                  <a:lnTo>
                    <a:pt x="9" y="22"/>
                  </a:lnTo>
                  <a:lnTo>
                    <a:pt x="8" y="18"/>
                  </a:lnTo>
                  <a:lnTo>
                    <a:pt x="7" y="15"/>
                  </a:lnTo>
                  <a:lnTo>
                    <a:pt x="6" y="13"/>
                  </a:lnTo>
                  <a:lnTo>
                    <a:pt x="4" y="12"/>
                  </a:lnTo>
                  <a:lnTo>
                    <a:pt x="3" y="9"/>
                  </a:lnTo>
                  <a:lnTo>
                    <a:pt x="2" y="8"/>
                  </a:lnTo>
                  <a:lnTo>
                    <a:pt x="2" y="6"/>
                  </a:lnTo>
                  <a:lnTo>
                    <a:pt x="0" y="5"/>
                  </a:lnTo>
                  <a:lnTo>
                    <a:pt x="2" y="4"/>
                  </a:lnTo>
                  <a:lnTo>
                    <a:pt x="2" y="3"/>
                  </a:lnTo>
                  <a:lnTo>
                    <a:pt x="3" y="3"/>
                  </a:lnTo>
                  <a:lnTo>
                    <a:pt x="4" y="1"/>
                  </a:lnTo>
                  <a:lnTo>
                    <a:pt x="4" y="1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547"/>
            <p:cNvSpPr/>
            <p:nvPr/>
          </p:nvSpPr>
          <p:spPr bwMode="auto">
            <a:xfrm>
              <a:off x="2017713" y="3186113"/>
              <a:ext cx="263525" cy="703263"/>
            </a:xfrm>
            <a:custGeom>
              <a:avLst/>
              <a:gdLst>
                <a:gd name="T0" fmla="*/ 144 w 166"/>
                <a:gd name="T1" fmla="*/ 225 h 443"/>
                <a:gd name="T2" fmla="*/ 134 w 166"/>
                <a:gd name="T3" fmla="*/ 257 h 443"/>
                <a:gd name="T4" fmla="*/ 123 w 166"/>
                <a:gd name="T5" fmla="*/ 286 h 443"/>
                <a:gd name="T6" fmla="*/ 111 w 166"/>
                <a:gd name="T7" fmla="*/ 314 h 443"/>
                <a:gd name="T8" fmla="*/ 98 w 166"/>
                <a:gd name="T9" fmla="*/ 340 h 443"/>
                <a:gd name="T10" fmla="*/ 81 w 166"/>
                <a:gd name="T11" fmla="*/ 364 h 443"/>
                <a:gd name="T12" fmla="*/ 65 w 166"/>
                <a:gd name="T13" fmla="*/ 386 h 443"/>
                <a:gd name="T14" fmla="*/ 47 w 166"/>
                <a:gd name="T15" fmla="*/ 405 h 443"/>
                <a:gd name="T16" fmla="*/ 31 w 166"/>
                <a:gd name="T17" fmla="*/ 421 h 443"/>
                <a:gd name="T18" fmla="*/ 18 w 166"/>
                <a:gd name="T19" fmla="*/ 432 h 443"/>
                <a:gd name="T20" fmla="*/ 8 w 166"/>
                <a:gd name="T21" fmla="*/ 440 h 443"/>
                <a:gd name="T22" fmla="*/ 1 w 166"/>
                <a:gd name="T23" fmla="*/ 443 h 443"/>
                <a:gd name="T24" fmla="*/ 0 w 166"/>
                <a:gd name="T25" fmla="*/ 441 h 443"/>
                <a:gd name="T26" fmla="*/ 1 w 166"/>
                <a:gd name="T27" fmla="*/ 436 h 443"/>
                <a:gd name="T28" fmla="*/ 8 w 166"/>
                <a:gd name="T29" fmla="*/ 427 h 443"/>
                <a:gd name="T30" fmla="*/ 15 w 166"/>
                <a:gd name="T31" fmla="*/ 415 h 443"/>
                <a:gd name="T32" fmla="*/ 27 w 166"/>
                <a:gd name="T33" fmla="*/ 401 h 443"/>
                <a:gd name="T34" fmla="*/ 39 w 166"/>
                <a:gd name="T35" fmla="*/ 383 h 443"/>
                <a:gd name="T36" fmla="*/ 52 w 166"/>
                <a:gd name="T37" fmla="*/ 362 h 443"/>
                <a:gd name="T38" fmla="*/ 65 w 166"/>
                <a:gd name="T39" fmla="*/ 338 h 443"/>
                <a:gd name="T40" fmla="*/ 79 w 166"/>
                <a:gd name="T41" fmla="*/ 311 h 443"/>
                <a:gd name="T42" fmla="*/ 90 w 166"/>
                <a:gd name="T43" fmla="*/ 286 h 443"/>
                <a:gd name="T44" fmla="*/ 101 w 166"/>
                <a:gd name="T45" fmla="*/ 259 h 443"/>
                <a:gd name="T46" fmla="*/ 109 w 166"/>
                <a:gd name="T47" fmla="*/ 233 h 443"/>
                <a:gd name="T48" fmla="*/ 118 w 166"/>
                <a:gd name="T49" fmla="*/ 191 h 443"/>
                <a:gd name="T50" fmla="*/ 125 w 166"/>
                <a:gd name="T51" fmla="*/ 132 h 443"/>
                <a:gd name="T52" fmla="*/ 128 w 166"/>
                <a:gd name="T53" fmla="*/ 94 h 443"/>
                <a:gd name="T54" fmla="*/ 128 w 166"/>
                <a:gd name="T55" fmla="*/ 80 h 443"/>
                <a:gd name="T56" fmla="*/ 128 w 166"/>
                <a:gd name="T57" fmla="*/ 66 h 443"/>
                <a:gd name="T58" fmla="*/ 128 w 166"/>
                <a:gd name="T59" fmla="*/ 55 h 443"/>
                <a:gd name="T60" fmla="*/ 128 w 166"/>
                <a:gd name="T61" fmla="*/ 44 h 443"/>
                <a:gd name="T62" fmla="*/ 127 w 166"/>
                <a:gd name="T63" fmla="*/ 36 h 443"/>
                <a:gd name="T64" fmla="*/ 127 w 166"/>
                <a:gd name="T65" fmla="*/ 28 h 443"/>
                <a:gd name="T66" fmla="*/ 125 w 166"/>
                <a:gd name="T67" fmla="*/ 23 h 443"/>
                <a:gd name="T68" fmla="*/ 123 w 166"/>
                <a:gd name="T69" fmla="*/ 15 h 443"/>
                <a:gd name="T70" fmla="*/ 122 w 166"/>
                <a:gd name="T71" fmla="*/ 9 h 443"/>
                <a:gd name="T72" fmla="*/ 122 w 166"/>
                <a:gd name="T73" fmla="*/ 5 h 443"/>
                <a:gd name="T74" fmla="*/ 123 w 166"/>
                <a:gd name="T75" fmla="*/ 1 h 443"/>
                <a:gd name="T76" fmla="*/ 127 w 166"/>
                <a:gd name="T77" fmla="*/ 0 h 443"/>
                <a:gd name="T78" fmla="*/ 134 w 166"/>
                <a:gd name="T79" fmla="*/ 1 h 443"/>
                <a:gd name="T80" fmla="*/ 144 w 166"/>
                <a:gd name="T81" fmla="*/ 4 h 443"/>
                <a:gd name="T82" fmla="*/ 157 w 166"/>
                <a:gd name="T83" fmla="*/ 8 h 443"/>
                <a:gd name="T84" fmla="*/ 165 w 166"/>
                <a:gd name="T85" fmla="*/ 27 h 443"/>
                <a:gd name="T86" fmla="*/ 163 w 166"/>
                <a:gd name="T87" fmla="*/ 58 h 443"/>
                <a:gd name="T88" fmla="*/ 162 w 166"/>
                <a:gd name="T89" fmla="*/ 86 h 443"/>
                <a:gd name="T90" fmla="*/ 161 w 166"/>
                <a:gd name="T91" fmla="*/ 114 h 443"/>
                <a:gd name="T92" fmla="*/ 158 w 166"/>
                <a:gd name="T93" fmla="*/ 138 h 443"/>
                <a:gd name="T94" fmla="*/ 156 w 166"/>
                <a:gd name="T95" fmla="*/ 161 h 443"/>
                <a:gd name="T96" fmla="*/ 153 w 166"/>
                <a:gd name="T97" fmla="*/ 182 h 443"/>
                <a:gd name="T98" fmla="*/ 149 w 166"/>
                <a:gd name="T99" fmla="*/ 201 h 443"/>
                <a:gd name="T100" fmla="*/ 148 w 166"/>
                <a:gd name="T101" fmla="*/ 209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6" h="443">
                  <a:moveTo>
                    <a:pt x="148" y="209"/>
                  </a:moveTo>
                  <a:lnTo>
                    <a:pt x="144" y="225"/>
                  </a:lnTo>
                  <a:lnTo>
                    <a:pt x="139" y="242"/>
                  </a:lnTo>
                  <a:lnTo>
                    <a:pt x="134" y="257"/>
                  </a:lnTo>
                  <a:lnTo>
                    <a:pt x="129" y="272"/>
                  </a:lnTo>
                  <a:lnTo>
                    <a:pt x="123" y="286"/>
                  </a:lnTo>
                  <a:lnTo>
                    <a:pt x="118" y="301"/>
                  </a:lnTo>
                  <a:lnTo>
                    <a:pt x="111" y="314"/>
                  </a:lnTo>
                  <a:lnTo>
                    <a:pt x="105" y="328"/>
                  </a:lnTo>
                  <a:lnTo>
                    <a:pt x="98" y="340"/>
                  </a:lnTo>
                  <a:lnTo>
                    <a:pt x="89" y="352"/>
                  </a:lnTo>
                  <a:lnTo>
                    <a:pt x="81" y="364"/>
                  </a:lnTo>
                  <a:lnTo>
                    <a:pt x="72" y="374"/>
                  </a:lnTo>
                  <a:lnTo>
                    <a:pt x="65" y="386"/>
                  </a:lnTo>
                  <a:lnTo>
                    <a:pt x="56" y="395"/>
                  </a:lnTo>
                  <a:lnTo>
                    <a:pt x="47" y="405"/>
                  </a:lnTo>
                  <a:lnTo>
                    <a:pt x="38" y="413"/>
                  </a:lnTo>
                  <a:lnTo>
                    <a:pt x="31" y="421"/>
                  </a:lnTo>
                  <a:lnTo>
                    <a:pt x="23" y="427"/>
                  </a:lnTo>
                  <a:lnTo>
                    <a:pt x="18" y="432"/>
                  </a:lnTo>
                  <a:lnTo>
                    <a:pt x="12" y="437"/>
                  </a:lnTo>
                  <a:lnTo>
                    <a:pt x="8" y="440"/>
                  </a:lnTo>
                  <a:lnTo>
                    <a:pt x="4" y="443"/>
                  </a:lnTo>
                  <a:lnTo>
                    <a:pt x="1" y="443"/>
                  </a:lnTo>
                  <a:lnTo>
                    <a:pt x="0" y="443"/>
                  </a:lnTo>
                  <a:lnTo>
                    <a:pt x="0" y="441"/>
                  </a:lnTo>
                  <a:lnTo>
                    <a:pt x="0" y="439"/>
                  </a:lnTo>
                  <a:lnTo>
                    <a:pt x="1" y="436"/>
                  </a:lnTo>
                  <a:lnTo>
                    <a:pt x="4" y="432"/>
                  </a:lnTo>
                  <a:lnTo>
                    <a:pt x="8" y="427"/>
                  </a:lnTo>
                  <a:lnTo>
                    <a:pt x="12" y="421"/>
                  </a:lnTo>
                  <a:lnTo>
                    <a:pt x="15" y="415"/>
                  </a:lnTo>
                  <a:lnTo>
                    <a:pt x="20" y="408"/>
                  </a:lnTo>
                  <a:lnTo>
                    <a:pt x="27" y="401"/>
                  </a:lnTo>
                  <a:lnTo>
                    <a:pt x="33" y="392"/>
                  </a:lnTo>
                  <a:lnTo>
                    <a:pt x="39" y="383"/>
                  </a:lnTo>
                  <a:lnTo>
                    <a:pt x="46" y="373"/>
                  </a:lnTo>
                  <a:lnTo>
                    <a:pt x="52" y="362"/>
                  </a:lnTo>
                  <a:lnTo>
                    <a:pt x="58" y="350"/>
                  </a:lnTo>
                  <a:lnTo>
                    <a:pt x="65" y="338"/>
                  </a:lnTo>
                  <a:lnTo>
                    <a:pt x="72" y="325"/>
                  </a:lnTo>
                  <a:lnTo>
                    <a:pt x="79" y="311"/>
                  </a:lnTo>
                  <a:lnTo>
                    <a:pt x="85" y="298"/>
                  </a:lnTo>
                  <a:lnTo>
                    <a:pt x="90" y="286"/>
                  </a:lnTo>
                  <a:lnTo>
                    <a:pt x="96" y="273"/>
                  </a:lnTo>
                  <a:lnTo>
                    <a:pt x="101" y="259"/>
                  </a:lnTo>
                  <a:lnTo>
                    <a:pt x="105" y="247"/>
                  </a:lnTo>
                  <a:lnTo>
                    <a:pt x="109" y="233"/>
                  </a:lnTo>
                  <a:lnTo>
                    <a:pt x="113" y="219"/>
                  </a:lnTo>
                  <a:lnTo>
                    <a:pt x="118" y="191"/>
                  </a:lnTo>
                  <a:lnTo>
                    <a:pt x="122" y="162"/>
                  </a:lnTo>
                  <a:lnTo>
                    <a:pt x="125" y="132"/>
                  </a:lnTo>
                  <a:lnTo>
                    <a:pt x="128" y="101"/>
                  </a:lnTo>
                  <a:lnTo>
                    <a:pt x="128" y="94"/>
                  </a:lnTo>
                  <a:lnTo>
                    <a:pt x="128" y="86"/>
                  </a:lnTo>
                  <a:lnTo>
                    <a:pt x="128" y="80"/>
                  </a:lnTo>
                  <a:lnTo>
                    <a:pt x="128" y="72"/>
                  </a:lnTo>
                  <a:lnTo>
                    <a:pt x="128" y="66"/>
                  </a:lnTo>
                  <a:lnTo>
                    <a:pt x="128" y="61"/>
                  </a:lnTo>
                  <a:lnTo>
                    <a:pt x="128" y="55"/>
                  </a:lnTo>
                  <a:lnTo>
                    <a:pt x="128" y="49"/>
                  </a:lnTo>
                  <a:lnTo>
                    <a:pt x="128" y="44"/>
                  </a:lnTo>
                  <a:lnTo>
                    <a:pt x="128" y="41"/>
                  </a:lnTo>
                  <a:lnTo>
                    <a:pt x="127" y="36"/>
                  </a:lnTo>
                  <a:lnTo>
                    <a:pt x="127" y="32"/>
                  </a:lnTo>
                  <a:lnTo>
                    <a:pt x="127" y="28"/>
                  </a:lnTo>
                  <a:lnTo>
                    <a:pt x="125" y="25"/>
                  </a:lnTo>
                  <a:lnTo>
                    <a:pt x="125" y="23"/>
                  </a:lnTo>
                  <a:lnTo>
                    <a:pt x="125" y="20"/>
                  </a:lnTo>
                  <a:lnTo>
                    <a:pt x="123" y="15"/>
                  </a:lnTo>
                  <a:lnTo>
                    <a:pt x="122" y="13"/>
                  </a:lnTo>
                  <a:lnTo>
                    <a:pt x="122" y="9"/>
                  </a:lnTo>
                  <a:lnTo>
                    <a:pt x="122" y="7"/>
                  </a:lnTo>
                  <a:lnTo>
                    <a:pt x="122" y="5"/>
                  </a:lnTo>
                  <a:lnTo>
                    <a:pt x="122" y="3"/>
                  </a:lnTo>
                  <a:lnTo>
                    <a:pt x="123" y="1"/>
                  </a:lnTo>
                  <a:lnTo>
                    <a:pt x="125" y="0"/>
                  </a:lnTo>
                  <a:lnTo>
                    <a:pt x="127" y="0"/>
                  </a:lnTo>
                  <a:lnTo>
                    <a:pt x="130" y="1"/>
                  </a:lnTo>
                  <a:lnTo>
                    <a:pt x="134" y="1"/>
                  </a:lnTo>
                  <a:lnTo>
                    <a:pt x="138" y="3"/>
                  </a:lnTo>
                  <a:lnTo>
                    <a:pt x="144" y="4"/>
                  </a:lnTo>
                  <a:lnTo>
                    <a:pt x="151" y="5"/>
                  </a:lnTo>
                  <a:lnTo>
                    <a:pt x="157" y="8"/>
                  </a:lnTo>
                  <a:lnTo>
                    <a:pt x="166" y="10"/>
                  </a:lnTo>
                  <a:lnTo>
                    <a:pt x="165" y="27"/>
                  </a:lnTo>
                  <a:lnTo>
                    <a:pt x="165" y="42"/>
                  </a:lnTo>
                  <a:lnTo>
                    <a:pt x="163" y="58"/>
                  </a:lnTo>
                  <a:lnTo>
                    <a:pt x="163" y="72"/>
                  </a:lnTo>
                  <a:lnTo>
                    <a:pt x="162" y="86"/>
                  </a:lnTo>
                  <a:lnTo>
                    <a:pt x="162" y="100"/>
                  </a:lnTo>
                  <a:lnTo>
                    <a:pt x="161" y="114"/>
                  </a:lnTo>
                  <a:lnTo>
                    <a:pt x="159" y="127"/>
                  </a:lnTo>
                  <a:lnTo>
                    <a:pt x="158" y="138"/>
                  </a:lnTo>
                  <a:lnTo>
                    <a:pt x="157" y="151"/>
                  </a:lnTo>
                  <a:lnTo>
                    <a:pt x="156" y="161"/>
                  </a:lnTo>
                  <a:lnTo>
                    <a:pt x="154" y="172"/>
                  </a:lnTo>
                  <a:lnTo>
                    <a:pt x="153" y="182"/>
                  </a:lnTo>
                  <a:lnTo>
                    <a:pt x="152" y="191"/>
                  </a:lnTo>
                  <a:lnTo>
                    <a:pt x="149" y="201"/>
                  </a:lnTo>
                  <a:lnTo>
                    <a:pt x="148" y="209"/>
                  </a:lnTo>
                  <a:lnTo>
                    <a:pt x="148" y="209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73" name="图片 72">
            <a:hlinkClick r:id="rId7" action="ppaction://hlinkfil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5462" y="3131068"/>
            <a:ext cx="1146122" cy="1152128"/>
          </a:xfrm>
          <a:prstGeom prst="rect">
            <a:avLst/>
          </a:prstGeom>
        </p:spPr>
      </p:pic>
      <p:grpSp>
        <p:nvGrpSpPr>
          <p:cNvPr id="74" name="组合 73"/>
          <p:cNvGrpSpPr/>
          <p:nvPr/>
        </p:nvGrpSpPr>
        <p:grpSpPr>
          <a:xfrm>
            <a:off x="3510367" y="3269776"/>
            <a:ext cx="976313" cy="874712"/>
            <a:chOff x="3052763" y="3055938"/>
            <a:chExt cx="976313" cy="874712"/>
          </a:xfrm>
        </p:grpSpPr>
        <p:sp>
          <p:nvSpPr>
            <p:cNvPr id="75" name="Freeform 548"/>
            <p:cNvSpPr/>
            <p:nvPr/>
          </p:nvSpPr>
          <p:spPr bwMode="auto">
            <a:xfrm>
              <a:off x="3201988" y="3160713"/>
              <a:ext cx="114300" cy="107950"/>
            </a:xfrm>
            <a:custGeom>
              <a:avLst/>
              <a:gdLst>
                <a:gd name="T0" fmla="*/ 18 w 72"/>
                <a:gd name="T1" fmla="*/ 2 h 68"/>
                <a:gd name="T2" fmla="*/ 26 w 72"/>
                <a:gd name="T3" fmla="*/ 4 h 68"/>
                <a:gd name="T4" fmla="*/ 35 w 72"/>
                <a:gd name="T5" fmla="*/ 7 h 68"/>
                <a:gd name="T6" fmla="*/ 43 w 72"/>
                <a:gd name="T7" fmla="*/ 10 h 68"/>
                <a:gd name="T8" fmla="*/ 50 w 72"/>
                <a:gd name="T9" fmla="*/ 11 h 68"/>
                <a:gd name="T10" fmla="*/ 54 w 72"/>
                <a:gd name="T11" fmla="*/ 14 h 68"/>
                <a:gd name="T12" fmla="*/ 57 w 72"/>
                <a:gd name="T13" fmla="*/ 16 h 68"/>
                <a:gd name="T14" fmla="*/ 59 w 72"/>
                <a:gd name="T15" fmla="*/ 19 h 68"/>
                <a:gd name="T16" fmla="*/ 62 w 72"/>
                <a:gd name="T17" fmla="*/ 23 h 68"/>
                <a:gd name="T18" fmla="*/ 64 w 72"/>
                <a:gd name="T19" fmla="*/ 26 h 68"/>
                <a:gd name="T20" fmla="*/ 67 w 72"/>
                <a:gd name="T21" fmla="*/ 31 h 68"/>
                <a:gd name="T22" fmla="*/ 69 w 72"/>
                <a:gd name="T23" fmla="*/ 36 h 68"/>
                <a:gd name="T24" fmla="*/ 71 w 72"/>
                <a:gd name="T25" fmla="*/ 41 h 68"/>
                <a:gd name="T26" fmla="*/ 72 w 72"/>
                <a:gd name="T27" fmla="*/ 47 h 68"/>
                <a:gd name="T28" fmla="*/ 72 w 72"/>
                <a:gd name="T29" fmla="*/ 53 h 68"/>
                <a:gd name="T30" fmla="*/ 72 w 72"/>
                <a:gd name="T31" fmla="*/ 57 h 68"/>
                <a:gd name="T32" fmla="*/ 71 w 72"/>
                <a:gd name="T33" fmla="*/ 60 h 68"/>
                <a:gd name="T34" fmla="*/ 69 w 72"/>
                <a:gd name="T35" fmla="*/ 63 h 68"/>
                <a:gd name="T36" fmla="*/ 68 w 72"/>
                <a:gd name="T37" fmla="*/ 65 h 68"/>
                <a:gd name="T38" fmla="*/ 66 w 72"/>
                <a:gd name="T39" fmla="*/ 67 h 68"/>
                <a:gd name="T40" fmla="*/ 63 w 72"/>
                <a:gd name="T41" fmla="*/ 68 h 68"/>
                <a:gd name="T42" fmla="*/ 59 w 72"/>
                <a:gd name="T43" fmla="*/ 68 h 68"/>
                <a:gd name="T44" fmla="*/ 55 w 72"/>
                <a:gd name="T45" fmla="*/ 68 h 68"/>
                <a:gd name="T46" fmla="*/ 50 w 72"/>
                <a:gd name="T47" fmla="*/ 65 h 68"/>
                <a:gd name="T48" fmla="*/ 47 w 72"/>
                <a:gd name="T49" fmla="*/ 63 h 68"/>
                <a:gd name="T50" fmla="*/ 40 w 72"/>
                <a:gd name="T51" fmla="*/ 58 h 68"/>
                <a:gd name="T52" fmla="*/ 35 w 72"/>
                <a:gd name="T53" fmla="*/ 53 h 68"/>
                <a:gd name="T54" fmla="*/ 29 w 72"/>
                <a:gd name="T55" fmla="*/ 47 h 68"/>
                <a:gd name="T56" fmla="*/ 23 w 72"/>
                <a:gd name="T57" fmla="*/ 39 h 68"/>
                <a:gd name="T58" fmla="*/ 16 w 72"/>
                <a:gd name="T59" fmla="*/ 31 h 68"/>
                <a:gd name="T60" fmla="*/ 11 w 72"/>
                <a:gd name="T61" fmla="*/ 24 h 68"/>
                <a:gd name="T62" fmla="*/ 7 w 72"/>
                <a:gd name="T63" fmla="*/ 17 h 68"/>
                <a:gd name="T64" fmla="*/ 4 w 72"/>
                <a:gd name="T65" fmla="*/ 12 h 68"/>
                <a:gd name="T66" fmla="*/ 1 w 72"/>
                <a:gd name="T67" fmla="*/ 9 h 68"/>
                <a:gd name="T68" fmla="*/ 0 w 72"/>
                <a:gd name="T69" fmla="*/ 6 h 68"/>
                <a:gd name="T70" fmla="*/ 0 w 72"/>
                <a:gd name="T71" fmla="*/ 4 h 68"/>
                <a:gd name="T72" fmla="*/ 0 w 72"/>
                <a:gd name="T73" fmla="*/ 2 h 68"/>
                <a:gd name="T74" fmla="*/ 2 w 72"/>
                <a:gd name="T75" fmla="*/ 1 h 68"/>
                <a:gd name="T76" fmla="*/ 4 w 72"/>
                <a:gd name="T77" fmla="*/ 0 h 68"/>
                <a:gd name="T78" fmla="*/ 6 w 72"/>
                <a:gd name="T79" fmla="*/ 0 h 68"/>
                <a:gd name="T80" fmla="*/ 9 w 72"/>
                <a:gd name="T81" fmla="*/ 0 h 68"/>
                <a:gd name="T82" fmla="*/ 11 w 72"/>
                <a:gd name="T83" fmla="*/ 1 h 68"/>
                <a:gd name="T84" fmla="*/ 14 w 72"/>
                <a:gd name="T85" fmla="*/ 1 h 68"/>
                <a:gd name="T86" fmla="*/ 18 w 72"/>
                <a:gd name="T87" fmla="*/ 2 h 68"/>
                <a:gd name="T88" fmla="*/ 18 w 72"/>
                <a:gd name="T89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68">
                  <a:moveTo>
                    <a:pt x="18" y="2"/>
                  </a:moveTo>
                  <a:lnTo>
                    <a:pt x="26" y="4"/>
                  </a:lnTo>
                  <a:lnTo>
                    <a:pt x="35" y="7"/>
                  </a:lnTo>
                  <a:lnTo>
                    <a:pt x="43" y="10"/>
                  </a:lnTo>
                  <a:lnTo>
                    <a:pt x="50" y="11"/>
                  </a:lnTo>
                  <a:lnTo>
                    <a:pt x="54" y="14"/>
                  </a:lnTo>
                  <a:lnTo>
                    <a:pt x="57" y="16"/>
                  </a:lnTo>
                  <a:lnTo>
                    <a:pt x="59" y="19"/>
                  </a:lnTo>
                  <a:lnTo>
                    <a:pt x="62" y="23"/>
                  </a:lnTo>
                  <a:lnTo>
                    <a:pt x="64" y="26"/>
                  </a:lnTo>
                  <a:lnTo>
                    <a:pt x="67" y="31"/>
                  </a:lnTo>
                  <a:lnTo>
                    <a:pt x="69" y="36"/>
                  </a:lnTo>
                  <a:lnTo>
                    <a:pt x="71" y="41"/>
                  </a:lnTo>
                  <a:lnTo>
                    <a:pt x="72" y="47"/>
                  </a:lnTo>
                  <a:lnTo>
                    <a:pt x="72" y="53"/>
                  </a:lnTo>
                  <a:lnTo>
                    <a:pt x="72" y="57"/>
                  </a:lnTo>
                  <a:lnTo>
                    <a:pt x="71" y="60"/>
                  </a:lnTo>
                  <a:lnTo>
                    <a:pt x="69" y="63"/>
                  </a:lnTo>
                  <a:lnTo>
                    <a:pt x="68" y="65"/>
                  </a:lnTo>
                  <a:lnTo>
                    <a:pt x="66" y="67"/>
                  </a:lnTo>
                  <a:lnTo>
                    <a:pt x="63" y="68"/>
                  </a:lnTo>
                  <a:lnTo>
                    <a:pt x="59" y="68"/>
                  </a:lnTo>
                  <a:lnTo>
                    <a:pt x="55" y="68"/>
                  </a:lnTo>
                  <a:lnTo>
                    <a:pt x="50" y="65"/>
                  </a:lnTo>
                  <a:lnTo>
                    <a:pt x="47" y="63"/>
                  </a:lnTo>
                  <a:lnTo>
                    <a:pt x="40" y="58"/>
                  </a:lnTo>
                  <a:lnTo>
                    <a:pt x="35" y="53"/>
                  </a:lnTo>
                  <a:lnTo>
                    <a:pt x="29" y="47"/>
                  </a:lnTo>
                  <a:lnTo>
                    <a:pt x="23" y="39"/>
                  </a:lnTo>
                  <a:lnTo>
                    <a:pt x="16" y="31"/>
                  </a:lnTo>
                  <a:lnTo>
                    <a:pt x="11" y="24"/>
                  </a:lnTo>
                  <a:lnTo>
                    <a:pt x="7" y="17"/>
                  </a:lnTo>
                  <a:lnTo>
                    <a:pt x="4" y="12"/>
                  </a:lnTo>
                  <a:lnTo>
                    <a:pt x="1" y="9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9" y="0"/>
                  </a:lnTo>
                  <a:lnTo>
                    <a:pt x="11" y="1"/>
                  </a:lnTo>
                  <a:lnTo>
                    <a:pt x="14" y="1"/>
                  </a:lnTo>
                  <a:lnTo>
                    <a:pt x="18" y="2"/>
                  </a:lnTo>
                  <a:lnTo>
                    <a:pt x="18" y="2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549"/>
            <p:cNvSpPr/>
            <p:nvPr/>
          </p:nvSpPr>
          <p:spPr bwMode="auto">
            <a:xfrm>
              <a:off x="3078163" y="3400425"/>
              <a:ext cx="236538" cy="376238"/>
            </a:xfrm>
            <a:custGeom>
              <a:avLst/>
              <a:gdLst>
                <a:gd name="T0" fmla="*/ 101 w 149"/>
                <a:gd name="T1" fmla="*/ 122 h 237"/>
                <a:gd name="T2" fmla="*/ 106 w 149"/>
                <a:gd name="T3" fmla="*/ 134 h 237"/>
                <a:gd name="T4" fmla="*/ 113 w 149"/>
                <a:gd name="T5" fmla="*/ 156 h 237"/>
                <a:gd name="T6" fmla="*/ 118 w 149"/>
                <a:gd name="T7" fmla="*/ 182 h 237"/>
                <a:gd name="T8" fmla="*/ 121 w 149"/>
                <a:gd name="T9" fmla="*/ 213 h 237"/>
                <a:gd name="T10" fmla="*/ 101 w 149"/>
                <a:gd name="T11" fmla="*/ 237 h 237"/>
                <a:gd name="T12" fmla="*/ 99 w 149"/>
                <a:gd name="T13" fmla="*/ 206 h 237"/>
                <a:gd name="T14" fmla="*/ 93 w 149"/>
                <a:gd name="T15" fmla="*/ 179 h 237"/>
                <a:gd name="T16" fmla="*/ 83 w 149"/>
                <a:gd name="T17" fmla="*/ 143 h 237"/>
                <a:gd name="T18" fmla="*/ 78 w 149"/>
                <a:gd name="T19" fmla="*/ 126 h 237"/>
                <a:gd name="T20" fmla="*/ 75 w 149"/>
                <a:gd name="T21" fmla="*/ 115 h 237"/>
                <a:gd name="T22" fmla="*/ 75 w 149"/>
                <a:gd name="T23" fmla="*/ 109 h 237"/>
                <a:gd name="T24" fmla="*/ 82 w 149"/>
                <a:gd name="T25" fmla="*/ 94 h 237"/>
                <a:gd name="T26" fmla="*/ 91 w 149"/>
                <a:gd name="T27" fmla="*/ 71 h 237"/>
                <a:gd name="T28" fmla="*/ 96 w 149"/>
                <a:gd name="T29" fmla="*/ 53 h 237"/>
                <a:gd name="T30" fmla="*/ 97 w 149"/>
                <a:gd name="T31" fmla="*/ 43 h 237"/>
                <a:gd name="T32" fmla="*/ 91 w 149"/>
                <a:gd name="T33" fmla="*/ 41 h 237"/>
                <a:gd name="T34" fmla="*/ 78 w 149"/>
                <a:gd name="T35" fmla="*/ 43 h 237"/>
                <a:gd name="T36" fmla="*/ 60 w 149"/>
                <a:gd name="T37" fmla="*/ 47 h 237"/>
                <a:gd name="T38" fmla="*/ 42 w 149"/>
                <a:gd name="T39" fmla="*/ 52 h 237"/>
                <a:gd name="T40" fmla="*/ 31 w 149"/>
                <a:gd name="T41" fmla="*/ 55 h 237"/>
                <a:gd name="T42" fmla="*/ 24 w 149"/>
                <a:gd name="T43" fmla="*/ 55 h 237"/>
                <a:gd name="T44" fmla="*/ 10 w 149"/>
                <a:gd name="T45" fmla="*/ 50 h 237"/>
                <a:gd name="T46" fmla="*/ 3 w 149"/>
                <a:gd name="T47" fmla="*/ 47 h 237"/>
                <a:gd name="T48" fmla="*/ 0 w 149"/>
                <a:gd name="T49" fmla="*/ 43 h 237"/>
                <a:gd name="T50" fmla="*/ 16 w 149"/>
                <a:gd name="T51" fmla="*/ 36 h 237"/>
                <a:gd name="T52" fmla="*/ 45 w 149"/>
                <a:gd name="T53" fmla="*/ 29 h 237"/>
                <a:gd name="T54" fmla="*/ 68 w 149"/>
                <a:gd name="T55" fmla="*/ 23 h 237"/>
                <a:gd name="T56" fmla="*/ 80 w 149"/>
                <a:gd name="T57" fmla="*/ 18 h 237"/>
                <a:gd name="T58" fmla="*/ 88 w 149"/>
                <a:gd name="T59" fmla="*/ 11 h 237"/>
                <a:gd name="T60" fmla="*/ 94 w 149"/>
                <a:gd name="T61" fmla="*/ 4 h 237"/>
                <a:gd name="T62" fmla="*/ 101 w 149"/>
                <a:gd name="T63" fmla="*/ 2 h 237"/>
                <a:gd name="T64" fmla="*/ 111 w 149"/>
                <a:gd name="T65" fmla="*/ 2 h 237"/>
                <a:gd name="T66" fmla="*/ 120 w 149"/>
                <a:gd name="T67" fmla="*/ 5 h 237"/>
                <a:gd name="T68" fmla="*/ 131 w 149"/>
                <a:gd name="T69" fmla="*/ 13 h 237"/>
                <a:gd name="T70" fmla="*/ 142 w 149"/>
                <a:gd name="T71" fmla="*/ 23 h 237"/>
                <a:gd name="T72" fmla="*/ 149 w 149"/>
                <a:gd name="T73" fmla="*/ 29 h 237"/>
                <a:gd name="T74" fmla="*/ 149 w 149"/>
                <a:gd name="T75" fmla="*/ 35 h 237"/>
                <a:gd name="T76" fmla="*/ 141 w 149"/>
                <a:gd name="T77" fmla="*/ 42 h 237"/>
                <a:gd name="T78" fmla="*/ 135 w 149"/>
                <a:gd name="T79" fmla="*/ 51 h 237"/>
                <a:gd name="T80" fmla="*/ 125 w 149"/>
                <a:gd name="T81" fmla="*/ 66 h 237"/>
                <a:gd name="T82" fmla="*/ 112 w 149"/>
                <a:gd name="T83" fmla="*/ 88 h 237"/>
                <a:gd name="T84" fmla="*/ 102 w 149"/>
                <a:gd name="T85" fmla="*/ 105 h 237"/>
                <a:gd name="T86" fmla="*/ 98 w 149"/>
                <a:gd name="T87" fmla="*/ 11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9" h="237">
                  <a:moveTo>
                    <a:pt x="98" y="118"/>
                  </a:moveTo>
                  <a:lnTo>
                    <a:pt x="99" y="119"/>
                  </a:lnTo>
                  <a:lnTo>
                    <a:pt x="101" y="122"/>
                  </a:lnTo>
                  <a:lnTo>
                    <a:pt x="102" y="126"/>
                  </a:lnTo>
                  <a:lnTo>
                    <a:pt x="104" y="129"/>
                  </a:lnTo>
                  <a:lnTo>
                    <a:pt x="106" y="134"/>
                  </a:lnTo>
                  <a:lnTo>
                    <a:pt x="108" y="141"/>
                  </a:lnTo>
                  <a:lnTo>
                    <a:pt x="111" y="147"/>
                  </a:lnTo>
                  <a:lnTo>
                    <a:pt x="113" y="156"/>
                  </a:lnTo>
                  <a:lnTo>
                    <a:pt x="116" y="163"/>
                  </a:lnTo>
                  <a:lnTo>
                    <a:pt x="117" y="172"/>
                  </a:lnTo>
                  <a:lnTo>
                    <a:pt x="118" y="182"/>
                  </a:lnTo>
                  <a:lnTo>
                    <a:pt x="120" y="193"/>
                  </a:lnTo>
                  <a:lnTo>
                    <a:pt x="120" y="203"/>
                  </a:lnTo>
                  <a:lnTo>
                    <a:pt x="121" y="213"/>
                  </a:lnTo>
                  <a:lnTo>
                    <a:pt x="121" y="224"/>
                  </a:lnTo>
                  <a:lnTo>
                    <a:pt x="121" y="237"/>
                  </a:lnTo>
                  <a:lnTo>
                    <a:pt x="101" y="237"/>
                  </a:lnTo>
                  <a:lnTo>
                    <a:pt x="101" y="227"/>
                  </a:lnTo>
                  <a:lnTo>
                    <a:pt x="101" y="217"/>
                  </a:lnTo>
                  <a:lnTo>
                    <a:pt x="99" y="206"/>
                  </a:lnTo>
                  <a:lnTo>
                    <a:pt x="97" y="198"/>
                  </a:lnTo>
                  <a:lnTo>
                    <a:pt x="96" y="187"/>
                  </a:lnTo>
                  <a:lnTo>
                    <a:pt x="93" y="179"/>
                  </a:lnTo>
                  <a:lnTo>
                    <a:pt x="88" y="160"/>
                  </a:lnTo>
                  <a:lnTo>
                    <a:pt x="85" y="151"/>
                  </a:lnTo>
                  <a:lnTo>
                    <a:pt x="83" y="143"/>
                  </a:lnTo>
                  <a:lnTo>
                    <a:pt x="80" y="137"/>
                  </a:lnTo>
                  <a:lnTo>
                    <a:pt x="79" y="131"/>
                  </a:lnTo>
                  <a:lnTo>
                    <a:pt x="78" y="126"/>
                  </a:lnTo>
                  <a:lnTo>
                    <a:pt x="77" y="122"/>
                  </a:lnTo>
                  <a:lnTo>
                    <a:pt x="75" y="118"/>
                  </a:lnTo>
                  <a:lnTo>
                    <a:pt x="75" y="115"/>
                  </a:lnTo>
                  <a:lnTo>
                    <a:pt x="75" y="114"/>
                  </a:lnTo>
                  <a:lnTo>
                    <a:pt x="75" y="113"/>
                  </a:lnTo>
                  <a:lnTo>
                    <a:pt x="75" y="109"/>
                  </a:lnTo>
                  <a:lnTo>
                    <a:pt x="78" y="105"/>
                  </a:lnTo>
                  <a:lnTo>
                    <a:pt x="79" y="100"/>
                  </a:lnTo>
                  <a:lnTo>
                    <a:pt x="82" y="94"/>
                  </a:lnTo>
                  <a:lnTo>
                    <a:pt x="84" y="88"/>
                  </a:lnTo>
                  <a:lnTo>
                    <a:pt x="88" y="79"/>
                  </a:lnTo>
                  <a:lnTo>
                    <a:pt x="91" y="71"/>
                  </a:lnTo>
                  <a:lnTo>
                    <a:pt x="93" y="65"/>
                  </a:lnTo>
                  <a:lnTo>
                    <a:pt x="94" y="59"/>
                  </a:lnTo>
                  <a:lnTo>
                    <a:pt x="96" y="53"/>
                  </a:lnTo>
                  <a:lnTo>
                    <a:pt x="97" y="50"/>
                  </a:lnTo>
                  <a:lnTo>
                    <a:pt x="97" y="46"/>
                  </a:lnTo>
                  <a:lnTo>
                    <a:pt x="97" y="43"/>
                  </a:lnTo>
                  <a:lnTo>
                    <a:pt x="96" y="42"/>
                  </a:lnTo>
                  <a:lnTo>
                    <a:pt x="93" y="42"/>
                  </a:lnTo>
                  <a:lnTo>
                    <a:pt x="91" y="41"/>
                  </a:lnTo>
                  <a:lnTo>
                    <a:pt x="87" y="41"/>
                  </a:lnTo>
                  <a:lnTo>
                    <a:pt x="83" y="42"/>
                  </a:lnTo>
                  <a:lnTo>
                    <a:pt x="78" y="43"/>
                  </a:lnTo>
                  <a:lnTo>
                    <a:pt x="73" y="43"/>
                  </a:lnTo>
                  <a:lnTo>
                    <a:pt x="67" y="46"/>
                  </a:lnTo>
                  <a:lnTo>
                    <a:pt x="60" y="47"/>
                  </a:lnTo>
                  <a:lnTo>
                    <a:pt x="54" y="48"/>
                  </a:lnTo>
                  <a:lnTo>
                    <a:pt x="48" y="51"/>
                  </a:lnTo>
                  <a:lnTo>
                    <a:pt x="42" y="52"/>
                  </a:lnTo>
                  <a:lnTo>
                    <a:pt x="39" y="52"/>
                  </a:lnTo>
                  <a:lnTo>
                    <a:pt x="35" y="53"/>
                  </a:lnTo>
                  <a:lnTo>
                    <a:pt x="31" y="55"/>
                  </a:lnTo>
                  <a:lnTo>
                    <a:pt x="29" y="55"/>
                  </a:lnTo>
                  <a:lnTo>
                    <a:pt x="27" y="55"/>
                  </a:lnTo>
                  <a:lnTo>
                    <a:pt x="24" y="55"/>
                  </a:lnTo>
                  <a:lnTo>
                    <a:pt x="20" y="53"/>
                  </a:lnTo>
                  <a:lnTo>
                    <a:pt x="15" y="51"/>
                  </a:lnTo>
                  <a:lnTo>
                    <a:pt x="10" y="50"/>
                  </a:lnTo>
                  <a:lnTo>
                    <a:pt x="7" y="48"/>
                  </a:lnTo>
                  <a:lnTo>
                    <a:pt x="5" y="48"/>
                  </a:lnTo>
                  <a:lnTo>
                    <a:pt x="3" y="47"/>
                  </a:lnTo>
                  <a:lnTo>
                    <a:pt x="2" y="46"/>
                  </a:lnTo>
                  <a:lnTo>
                    <a:pt x="1" y="45"/>
                  </a:lnTo>
                  <a:lnTo>
                    <a:pt x="0" y="43"/>
                  </a:lnTo>
                  <a:lnTo>
                    <a:pt x="0" y="40"/>
                  </a:lnTo>
                  <a:lnTo>
                    <a:pt x="8" y="38"/>
                  </a:lnTo>
                  <a:lnTo>
                    <a:pt x="16" y="36"/>
                  </a:lnTo>
                  <a:lnTo>
                    <a:pt x="24" y="35"/>
                  </a:lnTo>
                  <a:lnTo>
                    <a:pt x="31" y="32"/>
                  </a:lnTo>
                  <a:lnTo>
                    <a:pt x="45" y="29"/>
                  </a:lnTo>
                  <a:lnTo>
                    <a:pt x="58" y="26"/>
                  </a:lnTo>
                  <a:lnTo>
                    <a:pt x="63" y="24"/>
                  </a:lnTo>
                  <a:lnTo>
                    <a:pt x="68" y="23"/>
                  </a:lnTo>
                  <a:lnTo>
                    <a:pt x="73" y="22"/>
                  </a:lnTo>
                  <a:lnTo>
                    <a:pt x="77" y="19"/>
                  </a:lnTo>
                  <a:lnTo>
                    <a:pt x="80" y="18"/>
                  </a:lnTo>
                  <a:lnTo>
                    <a:pt x="83" y="16"/>
                  </a:lnTo>
                  <a:lnTo>
                    <a:pt x="87" y="13"/>
                  </a:lnTo>
                  <a:lnTo>
                    <a:pt x="88" y="11"/>
                  </a:lnTo>
                  <a:lnTo>
                    <a:pt x="91" y="8"/>
                  </a:lnTo>
                  <a:lnTo>
                    <a:pt x="92" y="5"/>
                  </a:lnTo>
                  <a:lnTo>
                    <a:pt x="94" y="4"/>
                  </a:lnTo>
                  <a:lnTo>
                    <a:pt x="97" y="3"/>
                  </a:lnTo>
                  <a:lnTo>
                    <a:pt x="98" y="2"/>
                  </a:lnTo>
                  <a:lnTo>
                    <a:pt x="101" y="2"/>
                  </a:lnTo>
                  <a:lnTo>
                    <a:pt x="106" y="0"/>
                  </a:lnTo>
                  <a:lnTo>
                    <a:pt x="108" y="0"/>
                  </a:lnTo>
                  <a:lnTo>
                    <a:pt x="111" y="2"/>
                  </a:lnTo>
                  <a:lnTo>
                    <a:pt x="113" y="3"/>
                  </a:lnTo>
                  <a:lnTo>
                    <a:pt x="116" y="4"/>
                  </a:lnTo>
                  <a:lnTo>
                    <a:pt x="120" y="5"/>
                  </a:lnTo>
                  <a:lnTo>
                    <a:pt x="123" y="8"/>
                  </a:lnTo>
                  <a:lnTo>
                    <a:pt x="127" y="11"/>
                  </a:lnTo>
                  <a:lnTo>
                    <a:pt x="131" y="13"/>
                  </a:lnTo>
                  <a:lnTo>
                    <a:pt x="136" y="17"/>
                  </a:lnTo>
                  <a:lnTo>
                    <a:pt x="140" y="19"/>
                  </a:lnTo>
                  <a:lnTo>
                    <a:pt x="142" y="23"/>
                  </a:lnTo>
                  <a:lnTo>
                    <a:pt x="145" y="26"/>
                  </a:lnTo>
                  <a:lnTo>
                    <a:pt x="147" y="28"/>
                  </a:lnTo>
                  <a:lnTo>
                    <a:pt x="149" y="29"/>
                  </a:lnTo>
                  <a:lnTo>
                    <a:pt x="149" y="32"/>
                  </a:lnTo>
                  <a:lnTo>
                    <a:pt x="149" y="32"/>
                  </a:lnTo>
                  <a:lnTo>
                    <a:pt x="149" y="35"/>
                  </a:lnTo>
                  <a:lnTo>
                    <a:pt x="147" y="37"/>
                  </a:lnTo>
                  <a:lnTo>
                    <a:pt x="145" y="40"/>
                  </a:lnTo>
                  <a:lnTo>
                    <a:pt x="141" y="42"/>
                  </a:lnTo>
                  <a:lnTo>
                    <a:pt x="140" y="45"/>
                  </a:lnTo>
                  <a:lnTo>
                    <a:pt x="137" y="47"/>
                  </a:lnTo>
                  <a:lnTo>
                    <a:pt x="135" y="51"/>
                  </a:lnTo>
                  <a:lnTo>
                    <a:pt x="132" y="55"/>
                  </a:lnTo>
                  <a:lnTo>
                    <a:pt x="128" y="60"/>
                  </a:lnTo>
                  <a:lnTo>
                    <a:pt x="125" y="66"/>
                  </a:lnTo>
                  <a:lnTo>
                    <a:pt x="121" y="72"/>
                  </a:lnTo>
                  <a:lnTo>
                    <a:pt x="116" y="79"/>
                  </a:lnTo>
                  <a:lnTo>
                    <a:pt x="112" y="88"/>
                  </a:lnTo>
                  <a:lnTo>
                    <a:pt x="108" y="94"/>
                  </a:lnTo>
                  <a:lnTo>
                    <a:pt x="104" y="100"/>
                  </a:lnTo>
                  <a:lnTo>
                    <a:pt x="102" y="105"/>
                  </a:lnTo>
                  <a:lnTo>
                    <a:pt x="99" y="109"/>
                  </a:lnTo>
                  <a:lnTo>
                    <a:pt x="98" y="113"/>
                  </a:lnTo>
                  <a:lnTo>
                    <a:pt x="98" y="117"/>
                  </a:lnTo>
                  <a:lnTo>
                    <a:pt x="98" y="118"/>
                  </a:lnTo>
                  <a:lnTo>
                    <a:pt x="98" y="11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550"/>
            <p:cNvSpPr/>
            <p:nvPr/>
          </p:nvSpPr>
          <p:spPr bwMode="auto">
            <a:xfrm>
              <a:off x="3052763" y="3749675"/>
              <a:ext cx="976313" cy="180975"/>
            </a:xfrm>
            <a:custGeom>
              <a:avLst/>
              <a:gdLst>
                <a:gd name="T0" fmla="*/ 61 w 615"/>
                <a:gd name="T1" fmla="*/ 36 h 114"/>
                <a:gd name="T2" fmla="*/ 43 w 615"/>
                <a:gd name="T3" fmla="*/ 41 h 114"/>
                <a:gd name="T4" fmla="*/ 36 w 615"/>
                <a:gd name="T5" fmla="*/ 43 h 114"/>
                <a:gd name="T6" fmla="*/ 27 w 615"/>
                <a:gd name="T7" fmla="*/ 41 h 114"/>
                <a:gd name="T8" fmla="*/ 13 w 615"/>
                <a:gd name="T9" fmla="*/ 36 h 114"/>
                <a:gd name="T10" fmla="*/ 0 w 615"/>
                <a:gd name="T11" fmla="*/ 27 h 114"/>
                <a:gd name="T12" fmla="*/ 8 w 615"/>
                <a:gd name="T13" fmla="*/ 19 h 114"/>
                <a:gd name="T14" fmla="*/ 12 w 615"/>
                <a:gd name="T15" fmla="*/ 17 h 114"/>
                <a:gd name="T16" fmla="*/ 19 w 615"/>
                <a:gd name="T17" fmla="*/ 15 h 114"/>
                <a:gd name="T18" fmla="*/ 31 w 615"/>
                <a:gd name="T19" fmla="*/ 14 h 114"/>
                <a:gd name="T20" fmla="*/ 46 w 615"/>
                <a:gd name="T21" fmla="*/ 12 h 114"/>
                <a:gd name="T22" fmla="*/ 65 w 615"/>
                <a:gd name="T23" fmla="*/ 8 h 114"/>
                <a:gd name="T24" fmla="*/ 98 w 615"/>
                <a:gd name="T25" fmla="*/ 3 h 114"/>
                <a:gd name="T26" fmla="*/ 131 w 615"/>
                <a:gd name="T27" fmla="*/ 2 h 114"/>
                <a:gd name="T28" fmla="*/ 155 w 615"/>
                <a:gd name="T29" fmla="*/ 7 h 114"/>
                <a:gd name="T30" fmla="*/ 199 w 615"/>
                <a:gd name="T31" fmla="*/ 21 h 114"/>
                <a:gd name="T32" fmla="*/ 225 w 615"/>
                <a:gd name="T33" fmla="*/ 29 h 114"/>
                <a:gd name="T34" fmla="*/ 243 w 615"/>
                <a:gd name="T35" fmla="*/ 33 h 114"/>
                <a:gd name="T36" fmla="*/ 263 w 615"/>
                <a:gd name="T37" fmla="*/ 37 h 114"/>
                <a:gd name="T38" fmla="*/ 289 w 615"/>
                <a:gd name="T39" fmla="*/ 41 h 114"/>
                <a:gd name="T40" fmla="*/ 316 w 615"/>
                <a:gd name="T41" fmla="*/ 46 h 114"/>
                <a:gd name="T42" fmla="*/ 348 w 615"/>
                <a:gd name="T43" fmla="*/ 50 h 114"/>
                <a:gd name="T44" fmla="*/ 378 w 615"/>
                <a:gd name="T45" fmla="*/ 53 h 114"/>
                <a:gd name="T46" fmla="*/ 405 w 615"/>
                <a:gd name="T47" fmla="*/ 56 h 114"/>
                <a:gd name="T48" fmla="*/ 429 w 615"/>
                <a:gd name="T49" fmla="*/ 58 h 114"/>
                <a:gd name="T50" fmla="*/ 448 w 615"/>
                <a:gd name="T51" fmla="*/ 60 h 114"/>
                <a:gd name="T52" fmla="*/ 464 w 615"/>
                <a:gd name="T53" fmla="*/ 61 h 114"/>
                <a:gd name="T54" fmla="*/ 493 w 615"/>
                <a:gd name="T55" fmla="*/ 60 h 114"/>
                <a:gd name="T56" fmla="*/ 529 w 615"/>
                <a:gd name="T57" fmla="*/ 56 h 114"/>
                <a:gd name="T58" fmla="*/ 563 w 615"/>
                <a:gd name="T59" fmla="*/ 52 h 114"/>
                <a:gd name="T60" fmla="*/ 580 w 615"/>
                <a:gd name="T61" fmla="*/ 51 h 114"/>
                <a:gd name="T62" fmla="*/ 594 w 615"/>
                <a:gd name="T63" fmla="*/ 50 h 114"/>
                <a:gd name="T64" fmla="*/ 604 w 615"/>
                <a:gd name="T65" fmla="*/ 50 h 114"/>
                <a:gd name="T66" fmla="*/ 611 w 615"/>
                <a:gd name="T67" fmla="*/ 50 h 114"/>
                <a:gd name="T68" fmla="*/ 615 w 615"/>
                <a:gd name="T69" fmla="*/ 51 h 114"/>
                <a:gd name="T70" fmla="*/ 613 w 615"/>
                <a:gd name="T71" fmla="*/ 53 h 114"/>
                <a:gd name="T72" fmla="*/ 611 w 615"/>
                <a:gd name="T73" fmla="*/ 56 h 114"/>
                <a:gd name="T74" fmla="*/ 603 w 615"/>
                <a:gd name="T75" fmla="*/ 61 h 114"/>
                <a:gd name="T76" fmla="*/ 594 w 615"/>
                <a:gd name="T77" fmla="*/ 66 h 114"/>
                <a:gd name="T78" fmla="*/ 580 w 615"/>
                <a:gd name="T79" fmla="*/ 72 h 114"/>
                <a:gd name="T80" fmla="*/ 556 w 615"/>
                <a:gd name="T81" fmla="*/ 84 h 114"/>
                <a:gd name="T82" fmla="*/ 530 w 615"/>
                <a:gd name="T83" fmla="*/ 95 h 114"/>
                <a:gd name="T84" fmla="*/ 507 w 615"/>
                <a:gd name="T85" fmla="*/ 105 h 114"/>
                <a:gd name="T86" fmla="*/ 488 w 615"/>
                <a:gd name="T87" fmla="*/ 112 h 114"/>
                <a:gd name="T88" fmla="*/ 469 w 615"/>
                <a:gd name="T89" fmla="*/ 114 h 114"/>
                <a:gd name="T90" fmla="*/ 454 w 615"/>
                <a:gd name="T91" fmla="*/ 114 h 114"/>
                <a:gd name="T92" fmla="*/ 431 w 615"/>
                <a:gd name="T93" fmla="*/ 112 h 114"/>
                <a:gd name="T94" fmla="*/ 400 w 615"/>
                <a:gd name="T95" fmla="*/ 105 h 114"/>
                <a:gd name="T96" fmla="*/ 362 w 615"/>
                <a:gd name="T97" fmla="*/ 94 h 114"/>
                <a:gd name="T98" fmla="*/ 316 w 615"/>
                <a:gd name="T99" fmla="*/ 81 h 114"/>
                <a:gd name="T100" fmla="*/ 264 w 615"/>
                <a:gd name="T101" fmla="*/ 66 h 114"/>
                <a:gd name="T102" fmla="*/ 214 w 615"/>
                <a:gd name="T103" fmla="*/ 50 h 114"/>
                <a:gd name="T104" fmla="*/ 174 w 615"/>
                <a:gd name="T105" fmla="*/ 37 h 114"/>
                <a:gd name="T106" fmla="*/ 143 w 615"/>
                <a:gd name="T107" fmla="*/ 26 h 114"/>
                <a:gd name="T108" fmla="*/ 114 w 615"/>
                <a:gd name="T109" fmla="*/ 21 h 114"/>
                <a:gd name="T110" fmla="*/ 86 w 615"/>
                <a:gd name="T111" fmla="*/ 2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15" h="114">
                  <a:moveTo>
                    <a:pt x="76" y="28"/>
                  </a:moveTo>
                  <a:lnTo>
                    <a:pt x="69" y="32"/>
                  </a:lnTo>
                  <a:lnTo>
                    <a:pt x="61" y="36"/>
                  </a:lnTo>
                  <a:lnTo>
                    <a:pt x="55" y="38"/>
                  </a:lnTo>
                  <a:lnTo>
                    <a:pt x="48" y="40"/>
                  </a:lnTo>
                  <a:lnTo>
                    <a:pt x="43" y="41"/>
                  </a:lnTo>
                  <a:lnTo>
                    <a:pt x="40" y="42"/>
                  </a:lnTo>
                  <a:lnTo>
                    <a:pt x="37" y="43"/>
                  </a:lnTo>
                  <a:lnTo>
                    <a:pt x="36" y="43"/>
                  </a:lnTo>
                  <a:lnTo>
                    <a:pt x="33" y="43"/>
                  </a:lnTo>
                  <a:lnTo>
                    <a:pt x="31" y="42"/>
                  </a:lnTo>
                  <a:lnTo>
                    <a:pt x="27" y="41"/>
                  </a:lnTo>
                  <a:lnTo>
                    <a:pt x="23" y="40"/>
                  </a:lnTo>
                  <a:lnTo>
                    <a:pt x="18" y="38"/>
                  </a:lnTo>
                  <a:lnTo>
                    <a:pt x="13" y="36"/>
                  </a:lnTo>
                  <a:lnTo>
                    <a:pt x="7" y="32"/>
                  </a:lnTo>
                  <a:lnTo>
                    <a:pt x="0" y="28"/>
                  </a:lnTo>
                  <a:lnTo>
                    <a:pt x="0" y="27"/>
                  </a:lnTo>
                  <a:lnTo>
                    <a:pt x="3" y="24"/>
                  </a:lnTo>
                  <a:lnTo>
                    <a:pt x="4" y="21"/>
                  </a:lnTo>
                  <a:lnTo>
                    <a:pt x="8" y="19"/>
                  </a:lnTo>
                  <a:lnTo>
                    <a:pt x="9" y="18"/>
                  </a:lnTo>
                  <a:lnTo>
                    <a:pt x="10" y="18"/>
                  </a:lnTo>
                  <a:lnTo>
                    <a:pt x="12" y="17"/>
                  </a:lnTo>
                  <a:lnTo>
                    <a:pt x="13" y="17"/>
                  </a:lnTo>
                  <a:lnTo>
                    <a:pt x="16" y="17"/>
                  </a:lnTo>
                  <a:lnTo>
                    <a:pt x="19" y="15"/>
                  </a:lnTo>
                  <a:lnTo>
                    <a:pt x="23" y="15"/>
                  </a:lnTo>
                  <a:lnTo>
                    <a:pt x="27" y="14"/>
                  </a:lnTo>
                  <a:lnTo>
                    <a:pt x="31" y="14"/>
                  </a:lnTo>
                  <a:lnTo>
                    <a:pt x="36" y="13"/>
                  </a:lnTo>
                  <a:lnTo>
                    <a:pt x="41" y="12"/>
                  </a:lnTo>
                  <a:lnTo>
                    <a:pt x="46" y="12"/>
                  </a:lnTo>
                  <a:lnTo>
                    <a:pt x="52" y="10"/>
                  </a:lnTo>
                  <a:lnTo>
                    <a:pt x="57" y="9"/>
                  </a:lnTo>
                  <a:lnTo>
                    <a:pt x="65" y="8"/>
                  </a:lnTo>
                  <a:lnTo>
                    <a:pt x="71" y="7"/>
                  </a:lnTo>
                  <a:lnTo>
                    <a:pt x="85" y="4"/>
                  </a:lnTo>
                  <a:lnTo>
                    <a:pt x="98" y="3"/>
                  </a:lnTo>
                  <a:lnTo>
                    <a:pt x="110" y="2"/>
                  </a:lnTo>
                  <a:lnTo>
                    <a:pt x="120" y="0"/>
                  </a:lnTo>
                  <a:lnTo>
                    <a:pt x="131" y="2"/>
                  </a:lnTo>
                  <a:lnTo>
                    <a:pt x="139" y="3"/>
                  </a:lnTo>
                  <a:lnTo>
                    <a:pt x="148" y="4"/>
                  </a:lnTo>
                  <a:lnTo>
                    <a:pt x="155" y="7"/>
                  </a:lnTo>
                  <a:lnTo>
                    <a:pt x="168" y="12"/>
                  </a:lnTo>
                  <a:lnTo>
                    <a:pt x="184" y="17"/>
                  </a:lnTo>
                  <a:lnTo>
                    <a:pt x="199" y="21"/>
                  </a:lnTo>
                  <a:lnTo>
                    <a:pt x="216" y="26"/>
                  </a:lnTo>
                  <a:lnTo>
                    <a:pt x="220" y="28"/>
                  </a:lnTo>
                  <a:lnTo>
                    <a:pt x="225" y="29"/>
                  </a:lnTo>
                  <a:lnTo>
                    <a:pt x="230" y="31"/>
                  </a:lnTo>
                  <a:lnTo>
                    <a:pt x="237" y="32"/>
                  </a:lnTo>
                  <a:lnTo>
                    <a:pt x="243" y="33"/>
                  </a:lnTo>
                  <a:lnTo>
                    <a:pt x="249" y="34"/>
                  </a:lnTo>
                  <a:lnTo>
                    <a:pt x="256" y="36"/>
                  </a:lnTo>
                  <a:lnTo>
                    <a:pt x="263" y="37"/>
                  </a:lnTo>
                  <a:lnTo>
                    <a:pt x="271" y="38"/>
                  </a:lnTo>
                  <a:lnTo>
                    <a:pt x="280" y="40"/>
                  </a:lnTo>
                  <a:lnTo>
                    <a:pt x="289" y="41"/>
                  </a:lnTo>
                  <a:lnTo>
                    <a:pt x="297" y="43"/>
                  </a:lnTo>
                  <a:lnTo>
                    <a:pt x="306" y="45"/>
                  </a:lnTo>
                  <a:lnTo>
                    <a:pt x="316" y="46"/>
                  </a:lnTo>
                  <a:lnTo>
                    <a:pt x="326" y="47"/>
                  </a:lnTo>
                  <a:lnTo>
                    <a:pt x="338" y="48"/>
                  </a:lnTo>
                  <a:lnTo>
                    <a:pt x="348" y="50"/>
                  </a:lnTo>
                  <a:lnTo>
                    <a:pt x="359" y="51"/>
                  </a:lnTo>
                  <a:lnTo>
                    <a:pt x="369" y="52"/>
                  </a:lnTo>
                  <a:lnTo>
                    <a:pt x="378" y="53"/>
                  </a:lnTo>
                  <a:lnTo>
                    <a:pt x="388" y="55"/>
                  </a:lnTo>
                  <a:lnTo>
                    <a:pt x="397" y="56"/>
                  </a:lnTo>
                  <a:lnTo>
                    <a:pt x="405" y="56"/>
                  </a:lnTo>
                  <a:lnTo>
                    <a:pt x="414" y="57"/>
                  </a:lnTo>
                  <a:lnTo>
                    <a:pt x="421" y="58"/>
                  </a:lnTo>
                  <a:lnTo>
                    <a:pt x="429" y="58"/>
                  </a:lnTo>
                  <a:lnTo>
                    <a:pt x="435" y="60"/>
                  </a:lnTo>
                  <a:lnTo>
                    <a:pt x="443" y="60"/>
                  </a:lnTo>
                  <a:lnTo>
                    <a:pt x="448" y="60"/>
                  </a:lnTo>
                  <a:lnTo>
                    <a:pt x="454" y="60"/>
                  </a:lnTo>
                  <a:lnTo>
                    <a:pt x="459" y="61"/>
                  </a:lnTo>
                  <a:lnTo>
                    <a:pt x="464" y="61"/>
                  </a:lnTo>
                  <a:lnTo>
                    <a:pt x="473" y="61"/>
                  </a:lnTo>
                  <a:lnTo>
                    <a:pt x="483" y="60"/>
                  </a:lnTo>
                  <a:lnTo>
                    <a:pt x="493" y="60"/>
                  </a:lnTo>
                  <a:lnTo>
                    <a:pt x="505" y="58"/>
                  </a:lnTo>
                  <a:lnTo>
                    <a:pt x="516" y="57"/>
                  </a:lnTo>
                  <a:lnTo>
                    <a:pt x="529" y="56"/>
                  </a:lnTo>
                  <a:lnTo>
                    <a:pt x="541" y="55"/>
                  </a:lnTo>
                  <a:lnTo>
                    <a:pt x="555" y="53"/>
                  </a:lnTo>
                  <a:lnTo>
                    <a:pt x="563" y="52"/>
                  </a:lnTo>
                  <a:lnTo>
                    <a:pt x="569" y="52"/>
                  </a:lnTo>
                  <a:lnTo>
                    <a:pt x="575" y="51"/>
                  </a:lnTo>
                  <a:lnTo>
                    <a:pt x="580" y="51"/>
                  </a:lnTo>
                  <a:lnTo>
                    <a:pt x="586" y="50"/>
                  </a:lnTo>
                  <a:lnTo>
                    <a:pt x="591" y="50"/>
                  </a:lnTo>
                  <a:lnTo>
                    <a:pt x="594" y="50"/>
                  </a:lnTo>
                  <a:lnTo>
                    <a:pt x="598" y="50"/>
                  </a:lnTo>
                  <a:lnTo>
                    <a:pt x="602" y="50"/>
                  </a:lnTo>
                  <a:lnTo>
                    <a:pt x="604" y="50"/>
                  </a:lnTo>
                  <a:lnTo>
                    <a:pt x="607" y="50"/>
                  </a:lnTo>
                  <a:lnTo>
                    <a:pt x="610" y="50"/>
                  </a:lnTo>
                  <a:lnTo>
                    <a:pt x="611" y="50"/>
                  </a:lnTo>
                  <a:lnTo>
                    <a:pt x="612" y="50"/>
                  </a:lnTo>
                  <a:lnTo>
                    <a:pt x="613" y="51"/>
                  </a:lnTo>
                  <a:lnTo>
                    <a:pt x="615" y="51"/>
                  </a:lnTo>
                  <a:lnTo>
                    <a:pt x="615" y="51"/>
                  </a:lnTo>
                  <a:lnTo>
                    <a:pt x="615" y="52"/>
                  </a:lnTo>
                  <a:lnTo>
                    <a:pt x="613" y="53"/>
                  </a:lnTo>
                  <a:lnTo>
                    <a:pt x="613" y="53"/>
                  </a:lnTo>
                  <a:lnTo>
                    <a:pt x="612" y="55"/>
                  </a:lnTo>
                  <a:lnTo>
                    <a:pt x="611" y="56"/>
                  </a:lnTo>
                  <a:lnTo>
                    <a:pt x="608" y="57"/>
                  </a:lnTo>
                  <a:lnTo>
                    <a:pt x="606" y="60"/>
                  </a:lnTo>
                  <a:lnTo>
                    <a:pt x="603" y="61"/>
                  </a:lnTo>
                  <a:lnTo>
                    <a:pt x="601" y="62"/>
                  </a:lnTo>
                  <a:lnTo>
                    <a:pt x="598" y="65"/>
                  </a:lnTo>
                  <a:lnTo>
                    <a:pt x="594" y="66"/>
                  </a:lnTo>
                  <a:lnTo>
                    <a:pt x="591" y="69"/>
                  </a:lnTo>
                  <a:lnTo>
                    <a:pt x="586" y="71"/>
                  </a:lnTo>
                  <a:lnTo>
                    <a:pt x="580" y="72"/>
                  </a:lnTo>
                  <a:lnTo>
                    <a:pt x="575" y="75"/>
                  </a:lnTo>
                  <a:lnTo>
                    <a:pt x="565" y="80"/>
                  </a:lnTo>
                  <a:lnTo>
                    <a:pt x="556" y="84"/>
                  </a:lnTo>
                  <a:lnTo>
                    <a:pt x="546" y="88"/>
                  </a:lnTo>
                  <a:lnTo>
                    <a:pt x="537" y="91"/>
                  </a:lnTo>
                  <a:lnTo>
                    <a:pt x="530" y="95"/>
                  </a:lnTo>
                  <a:lnTo>
                    <a:pt x="522" y="99"/>
                  </a:lnTo>
                  <a:lnTo>
                    <a:pt x="515" y="101"/>
                  </a:lnTo>
                  <a:lnTo>
                    <a:pt x="507" y="105"/>
                  </a:lnTo>
                  <a:lnTo>
                    <a:pt x="501" y="108"/>
                  </a:lnTo>
                  <a:lnTo>
                    <a:pt x="495" y="109"/>
                  </a:lnTo>
                  <a:lnTo>
                    <a:pt x="488" y="112"/>
                  </a:lnTo>
                  <a:lnTo>
                    <a:pt x="482" y="113"/>
                  </a:lnTo>
                  <a:lnTo>
                    <a:pt x="476" y="113"/>
                  </a:lnTo>
                  <a:lnTo>
                    <a:pt x="469" y="114"/>
                  </a:lnTo>
                  <a:lnTo>
                    <a:pt x="464" y="114"/>
                  </a:lnTo>
                  <a:lnTo>
                    <a:pt x="459" y="114"/>
                  </a:lnTo>
                  <a:lnTo>
                    <a:pt x="454" y="114"/>
                  </a:lnTo>
                  <a:lnTo>
                    <a:pt x="448" y="114"/>
                  </a:lnTo>
                  <a:lnTo>
                    <a:pt x="440" y="113"/>
                  </a:lnTo>
                  <a:lnTo>
                    <a:pt x="431" y="112"/>
                  </a:lnTo>
                  <a:lnTo>
                    <a:pt x="422" y="109"/>
                  </a:lnTo>
                  <a:lnTo>
                    <a:pt x="411" y="108"/>
                  </a:lnTo>
                  <a:lnTo>
                    <a:pt x="400" y="105"/>
                  </a:lnTo>
                  <a:lnTo>
                    <a:pt x="388" y="103"/>
                  </a:lnTo>
                  <a:lnTo>
                    <a:pt x="376" y="99"/>
                  </a:lnTo>
                  <a:lnTo>
                    <a:pt x="362" y="94"/>
                  </a:lnTo>
                  <a:lnTo>
                    <a:pt x="347" y="90"/>
                  </a:lnTo>
                  <a:lnTo>
                    <a:pt x="331" y="86"/>
                  </a:lnTo>
                  <a:lnTo>
                    <a:pt x="316" y="81"/>
                  </a:lnTo>
                  <a:lnTo>
                    <a:pt x="299" y="76"/>
                  </a:lnTo>
                  <a:lnTo>
                    <a:pt x="282" y="71"/>
                  </a:lnTo>
                  <a:lnTo>
                    <a:pt x="264" y="66"/>
                  </a:lnTo>
                  <a:lnTo>
                    <a:pt x="247" y="60"/>
                  </a:lnTo>
                  <a:lnTo>
                    <a:pt x="230" y="55"/>
                  </a:lnTo>
                  <a:lnTo>
                    <a:pt x="214" y="50"/>
                  </a:lnTo>
                  <a:lnTo>
                    <a:pt x="200" y="45"/>
                  </a:lnTo>
                  <a:lnTo>
                    <a:pt x="186" y="41"/>
                  </a:lnTo>
                  <a:lnTo>
                    <a:pt x="174" y="37"/>
                  </a:lnTo>
                  <a:lnTo>
                    <a:pt x="162" y="32"/>
                  </a:lnTo>
                  <a:lnTo>
                    <a:pt x="152" y="28"/>
                  </a:lnTo>
                  <a:lnTo>
                    <a:pt x="143" y="26"/>
                  </a:lnTo>
                  <a:lnTo>
                    <a:pt x="133" y="23"/>
                  </a:lnTo>
                  <a:lnTo>
                    <a:pt x="124" y="22"/>
                  </a:lnTo>
                  <a:lnTo>
                    <a:pt x="114" y="21"/>
                  </a:lnTo>
                  <a:lnTo>
                    <a:pt x="105" y="22"/>
                  </a:lnTo>
                  <a:lnTo>
                    <a:pt x="95" y="23"/>
                  </a:lnTo>
                  <a:lnTo>
                    <a:pt x="86" y="26"/>
                  </a:lnTo>
                  <a:lnTo>
                    <a:pt x="76" y="28"/>
                  </a:lnTo>
                  <a:lnTo>
                    <a:pt x="76" y="2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551"/>
            <p:cNvSpPr/>
            <p:nvPr/>
          </p:nvSpPr>
          <p:spPr bwMode="auto">
            <a:xfrm>
              <a:off x="3486151" y="3055938"/>
              <a:ext cx="255588" cy="149225"/>
            </a:xfrm>
            <a:custGeom>
              <a:avLst/>
              <a:gdLst>
                <a:gd name="T0" fmla="*/ 40 w 161"/>
                <a:gd name="T1" fmla="*/ 89 h 94"/>
                <a:gd name="T2" fmla="*/ 31 w 161"/>
                <a:gd name="T3" fmla="*/ 91 h 94"/>
                <a:gd name="T4" fmla="*/ 23 w 161"/>
                <a:gd name="T5" fmla="*/ 92 h 94"/>
                <a:gd name="T6" fmla="*/ 13 w 161"/>
                <a:gd name="T7" fmla="*/ 94 h 94"/>
                <a:gd name="T8" fmla="*/ 5 w 161"/>
                <a:gd name="T9" fmla="*/ 94 h 94"/>
                <a:gd name="T10" fmla="*/ 2 w 161"/>
                <a:gd name="T11" fmla="*/ 92 h 94"/>
                <a:gd name="T12" fmla="*/ 0 w 161"/>
                <a:gd name="T13" fmla="*/ 91 h 94"/>
                <a:gd name="T14" fmla="*/ 2 w 161"/>
                <a:gd name="T15" fmla="*/ 90 h 94"/>
                <a:gd name="T16" fmla="*/ 4 w 161"/>
                <a:gd name="T17" fmla="*/ 87 h 94"/>
                <a:gd name="T18" fmla="*/ 8 w 161"/>
                <a:gd name="T19" fmla="*/ 85 h 94"/>
                <a:gd name="T20" fmla="*/ 14 w 161"/>
                <a:gd name="T21" fmla="*/ 82 h 94"/>
                <a:gd name="T22" fmla="*/ 21 w 161"/>
                <a:gd name="T23" fmla="*/ 78 h 94"/>
                <a:gd name="T24" fmla="*/ 37 w 161"/>
                <a:gd name="T25" fmla="*/ 71 h 94"/>
                <a:gd name="T26" fmla="*/ 55 w 161"/>
                <a:gd name="T27" fmla="*/ 61 h 94"/>
                <a:gd name="T28" fmla="*/ 71 w 161"/>
                <a:gd name="T29" fmla="*/ 53 h 94"/>
                <a:gd name="T30" fmla="*/ 85 w 161"/>
                <a:gd name="T31" fmla="*/ 44 h 94"/>
                <a:gd name="T32" fmla="*/ 98 w 161"/>
                <a:gd name="T33" fmla="*/ 35 h 94"/>
                <a:gd name="T34" fmla="*/ 105 w 161"/>
                <a:gd name="T35" fmla="*/ 29 h 94"/>
                <a:gd name="T36" fmla="*/ 110 w 161"/>
                <a:gd name="T37" fmla="*/ 23 h 94"/>
                <a:gd name="T38" fmla="*/ 113 w 161"/>
                <a:gd name="T39" fmla="*/ 18 h 94"/>
                <a:gd name="T40" fmla="*/ 113 w 161"/>
                <a:gd name="T41" fmla="*/ 14 h 94"/>
                <a:gd name="T42" fmla="*/ 110 w 161"/>
                <a:gd name="T43" fmla="*/ 10 h 94"/>
                <a:gd name="T44" fmla="*/ 109 w 161"/>
                <a:gd name="T45" fmla="*/ 6 h 94"/>
                <a:gd name="T46" fmla="*/ 110 w 161"/>
                <a:gd name="T47" fmla="*/ 4 h 94"/>
                <a:gd name="T48" fmla="*/ 113 w 161"/>
                <a:gd name="T49" fmla="*/ 1 h 94"/>
                <a:gd name="T50" fmla="*/ 117 w 161"/>
                <a:gd name="T51" fmla="*/ 0 h 94"/>
                <a:gd name="T52" fmla="*/ 122 w 161"/>
                <a:gd name="T53" fmla="*/ 1 h 94"/>
                <a:gd name="T54" fmla="*/ 131 w 161"/>
                <a:gd name="T55" fmla="*/ 4 h 94"/>
                <a:gd name="T56" fmla="*/ 141 w 161"/>
                <a:gd name="T57" fmla="*/ 9 h 94"/>
                <a:gd name="T58" fmla="*/ 149 w 161"/>
                <a:gd name="T59" fmla="*/ 14 h 94"/>
                <a:gd name="T60" fmla="*/ 156 w 161"/>
                <a:gd name="T61" fmla="*/ 20 h 94"/>
                <a:gd name="T62" fmla="*/ 160 w 161"/>
                <a:gd name="T63" fmla="*/ 25 h 94"/>
                <a:gd name="T64" fmla="*/ 161 w 161"/>
                <a:gd name="T65" fmla="*/ 30 h 94"/>
                <a:gd name="T66" fmla="*/ 158 w 161"/>
                <a:gd name="T67" fmla="*/ 37 h 94"/>
                <a:gd name="T68" fmla="*/ 152 w 161"/>
                <a:gd name="T69" fmla="*/ 43 h 94"/>
                <a:gd name="T70" fmla="*/ 141 w 161"/>
                <a:gd name="T71" fmla="*/ 49 h 94"/>
                <a:gd name="T72" fmla="*/ 125 w 161"/>
                <a:gd name="T73" fmla="*/ 58 h 94"/>
                <a:gd name="T74" fmla="*/ 86 w 161"/>
                <a:gd name="T75" fmla="*/ 75 h 94"/>
                <a:gd name="T76" fmla="*/ 45 w 161"/>
                <a:gd name="T77" fmla="*/ 8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1" h="94">
                  <a:moveTo>
                    <a:pt x="45" y="87"/>
                  </a:moveTo>
                  <a:lnTo>
                    <a:pt x="40" y="89"/>
                  </a:lnTo>
                  <a:lnTo>
                    <a:pt x="34" y="90"/>
                  </a:lnTo>
                  <a:lnTo>
                    <a:pt x="31" y="91"/>
                  </a:lnTo>
                  <a:lnTo>
                    <a:pt x="26" y="92"/>
                  </a:lnTo>
                  <a:lnTo>
                    <a:pt x="23" y="92"/>
                  </a:lnTo>
                  <a:lnTo>
                    <a:pt x="19" y="94"/>
                  </a:lnTo>
                  <a:lnTo>
                    <a:pt x="13" y="94"/>
                  </a:lnTo>
                  <a:lnTo>
                    <a:pt x="9" y="94"/>
                  </a:lnTo>
                  <a:lnTo>
                    <a:pt x="5" y="94"/>
                  </a:lnTo>
                  <a:lnTo>
                    <a:pt x="3" y="94"/>
                  </a:lnTo>
                  <a:lnTo>
                    <a:pt x="2" y="92"/>
                  </a:lnTo>
                  <a:lnTo>
                    <a:pt x="0" y="92"/>
                  </a:lnTo>
                  <a:lnTo>
                    <a:pt x="0" y="91"/>
                  </a:lnTo>
                  <a:lnTo>
                    <a:pt x="2" y="91"/>
                  </a:lnTo>
                  <a:lnTo>
                    <a:pt x="2" y="90"/>
                  </a:lnTo>
                  <a:lnTo>
                    <a:pt x="3" y="89"/>
                  </a:lnTo>
                  <a:lnTo>
                    <a:pt x="4" y="87"/>
                  </a:lnTo>
                  <a:lnTo>
                    <a:pt x="7" y="86"/>
                  </a:lnTo>
                  <a:lnTo>
                    <a:pt x="8" y="85"/>
                  </a:lnTo>
                  <a:lnTo>
                    <a:pt x="10" y="83"/>
                  </a:lnTo>
                  <a:lnTo>
                    <a:pt x="14" y="82"/>
                  </a:lnTo>
                  <a:lnTo>
                    <a:pt x="17" y="81"/>
                  </a:lnTo>
                  <a:lnTo>
                    <a:pt x="21" y="78"/>
                  </a:lnTo>
                  <a:lnTo>
                    <a:pt x="28" y="75"/>
                  </a:lnTo>
                  <a:lnTo>
                    <a:pt x="37" y="71"/>
                  </a:lnTo>
                  <a:lnTo>
                    <a:pt x="46" y="66"/>
                  </a:lnTo>
                  <a:lnTo>
                    <a:pt x="55" y="61"/>
                  </a:lnTo>
                  <a:lnTo>
                    <a:pt x="64" y="57"/>
                  </a:lnTo>
                  <a:lnTo>
                    <a:pt x="71" y="53"/>
                  </a:lnTo>
                  <a:lnTo>
                    <a:pt x="79" y="49"/>
                  </a:lnTo>
                  <a:lnTo>
                    <a:pt x="85" y="44"/>
                  </a:lnTo>
                  <a:lnTo>
                    <a:pt x="91" y="40"/>
                  </a:lnTo>
                  <a:lnTo>
                    <a:pt x="98" y="35"/>
                  </a:lnTo>
                  <a:lnTo>
                    <a:pt x="101" y="33"/>
                  </a:lnTo>
                  <a:lnTo>
                    <a:pt x="105" y="29"/>
                  </a:lnTo>
                  <a:lnTo>
                    <a:pt x="109" y="25"/>
                  </a:lnTo>
                  <a:lnTo>
                    <a:pt x="110" y="23"/>
                  </a:lnTo>
                  <a:lnTo>
                    <a:pt x="113" y="20"/>
                  </a:lnTo>
                  <a:lnTo>
                    <a:pt x="113" y="18"/>
                  </a:lnTo>
                  <a:lnTo>
                    <a:pt x="113" y="15"/>
                  </a:lnTo>
                  <a:lnTo>
                    <a:pt x="113" y="14"/>
                  </a:lnTo>
                  <a:lnTo>
                    <a:pt x="112" y="11"/>
                  </a:lnTo>
                  <a:lnTo>
                    <a:pt x="110" y="10"/>
                  </a:lnTo>
                  <a:lnTo>
                    <a:pt x="109" y="9"/>
                  </a:lnTo>
                  <a:lnTo>
                    <a:pt x="109" y="6"/>
                  </a:lnTo>
                  <a:lnTo>
                    <a:pt x="109" y="5"/>
                  </a:lnTo>
                  <a:lnTo>
                    <a:pt x="110" y="4"/>
                  </a:lnTo>
                  <a:lnTo>
                    <a:pt x="112" y="3"/>
                  </a:lnTo>
                  <a:lnTo>
                    <a:pt x="113" y="1"/>
                  </a:lnTo>
                  <a:lnTo>
                    <a:pt x="114" y="1"/>
                  </a:lnTo>
                  <a:lnTo>
                    <a:pt x="117" y="0"/>
                  </a:lnTo>
                  <a:lnTo>
                    <a:pt x="119" y="1"/>
                  </a:lnTo>
                  <a:lnTo>
                    <a:pt x="122" y="1"/>
                  </a:lnTo>
                  <a:lnTo>
                    <a:pt x="125" y="3"/>
                  </a:lnTo>
                  <a:lnTo>
                    <a:pt x="131" y="4"/>
                  </a:lnTo>
                  <a:lnTo>
                    <a:pt x="136" y="6"/>
                  </a:lnTo>
                  <a:lnTo>
                    <a:pt x="141" y="9"/>
                  </a:lnTo>
                  <a:lnTo>
                    <a:pt x="146" y="11"/>
                  </a:lnTo>
                  <a:lnTo>
                    <a:pt x="149" y="14"/>
                  </a:lnTo>
                  <a:lnTo>
                    <a:pt x="153" y="18"/>
                  </a:lnTo>
                  <a:lnTo>
                    <a:pt x="156" y="20"/>
                  </a:lnTo>
                  <a:lnTo>
                    <a:pt x="158" y="23"/>
                  </a:lnTo>
                  <a:lnTo>
                    <a:pt x="160" y="25"/>
                  </a:lnTo>
                  <a:lnTo>
                    <a:pt x="161" y="28"/>
                  </a:lnTo>
                  <a:lnTo>
                    <a:pt x="161" y="30"/>
                  </a:lnTo>
                  <a:lnTo>
                    <a:pt x="161" y="34"/>
                  </a:lnTo>
                  <a:lnTo>
                    <a:pt x="158" y="37"/>
                  </a:lnTo>
                  <a:lnTo>
                    <a:pt x="156" y="39"/>
                  </a:lnTo>
                  <a:lnTo>
                    <a:pt x="152" y="43"/>
                  </a:lnTo>
                  <a:lnTo>
                    <a:pt x="147" y="46"/>
                  </a:lnTo>
                  <a:lnTo>
                    <a:pt x="141" y="49"/>
                  </a:lnTo>
                  <a:lnTo>
                    <a:pt x="133" y="53"/>
                  </a:lnTo>
                  <a:lnTo>
                    <a:pt x="125" y="58"/>
                  </a:lnTo>
                  <a:lnTo>
                    <a:pt x="107" y="67"/>
                  </a:lnTo>
                  <a:lnTo>
                    <a:pt x="86" y="75"/>
                  </a:lnTo>
                  <a:lnTo>
                    <a:pt x="65" y="81"/>
                  </a:lnTo>
                  <a:lnTo>
                    <a:pt x="45" y="87"/>
                  </a:lnTo>
                  <a:lnTo>
                    <a:pt x="45" y="87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552"/>
            <p:cNvSpPr/>
            <p:nvPr/>
          </p:nvSpPr>
          <p:spPr bwMode="auto">
            <a:xfrm>
              <a:off x="3417888" y="3235325"/>
              <a:ext cx="98425" cy="84138"/>
            </a:xfrm>
            <a:custGeom>
              <a:avLst/>
              <a:gdLst>
                <a:gd name="T0" fmla="*/ 62 w 62"/>
                <a:gd name="T1" fmla="*/ 36 h 53"/>
                <a:gd name="T2" fmla="*/ 61 w 62"/>
                <a:gd name="T3" fmla="*/ 40 h 53"/>
                <a:gd name="T4" fmla="*/ 60 w 62"/>
                <a:gd name="T5" fmla="*/ 44 h 53"/>
                <a:gd name="T6" fmla="*/ 59 w 62"/>
                <a:gd name="T7" fmla="*/ 46 h 53"/>
                <a:gd name="T8" fmla="*/ 57 w 62"/>
                <a:gd name="T9" fmla="*/ 49 h 53"/>
                <a:gd name="T10" fmla="*/ 56 w 62"/>
                <a:gd name="T11" fmla="*/ 51 h 53"/>
                <a:gd name="T12" fmla="*/ 55 w 62"/>
                <a:gd name="T13" fmla="*/ 53 h 53"/>
                <a:gd name="T14" fmla="*/ 53 w 62"/>
                <a:gd name="T15" fmla="*/ 53 h 53"/>
                <a:gd name="T16" fmla="*/ 52 w 62"/>
                <a:gd name="T17" fmla="*/ 53 h 53"/>
                <a:gd name="T18" fmla="*/ 50 w 62"/>
                <a:gd name="T19" fmla="*/ 53 h 53"/>
                <a:gd name="T20" fmla="*/ 47 w 62"/>
                <a:gd name="T21" fmla="*/ 51 h 53"/>
                <a:gd name="T22" fmla="*/ 43 w 62"/>
                <a:gd name="T23" fmla="*/ 50 h 53"/>
                <a:gd name="T24" fmla="*/ 41 w 62"/>
                <a:gd name="T25" fmla="*/ 48 h 53"/>
                <a:gd name="T26" fmla="*/ 36 w 62"/>
                <a:gd name="T27" fmla="*/ 45 h 53"/>
                <a:gd name="T28" fmla="*/ 32 w 62"/>
                <a:gd name="T29" fmla="*/ 41 h 53"/>
                <a:gd name="T30" fmla="*/ 27 w 62"/>
                <a:gd name="T31" fmla="*/ 36 h 53"/>
                <a:gd name="T32" fmla="*/ 22 w 62"/>
                <a:gd name="T33" fmla="*/ 31 h 53"/>
                <a:gd name="T34" fmla="*/ 16 w 62"/>
                <a:gd name="T35" fmla="*/ 26 h 53"/>
                <a:gd name="T36" fmla="*/ 12 w 62"/>
                <a:gd name="T37" fmla="*/ 21 h 53"/>
                <a:gd name="T38" fmla="*/ 8 w 62"/>
                <a:gd name="T39" fmla="*/ 16 h 53"/>
                <a:gd name="T40" fmla="*/ 4 w 62"/>
                <a:gd name="T41" fmla="*/ 12 h 53"/>
                <a:gd name="T42" fmla="*/ 3 w 62"/>
                <a:gd name="T43" fmla="*/ 10 h 53"/>
                <a:gd name="T44" fmla="*/ 2 w 62"/>
                <a:gd name="T45" fmla="*/ 7 h 53"/>
                <a:gd name="T46" fmla="*/ 0 w 62"/>
                <a:gd name="T47" fmla="*/ 5 h 53"/>
                <a:gd name="T48" fmla="*/ 2 w 62"/>
                <a:gd name="T49" fmla="*/ 3 h 53"/>
                <a:gd name="T50" fmla="*/ 2 w 62"/>
                <a:gd name="T51" fmla="*/ 3 h 53"/>
                <a:gd name="T52" fmla="*/ 2 w 62"/>
                <a:gd name="T53" fmla="*/ 2 h 53"/>
                <a:gd name="T54" fmla="*/ 3 w 62"/>
                <a:gd name="T55" fmla="*/ 1 h 53"/>
                <a:gd name="T56" fmla="*/ 5 w 62"/>
                <a:gd name="T57" fmla="*/ 1 h 53"/>
                <a:gd name="T58" fmla="*/ 8 w 62"/>
                <a:gd name="T59" fmla="*/ 0 h 53"/>
                <a:gd name="T60" fmla="*/ 10 w 62"/>
                <a:gd name="T61" fmla="*/ 0 h 53"/>
                <a:gd name="T62" fmla="*/ 14 w 62"/>
                <a:gd name="T63" fmla="*/ 0 h 53"/>
                <a:gd name="T64" fmla="*/ 19 w 62"/>
                <a:gd name="T65" fmla="*/ 0 h 53"/>
                <a:gd name="T66" fmla="*/ 27 w 62"/>
                <a:gd name="T67" fmla="*/ 0 h 53"/>
                <a:gd name="T68" fmla="*/ 31 w 62"/>
                <a:gd name="T69" fmla="*/ 1 h 53"/>
                <a:gd name="T70" fmla="*/ 34 w 62"/>
                <a:gd name="T71" fmla="*/ 1 h 53"/>
                <a:gd name="T72" fmla="*/ 38 w 62"/>
                <a:gd name="T73" fmla="*/ 2 h 53"/>
                <a:gd name="T74" fmla="*/ 43 w 62"/>
                <a:gd name="T75" fmla="*/ 5 h 53"/>
                <a:gd name="T76" fmla="*/ 47 w 62"/>
                <a:gd name="T77" fmla="*/ 6 h 53"/>
                <a:gd name="T78" fmla="*/ 52 w 62"/>
                <a:gd name="T79" fmla="*/ 8 h 53"/>
                <a:gd name="T80" fmla="*/ 55 w 62"/>
                <a:gd name="T81" fmla="*/ 12 h 53"/>
                <a:gd name="T82" fmla="*/ 59 w 62"/>
                <a:gd name="T83" fmla="*/ 15 h 53"/>
                <a:gd name="T84" fmla="*/ 60 w 62"/>
                <a:gd name="T85" fmla="*/ 17 h 53"/>
                <a:gd name="T86" fmla="*/ 61 w 62"/>
                <a:gd name="T87" fmla="*/ 21 h 53"/>
                <a:gd name="T88" fmla="*/ 62 w 62"/>
                <a:gd name="T89" fmla="*/ 24 h 53"/>
                <a:gd name="T90" fmla="*/ 62 w 62"/>
                <a:gd name="T91" fmla="*/ 27 h 53"/>
                <a:gd name="T92" fmla="*/ 62 w 62"/>
                <a:gd name="T93" fmla="*/ 31 h 53"/>
                <a:gd name="T94" fmla="*/ 62 w 62"/>
                <a:gd name="T95" fmla="*/ 36 h 53"/>
                <a:gd name="T96" fmla="*/ 62 w 62"/>
                <a:gd name="T97" fmla="*/ 3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2" h="53">
                  <a:moveTo>
                    <a:pt x="62" y="36"/>
                  </a:moveTo>
                  <a:lnTo>
                    <a:pt x="61" y="40"/>
                  </a:lnTo>
                  <a:lnTo>
                    <a:pt x="60" y="44"/>
                  </a:lnTo>
                  <a:lnTo>
                    <a:pt x="59" y="46"/>
                  </a:lnTo>
                  <a:lnTo>
                    <a:pt x="57" y="49"/>
                  </a:lnTo>
                  <a:lnTo>
                    <a:pt x="56" y="51"/>
                  </a:lnTo>
                  <a:lnTo>
                    <a:pt x="55" y="53"/>
                  </a:lnTo>
                  <a:lnTo>
                    <a:pt x="53" y="53"/>
                  </a:lnTo>
                  <a:lnTo>
                    <a:pt x="52" y="53"/>
                  </a:lnTo>
                  <a:lnTo>
                    <a:pt x="50" y="53"/>
                  </a:lnTo>
                  <a:lnTo>
                    <a:pt x="47" y="51"/>
                  </a:lnTo>
                  <a:lnTo>
                    <a:pt x="43" y="50"/>
                  </a:lnTo>
                  <a:lnTo>
                    <a:pt x="41" y="48"/>
                  </a:lnTo>
                  <a:lnTo>
                    <a:pt x="36" y="45"/>
                  </a:lnTo>
                  <a:lnTo>
                    <a:pt x="32" y="41"/>
                  </a:lnTo>
                  <a:lnTo>
                    <a:pt x="27" y="36"/>
                  </a:lnTo>
                  <a:lnTo>
                    <a:pt x="22" y="31"/>
                  </a:lnTo>
                  <a:lnTo>
                    <a:pt x="16" y="26"/>
                  </a:lnTo>
                  <a:lnTo>
                    <a:pt x="12" y="21"/>
                  </a:lnTo>
                  <a:lnTo>
                    <a:pt x="8" y="16"/>
                  </a:lnTo>
                  <a:lnTo>
                    <a:pt x="4" y="12"/>
                  </a:lnTo>
                  <a:lnTo>
                    <a:pt x="3" y="10"/>
                  </a:lnTo>
                  <a:lnTo>
                    <a:pt x="2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9" y="0"/>
                  </a:lnTo>
                  <a:lnTo>
                    <a:pt x="27" y="0"/>
                  </a:lnTo>
                  <a:lnTo>
                    <a:pt x="31" y="1"/>
                  </a:lnTo>
                  <a:lnTo>
                    <a:pt x="34" y="1"/>
                  </a:lnTo>
                  <a:lnTo>
                    <a:pt x="38" y="2"/>
                  </a:lnTo>
                  <a:lnTo>
                    <a:pt x="43" y="5"/>
                  </a:lnTo>
                  <a:lnTo>
                    <a:pt x="47" y="6"/>
                  </a:lnTo>
                  <a:lnTo>
                    <a:pt x="52" y="8"/>
                  </a:lnTo>
                  <a:lnTo>
                    <a:pt x="55" y="12"/>
                  </a:lnTo>
                  <a:lnTo>
                    <a:pt x="59" y="15"/>
                  </a:lnTo>
                  <a:lnTo>
                    <a:pt x="60" y="17"/>
                  </a:lnTo>
                  <a:lnTo>
                    <a:pt x="61" y="21"/>
                  </a:lnTo>
                  <a:lnTo>
                    <a:pt x="62" y="24"/>
                  </a:lnTo>
                  <a:lnTo>
                    <a:pt x="62" y="27"/>
                  </a:lnTo>
                  <a:lnTo>
                    <a:pt x="62" y="31"/>
                  </a:lnTo>
                  <a:lnTo>
                    <a:pt x="62" y="36"/>
                  </a:lnTo>
                  <a:lnTo>
                    <a:pt x="62" y="3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553"/>
            <p:cNvSpPr/>
            <p:nvPr/>
          </p:nvSpPr>
          <p:spPr bwMode="auto">
            <a:xfrm>
              <a:off x="3570288" y="3216275"/>
              <a:ext cx="80963" cy="88900"/>
            </a:xfrm>
            <a:custGeom>
              <a:avLst/>
              <a:gdLst>
                <a:gd name="T0" fmla="*/ 42 w 51"/>
                <a:gd name="T1" fmla="*/ 56 h 56"/>
                <a:gd name="T2" fmla="*/ 40 w 51"/>
                <a:gd name="T3" fmla="*/ 56 h 56"/>
                <a:gd name="T4" fmla="*/ 36 w 51"/>
                <a:gd name="T5" fmla="*/ 56 h 56"/>
                <a:gd name="T6" fmla="*/ 33 w 51"/>
                <a:gd name="T7" fmla="*/ 54 h 56"/>
                <a:gd name="T8" fmla="*/ 31 w 51"/>
                <a:gd name="T9" fmla="*/ 52 h 56"/>
                <a:gd name="T10" fmla="*/ 27 w 51"/>
                <a:gd name="T11" fmla="*/ 48 h 56"/>
                <a:gd name="T12" fmla="*/ 23 w 51"/>
                <a:gd name="T13" fmla="*/ 44 h 56"/>
                <a:gd name="T14" fmla="*/ 21 w 51"/>
                <a:gd name="T15" fmla="*/ 39 h 56"/>
                <a:gd name="T16" fmla="*/ 17 w 51"/>
                <a:gd name="T17" fmla="*/ 33 h 56"/>
                <a:gd name="T18" fmla="*/ 13 w 51"/>
                <a:gd name="T19" fmla="*/ 27 h 56"/>
                <a:gd name="T20" fmla="*/ 11 w 51"/>
                <a:gd name="T21" fmla="*/ 22 h 56"/>
                <a:gd name="T22" fmla="*/ 8 w 51"/>
                <a:gd name="T23" fmla="*/ 17 h 56"/>
                <a:gd name="T24" fmla="*/ 5 w 51"/>
                <a:gd name="T25" fmla="*/ 13 h 56"/>
                <a:gd name="T26" fmla="*/ 4 w 51"/>
                <a:gd name="T27" fmla="*/ 9 h 56"/>
                <a:gd name="T28" fmla="*/ 3 w 51"/>
                <a:gd name="T29" fmla="*/ 6 h 56"/>
                <a:gd name="T30" fmla="*/ 2 w 51"/>
                <a:gd name="T31" fmla="*/ 5 h 56"/>
                <a:gd name="T32" fmla="*/ 2 w 51"/>
                <a:gd name="T33" fmla="*/ 4 h 56"/>
                <a:gd name="T34" fmla="*/ 0 w 51"/>
                <a:gd name="T35" fmla="*/ 3 h 56"/>
                <a:gd name="T36" fmla="*/ 2 w 51"/>
                <a:gd name="T37" fmla="*/ 1 h 56"/>
                <a:gd name="T38" fmla="*/ 3 w 51"/>
                <a:gd name="T39" fmla="*/ 1 h 56"/>
                <a:gd name="T40" fmla="*/ 5 w 51"/>
                <a:gd name="T41" fmla="*/ 0 h 56"/>
                <a:gd name="T42" fmla="*/ 8 w 51"/>
                <a:gd name="T43" fmla="*/ 0 h 56"/>
                <a:gd name="T44" fmla="*/ 12 w 51"/>
                <a:gd name="T45" fmla="*/ 0 h 56"/>
                <a:gd name="T46" fmla="*/ 17 w 51"/>
                <a:gd name="T47" fmla="*/ 0 h 56"/>
                <a:gd name="T48" fmla="*/ 22 w 51"/>
                <a:gd name="T49" fmla="*/ 1 h 56"/>
                <a:gd name="T50" fmla="*/ 27 w 51"/>
                <a:gd name="T51" fmla="*/ 3 h 56"/>
                <a:gd name="T52" fmla="*/ 31 w 51"/>
                <a:gd name="T53" fmla="*/ 4 h 56"/>
                <a:gd name="T54" fmla="*/ 35 w 51"/>
                <a:gd name="T55" fmla="*/ 6 h 56"/>
                <a:gd name="T56" fmla="*/ 38 w 51"/>
                <a:gd name="T57" fmla="*/ 10 h 56"/>
                <a:gd name="T58" fmla="*/ 42 w 51"/>
                <a:gd name="T59" fmla="*/ 14 h 56"/>
                <a:gd name="T60" fmla="*/ 45 w 51"/>
                <a:gd name="T61" fmla="*/ 18 h 56"/>
                <a:gd name="T62" fmla="*/ 47 w 51"/>
                <a:gd name="T63" fmla="*/ 23 h 56"/>
                <a:gd name="T64" fmla="*/ 50 w 51"/>
                <a:gd name="T65" fmla="*/ 28 h 56"/>
                <a:gd name="T66" fmla="*/ 50 w 51"/>
                <a:gd name="T67" fmla="*/ 33 h 56"/>
                <a:gd name="T68" fmla="*/ 51 w 51"/>
                <a:gd name="T69" fmla="*/ 38 h 56"/>
                <a:gd name="T70" fmla="*/ 50 w 51"/>
                <a:gd name="T71" fmla="*/ 43 h 56"/>
                <a:gd name="T72" fmla="*/ 50 w 51"/>
                <a:gd name="T73" fmla="*/ 47 h 56"/>
                <a:gd name="T74" fmla="*/ 48 w 51"/>
                <a:gd name="T75" fmla="*/ 49 h 56"/>
                <a:gd name="T76" fmla="*/ 47 w 51"/>
                <a:gd name="T77" fmla="*/ 52 h 56"/>
                <a:gd name="T78" fmla="*/ 45 w 51"/>
                <a:gd name="T79" fmla="*/ 54 h 56"/>
                <a:gd name="T80" fmla="*/ 42 w 51"/>
                <a:gd name="T81" fmla="*/ 56 h 56"/>
                <a:gd name="T82" fmla="*/ 42 w 51"/>
                <a:gd name="T8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1" h="56">
                  <a:moveTo>
                    <a:pt x="42" y="56"/>
                  </a:moveTo>
                  <a:lnTo>
                    <a:pt x="40" y="56"/>
                  </a:lnTo>
                  <a:lnTo>
                    <a:pt x="36" y="56"/>
                  </a:lnTo>
                  <a:lnTo>
                    <a:pt x="33" y="54"/>
                  </a:lnTo>
                  <a:lnTo>
                    <a:pt x="31" y="52"/>
                  </a:lnTo>
                  <a:lnTo>
                    <a:pt x="27" y="48"/>
                  </a:lnTo>
                  <a:lnTo>
                    <a:pt x="23" y="44"/>
                  </a:lnTo>
                  <a:lnTo>
                    <a:pt x="21" y="39"/>
                  </a:lnTo>
                  <a:lnTo>
                    <a:pt x="17" y="33"/>
                  </a:lnTo>
                  <a:lnTo>
                    <a:pt x="13" y="27"/>
                  </a:lnTo>
                  <a:lnTo>
                    <a:pt x="11" y="22"/>
                  </a:lnTo>
                  <a:lnTo>
                    <a:pt x="8" y="17"/>
                  </a:lnTo>
                  <a:lnTo>
                    <a:pt x="5" y="13"/>
                  </a:lnTo>
                  <a:lnTo>
                    <a:pt x="4" y="9"/>
                  </a:lnTo>
                  <a:lnTo>
                    <a:pt x="3" y="6"/>
                  </a:lnTo>
                  <a:lnTo>
                    <a:pt x="2" y="5"/>
                  </a:lnTo>
                  <a:lnTo>
                    <a:pt x="2" y="4"/>
                  </a:lnTo>
                  <a:lnTo>
                    <a:pt x="0" y="3"/>
                  </a:lnTo>
                  <a:lnTo>
                    <a:pt x="2" y="1"/>
                  </a:lnTo>
                  <a:lnTo>
                    <a:pt x="3" y="1"/>
                  </a:lnTo>
                  <a:lnTo>
                    <a:pt x="5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7" y="0"/>
                  </a:lnTo>
                  <a:lnTo>
                    <a:pt x="22" y="1"/>
                  </a:lnTo>
                  <a:lnTo>
                    <a:pt x="27" y="3"/>
                  </a:lnTo>
                  <a:lnTo>
                    <a:pt x="31" y="4"/>
                  </a:lnTo>
                  <a:lnTo>
                    <a:pt x="35" y="6"/>
                  </a:lnTo>
                  <a:lnTo>
                    <a:pt x="38" y="10"/>
                  </a:lnTo>
                  <a:lnTo>
                    <a:pt x="42" y="14"/>
                  </a:lnTo>
                  <a:lnTo>
                    <a:pt x="45" y="18"/>
                  </a:lnTo>
                  <a:lnTo>
                    <a:pt x="47" y="23"/>
                  </a:lnTo>
                  <a:lnTo>
                    <a:pt x="50" y="28"/>
                  </a:lnTo>
                  <a:lnTo>
                    <a:pt x="50" y="33"/>
                  </a:lnTo>
                  <a:lnTo>
                    <a:pt x="51" y="38"/>
                  </a:lnTo>
                  <a:lnTo>
                    <a:pt x="50" y="43"/>
                  </a:lnTo>
                  <a:lnTo>
                    <a:pt x="50" y="47"/>
                  </a:lnTo>
                  <a:lnTo>
                    <a:pt x="48" y="49"/>
                  </a:lnTo>
                  <a:lnTo>
                    <a:pt x="47" y="52"/>
                  </a:lnTo>
                  <a:lnTo>
                    <a:pt x="45" y="54"/>
                  </a:lnTo>
                  <a:lnTo>
                    <a:pt x="42" y="56"/>
                  </a:lnTo>
                  <a:lnTo>
                    <a:pt x="42" y="5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554"/>
            <p:cNvSpPr/>
            <p:nvPr/>
          </p:nvSpPr>
          <p:spPr bwMode="auto">
            <a:xfrm>
              <a:off x="3665538" y="3155950"/>
              <a:ext cx="180975" cy="190500"/>
            </a:xfrm>
            <a:custGeom>
              <a:avLst/>
              <a:gdLst>
                <a:gd name="T0" fmla="*/ 62 w 114"/>
                <a:gd name="T1" fmla="*/ 12 h 120"/>
                <a:gd name="T2" fmla="*/ 62 w 114"/>
                <a:gd name="T3" fmla="*/ 4 h 120"/>
                <a:gd name="T4" fmla="*/ 64 w 114"/>
                <a:gd name="T5" fmla="*/ 1 h 120"/>
                <a:gd name="T6" fmla="*/ 69 w 114"/>
                <a:gd name="T7" fmla="*/ 0 h 120"/>
                <a:gd name="T8" fmla="*/ 76 w 114"/>
                <a:gd name="T9" fmla="*/ 1 h 120"/>
                <a:gd name="T10" fmla="*/ 86 w 114"/>
                <a:gd name="T11" fmla="*/ 3 h 120"/>
                <a:gd name="T12" fmla="*/ 96 w 114"/>
                <a:gd name="T13" fmla="*/ 8 h 120"/>
                <a:gd name="T14" fmla="*/ 103 w 114"/>
                <a:gd name="T15" fmla="*/ 12 h 120"/>
                <a:gd name="T16" fmla="*/ 109 w 114"/>
                <a:gd name="T17" fmla="*/ 17 h 120"/>
                <a:gd name="T18" fmla="*/ 112 w 114"/>
                <a:gd name="T19" fmla="*/ 20 h 120"/>
                <a:gd name="T20" fmla="*/ 114 w 114"/>
                <a:gd name="T21" fmla="*/ 24 h 120"/>
                <a:gd name="T22" fmla="*/ 111 w 114"/>
                <a:gd name="T23" fmla="*/ 32 h 120"/>
                <a:gd name="T24" fmla="*/ 106 w 114"/>
                <a:gd name="T25" fmla="*/ 39 h 120"/>
                <a:gd name="T26" fmla="*/ 98 w 114"/>
                <a:gd name="T27" fmla="*/ 48 h 120"/>
                <a:gd name="T28" fmla="*/ 82 w 114"/>
                <a:gd name="T29" fmla="*/ 65 h 120"/>
                <a:gd name="T30" fmla="*/ 68 w 114"/>
                <a:gd name="T31" fmla="*/ 76 h 120"/>
                <a:gd name="T32" fmla="*/ 54 w 114"/>
                <a:gd name="T33" fmla="*/ 87 h 120"/>
                <a:gd name="T34" fmla="*/ 38 w 114"/>
                <a:gd name="T35" fmla="*/ 100 h 120"/>
                <a:gd name="T36" fmla="*/ 23 w 114"/>
                <a:gd name="T37" fmla="*/ 111 h 120"/>
                <a:gd name="T38" fmla="*/ 11 w 114"/>
                <a:gd name="T39" fmla="*/ 118 h 120"/>
                <a:gd name="T40" fmla="*/ 4 w 114"/>
                <a:gd name="T41" fmla="*/ 120 h 120"/>
                <a:gd name="T42" fmla="*/ 0 w 114"/>
                <a:gd name="T43" fmla="*/ 120 h 120"/>
                <a:gd name="T44" fmla="*/ 0 w 114"/>
                <a:gd name="T45" fmla="*/ 116 h 120"/>
                <a:gd name="T46" fmla="*/ 2 w 114"/>
                <a:gd name="T47" fmla="*/ 110 h 120"/>
                <a:gd name="T48" fmla="*/ 9 w 114"/>
                <a:gd name="T49" fmla="*/ 101 h 120"/>
                <a:gd name="T50" fmla="*/ 20 w 114"/>
                <a:gd name="T51" fmla="*/ 89 h 120"/>
                <a:gd name="T52" fmla="*/ 42 w 114"/>
                <a:gd name="T53" fmla="*/ 63 h 120"/>
                <a:gd name="T54" fmla="*/ 50 w 114"/>
                <a:gd name="T55" fmla="*/ 52 h 120"/>
                <a:gd name="T56" fmla="*/ 58 w 114"/>
                <a:gd name="T57" fmla="*/ 42 h 120"/>
                <a:gd name="T58" fmla="*/ 63 w 114"/>
                <a:gd name="T59" fmla="*/ 33 h 120"/>
                <a:gd name="T60" fmla="*/ 66 w 114"/>
                <a:gd name="T61" fmla="*/ 26 h 120"/>
                <a:gd name="T62" fmla="*/ 66 w 114"/>
                <a:gd name="T63" fmla="*/ 19 h 120"/>
                <a:gd name="T64" fmla="*/ 63 w 114"/>
                <a:gd name="T65" fmla="*/ 1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4" h="120">
                  <a:moveTo>
                    <a:pt x="63" y="14"/>
                  </a:moveTo>
                  <a:lnTo>
                    <a:pt x="62" y="12"/>
                  </a:lnTo>
                  <a:lnTo>
                    <a:pt x="62" y="8"/>
                  </a:lnTo>
                  <a:lnTo>
                    <a:pt x="62" y="4"/>
                  </a:lnTo>
                  <a:lnTo>
                    <a:pt x="63" y="3"/>
                  </a:lnTo>
                  <a:lnTo>
                    <a:pt x="64" y="1"/>
                  </a:lnTo>
                  <a:lnTo>
                    <a:pt x="67" y="1"/>
                  </a:lnTo>
                  <a:lnTo>
                    <a:pt x="69" y="0"/>
                  </a:lnTo>
                  <a:lnTo>
                    <a:pt x="72" y="0"/>
                  </a:lnTo>
                  <a:lnTo>
                    <a:pt x="76" y="1"/>
                  </a:lnTo>
                  <a:lnTo>
                    <a:pt x="81" y="1"/>
                  </a:lnTo>
                  <a:lnTo>
                    <a:pt x="86" y="3"/>
                  </a:lnTo>
                  <a:lnTo>
                    <a:pt x="91" y="5"/>
                  </a:lnTo>
                  <a:lnTo>
                    <a:pt x="96" y="8"/>
                  </a:lnTo>
                  <a:lnTo>
                    <a:pt x="100" y="10"/>
                  </a:lnTo>
                  <a:lnTo>
                    <a:pt x="103" y="12"/>
                  </a:lnTo>
                  <a:lnTo>
                    <a:pt x="106" y="14"/>
                  </a:lnTo>
                  <a:lnTo>
                    <a:pt x="109" y="17"/>
                  </a:lnTo>
                  <a:lnTo>
                    <a:pt x="111" y="18"/>
                  </a:lnTo>
                  <a:lnTo>
                    <a:pt x="112" y="20"/>
                  </a:lnTo>
                  <a:lnTo>
                    <a:pt x="114" y="22"/>
                  </a:lnTo>
                  <a:lnTo>
                    <a:pt x="114" y="24"/>
                  </a:lnTo>
                  <a:lnTo>
                    <a:pt x="112" y="28"/>
                  </a:lnTo>
                  <a:lnTo>
                    <a:pt x="111" y="32"/>
                  </a:lnTo>
                  <a:lnTo>
                    <a:pt x="109" y="36"/>
                  </a:lnTo>
                  <a:lnTo>
                    <a:pt x="106" y="39"/>
                  </a:lnTo>
                  <a:lnTo>
                    <a:pt x="102" y="43"/>
                  </a:lnTo>
                  <a:lnTo>
                    <a:pt x="98" y="48"/>
                  </a:lnTo>
                  <a:lnTo>
                    <a:pt x="93" y="53"/>
                  </a:lnTo>
                  <a:lnTo>
                    <a:pt x="82" y="65"/>
                  </a:lnTo>
                  <a:lnTo>
                    <a:pt x="76" y="71"/>
                  </a:lnTo>
                  <a:lnTo>
                    <a:pt x="68" y="76"/>
                  </a:lnTo>
                  <a:lnTo>
                    <a:pt x="62" y="82"/>
                  </a:lnTo>
                  <a:lnTo>
                    <a:pt x="54" y="87"/>
                  </a:lnTo>
                  <a:lnTo>
                    <a:pt x="47" y="94"/>
                  </a:lnTo>
                  <a:lnTo>
                    <a:pt x="38" y="100"/>
                  </a:lnTo>
                  <a:lnTo>
                    <a:pt x="30" y="106"/>
                  </a:lnTo>
                  <a:lnTo>
                    <a:pt x="23" y="111"/>
                  </a:lnTo>
                  <a:lnTo>
                    <a:pt x="16" y="115"/>
                  </a:lnTo>
                  <a:lnTo>
                    <a:pt x="11" y="118"/>
                  </a:lnTo>
                  <a:lnTo>
                    <a:pt x="7" y="119"/>
                  </a:lnTo>
                  <a:lnTo>
                    <a:pt x="4" y="120"/>
                  </a:lnTo>
                  <a:lnTo>
                    <a:pt x="1" y="120"/>
                  </a:lnTo>
                  <a:lnTo>
                    <a:pt x="0" y="120"/>
                  </a:lnTo>
                  <a:lnTo>
                    <a:pt x="0" y="119"/>
                  </a:lnTo>
                  <a:lnTo>
                    <a:pt x="0" y="116"/>
                  </a:lnTo>
                  <a:lnTo>
                    <a:pt x="1" y="114"/>
                  </a:lnTo>
                  <a:lnTo>
                    <a:pt x="2" y="110"/>
                  </a:lnTo>
                  <a:lnTo>
                    <a:pt x="5" y="106"/>
                  </a:lnTo>
                  <a:lnTo>
                    <a:pt x="9" y="101"/>
                  </a:lnTo>
                  <a:lnTo>
                    <a:pt x="14" y="95"/>
                  </a:lnTo>
                  <a:lnTo>
                    <a:pt x="20" y="89"/>
                  </a:lnTo>
                  <a:lnTo>
                    <a:pt x="31" y="75"/>
                  </a:lnTo>
                  <a:lnTo>
                    <a:pt x="42" y="63"/>
                  </a:lnTo>
                  <a:lnTo>
                    <a:pt x="45" y="57"/>
                  </a:lnTo>
                  <a:lnTo>
                    <a:pt x="50" y="52"/>
                  </a:lnTo>
                  <a:lnTo>
                    <a:pt x="54" y="47"/>
                  </a:lnTo>
                  <a:lnTo>
                    <a:pt x="58" y="42"/>
                  </a:lnTo>
                  <a:lnTo>
                    <a:pt x="60" y="37"/>
                  </a:lnTo>
                  <a:lnTo>
                    <a:pt x="63" y="33"/>
                  </a:lnTo>
                  <a:lnTo>
                    <a:pt x="64" y="29"/>
                  </a:lnTo>
                  <a:lnTo>
                    <a:pt x="66" y="26"/>
                  </a:lnTo>
                  <a:lnTo>
                    <a:pt x="66" y="22"/>
                  </a:lnTo>
                  <a:lnTo>
                    <a:pt x="66" y="19"/>
                  </a:lnTo>
                  <a:lnTo>
                    <a:pt x="64" y="17"/>
                  </a:lnTo>
                  <a:lnTo>
                    <a:pt x="63" y="14"/>
                  </a:lnTo>
                  <a:lnTo>
                    <a:pt x="63" y="1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555"/>
            <p:cNvSpPr/>
            <p:nvPr/>
          </p:nvSpPr>
          <p:spPr bwMode="auto">
            <a:xfrm>
              <a:off x="3382963" y="3349625"/>
              <a:ext cx="146050" cy="177800"/>
            </a:xfrm>
            <a:custGeom>
              <a:avLst/>
              <a:gdLst>
                <a:gd name="T0" fmla="*/ 46 w 92"/>
                <a:gd name="T1" fmla="*/ 32 h 112"/>
                <a:gd name="T2" fmla="*/ 49 w 92"/>
                <a:gd name="T3" fmla="*/ 25 h 112"/>
                <a:gd name="T4" fmla="*/ 49 w 92"/>
                <a:gd name="T5" fmla="*/ 19 h 112"/>
                <a:gd name="T6" fmla="*/ 48 w 92"/>
                <a:gd name="T7" fmla="*/ 12 h 112"/>
                <a:gd name="T8" fmla="*/ 44 w 92"/>
                <a:gd name="T9" fmla="*/ 10 h 112"/>
                <a:gd name="T10" fmla="*/ 43 w 92"/>
                <a:gd name="T11" fmla="*/ 7 h 112"/>
                <a:gd name="T12" fmla="*/ 43 w 92"/>
                <a:gd name="T13" fmla="*/ 5 h 112"/>
                <a:gd name="T14" fmla="*/ 46 w 92"/>
                <a:gd name="T15" fmla="*/ 2 h 112"/>
                <a:gd name="T16" fmla="*/ 50 w 92"/>
                <a:gd name="T17" fmla="*/ 0 h 112"/>
                <a:gd name="T18" fmla="*/ 55 w 92"/>
                <a:gd name="T19" fmla="*/ 0 h 112"/>
                <a:gd name="T20" fmla="*/ 62 w 92"/>
                <a:gd name="T21" fmla="*/ 1 h 112"/>
                <a:gd name="T22" fmla="*/ 69 w 92"/>
                <a:gd name="T23" fmla="*/ 3 h 112"/>
                <a:gd name="T24" fmla="*/ 78 w 92"/>
                <a:gd name="T25" fmla="*/ 7 h 112"/>
                <a:gd name="T26" fmla="*/ 86 w 92"/>
                <a:gd name="T27" fmla="*/ 11 h 112"/>
                <a:gd name="T28" fmla="*/ 89 w 92"/>
                <a:gd name="T29" fmla="*/ 15 h 112"/>
                <a:gd name="T30" fmla="*/ 92 w 92"/>
                <a:gd name="T31" fmla="*/ 17 h 112"/>
                <a:gd name="T32" fmla="*/ 91 w 92"/>
                <a:gd name="T33" fmla="*/ 20 h 112"/>
                <a:gd name="T34" fmla="*/ 88 w 92"/>
                <a:gd name="T35" fmla="*/ 26 h 112"/>
                <a:gd name="T36" fmla="*/ 83 w 92"/>
                <a:gd name="T37" fmla="*/ 35 h 112"/>
                <a:gd name="T38" fmla="*/ 75 w 92"/>
                <a:gd name="T39" fmla="*/ 46 h 112"/>
                <a:gd name="T40" fmla="*/ 60 w 92"/>
                <a:gd name="T41" fmla="*/ 65 h 112"/>
                <a:gd name="T42" fmla="*/ 38 w 92"/>
                <a:gd name="T43" fmla="*/ 87 h 112"/>
                <a:gd name="T44" fmla="*/ 20 w 92"/>
                <a:gd name="T45" fmla="*/ 101 h 112"/>
                <a:gd name="T46" fmla="*/ 12 w 92"/>
                <a:gd name="T47" fmla="*/ 107 h 112"/>
                <a:gd name="T48" fmla="*/ 6 w 92"/>
                <a:gd name="T49" fmla="*/ 111 h 112"/>
                <a:gd name="T50" fmla="*/ 1 w 92"/>
                <a:gd name="T51" fmla="*/ 112 h 112"/>
                <a:gd name="T52" fmla="*/ 0 w 92"/>
                <a:gd name="T53" fmla="*/ 110 h 112"/>
                <a:gd name="T54" fmla="*/ 1 w 92"/>
                <a:gd name="T55" fmla="*/ 106 h 112"/>
                <a:gd name="T56" fmla="*/ 5 w 92"/>
                <a:gd name="T57" fmla="*/ 98 h 112"/>
                <a:gd name="T58" fmla="*/ 11 w 92"/>
                <a:gd name="T59" fmla="*/ 88 h 112"/>
                <a:gd name="T60" fmla="*/ 25 w 92"/>
                <a:gd name="T61" fmla="*/ 69 h 112"/>
                <a:gd name="T62" fmla="*/ 32 w 92"/>
                <a:gd name="T63" fmla="*/ 58 h 112"/>
                <a:gd name="T64" fmla="*/ 39 w 92"/>
                <a:gd name="T65" fmla="*/ 48 h 112"/>
                <a:gd name="T66" fmla="*/ 44 w 92"/>
                <a:gd name="T67" fmla="*/ 3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2" h="112">
                  <a:moveTo>
                    <a:pt x="44" y="37"/>
                  </a:moveTo>
                  <a:lnTo>
                    <a:pt x="46" y="32"/>
                  </a:lnTo>
                  <a:lnTo>
                    <a:pt x="48" y="29"/>
                  </a:lnTo>
                  <a:lnTo>
                    <a:pt x="49" y="25"/>
                  </a:lnTo>
                  <a:lnTo>
                    <a:pt x="49" y="21"/>
                  </a:lnTo>
                  <a:lnTo>
                    <a:pt x="49" y="19"/>
                  </a:lnTo>
                  <a:lnTo>
                    <a:pt x="49" y="15"/>
                  </a:lnTo>
                  <a:lnTo>
                    <a:pt x="48" y="12"/>
                  </a:lnTo>
                  <a:lnTo>
                    <a:pt x="46" y="11"/>
                  </a:lnTo>
                  <a:lnTo>
                    <a:pt x="44" y="10"/>
                  </a:lnTo>
                  <a:lnTo>
                    <a:pt x="43" y="8"/>
                  </a:lnTo>
                  <a:lnTo>
                    <a:pt x="43" y="7"/>
                  </a:lnTo>
                  <a:lnTo>
                    <a:pt x="43" y="6"/>
                  </a:lnTo>
                  <a:lnTo>
                    <a:pt x="43" y="5"/>
                  </a:lnTo>
                  <a:lnTo>
                    <a:pt x="44" y="3"/>
                  </a:lnTo>
                  <a:lnTo>
                    <a:pt x="46" y="2"/>
                  </a:lnTo>
                  <a:lnTo>
                    <a:pt x="49" y="1"/>
                  </a:lnTo>
                  <a:lnTo>
                    <a:pt x="50" y="0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8" y="1"/>
                  </a:lnTo>
                  <a:lnTo>
                    <a:pt x="62" y="1"/>
                  </a:lnTo>
                  <a:lnTo>
                    <a:pt x="65" y="2"/>
                  </a:lnTo>
                  <a:lnTo>
                    <a:pt x="69" y="3"/>
                  </a:lnTo>
                  <a:lnTo>
                    <a:pt x="74" y="6"/>
                  </a:lnTo>
                  <a:lnTo>
                    <a:pt x="78" y="7"/>
                  </a:lnTo>
                  <a:lnTo>
                    <a:pt x="82" y="10"/>
                  </a:lnTo>
                  <a:lnTo>
                    <a:pt x="86" y="11"/>
                  </a:lnTo>
                  <a:lnTo>
                    <a:pt x="87" y="12"/>
                  </a:lnTo>
                  <a:lnTo>
                    <a:pt x="89" y="15"/>
                  </a:lnTo>
                  <a:lnTo>
                    <a:pt x="91" y="16"/>
                  </a:lnTo>
                  <a:lnTo>
                    <a:pt x="92" y="17"/>
                  </a:lnTo>
                  <a:lnTo>
                    <a:pt x="92" y="17"/>
                  </a:lnTo>
                  <a:lnTo>
                    <a:pt x="91" y="20"/>
                  </a:lnTo>
                  <a:lnTo>
                    <a:pt x="91" y="22"/>
                  </a:lnTo>
                  <a:lnTo>
                    <a:pt x="88" y="26"/>
                  </a:lnTo>
                  <a:lnTo>
                    <a:pt x="86" y="30"/>
                  </a:lnTo>
                  <a:lnTo>
                    <a:pt x="83" y="35"/>
                  </a:lnTo>
                  <a:lnTo>
                    <a:pt x="79" y="40"/>
                  </a:lnTo>
                  <a:lnTo>
                    <a:pt x="75" y="46"/>
                  </a:lnTo>
                  <a:lnTo>
                    <a:pt x="72" y="53"/>
                  </a:lnTo>
                  <a:lnTo>
                    <a:pt x="60" y="65"/>
                  </a:lnTo>
                  <a:lnTo>
                    <a:pt x="49" y="77"/>
                  </a:lnTo>
                  <a:lnTo>
                    <a:pt x="38" y="87"/>
                  </a:lnTo>
                  <a:lnTo>
                    <a:pt x="26" y="97"/>
                  </a:lnTo>
                  <a:lnTo>
                    <a:pt x="20" y="101"/>
                  </a:lnTo>
                  <a:lnTo>
                    <a:pt x="16" y="104"/>
                  </a:lnTo>
                  <a:lnTo>
                    <a:pt x="12" y="107"/>
                  </a:lnTo>
                  <a:lnTo>
                    <a:pt x="8" y="110"/>
                  </a:lnTo>
                  <a:lnTo>
                    <a:pt x="6" y="111"/>
                  </a:lnTo>
                  <a:lnTo>
                    <a:pt x="3" y="112"/>
                  </a:lnTo>
                  <a:lnTo>
                    <a:pt x="1" y="112"/>
                  </a:lnTo>
                  <a:lnTo>
                    <a:pt x="1" y="111"/>
                  </a:lnTo>
                  <a:lnTo>
                    <a:pt x="0" y="110"/>
                  </a:lnTo>
                  <a:lnTo>
                    <a:pt x="0" y="108"/>
                  </a:lnTo>
                  <a:lnTo>
                    <a:pt x="1" y="106"/>
                  </a:lnTo>
                  <a:lnTo>
                    <a:pt x="2" y="102"/>
                  </a:lnTo>
                  <a:lnTo>
                    <a:pt x="5" y="98"/>
                  </a:lnTo>
                  <a:lnTo>
                    <a:pt x="7" y="93"/>
                  </a:lnTo>
                  <a:lnTo>
                    <a:pt x="11" y="88"/>
                  </a:lnTo>
                  <a:lnTo>
                    <a:pt x="16" y="82"/>
                  </a:lnTo>
                  <a:lnTo>
                    <a:pt x="25" y="69"/>
                  </a:lnTo>
                  <a:lnTo>
                    <a:pt x="29" y="63"/>
                  </a:lnTo>
                  <a:lnTo>
                    <a:pt x="32" y="58"/>
                  </a:lnTo>
                  <a:lnTo>
                    <a:pt x="36" y="53"/>
                  </a:lnTo>
                  <a:lnTo>
                    <a:pt x="39" y="48"/>
                  </a:lnTo>
                  <a:lnTo>
                    <a:pt x="41" y="43"/>
                  </a:lnTo>
                  <a:lnTo>
                    <a:pt x="44" y="37"/>
                  </a:lnTo>
                  <a:lnTo>
                    <a:pt x="44" y="37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556"/>
            <p:cNvSpPr/>
            <p:nvPr/>
          </p:nvSpPr>
          <p:spPr bwMode="auto">
            <a:xfrm>
              <a:off x="3463926" y="3370263"/>
              <a:ext cx="327025" cy="82550"/>
            </a:xfrm>
            <a:custGeom>
              <a:avLst/>
              <a:gdLst>
                <a:gd name="T0" fmla="*/ 0 w 206"/>
                <a:gd name="T1" fmla="*/ 40 h 52"/>
                <a:gd name="T2" fmla="*/ 16 w 206"/>
                <a:gd name="T3" fmla="*/ 38 h 52"/>
                <a:gd name="T4" fmla="*/ 36 w 206"/>
                <a:gd name="T5" fmla="*/ 35 h 52"/>
                <a:gd name="T6" fmla="*/ 61 w 206"/>
                <a:gd name="T7" fmla="*/ 28 h 52"/>
                <a:gd name="T8" fmla="*/ 91 w 206"/>
                <a:gd name="T9" fmla="*/ 19 h 52"/>
                <a:gd name="T10" fmla="*/ 107 w 206"/>
                <a:gd name="T11" fmla="*/ 16 h 52"/>
                <a:gd name="T12" fmla="*/ 121 w 206"/>
                <a:gd name="T13" fmla="*/ 12 h 52"/>
                <a:gd name="T14" fmla="*/ 133 w 206"/>
                <a:gd name="T15" fmla="*/ 8 h 52"/>
                <a:gd name="T16" fmla="*/ 145 w 206"/>
                <a:gd name="T17" fmla="*/ 6 h 52"/>
                <a:gd name="T18" fmla="*/ 155 w 206"/>
                <a:gd name="T19" fmla="*/ 3 h 52"/>
                <a:gd name="T20" fmla="*/ 162 w 206"/>
                <a:gd name="T21" fmla="*/ 2 h 52"/>
                <a:gd name="T22" fmla="*/ 170 w 206"/>
                <a:gd name="T23" fmla="*/ 0 h 52"/>
                <a:gd name="T24" fmla="*/ 175 w 206"/>
                <a:gd name="T25" fmla="*/ 0 h 52"/>
                <a:gd name="T26" fmla="*/ 187 w 206"/>
                <a:gd name="T27" fmla="*/ 0 h 52"/>
                <a:gd name="T28" fmla="*/ 195 w 206"/>
                <a:gd name="T29" fmla="*/ 2 h 52"/>
                <a:gd name="T30" fmla="*/ 200 w 206"/>
                <a:gd name="T31" fmla="*/ 4 h 52"/>
                <a:gd name="T32" fmla="*/ 204 w 206"/>
                <a:gd name="T33" fmla="*/ 7 h 52"/>
                <a:gd name="T34" fmla="*/ 206 w 206"/>
                <a:gd name="T35" fmla="*/ 11 h 52"/>
                <a:gd name="T36" fmla="*/ 206 w 206"/>
                <a:gd name="T37" fmla="*/ 14 h 52"/>
                <a:gd name="T38" fmla="*/ 204 w 206"/>
                <a:gd name="T39" fmla="*/ 18 h 52"/>
                <a:gd name="T40" fmla="*/ 200 w 206"/>
                <a:gd name="T41" fmla="*/ 22 h 52"/>
                <a:gd name="T42" fmla="*/ 195 w 206"/>
                <a:gd name="T43" fmla="*/ 24 h 52"/>
                <a:gd name="T44" fmla="*/ 187 w 206"/>
                <a:gd name="T45" fmla="*/ 27 h 52"/>
                <a:gd name="T46" fmla="*/ 177 w 206"/>
                <a:gd name="T47" fmla="*/ 28 h 52"/>
                <a:gd name="T48" fmla="*/ 166 w 206"/>
                <a:gd name="T49" fmla="*/ 31 h 52"/>
                <a:gd name="T50" fmla="*/ 152 w 206"/>
                <a:gd name="T51" fmla="*/ 32 h 52"/>
                <a:gd name="T52" fmla="*/ 134 w 206"/>
                <a:gd name="T53" fmla="*/ 35 h 52"/>
                <a:gd name="T54" fmla="*/ 115 w 206"/>
                <a:gd name="T55" fmla="*/ 40 h 52"/>
                <a:gd name="T56" fmla="*/ 93 w 206"/>
                <a:gd name="T57" fmla="*/ 45 h 52"/>
                <a:gd name="T58" fmla="*/ 67 w 206"/>
                <a:gd name="T59" fmla="*/ 48 h 52"/>
                <a:gd name="T60" fmla="*/ 42 w 206"/>
                <a:gd name="T61" fmla="*/ 51 h 52"/>
                <a:gd name="T62" fmla="*/ 14 w 206"/>
                <a:gd name="T63" fmla="*/ 52 h 52"/>
                <a:gd name="T64" fmla="*/ 0 w 206"/>
                <a:gd name="T65" fmla="*/ 5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6" h="52">
                  <a:moveTo>
                    <a:pt x="0" y="51"/>
                  </a:moveTo>
                  <a:lnTo>
                    <a:pt x="0" y="40"/>
                  </a:lnTo>
                  <a:lnTo>
                    <a:pt x="7" y="38"/>
                  </a:lnTo>
                  <a:lnTo>
                    <a:pt x="16" y="38"/>
                  </a:lnTo>
                  <a:lnTo>
                    <a:pt x="26" y="36"/>
                  </a:lnTo>
                  <a:lnTo>
                    <a:pt x="36" y="35"/>
                  </a:lnTo>
                  <a:lnTo>
                    <a:pt x="48" y="31"/>
                  </a:lnTo>
                  <a:lnTo>
                    <a:pt x="61" y="28"/>
                  </a:lnTo>
                  <a:lnTo>
                    <a:pt x="76" y="24"/>
                  </a:lnTo>
                  <a:lnTo>
                    <a:pt x="91" y="19"/>
                  </a:lnTo>
                  <a:lnTo>
                    <a:pt x="99" y="17"/>
                  </a:lnTo>
                  <a:lnTo>
                    <a:pt x="107" y="16"/>
                  </a:lnTo>
                  <a:lnTo>
                    <a:pt x="114" y="13"/>
                  </a:lnTo>
                  <a:lnTo>
                    <a:pt x="121" y="12"/>
                  </a:lnTo>
                  <a:lnTo>
                    <a:pt x="127" y="9"/>
                  </a:lnTo>
                  <a:lnTo>
                    <a:pt x="133" y="8"/>
                  </a:lnTo>
                  <a:lnTo>
                    <a:pt x="139" y="7"/>
                  </a:lnTo>
                  <a:lnTo>
                    <a:pt x="145" y="6"/>
                  </a:lnTo>
                  <a:lnTo>
                    <a:pt x="150" y="4"/>
                  </a:lnTo>
                  <a:lnTo>
                    <a:pt x="155" y="3"/>
                  </a:lnTo>
                  <a:lnTo>
                    <a:pt x="158" y="2"/>
                  </a:lnTo>
                  <a:lnTo>
                    <a:pt x="162" y="2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2" y="0"/>
                  </a:lnTo>
                  <a:lnTo>
                    <a:pt x="175" y="0"/>
                  </a:lnTo>
                  <a:lnTo>
                    <a:pt x="184" y="0"/>
                  </a:lnTo>
                  <a:lnTo>
                    <a:pt x="187" y="0"/>
                  </a:lnTo>
                  <a:lnTo>
                    <a:pt x="191" y="2"/>
                  </a:lnTo>
                  <a:lnTo>
                    <a:pt x="195" y="2"/>
                  </a:lnTo>
                  <a:lnTo>
                    <a:pt x="198" y="3"/>
                  </a:lnTo>
                  <a:lnTo>
                    <a:pt x="200" y="4"/>
                  </a:lnTo>
                  <a:lnTo>
                    <a:pt x="203" y="4"/>
                  </a:lnTo>
                  <a:lnTo>
                    <a:pt x="204" y="7"/>
                  </a:lnTo>
                  <a:lnTo>
                    <a:pt x="205" y="8"/>
                  </a:lnTo>
                  <a:lnTo>
                    <a:pt x="206" y="11"/>
                  </a:lnTo>
                  <a:lnTo>
                    <a:pt x="206" y="12"/>
                  </a:lnTo>
                  <a:lnTo>
                    <a:pt x="206" y="14"/>
                  </a:lnTo>
                  <a:lnTo>
                    <a:pt x="205" y="16"/>
                  </a:lnTo>
                  <a:lnTo>
                    <a:pt x="204" y="18"/>
                  </a:lnTo>
                  <a:lnTo>
                    <a:pt x="203" y="19"/>
                  </a:lnTo>
                  <a:lnTo>
                    <a:pt x="200" y="22"/>
                  </a:lnTo>
                  <a:lnTo>
                    <a:pt x="198" y="23"/>
                  </a:lnTo>
                  <a:lnTo>
                    <a:pt x="195" y="24"/>
                  </a:lnTo>
                  <a:lnTo>
                    <a:pt x="191" y="26"/>
                  </a:lnTo>
                  <a:lnTo>
                    <a:pt x="187" y="27"/>
                  </a:lnTo>
                  <a:lnTo>
                    <a:pt x="182" y="27"/>
                  </a:lnTo>
                  <a:lnTo>
                    <a:pt x="177" y="28"/>
                  </a:lnTo>
                  <a:lnTo>
                    <a:pt x="172" y="30"/>
                  </a:lnTo>
                  <a:lnTo>
                    <a:pt x="166" y="31"/>
                  </a:lnTo>
                  <a:lnTo>
                    <a:pt x="160" y="31"/>
                  </a:lnTo>
                  <a:lnTo>
                    <a:pt x="152" y="32"/>
                  </a:lnTo>
                  <a:lnTo>
                    <a:pt x="145" y="33"/>
                  </a:lnTo>
                  <a:lnTo>
                    <a:pt x="134" y="35"/>
                  </a:lnTo>
                  <a:lnTo>
                    <a:pt x="126" y="37"/>
                  </a:lnTo>
                  <a:lnTo>
                    <a:pt x="115" y="40"/>
                  </a:lnTo>
                  <a:lnTo>
                    <a:pt x="104" y="42"/>
                  </a:lnTo>
                  <a:lnTo>
                    <a:pt x="93" y="45"/>
                  </a:lnTo>
                  <a:lnTo>
                    <a:pt x="80" y="47"/>
                  </a:lnTo>
                  <a:lnTo>
                    <a:pt x="67" y="48"/>
                  </a:lnTo>
                  <a:lnTo>
                    <a:pt x="55" y="50"/>
                  </a:lnTo>
                  <a:lnTo>
                    <a:pt x="42" y="51"/>
                  </a:lnTo>
                  <a:lnTo>
                    <a:pt x="28" y="52"/>
                  </a:lnTo>
                  <a:lnTo>
                    <a:pt x="14" y="52"/>
                  </a:lnTo>
                  <a:lnTo>
                    <a:pt x="0" y="51"/>
                  </a:lnTo>
                  <a:lnTo>
                    <a:pt x="0" y="51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557"/>
            <p:cNvSpPr/>
            <p:nvPr/>
          </p:nvSpPr>
          <p:spPr bwMode="auto">
            <a:xfrm>
              <a:off x="3600451" y="3433763"/>
              <a:ext cx="49213" cy="260350"/>
            </a:xfrm>
            <a:custGeom>
              <a:avLst/>
              <a:gdLst>
                <a:gd name="T0" fmla="*/ 0 w 31"/>
                <a:gd name="T1" fmla="*/ 0 h 164"/>
                <a:gd name="T2" fmla="*/ 8 w 31"/>
                <a:gd name="T3" fmla="*/ 3 h 164"/>
                <a:gd name="T4" fmla="*/ 14 w 31"/>
                <a:gd name="T5" fmla="*/ 8 h 164"/>
                <a:gd name="T6" fmla="*/ 21 w 31"/>
                <a:gd name="T7" fmla="*/ 14 h 164"/>
                <a:gd name="T8" fmla="*/ 24 w 31"/>
                <a:gd name="T9" fmla="*/ 17 h 164"/>
                <a:gd name="T10" fmla="*/ 28 w 31"/>
                <a:gd name="T11" fmla="*/ 21 h 164"/>
                <a:gd name="T12" fmla="*/ 31 w 31"/>
                <a:gd name="T13" fmla="*/ 26 h 164"/>
                <a:gd name="T14" fmla="*/ 31 w 31"/>
                <a:gd name="T15" fmla="*/ 30 h 164"/>
                <a:gd name="T16" fmla="*/ 31 w 31"/>
                <a:gd name="T17" fmla="*/ 34 h 164"/>
                <a:gd name="T18" fmla="*/ 31 w 31"/>
                <a:gd name="T19" fmla="*/ 36 h 164"/>
                <a:gd name="T20" fmla="*/ 29 w 31"/>
                <a:gd name="T21" fmla="*/ 40 h 164"/>
                <a:gd name="T22" fmla="*/ 29 w 31"/>
                <a:gd name="T23" fmla="*/ 44 h 164"/>
                <a:gd name="T24" fmla="*/ 29 w 31"/>
                <a:gd name="T25" fmla="*/ 49 h 164"/>
                <a:gd name="T26" fmla="*/ 29 w 31"/>
                <a:gd name="T27" fmla="*/ 54 h 164"/>
                <a:gd name="T28" fmla="*/ 28 w 31"/>
                <a:gd name="T29" fmla="*/ 60 h 164"/>
                <a:gd name="T30" fmla="*/ 28 w 31"/>
                <a:gd name="T31" fmla="*/ 67 h 164"/>
                <a:gd name="T32" fmla="*/ 28 w 31"/>
                <a:gd name="T33" fmla="*/ 74 h 164"/>
                <a:gd name="T34" fmla="*/ 28 w 31"/>
                <a:gd name="T35" fmla="*/ 83 h 164"/>
                <a:gd name="T36" fmla="*/ 28 w 31"/>
                <a:gd name="T37" fmla="*/ 92 h 164"/>
                <a:gd name="T38" fmla="*/ 28 w 31"/>
                <a:gd name="T39" fmla="*/ 102 h 164"/>
                <a:gd name="T40" fmla="*/ 28 w 31"/>
                <a:gd name="T41" fmla="*/ 113 h 164"/>
                <a:gd name="T42" fmla="*/ 28 w 31"/>
                <a:gd name="T43" fmla="*/ 125 h 164"/>
                <a:gd name="T44" fmla="*/ 28 w 31"/>
                <a:gd name="T45" fmla="*/ 137 h 164"/>
                <a:gd name="T46" fmla="*/ 28 w 31"/>
                <a:gd name="T47" fmla="*/ 150 h 164"/>
                <a:gd name="T48" fmla="*/ 28 w 31"/>
                <a:gd name="T49" fmla="*/ 164 h 164"/>
                <a:gd name="T50" fmla="*/ 0 w 31"/>
                <a:gd name="T51" fmla="*/ 164 h 164"/>
                <a:gd name="T52" fmla="*/ 0 w 31"/>
                <a:gd name="T53" fmla="*/ 0 h 164"/>
                <a:gd name="T54" fmla="*/ 0 w 31"/>
                <a:gd name="T55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1" h="164">
                  <a:moveTo>
                    <a:pt x="0" y="0"/>
                  </a:moveTo>
                  <a:lnTo>
                    <a:pt x="8" y="3"/>
                  </a:lnTo>
                  <a:lnTo>
                    <a:pt x="14" y="8"/>
                  </a:lnTo>
                  <a:lnTo>
                    <a:pt x="21" y="14"/>
                  </a:lnTo>
                  <a:lnTo>
                    <a:pt x="24" y="17"/>
                  </a:lnTo>
                  <a:lnTo>
                    <a:pt x="28" y="21"/>
                  </a:lnTo>
                  <a:lnTo>
                    <a:pt x="31" y="26"/>
                  </a:lnTo>
                  <a:lnTo>
                    <a:pt x="31" y="30"/>
                  </a:lnTo>
                  <a:lnTo>
                    <a:pt x="31" y="34"/>
                  </a:lnTo>
                  <a:lnTo>
                    <a:pt x="31" y="36"/>
                  </a:lnTo>
                  <a:lnTo>
                    <a:pt x="29" y="40"/>
                  </a:lnTo>
                  <a:lnTo>
                    <a:pt x="29" y="44"/>
                  </a:lnTo>
                  <a:lnTo>
                    <a:pt x="29" y="49"/>
                  </a:lnTo>
                  <a:lnTo>
                    <a:pt x="29" y="54"/>
                  </a:lnTo>
                  <a:lnTo>
                    <a:pt x="28" y="60"/>
                  </a:lnTo>
                  <a:lnTo>
                    <a:pt x="28" y="67"/>
                  </a:lnTo>
                  <a:lnTo>
                    <a:pt x="28" y="74"/>
                  </a:lnTo>
                  <a:lnTo>
                    <a:pt x="28" y="83"/>
                  </a:lnTo>
                  <a:lnTo>
                    <a:pt x="28" y="92"/>
                  </a:lnTo>
                  <a:lnTo>
                    <a:pt x="28" y="102"/>
                  </a:lnTo>
                  <a:lnTo>
                    <a:pt x="28" y="113"/>
                  </a:lnTo>
                  <a:lnTo>
                    <a:pt x="28" y="125"/>
                  </a:lnTo>
                  <a:lnTo>
                    <a:pt x="28" y="137"/>
                  </a:lnTo>
                  <a:lnTo>
                    <a:pt x="28" y="150"/>
                  </a:lnTo>
                  <a:lnTo>
                    <a:pt x="28" y="164"/>
                  </a:lnTo>
                  <a:lnTo>
                    <a:pt x="0" y="164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558"/>
            <p:cNvSpPr/>
            <p:nvPr/>
          </p:nvSpPr>
          <p:spPr bwMode="auto">
            <a:xfrm>
              <a:off x="3333751" y="3482975"/>
              <a:ext cx="592138" cy="117475"/>
            </a:xfrm>
            <a:custGeom>
              <a:avLst/>
              <a:gdLst>
                <a:gd name="T0" fmla="*/ 368 w 373"/>
                <a:gd name="T1" fmla="*/ 32 h 74"/>
                <a:gd name="T2" fmla="*/ 366 w 373"/>
                <a:gd name="T3" fmla="*/ 32 h 74"/>
                <a:gd name="T4" fmla="*/ 362 w 373"/>
                <a:gd name="T5" fmla="*/ 32 h 74"/>
                <a:gd name="T6" fmla="*/ 357 w 373"/>
                <a:gd name="T7" fmla="*/ 32 h 74"/>
                <a:gd name="T8" fmla="*/ 350 w 373"/>
                <a:gd name="T9" fmla="*/ 32 h 74"/>
                <a:gd name="T10" fmla="*/ 342 w 373"/>
                <a:gd name="T11" fmla="*/ 32 h 74"/>
                <a:gd name="T12" fmla="*/ 333 w 373"/>
                <a:gd name="T13" fmla="*/ 32 h 74"/>
                <a:gd name="T14" fmla="*/ 321 w 373"/>
                <a:gd name="T15" fmla="*/ 32 h 74"/>
                <a:gd name="T16" fmla="*/ 309 w 373"/>
                <a:gd name="T17" fmla="*/ 32 h 74"/>
                <a:gd name="T18" fmla="*/ 295 w 373"/>
                <a:gd name="T19" fmla="*/ 33 h 74"/>
                <a:gd name="T20" fmla="*/ 278 w 373"/>
                <a:gd name="T21" fmla="*/ 34 h 74"/>
                <a:gd name="T22" fmla="*/ 259 w 373"/>
                <a:gd name="T23" fmla="*/ 36 h 74"/>
                <a:gd name="T24" fmla="*/ 239 w 373"/>
                <a:gd name="T25" fmla="*/ 39 h 74"/>
                <a:gd name="T26" fmla="*/ 216 w 373"/>
                <a:gd name="T27" fmla="*/ 42 h 74"/>
                <a:gd name="T28" fmla="*/ 192 w 373"/>
                <a:gd name="T29" fmla="*/ 47 h 74"/>
                <a:gd name="T30" fmla="*/ 167 w 373"/>
                <a:gd name="T31" fmla="*/ 51 h 74"/>
                <a:gd name="T32" fmla="*/ 139 w 373"/>
                <a:gd name="T33" fmla="*/ 57 h 74"/>
                <a:gd name="T34" fmla="*/ 114 w 373"/>
                <a:gd name="T35" fmla="*/ 62 h 74"/>
                <a:gd name="T36" fmla="*/ 93 w 373"/>
                <a:gd name="T37" fmla="*/ 67 h 74"/>
                <a:gd name="T38" fmla="*/ 72 w 373"/>
                <a:gd name="T39" fmla="*/ 70 h 74"/>
                <a:gd name="T40" fmla="*/ 56 w 373"/>
                <a:gd name="T41" fmla="*/ 72 h 74"/>
                <a:gd name="T42" fmla="*/ 42 w 373"/>
                <a:gd name="T43" fmla="*/ 74 h 74"/>
                <a:gd name="T44" fmla="*/ 32 w 373"/>
                <a:gd name="T45" fmla="*/ 74 h 74"/>
                <a:gd name="T46" fmla="*/ 24 w 373"/>
                <a:gd name="T47" fmla="*/ 72 h 74"/>
                <a:gd name="T48" fmla="*/ 17 w 373"/>
                <a:gd name="T49" fmla="*/ 70 h 74"/>
                <a:gd name="T50" fmla="*/ 9 w 373"/>
                <a:gd name="T51" fmla="*/ 67 h 74"/>
                <a:gd name="T52" fmla="*/ 4 w 373"/>
                <a:gd name="T53" fmla="*/ 65 h 74"/>
                <a:gd name="T54" fmla="*/ 2 w 373"/>
                <a:gd name="T55" fmla="*/ 61 h 74"/>
                <a:gd name="T56" fmla="*/ 2 w 373"/>
                <a:gd name="T57" fmla="*/ 58 h 74"/>
                <a:gd name="T58" fmla="*/ 3 w 373"/>
                <a:gd name="T59" fmla="*/ 56 h 74"/>
                <a:gd name="T60" fmla="*/ 7 w 373"/>
                <a:gd name="T61" fmla="*/ 55 h 74"/>
                <a:gd name="T62" fmla="*/ 13 w 373"/>
                <a:gd name="T63" fmla="*/ 52 h 74"/>
                <a:gd name="T64" fmla="*/ 19 w 373"/>
                <a:gd name="T65" fmla="*/ 51 h 74"/>
                <a:gd name="T66" fmla="*/ 29 w 373"/>
                <a:gd name="T67" fmla="*/ 50 h 74"/>
                <a:gd name="T68" fmla="*/ 39 w 373"/>
                <a:gd name="T69" fmla="*/ 47 h 74"/>
                <a:gd name="T70" fmla="*/ 52 w 373"/>
                <a:gd name="T71" fmla="*/ 46 h 74"/>
                <a:gd name="T72" fmla="*/ 74 w 373"/>
                <a:gd name="T73" fmla="*/ 43 h 74"/>
                <a:gd name="T74" fmla="*/ 106 w 373"/>
                <a:gd name="T75" fmla="*/ 39 h 74"/>
                <a:gd name="T76" fmla="*/ 143 w 373"/>
                <a:gd name="T77" fmla="*/ 32 h 74"/>
                <a:gd name="T78" fmla="*/ 184 w 373"/>
                <a:gd name="T79" fmla="*/ 24 h 74"/>
                <a:gd name="T80" fmla="*/ 218 w 373"/>
                <a:gd name="T81" fmla="*/ 18 h 74"/>
                <a:gd name="T82" fmla="*/ 238 w 373"/>
                <a:gd name="T83" fmla="*/ 13 h 74"/>
                <a:gd name="T84" fmla="*/ 257 w 373"/>
                <a:gd name="T85" fmla="*/ 10 h 74"/>
                <a:gd name="T86" fmla="*/ 273 w 373"/>
                <a:gd name="T87" fmla="*/ 7 h 74"/>
                <a:gd name="T88" fmla="*/ 287 w 373"/>
                <a:gd name="T89" fmla="*/ 4 h 74"/>
                <a:gd name="T90" fmla="*/ 300 w 373"/>
                <a:gd name="T91" fmla="*/ 3 h 74"/>
                <a:gd name="T92" fmla="*/ 311 w 373"/>
                <a:gd name="T93" fmla="*/ 1 h 74"/>
                <a:gd name="T94" fmla="*/ 319 w 373"/>
                <a:gd name="T95" fmla="*/ 0 h 74"/>
                <a:gd name="T96" fmla="*/ 334 w 373"/>
                <a:gd name="T97" fmla="*/ 0 h 74"/>
                <a:gd name="T98" fmla="*/ 344 w 373"/>
                <a:gd name="T99" fmla="*/ 3 h 74"/>
                <a:gd name="T100" fmla="*/ 353 w 373"/>
                <a:gd name="T101" fmla="*/ 5 h 74"/>
                <a:gd name="T102" fmla="*/ 360 w 373"/>
                <a:gd name="T103" fmla="*/ 10 h 74"/>
                <a:gd name="T104" fmla="*/ 368 w 373"/>
                <a:gd name="T105" fmla="*/ 17 h 74"/>
                <a:gd name="T106" fmla="*/ 372 w 373"/>
                <a:gd name="T107" fmla="*/ 20 h 74"/>
                <a:gd name="T108" fmla="*/ 373 w 373"/>
                <a:gd name="T109" fmla="*/ 24 h 74"/>
                <a:gd name="T110" fmla="*/ 373 w 373"/>
                <a:gd name="T111" fmla="*/ 27 h 74"/>
                <a:gd name="T112" fmla="*/ 371 w 373"/>
                <a:gd name="T113" fmla="*/ 31 h 74"/>
                <a:gd name="T114" fmla="*/ 368 w 373"/>
                <a:gd name="T115" fmla="*/ 3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3" h="74">
                  <a:moveTo>
                    <a:pt x="368" y="32"/>
                  </a:moveTo>
                  <a:lnTo>
                    <a:pt x="368" y="32"/>
                  </a:lnTo>
                  <a:lnTo>
                    <a:pt x="367" y="32"/>
                  </a:lnTo>
                  <a:lnTo>
                    <a:pt x="366" y="32"/>
                  </a:lnTo>
                  <a:lnTo>
                    <a:pt x="364" y="32"/>
                  </a:lnTo>
                  <a:lnTo>
                    <a:pt x="362" y="32"/>
                  </a:lnTo>
                  <a:lnTo>
                    <a:pt x="359" y="32"/>
                  </a:lnTo>
                  <a:lnTo>
                    <a:pt x="357" y="32"/>
                  </a:lnTo>
                  <a:lnTo>
                    <a:pt x="353" y="32"/>
                  </a:lnTo>
                  <a:lnTo>
                    <a:pt x="350" y="32"/>
                  </a:lnTo>
                  <a:lnTo>
                    <a:pt x="345" y="32"/>
                  </a:lnTo>
                  <a:lnTo>
                    <a:pt x="342" y="32"/>
                  </a:lnTo>
                  <a:lnTo>
                    <a:pt x="338" y="32"/>
                  </a:lnTo>
                  <a:lnTo>
                    <a:pt x="333" y="32"/>
                  </a:lnTo>
                  <a:lnTo>
                    <a:pt x="326" y="32"/>
                  </a:lnTo>
                  <a:lnTo>
                    <a:pt x="321" y="32"/>
                  </a:lnTo>
                  <a:lnTo>
                    <a:pt x="315" y="32"/>
                  </a:lnTo>
                  <a:lnTo>
                    <a:pt x="309" y="32"/>
                  </a:lnTo>
                  <a:lnTo>
                    <a:pt x="302" y="32"/>
                  </a:lnTo>
                  <a:lnTo>
                    <a:pt x="295" y="33"/>
                  </a:lnTo>
                  <a:lnTo>
                    <a:pt x="286" y="33"/>
                  </a:lnTo>
                  <a:lnTo>
                    <a:pt x="278" y="34"/>
                  </a:lnTo>
                  <a:lnTo>
                    <a:pt x="268" y="36"/>
                  </a:lnTo>
                  <a:lnTo>
                    <a:pt x="259" y="36"/>
                  </a:lnTo>
                  <a:lnTo>
                    <a:pt x="249" y="37"/>
                  </a:lnTo>
                  <a:lnTo>
                    <a:pt x="239" y="39"/>
                  </a:lnTo>
                  <a:lnTo>
                    <a:pt x="228" y="41"/>
                  </a:lnTo>
                  <a:lnTo>
                    <a:pt x="216" y="42"/>
                  </a:lnTo>
                  <a:lnTo>
                    <a:pt x="205" y="44"/>
                  </a:lnTo>
                  <a:lnTo>
                    <a:pt x="192" y="47"/>
                  </a:lnTo>
                  <a:lnTo>
                    <a:pt x="180" y="48"/>
                  </a:lnTo>
                  <a:lnTo>
                    <a:pt x="167" y="51"/>
                  </a:lnTo>
                  <a:lnTo>
                    <a:pt x="153" y="55"/>
                  </a:lnTo>
                  <a:lnTo>
                    <a:pt x="139" y="57"/>
                  </a:lnTo>
                  <a:lnTo>
                    <a:pt x="127" y="60"/>
                  </a:lnTo>
                  <a:lnTo>
                    <a:pt x="114" y="62"/>
                  </a:lnTo>
                  <a:lnTo>
                    <a:pt x="103" y="65"/>
                  </a:lnTo>
                  <a:lnTo>
                    <a:pt x="93" y="67"/>
                  </a:lnTo>
                  <a:lnTo>
                    <a:pt x="82" y="68"/>
                  </a:lnTo>
                  <a:lnTo>
                    <a:pt x="72" y="70"/>
                  </a:lnTo>
                  <a:lnTo>
                    <a:pt x="65" y="71"/>
                  </a:lnTo>
                  <a:lnTo>
                    <a:pt x="56" y="72"/>
                  </a:lnTo>
                  <a:lnTo>
                    <a:pt x="50" y="72"/>
                  </a:lnTo>
                  <a:lnTo>
                    <a:pt x="42" y="74"/>
                  </a:lnTo>
                  <a:lnTo>
                    <a:pt x="37" y="74"/>
                  </a:lnTo>
                  <a:lnTo>
                    <a:pt x="32" y="74"/>
                  </a:lnTo>
                  <a:lnTo>
                    <a:pt x="27" y="72"/>
                  </a:lnTo>
                  <a:lnTo>
                    <a:pt x="24" y="72"/>
                  </a:lnTo>
                  <a:lnTo>
                    <a:pt x="21" y="71"/>
                  </a:lnTo>
                  <a:lnTo>
                    <a:pt x="17" y="70"/>
                  </a:lnTo>
                  <a:lnTo>
                    <a:pt x="13" y="68"/>
                  </a:lnTo>
                  <a:lnTo>
                    <a:pt x="9" y="67"/>
                  </a:lnTo>
                  <a:lnTo>
                    <a:pt x="7" y="66"/>
                  </a:lnTo>
                  <a:lnTo>
                    <a:pt x="4" y="65"/>
                  </a:lnTo>
                  <a:lnTo>
                    <a:pt x="3" y="62"/>
                  </a:lnTo>
                  <a:lnTo>
                    <a:pt x="2" y="61"/>
                  </a:lnTo>
                  <a:lnTo>
                    <a:pt x="0" y="60"/>
                  </a:lnTo>
                  <a:lnTo>
                    <a:pt x="2" y="58"/>
                  </a:lnTo>
                  <a:lnTo>
                    <a:pt x="2" y="57"/>
                  </a:lnTo>
                  <a:lnTo>
                    <a:pt x="3" y="56"/>
                  </a:lnTo>
                  <a:lnTo>
                    <a:pt x="4" y="56"/>
                  </a:lnTo>
                  <a:lnTo>
                    <a:pt x="7" y="55"/>
                  </a:lnTo>
                  <a:lnTo>
                    <a:pt x="9" y="53"/>
                  </a:lnTo>
                  <a:lnTo>
                    <a:pt x="13" y="52"/>
                  </a:lnTo>
                  <a:lnTo>
                    <a:pt x="15" y="52"/>
                  </a:lnTo>
                  <a:lnTo>
                    <a:pt x="19" y="51"/>
                  </a:lnTo>
                  <a:lnTo>
                    <a:pt x="24" y="50"/>
                  </a:lnTo>
                  <a:lnTo>
                    <a:pt x="29" y="50"/>
                  </a:lnTo>
                  <a:lnTo>
                    <a:pt x="34" y="48"/>
                  </a:lnTo>
                  <a:lnTo>
                    <a:pt x="39" y="47"/>
                  </a:lnTo>
                  <a:lnTo>
                    <a:pt x="46" y="46"/>
                  </a:lnTo>
                  <a:lnTo>
                    <a:pt x="52" y="46"/>
                  </a:lnTo>
                  <a:lnTo>
                    <a:pt x="60" y="44"/>
                  </a:lnTo>
                  <a:lnTo>
                    <a:pt x="74" y="43"/>
                  </a:lnTo>
                  <a:lnTo>
                    <a:pt x="90" y="41"/>
                  </a:lnTo>
                  <a:lnTo>
                    <a:pt x="106" y="39"/>
                  </a:lnTo>
                  <a:lnTo>
                    <a:pt x="124" y="36"/>
                  </a:lnTo>
                  <a:lnTo>
                    <a:pt x="143" y="32"/>
                  </a:lnTo>
                  <a:lnTo>
                    <a:pt x="163" y="28"/>
                  </a:lnTo>
                  <a:lnTo>
                    <a:pt x="184" y="24"/>
                  </a:lnTo>
                  <a:lnTo>
                    <a:pt x="206" y="19"/>
                  </a:lnTo>
                  <a:lnTo>
                    <a:pt x="218" y="18"/>
                  </a:lnTo>
                  <a:lnTo>
                    <a:pt x="228" y="15"/>
                  </a:lnTo>
                  <a:lnTo>
                    <a:pt x="238" y="13"/>
                  </a:lnTo>
                  <a:lnTo>
                    <a:pt x="248" y="12"/>
                  </a:lnTo>
                  <a:lnTo>
                    <a:pt x="257" y="10"/>
                  </a:lnTo>
                  <a:lnTo>
                    <a:pt x="266" y="8"/>
                  </a:lnTo>
                  <a:lnTo>
                    <a:pt x="273" y="7"/>
                  </a:lnTo>
                  <a:lnTo>
                    <a:pt x="281" y="5"/>
                  </a:lnTo>
                  <a:lnTo>
                    <a:pt x="287" y="4"/>
                  </a:lnTo>
                  <a:lnTo>
                    <a:pt x="295" y="3"/>
                  </a:lnTo>
                  <a:lnTo>
                    <a:pt x="300" y="3"/>
                  </a:lnTo>
                  <a:lnTo>
                    <a:pt x="306" y="1"/>
                  </a:lnTo>
                  <a:lnTo>
                    <a:pt x="311" y="1"/>
                  </a:lnTo>
                  <a:lnTo>
                    <a:pt x="315" y="0"/>
                  </a:lnTo>
                  <a:lnTo>
                    <a:pt x="319" y="0"/>
                  </a:lnTo>
                  <a:lnTo>
                    <a:pt x="323" y="0"/>
                  </a:lnTo>
                  <a:lnTo>
                    <a:pt x="334" y="0"/>
                  </a:lnTo>
                  <a:lnTo>
                    <a:pt x="339" y="1"/>
                  </a:lnTo>
                  <a:lnTo>
                    <a:pt x="344" y="3"/>
                  </a:lnTo>
                  <a:lnTo>
                    <a:pt x="349" y="4"/>
                  </a:lnTo>
                  <a:lnTo>
                    <a:pt x="353" y="5"/>
                  </a:lnTo>
                  <a:lnTo>
                    <a:pt x="357" y="8"/>
                  </a:lnTo>
                  <a:lnTo>
                    <a:pt x="360" y="10"/>
                  </a:lnTo>
                  <a:lnTo>
                    <a:pt x="366" y="15"/>
                  </a:lnTo>
                  <a:lnTo>
                    <a:pt x="368" y="17"/>
                  </a:lnTo>
                  <a:lnTo>
                    <a:pt x="371" y="19"/>
                  </a:lnTo>
                  <a:lnTo>
                    <a:pt x="372" y="20"/>
                  </a:lnTo>
                  <a:lnTo>
                    <a:pt x="373" y="23"/>
                  </a:lnTo>
                  <a:lnTo>
                    <a:pt x="373" y="24"/>
                  </a:lnTo>
                  <a:lnTo>
                    <a:pt x="373" y="24"/>
                  </a:lnTo>
                  <a:lnTo>
                    <a:pt x="373" y="27"/>
                  </a:lnTo>
                  <a:lnTo>
                    <a:pt x="372" y="28"/>
                  </a:lnTo>
                  <a:lnTo>
                    <a:pt x="371" y="31"/>
                  </a:lnTo>
                  <a:lnTo>
                    <a:pt x="368" y="32"/>
                  </a:lnTo>
                  <a:lnTo>
                    <a:pt x="368" y="32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559"/>
            <p:cNvSpPr/>
            <p:nvPr/>
          </p:nvSpPr>
          <p:spPr bwMode="auto">
            <a:xfrm>
              <a:off x="3400426" y="3609975"/>
              <a:ext cx="404813" cy="142875"/>
            </a:xfrm>
            <a:custGeom>
              <a:avLst/>
              <a:gdLst>
                <a:gd name="T0" fmla="*/ 21 w 255"/>
                <a:gd name="T1" fmla="*/ 86 h 90"/>
                <a:gd name="T2" fmla="*/ 14 w 255"/>
                <a:gd name="T3" fmla="*/ 90 h 90"/>
                <a:gd name="T4" fmla="*/ 10 w 255"/>
                <a:gd name="T5" fmla="*/ 90 h 90"/>
                <a:gd name="T6" fmla="*/ 9 w 255"/>
                <a:gd name="T7" fmla="*/ 87 h 90"/>
                <a:gd name="T8" fmla="*/ 6 w 255"/>
                <a:gd name="T9" fmla="*/ 85 h 90"/>
                <a:gd name="T10" fmla="*/ 5 w 255"/>
                <a:gd name="T11" fmla="*/ 79 h 90"/>
                <a:gd name="T12" fmla="*/ 1 w 255"/>
                <a:gd name="T13" fmla="*/ 71 h 90"/>
                <a:gd name="T14" fmla="*/ 0 w 255"/>
                <a:gd name="T15" fmla="*/ 66 h 90"/>
                <a:gd name="T16" fmla="*/ 0 w 255"/>
                <a:gd name="T17" fmla="*/ 63 h 90"/>
                <a:gd name="T18" fmla="*/ 4 w 255"/>
                <a:gd name="T19" fmla="*/ 61 h 90"/>
                <a:gd name="T20" fmla="*/ 8 w 255"/>
                <a:gd name="T21" fmla="*/ 58 h 90"/>
                <a:gd name="T22" fmla="*/ 15 w 255"/>
                <a:gd name="T23" fmla="*/ 53 h 90"/>
                <a:gd name="T24" fmla="*/ 24 w 255"/>
                <a:gd name="T25" fmla="*/ 42 h 90"/>
                <a:gd name="T26" fmla="*/ 30 w 255"/>
                <a:gd name="T27" fmla="*/ 30 h 90"/>
                <a:gd name="T28" fmla="*/ 30 w 255"/>
                <a:gd name="T29" fmla="*/ 25 h 90"/>
                <a:gd name="T30" fmla="*/ 30 w 255"/>
                <a:gd name="T31" fmla="*/ 20 h 90"/>
                <a:gd name="T32" fmla="*/ 28 w 255"/>
                <a:gd name="T33" fmla="*/ 11 h 90"/>
                <a:gd name="T34" fmla="*/ 25 w 255"/>
                <a:gd name="T35" fmla="*/ 6 h 90"/>
                <a:gd name="T36" fmla="*/ 28 w 255"/>
                <a:gd name="T37" fmla="*/ 1 h 90"/>
                <a:gd name="T38" fmla="*/ 29 w 255"/>
                <a:gd name="T39" fmla="*/ 0 h 90"/>
                <a:gd name="T40" fmla="*/ 33 w 255"/>
                <a:gd name="T41" fmla="*/ 1 h 90"/>
                <a:gd name="T42" fmla="*/ 43 w 255"/>
                <a:gd name="T43" fmla="*/ 4 h 90"/>
                <a:gd name="T44" fmla="*/ 47 w 255"/>
                <a:gd name="T45" fmla="*/ 7 h 90"/>
                <a:gd name="T46" fmla="*/ 51 w 255"/>
                <a:gd name="T47" fmla="*/ 14 h 90"/>
                <a:gd name="T48" fmla="*/ 51 w 255"/>
                <a:gd name="T49" fmla="*/ 20 h 90"/>
                <a:gd name="T50" fmla="*/ 51 w 255"/>
                <a:gd name="T51" fmla="*/ 28 h 90"/>
                <a:gd name="T52" fmla="*/ 49 w 255"/>
                <a:gd name="T53" fmla="*/ 37 h 90"/>
                <a:gd name="T54" fmla="*/ 48 w 255"/>
                <a:gd name="T55" fmla="*/ 42 h 90"/>
                <a:gd name="T56" fmla="*/ 49 w 255"/>
                <a:gd name="T57" fmla="*/ 45 h 90"/>
                <a:gd name="T58" fmla="*/ 51 w 255"/>
                <a:gd name="T59" fmla="*/ 48 h 90"/>
                <a:gd name="T60" fmla="*/ 52 w 255"/>
                <a:gd name="T61" fmla="*/ 49 h 90"/>
                <a:gd name="T62" fmla="*/ 57 w 255"/>
                <a:gd name="T63" fmla="*/ 49 h 90"/>
                <a:gd name="T64" fmla="*/ 63 w 255"/>
                <a:gd name="T65" fmla="*/ 49 h 90"/>
                <a:gd name="T66" fmla="*/ 72 w 255"/>
                <a:gd name="T67" fmla="*/ 48 h 90"/>
                <a:gd name="T68" fmla="*/ 83 w 255"/>
                <a:gd name="T69" fmla="*/ 47 h 90"/>
                <a:gd name="T70" fmla="*/ 96 w 255"/>
                <a:gd name="T71" fmla="*/ 45 h 90"/>
                <a:gd name="T72" fmla="*/ 112 w 255"/>
                <a:gd name="T73" fmla="*/ 43 h 90"/>
                <a:gd name="T74" fmla="*/ 131 w 255"/>
                <a:gd name="T75" fmla="*/ 40 h 90"/>
                <a:gd name="T76" fmla="*/ 169 w 255"/>
                <a:gd name="T77" fmla="*/ 35 h 90"/>
                <a:gd name="T78" fmla="*/ 202 w 255"/>
                <a:gd name="T79" fmla="*/ 33 h 90"/>
                <a:gd name="T80" fmla="*/ 231 w 255"/>
                <a:gd name="T81" fmla="*/ 31 h 90"/>
                <a:gd name="T82" fmla="*/ 255 w 255"/>
                <a:gd name="T83" fmla="*/ 30 h 90"/>
                <a:gd name="T84" fmla="*/ 241 w 255"/>
                <a:gd name="T85" fmla="*/ 50 h 90"/>
                <a:gd name="T86" fmla="*/ 215 w 255"/>
                <a:gd name="T87" fmla="*/ 50 h 90"/>
                <a:gd name="T88" fmla="*/ 195 w 255"/>
                <a:gd name="T89" fmla="*/ 50 h 90"/>
                <a:gd name="T90" fmla="*/ 178 w 255"/>
                <a:gd name="T91" fmla="*/ 52 h 90"/>
                <a:gd name="T92" fmla="*/ 166 w 255"/>
                <a:gd name="T93" fmla="*/ 54 h 90"/>
                <a:gd name="T94" fmla="*/ 150 w 255"/>
                <a:gd name="T95" fmla="*/ 57 h 90"/>
                <a:gd name="T96" fmla="*/ 131 w 255"/>
                <a:gd name="T97" fmla="*/ 59 h 90"/>
                <a:gd name="T98" fmla="*/ 109 w 255"/>
                <a:gd name="T99" fmla="*/ 63 h 90"/>
                <a:gd name="T100" fmla="*/ 88 w 255"/>
                <a:gd name="T101" fmla="*/ 67 h 90"/>
                <a:gd name="T102" fmla="*/ 76 w 255"/>
                <a:gd name="T103" fmla="*/ 69 h 90"/>
                <a:gd name="T104" fmla="*/ 64 w 255"/>
                <a:gd name="T105" fmla="*/ 72 h 90"/>
                <a:gd name="T106" fmla="*/ 54 w 255"/>
                <a:gd name="T107" fmla="*/ 73 h 90"/>
                <a:gd name="T108" fmla="*/ 45 w 255"/>
                <a:gd name="T109" fmla="*/ 76 h 90"/>
                <a:gd name="T110" fmla="*/ 39 w 255"/>
                <a:gd name="T111" fmla="*/ 77 h 90"/>
                <a:gd name="T112" fmla="*/ 33 w 255"/>
                <a:gd name="T113" fmla="*/ 79 h 90"/>
                <a:gd name="T114" fmla="*/ 29 w 255"/>
                <a:gd name="T115" fmla="*/ 81 h 90"/>
                <a:gd name="T116" fmla="*/ 28 w 255"/>
                <a:gd name="T117" fmla="*/ 8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5" h="90">
                  <a:moveTo>
                    <a:pt x="28" y="82"/>
                  </a:moveTo>
                  <a:lnTo>
                    <a:pt x="21" y="86"/>
                  </a:lnTo>
                  <a:lnTo>
                    <a:pt x="18" y="88"/>
                  </a:lnTo>
                  <a:lnTo>
                    <a:pt x="14" y="90"/>
                  </a:lnTo>
                  <a:lnTo>
                    <a:pt x="13" y="90"/>
                  </a:lnTo>
                  <a:lnTo>
                    <a:pt x="10" y="90"/>
                  </a:lnTo>
                  <a:lnTo>
                    <a:pt x="9" y="88"/>
                  </a:lnTo>
                  <a:lnTo>
                    <a:pt x="9" y="87"/>
                  </a:lnTo>
                  <a:lnTo>
                    <a:pt x="8" y="86"/>
                  </a:lnTo>
                  <a:lnTo>
                    <a:pt x="6" y="85"/>
                  </a:lnTo>
                  <a:lnTo>
                    <a:pt x="5" y="82"/>
                  </a:lnTo>
                  <a:lnTo>
                    <a:pt x="5" y="79"/>
                  </a:lnTo>
                  <a:lnTo>
                    <a:pt x="3" y="74"/>
                  </a:lnTo>
                  <a:lnTo>
                    <a:pt x="1" y="71"/>
                  </a:lnTo>
                  <a:lnTo>
                    <a:pt x="0" y="67"/>
                  </a:lnTo>
                  <a:lnTo>
                    <a:pt x="0" y="66"/>
                  </a:lnTo>
                  <a:lnTo>
                    <a:pt x="0" y="64"/>
                  </a:lnTo>
                  <a:lnTo>
                    <a:pt x="0" y="63"/>
                  </a:lnTo>
                  <a:lnTo>
                    <a:pt x="1" y="62"/>
                  </a:lnTo>
                  <a:lnTo>
                    <a:pt x="4" y="61"/>
                  </a:lnTo>
                  <a:lnTo>
                    <a:pt x="5" y="59"/>
                  </a:lnTo>
                  <a:lnTo>
                    <a:pt x="8" y="58"/>
                  </a:lnTo>
                  <a:lnTo>
                    <a:pt x="11" y="55"/>
                  </a:lnTo>
                  <a:lnTo>
                    <a:pt x="15" y="53"/>
                  </a:lnTo>
                  <a:lnTo>
                    <a:pt x="20" y="47"/>
                  </a:lnTo>
                  <a:lnTo>
                    <a:pt x="24" y="42"/>
                  </a:lnTo>
                  <a:lnTo>
                    <a:pt x="28" y="37"/>
                  </a:lnTo>
                  <a:lnTo>
                    <a:pt x="30" y="30"/>
                  </a:lnTo>
                  <a:lnTo>
                    <a:pt x="30" y="28"/>
                  </a:lnTo>
                  <a:lnTo>
                    <a:pt x="30" y="25"/>
                  </a:lnTo>
                  <a:lnTo>
                    <a:pt x="30" y="23"/>
                  </a:lnTo>
                  <a:lnTo>
                    <a:pt x="30" y="20"/>
                  </a:lnTo>
                  <a:lnTo>
                    <a:pt x="29" y="15"/>
                  </a:lnTo>
                  <a:lnTo>
                    <a:pt x="28" y="11"/>
                  </a:lnTo>
                  <a:lnTo>
                    <a:pt x="27" y="9"/>
                  </a:lnTo>
                  <a:lnTo>
                    <a:pt x="25" y="6"/>
                  </a:lnTo>
                  <a:lnTo>
                    <a:pt x="27" y="4"/>
                  </a:lnTo>
                  <a:lnTo>
                    <a:pt x="28" y="1"/>
                  </a:lnTo>
                  <a:lnTo>
                    <a:pt x="28" y="1"/>
                  </a:lnTo>
                  <a:lnTo>
                    <a:pt x="29" y="0"/>
                  </a:lnTo>
                  <a:lnTo>
                    <a:pt x="32" y="0"/>
                  </a:lnTo>
                  <a:lnTo>
                    <a:pt x="33" y="1"/>
                  </a:lnTo>
                  <a:lnTo>
                    <a:pt x="38" y="2"/>
                  </a:lnTo>
                  <a:lnTo>
                    <a:pt x="43" y="4"/>
                  </a:lnTo>
                  <a:lnTo>
                    <a:pt x="45" y="6"/>
                  </a:lnTo>
                  <a:lnTo>
                    <a:pt x="47" y="7"/>
                  </a:lnTo>
                  <a:lnTo>
                    <a:pt x="49" y="10"/>
                  </a:lnTo>
                  <a:lnTo>
                    <a:pt x="51" y="14"/>
                  </a:lnTo>
                  <a:lnTo>
                    <a:pt x="51" y="16"/>
                  </a:lnTo>
                  <a:lnTo>
                    <a:pt x="51" y="20"/>
                  </a:lnTo>
                  <a:lnTo>
                    <a:pt x="51" y="24"/>
                  </a:lnTo>
                  <a:lnTo>
                    <a:pt x="51" y="28"/>
                  </a:lnTo>
                  <a:lnTo>
                    <a:pt x="49" y="33"/>
                  </a:lnTo>
                  <a:lnTo>
                    <a:pt x="49" y="37"/>
                  </a:lnTo>
                  <a:lnTo>
                    <a:pt x="48" y="39"/>
                  </a:lnTo>
                  <a:lnTo>
                    <a:pt x="48" y="42"/>
                  </a:lnTo>
                  <a:lnTo>
                    <a:pt x="48" y="44"/>
                  </a:lnTo>
                  <a:lnTo>
                    <a:pt x="49" y="45"/>
                  </a:lnTo>
                  <a:lnTo>
                    <a:pt x="49" y="47"/>
                  </a:lnTo>
                  <a:lnTo>
                    <a:pt x="51" y="48"/>
                  </a:lnTo>
                  <a:lnTo>
                    <a:pt x="51" y="48"/>
                  </a:lnTo>
                  <a:lnTo>
                    <a:pt x="52" y="49"/>
                  </a:lnTo>
                  <a:lnTo>
                    <a:pt x="54" y="49"/>
                  </a:lnTo>
                  <a:lnTo>
                    <a:pt x="57" y="49"/>
                  </a:lnTo>
                  <a:lnTo>
                    <a:pt x="59" y="49"/>
                  </a:lnTo>
                  <a:lnTo>
                    <a:pt x="63" y="49"/>
                  </a:lnTo>
                  <a:lnTo>
                    <a:pt x="67" y="48"/>
                  </a:lnTo>
                  <a:lnTo>
                    <a:pt x="72" y="48"/>
                  </a:lnTo>
                  <a:lnTo>
                    <a:pt x="77" y="48"/>
                  </a:lnTo>
                  <a:lnTo>
                    <a:pt x="83" y="47"/>
                  </a:lnTo>
                  <a:lnTo>
                    <a:pt x="90" y="47"/>
                  </a:lnTo>
                  <a:lnTo>
                    <a:pt x="96" y="45"/>
                  </a:lnTo>
                  <a:lnTo>
                    <a:pt x="104" y="44"/>
                  </a:lnTo>
                  <a:lnTo>
                    <a:pt x="112" y="43"/>
                  </a:lnTo>
                  <a:lnTo>
                    <a:pt x="121" y="42"/>
                  </a:lnTo>
                  <a:lnTo>
                    <a:pt x="131" y="40"/>
                  </a:lnTo>
                  <a:lnTo>
                    <a:pt x="150" y="38"/>
                  </a:lnTo>
                  <a:lnTo>
                    <a:pt x="169" y="35"/>
                  </a:lnTo>
                  <a:lnTo>
                    <a:pt x="186" y="34"/>
                  </a:lnTo>
                  <a:lnTo>
                    <a:pt x="202" y="33"/>
                  </a:lnTo>
                  <a:lnTo>
                    <a:pt x="217" y="31"/>
                  </a:lnTo>
                  <a:lnTo>
                    <a:pt x="231" y="31"/>
                  </a:lnTo>
                  <a:lnTo>
                    <a:pt x="244" y="30"/>
                  </a:lnTo>
                  <a:lnTo>
                    <a:pt x="255" y="30"/>
                  </a:lnTo>
                  <a:lnTo>
                    <a:pt x="255" y="50"/>
                  </a:lnTo>
                  <a:lnTo>
                    <a:pt x="241" y="50"/>
                  </a:lnTo>
                  <a:lnTo>
                    <a:pt x="227" y="50"/>
                  </a:lnTo>
                  <a:lnTo>
                    <a:pt x="215" y="50"/>
                  </a:lnTo>
                  <a:lnTo>
                    <a:pt x="205" y="50"/>
                  </a:lnTo>
                  <a:lnTo>
                    <a:pt x="195" y="50"/>
                  </a:lnTo>
                  <a:lnTo>
                    <a:pt x="186" y="52"/>
                  </a:lnTo>
                  <a:lnTo>
                    <a:pt x="178" y="52"/>
                  </a:lnTo>
                  <a:lnTo>
                    <a:pt x="172" y="53"/>
                  </a:lnTo>
                  <a:lnTo>
                    <a:pt x="166" y="54"/>
                  </a:lnTo>
                  <a:lnTo>
                    <a:pt x="158" y="55"/>
                  </a:lnTo>
                  <a:lnTo>
                    <a:pt x="150" y="57"/>
                  </a:lnTo>
                  <a:lnTo>
                    <a:pt x="142" y="58"/>
                  </a:lnTo>
                  <a:lnTo>
                    <a:pt x="131" y="59"/>
                  </a:lnTo>
                  <a:lnTo>
                    <a:pt x="120" y="62"/>
                  </a:lnTo>
                  <a:lnTo>
                    <a:pt x="109" y="63"/>
                  </a:lnTo>
                  <a:lnTo>
                    <a:pt x="96" y="66"/>
                  </a:lnTo>
                  <a:lnTo>
                    <a:pt x="88" y="67"/>
                  </a:lnTo>
                  <a:lnTo>
                    <a:pt x="82" y="68"/>
                  </a:lnTo>
                  <a:lnTo>
                    <a:pt x="76" y="69"/>
                  </a:lnTo>
                  <a:lnTo>
                    <a:pt x="70" y="71"/>
                  </a:lnTo>
                  <a:lnTo>
                    <a:pt x="64" y="72"/>
                  </a:lnTo>
                  <a:lnTo>
                    <a:pt x="59" y="72"/>
                  </a:lnTo>
                  <a:lnTo>
                    <a:pt x="54" y="73"/>
                  </a:lnTo>
                  <a:lnTo>
                    <a:pt x="51" y="74"/>
                  </a:lnTo>
                  <a:lnTo>
                    <a:pt x="45" y="76"/>
                  </a:lnTo>
                  <a:lnTo>
                    <a:pt x="42" y="77"/>
                  </a:lnTo>
                  <a:lnTo>
                    <a:pt x="39" y="77"/>
                  </a:lnTo>
                  <a:lnTo>
                    <a:pt x="35" y="78"/>
                  </a:lnTo>
                  <a:lnTo>
                    <a:pt x="33" y="79"/>
                  </a:lnTo>
                  <a:lnTo>
                    <a:pt x="30" y="81"/>
                  </a:lnTo>
                  <a:lnTo>
                    <a:pt x="29" y="81"/>
                  </a:lnTo>
                  <a:lnTo>
                    <a:pt x="28" y="82"/>
                  </a:lnTo>
                  <a:lnTo>
                    <a:pt x="28" y="82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560"/>
            <p:cNvSpPr/>
            <p:nvPr/>
          </p:nvSpPr>
          <p:spPr bwMode="auto">
            <a:xfrm>
              <a:off x="3741738" y="3578225"/>
              <a:ext cx="109538" cy="174625"/>
            </a:xfrm>
            <a:custGeom>
              <a:avLst/>
              <a:gdLst>
                <a:gd name="T0" fmla="*/ 63 w 69"/>
                <a:gd name="T1" fmla="*/ 59 h 110"/>
                <a:gd name="T2" fmla="*/ 67 w 69"/>
                <a:gd name="T3" fmla="*/ 70 h 110"/>
                <a:gd name="T4" fmla="*/ 69 w 69"/>
                <a:gd name="T5" fmla="*/ 81 h 110"/>
                <a:gd name="T6" fmla="*/ 69 w 69"/>
                <a:gd name="T7" fmla="*/ 88 h 110"/>
                <a:gd name="T8" fmla="*/ 67 w 69"/>
                <a:gd name="T9" fmla="*/ 97 h 110"/>
                <a:gd name="T10" fmla="*/ 63 w 69"/>
                <a:gd name="T11" fmla="*/ 103 h 110"/>
                <a:gd name="T12" fmla="*/ 59 w 69"/>
                <a:gd name="T13" fmla="*/ 107 h 110"/>
                <a:gd name="T14" fmla="*/ 57 w 69"/>
                <a:gd name="T15" fmla="*/ 110 h 110"/>
                <a:gd name="T16" fmla="*/ 54 w 69"/>
                <a:gd name="T17" fmla="*/ 110 h 110"/>
                <a:gd name="T18" fmla="*/ 53 w 69"/>
                <a:gd name="T19" fmla="*/ 108 h 110"/>
                <a:gd name="T20" fmla="*/ 49 w 69"/>
                <a:gd name="T21" fmla="*/ 106 h 110"/>
                <a:gd name="T22" fmla="*/ 47 w 69"/>
                <a:gd name="T23" fmla="*/ 101 h 110"/>
                <a:gd name="T24" fmla="*/ 43 w 69"/>
                <a:gd name="T25" fmla="*/ 96 h 110"/>
                <a:gd name="T26" fmla="*/ 38 w 69"/>
                <a:gd name="T27" fmla="*/ 88 h 110"/>
                <a:gd name="T28" fmla="*/ 33 w 69"/>
                <a:gd name="T29" fmla="*/ 79 h 110"/>
                <a:gd name="T30" fmla="*/ 28 w 69"/>
                <a:gd name="T31" fmla="*/ 69 h 110"/>
                <a:gd name="T32" fmla="*/ 19 w 69"/>
                <a:gd name="T33" fmla="*/ 53 h 110"/>
                <a:gd name="T34" fmla="*/ 10 w 69"/>
                <a:gd name="T35" fmla="*/ 35 h 110"/>
                <a:gd name="T36" fmla="*/ 4 w 69"/>
                <a:gd name="T37" fmla="*/ 21 h 110"/>
                <a:gd name="T38" fmla="*/ 0 w 69"/>
                <a:gd name="T39" fmla="*/ 12 h 110"/>
                <a:gd name="T40" fmla="*/ 0 w 69"/>
                <a:gd name="T41" fmla="*/ 6 h 110"/>
                <a:gd name="T42" fmla="*/ 1 w 69"/>
                <a:gd name="T43" fmla="*/ 2 h 110"/>
                <a:gd name="T44" fmla="*/ 2 w 69"/>
                <a:gd name="T45" fmla="*/ 1 h 110"/>
                <a:gd name="T46" fmla="*/ 5 w 69"/>
                <a:gd name="T47" fmla="*/ 0 h 110"/>
                <a:gd name="T48" fmla="*/ 9 w 69"/>
                <a:gd name="T49" fmla="*/ 1 h 110"/>
                <a:gd name="T50" fmla="*/ 14 w 69"/>
                <a:gd name="T51" fmla="*/ 5 h 110"/>
                <a:gd name="T52" fmla="*/ 21 w 69"/>
                <a:gd name="T53" fmla="*/ 8 h 110"/>
                <a:gd name="T54" fmla="*/ 30 w 69"/>
                <a:gd name="T55" fmla="*/ 14 h 110"/>
                <a:gd name="T56" fmla="*/ 39 w 69"/>
                <a:gd name="T57" fmla="*/ 21 h 110"/>
                <a:gd name="T58" fmla="*/ 48 w 69"/>
                <a:gd name="T59" fmla="*/ 30 h 110"/>
                <a:gd name="T60" fmla="*/ 54 w 69"/>
                <a:gd name="T61" fmla="*/ 41 h 110"/>
                <a:gd name="T62" fmla="*/ 61 w 69"/>
                <a:gd name="T63" fmla="*/ 5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9" h="110">
                  <a:moveTo>
                    <a:pt x="61" y="53"/>
                  </a:moveTo>
                  <a:lnTo>
                    <a:pt x="63" y="59"/>
                  </a:lnTo>
                  <a:lnTo>
                    <a:pt x="66" y="65"/>
                  </a:lnTo>
                  <a:lnTo>
                    <a:pt x="67" y="70"/>
                  </a:lnTo>
                  <a:lnTo>
                    <a:pt x="68" y="75"/>
                  </a:lnTo>
                  <a:lnTo>
                    <a:pt x="69" y="81"/>
                  </a:lnTo>
                  <a:lnTo>
                    <a:pt x="69" y="84"/>
                  </a:lnTo>
                  <a:lnTo>
                    <a:pt x="69" y="88"/>
                  </a:lnTo>
                  <a:lnTo>
                    <a:pt x="68" y="92"/>
                  </a:lnTo>
                  <a:lnTo>
                    <a:pt x="67" y="97"/>
                  </a:lnTo>
                  <a:lnTo>
                    <a:pt x="64" y="101"/>
                  </a:lnTo>
                  <a:lnTo>
                    <a:pt x="63" y="103"/>
                  </a:lnTo>
                  <a:lnTo>
                    <a:pt x="62" y="106"/>
                  </a:lnTo>
                  <a:lnTo>
                    <a:pt x="59" y="107"/>
                  </a:lnTo>
                  <a:lnTo>
                    <a:pt x="58" y="108"/>
                  </a:lnTo>
                  <a:lnTo>
                    <a:pt x="57" y="110"/>
                  </a:lnTo>
                  <a:lnTo>
                    <a:pt x="55" y="110"/>
                  </a:lnTo>
                  <a:lnTo>
                    <a:pt x="54" y="110"/>
                  </a:lnTo>
                  <a:lnTo>
                    <a:pt x="54" y="108"/>
                  </a:lnTo>
                  <a:lnTo>
                    <a:pt x="53" y="108"/>
                  </a:lnTo>
                  <a:lnTo>
                    <a:pt x="50" y="107"/>
                  </a:lnTo>
                  <a:lnTo>
                    <a:pt x="49" y="106"/>
                  </a:lnTo>
                  <a:lnTo>
                    <a:pt x="48" y="103"/>
                  </a:lnTo>
                  <a:lnTo>
                    <a:pt x="47" y="101"/>
                  </a:lnTo>
                  <a:lnTo>
                    <a:pt x="44" y="98"/>
                  </a:lnTo>
                  <a:lnTo>
                    <a:pt x="43" y="96"/>
                  </a:lnTo>
                  <a:lnTo>
                    <a:pt x="40" y="92"/>
                  </a:lnTo>
                  <a:lnTo>
                    <a:pt x="38" y="88"/>
                  </a:lnTo>
                  <a:lnTo>
                    <a:pt x="35" y="84"/>
                  </a:lnTo>
                  <a:lnTo>
                    <a:pt x="33" y="79"/>
                  </a:lnTo>
                  <a:lnTo>
                    <a:pt x="30" y="74"/>
                  </a:lnTo>
                  <a:lnTo>
                    <a:pt x="28" y="69"/>
                  </a:lnTo>
                  <a:lnTo>
                    <a:pt x="25" y="63"/>
                  </a:lnTo>
                  <a:lnTo>
                    <a:pt x="19" y="53"/>
                  </a:lnTo>
                  <a:lnTo>
                    <a:pt x="14" y="43"/>
                  </a:lnTo>
                  <a:lnTo>
                    <a:pt x="10" y="35"/>
                  </a:lnTo>
                  <a:lnTo>
                    <a:pt x="6" y="27"/>
                  </a:lnTo>
                  <a:lnTo>
                    <a:pt x="4" y="21"/>
                  </a:lnTo>
                  <a:lnTo>
                    <a:pt x="1" y="16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2"/>
                  </a:lnTo>
                  <a:lnTo>
                    <a:pt x="1" y="1"/>
                  </a:lnTo>
                  <a:lnTo>
                    <a:pt x="2" y="1"/>
                  </a:lnTo>
                  <a:lnTo>
                    <a:pt x="4" y="0"/>
                  </a:lnTo>
                  <a:lnTo>
                    <a:pt x="5" y="0"/>
                  </a:lnTo>
                  <a:lnTo>
                    <a:pt x="6" y="0"/>
                  </a:lnTo>
                  <a:lnTo>
                    <a:pt x="9" y="1"/>
                  </a:lnTo>
                  <a:lnTo>
                    <a:pt x="11" y="3"/>
                  </a:lnTo>
                  <a:lnTo>
                    <a:pt x="14" y="5"/>
                  </a:lnTo>
                  <a:lnTo>
                    <a:pt x="18" y="6"/>
                  </a:lnTo>
                  <a:lnTo>
                    <a:pt x="21" y="8"/>
                  </a:lnTo>
                  <a:lnTo>
                    <a:pt x="26" y="11"/>
                  </a:lnTo>
                  <a:lnTo>
                    <a:pt x="30" y="14"/>
                  </a:lnTo>
                  <a:lnTo>
                    <a:pt x="35" y="17"/>
                  </a:lnTo>
                  <a:lnTo>
                    <a:pt x="39" y="21"/>
                  </a:lnTo>
                  <a:lnTo>
                    <a:pt x="44" y="25"/>
                  </a:lnTo>
                  <a:lnTo>
                    <a:pt x="48" y="30"/>
                  </a:lnTo>
                  <a:lnTo>
                    <a:pt x="52" y="35"/>
                  </a:lnTo>
                  <a:lnTo>
                    <a:pt x="54" y="41"/>
                  </a:lnTo>
                  <a:lnTo>
                    <a:pt x="58" y="46"/>
                  </a:lnTo>
                  <a:lnTo>
                    <a:pt x="61" y="53"/>
                  </a:lnTo>
                  <a:lnTo>
                    <a:pt x="61" y="53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88" name="图片 87">
            <a:hlinkClick r:id="rId8" action="ppaction://hlinkfil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264" y="3131068"/>
            <a:ext cx="1146122" cy="1152128"/>
          </a:xfrm>
          <a:prstGeom prst="rect">
            <a:avLst/>
          </a:prstGeom>
        </p:spPr>
      </p:pic>
      <p:grpSp>
        <p:nvGrpSpPr>
          <p:cNvPr id="89" name="组合 88"/>
          <p:cNvGrpSpPr/>
          <p:nvPr/>
        </p:nvGrpSpPr>
        <p:grpSpPr>
          <a:xfrm>
            <a:off x="5000119" y="3284857"/>
            <a:ext cx="1014413" cy="844550"/>
            <a:chOff x="4071938" y="3094038"/>
            <a:chExt cx="1014413" cy="844550"/>
          </a:xfrm>
        </p:grpSpPr>
        <p:sp>
          <p:nvSpPr>
            <p:cNvPr id="90" name="Freeform 561"/>
            <p:cNvSpPr/>
            <p:nvPr/>
          </p:nvSpPr>
          <p:spPr bwMode="auto">
            <a:xfrm>
              <a:off x="4071938" y="3094038"/>
              <a:ext cx="325438" cy="479425"/>
            </a:xfrm>
            <a:custGeom>
              <a:avLst/>
              <a:gdLst>
                <a:gd name="T0" fmla="*/ 0 w 205"/>
                <a:gd name="T1" fmla="*/ 301 h 302"/>
                <a:gd name="T2" fmla="*/ 2 w 205"/>
                <a:gd name="T3" fmla="*/ 297 h 302"/>
                <a:gd name="T4" fmla="*/ 5 w 205"/>
                <a:gd name="T5" fmla="*/ 291 h 302"/>
                <a:gd name="T6" fmla="*/ 10 w 205"/>
                <a:gd name="T7" fmla="*/ 284 h 302"/>
                <a:gd name="T8" fmla="*/ 17 w 205"/>
                <a:gd name="T9" fmla="*/ 274 h 302"/>
                <a:gd name="T10" fmla="*/ 24 w 205"/>
                <a:gd name="T11" fmla="*/ 264 h 302"/>
                <a:gd name="T12" fmla="*/ 33 w 205"/>
                <a:gd name="T13" fmla="*/ 250 h 302"/>
                <a:gd name="T14" fmla="*/ 45 w 205"/>
                <a:gd name="T15" fmla="*/ 236 h 302"/>
                <a:gd name="T16" fmla="*/ 62 w 205"/>
                <a:gd name="T17" fmla="*/ 211 h 302"/>
                <a:gd name="T18" fmla="*/ 85 w 205"/>
                <a:gd name="T19" fmla="*/ 177 h 302"/>
                <a:gd name="T20" fmla="*/ 105 w 205"/>
                <a:gd name="T21" fmla="*/ 143 h 302"/>
                <a:gd name="T22" fmla="*/ 123 w 205"/>
                <a:gd name="T23" fmla="*/ 107 h 302"/>
                <a:gd name="T24" fmla="*/ 136 w 205"/>
                <a:gd name="T25" fmla="*/ 82 h 302"/>
                <a:gd name="T26" fmla="*/ 142 w 205"/>
                <a:gd name="T27" fmla="*/ 67 h 302"/>
                <a:gd name="T28" fmla="*/ 147 w 205"/>
                <a:gd name="T29" fmla="*/ 53 h 302"/>
                <a:gd name="T30" fmla="*/ 151 w 205"/>
                <a:gd name="T31" fmla="*/ 42 h 302"/>
                <a:gd name="T32" fmla="*/ 155 w 205"/>
                <a:gd name="T33" fmla="*/ 32 h 302"/>
                <a:gd name="T34" fmla="*/ 156 w 205"/>
                <a:gd name="T35" fmla="*/ 25 h 302"/>
                <a:gd name="T36" fmla="*/ 157 w 205"/>
                <a:gd name="T37" fmla="*/ 19 h 302"/>
                <a:gd name="T38" fmla="*/ 157 w 205"/>
                <a:gd name="T39" fmla="*/ 15 h 302"/>
                <a:gd name="T40" fmla="*/ 156 w 205"/>
                <a:gd name="T41" fmla="*/ 13 h 302"/>
                <a:gd name="T42" fmla="*/ 153 w 205"/>
                <a:gd name="T43" fmla="*/ 9 h 302"/>
                <a:gd name="T44" fmla="*/ 153 w 205"/>
                <a:gd name="T45" fmla="*/ 5 h 302"/>
                <a:gd name="T46" fmla="*/ 155 w 205"/>
                <a:gd name="T47" fmla="*/ 3 h 302"/>
                <a:gd name="T48" fmla="*/ 158 w 205"/>
                <a:gd name="T49" fmla="*/ 1 h 302"/>
                <a:gd name="T50" fmla="*/ 163 w 205"/>
                <a:gd name="T51" fmla="*/ 1 h 302"/>
                <a:gd name="T52" fmla="*/ 172 w 205"/>
                <a:gd name="T53" fmla="*/ 3 h 302"/>
                <a:gd name="T54" fmla="*/ 182 w 205"/>
                <a:gd name="T55" fmla="*/ 6 h 302"/>
                <a:gd name="T56" fmla="*/ 191 w 205"/>
                <a:gd name="T57" fmla="*/ 13 h 302"/>
                <a:gd name="T58" fmla="*/ 198 w 205"/>
                <a:gd name="T59" fmla="*/ 16 h 302"/>
                <a:gd name="T60" fmla="*/ 203 w 205"/>
                <a:gd name="T61" fmla="*/ 20 h 302"/>
                <a:gd name="T62" fmla="*/ 205 w 205"/>
                <a:gd name="T63" fmla="*/ 24 h 302"/>
                <a:gd name="T64" fmla="*/ 205 w 205"/>
                <a:gd name="T65" fmla="*/ 27 h 302"/>
                <a:gd name="T66" fmla="*/ 204 w 205"/>
                <a:gd name="T67" fmla="*/ 32 h 302"/>
                <a:gd name="T68" fmla="*/ 201 w 205"/>
                <a:gd name="T69" fmla="*/ 38 h 302"/>
                <a:gd name="T70" fmla="*/ 199 w 205"/>
                <a:gd name="T71" fmla="*/ 46 h 302"/>
                <a:gd name="T72" fmla="*/ 194 w 205"/>
                <a:gd name="T73" fmla="*/ 56 h 302"/>
                <a:gd name="T74" fmla="*/ 187 w 205"/>
                <a:gd name="T75" fmla="*/ 67 h 302"/>
                <a:gd name="T76" fmla="*/ 180 w 205"/>
                <a:gd name="T77" fmla="*/ 81 h 302"/>
                <a:gd name="T78" fmla="*/ 172 w 205"/>
                <a:gd name="T79" fmla="*/ 95 h 302"/>
                <a:gd name="T80" fmla="*/ 153 w 205"/>
                <a:gd name="T81" fmla="*/ 128 h 302"/>
                <a:gd name="T82" fmla="*/ 134 w 205"/>
                <a:gd name="T83" fmla="*/ 158 h 302"/>
                <a:gd name="T84" fmla="*/ 115 w 205"/>
                <a:gd name="T85" fmla="*/ 186 h 302"/>
                <a:gd name="T86" fmla="*/ 96 w 205"/>
                <a:gd name="T87" fmla="*/ 211 h 302"/>
                <a:gd name="T88" fmla="*/ 77 w 205"/>
                <a:gd name="T89" fmla="*/ 234 h 302"/>
                <a:gd name="T90" fmla="*/ 61 w 205"/>
                <a:gd name="T91" fmla="*/ 253 h 302"/>
                <a:gd name="T92" fmla="*/ 45 w 205"/>
                <a:gd name="T93" fmla="*/ 269 h 302"/>
                <a:gd name="T94" fmla="*/ 31 w 205"/>
                <a:gd name="T95" fmla="*/ 282 h 302"/>
                <a:gd name="T96" fmla="*/ 18 w 205"/>
                <a:gd name="T97" fmla="*/ 293 h 302"/>
                <a:gd name="T98" fmla="*/ 9 w 205"/>
                <a:gd name="T99" fmla="*/ 300 h 302"/>
                <a:gd name="T100" fmla="*/ 3 w 205"/>
                <a:gd name="T101" fmla="*/ 302 h 302"/>
                <a:gd name="T102" fmla="*/ 0 w 205"/>
                <a:gd name="T103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5" h="302">
                  <a:moveTo>
                    <a:pt x="0" y="302"/>
                  </a:moveTo>
                  <a:lnTo>
                    <a:pt x="0" y="301"/>
                  </a:lnTo>
                  <a:lnTo>
                    <a:pt x="0" y="298"/>
                  </a:lnTo>
                  <a:lnTo>
                    <a:pt x="2" y="297"/>
                  </a:lnTo>
                  <a:lnTo>
                    <a:pt x="3" y="295"/>
                  </a:lnTo>
                  <a:lnTo>
                    <a:pt x="5" y="291"/>
                  </a:lnTo>
                  <a:lnTo>
                    <a:pt x="8" y="288"/>
                  </a:lnTo>
                  <a:lnTo>
                    <a:pt x="10" y="284"/>
                  </a:lnTo>
                  <a:lnTo>
                    <a:pt x="13" y="279"/>
                  </a:lnTo>
                  <a:lnTo>
                    <a:pt x="17" y="274"/>
                  </a:lnTo>
                  <a:lnTo>
                    <a:pt x="21" y="269"/>
                  </a:lnTo>
                  <a:lnTo>
                    <a:pt x="24" y="264"/>
                  </a:lnTo>
                  <a:lnTo>
                    <a:pt x="29" y="258"/>
                  </a:lnTo>
                  <a:lnTo>
                    <a:pt x="33" y="250"/>
                  </a:lnTo>
                  <a:lnTo>
                    <a:pt x="40" y="244"/>
                  </a:lnTo>
                  <a:lnTo>
                    <a:pt x="45" y="236"/>
                  </a:lnTo>
                  <a:lnTo>
                    <a:pt x="51" y="228"/>
                  </a:lnTo>
                  <a:lnTo>
                    <a:pt x="62" y="211"/>
                  </a:lnTo>
                  <a:lnTo>
                    <a:pt x="74" y="195"/>
                  </a:lnTo>
                  <a:lnTo>
                    <a:pt x="85" y="177"/>
                  </a:lnTo>
                  <a:lnTo>
                    <a:pt x="95" y="161"/>
                  </a:lnTo>
                  <a:lnTo>
                    <a:pt x="105" y="143"/>
                  </a:lnTo>
                  <a:lnTo>
                    <a:pt x="114" y="125"/>
                  </a:lnTo>
                  <a:lnTo>
                    <a:pt x="123" y="107"/>
                  </a:lnTo>
                  <a:lnTo>
                    <a:pt x="132" y="91"/>
                  </a:lnTo>
                  <a:lnTo>
                    <a:pt x="136" y="82"/>
                  </a:lnTo>
                  <a:lnTo>
                    <a:pt x="138" y="73"/>
                  </a:lnTo>
                  <a:lnTo>
                    <a:pt x="142" y="67"/>
                  </a:lnTo>
                  <a:lnTo>
                    <a:pt x="144" y="59"/>
                  </a:lnTo>
                  <a:lnTo>
                    <a:pt x="147" y="53"/>
                  </a:lnTo>
                  <a:lnTo>
                    <a:pt x="150" y="47"/>
                  </a:lnTo>
                  <a:lnTo>
                    <a:pt x="151" y="42"/>
                  </a:lnTo>
                  <a:lnTo>
                    <a:pt x="153" y="37"/>
                  </a:lnTo>
                  <a:lnTo>
                    <a:pt x="155" y="32"/>
                  </a:lnTo>
                  <a:lnTo>
                    <a:pt x="156" y="28"/>
                  </a:lnTo>
                  <a:lnTo>
                    <a:pt x="156" y="25"/>
                  </a:lnTo>
                  <a:lnTo>
                    <a:pt x="157" y="22"/>
                  </a:lnTo>
                  <a:lnTo>
                    <a:pt x="157" y="19"/>
                  </a:lnTo>
                  <a:lnTo>
                    <a:pt x="157" y="16"/>
                  </a:lnTo>
                  <a:lnTo>
                    <a:pt x="157" y="15"/>
                  </a:lnTo>
                  <a:lnTo>
                    <a:pt x="157" y="14"/>
                  </a:lnTo>
                  <a:lnTo>
                    <a:pt x="156" y="13"/>
                  </a:lnTo>
                  <a:lnTo>
                    <a:pt x="155" y="10"/>
                  </a:lnTo>
                  <a:lnTo>
                    <a:pt x="153" y="9"/>
                  </a:lnTo>
                  <a:lnTo>
                    <a:pt x="153" y="8"/>
                  </a:lnTo>
                  <a:lnTo>
                    <a:pt x="153" y="5"/>
                  </a:lnTo>
                  <a:lnTo>
                    <a:pt x="153" y="4"/>
                  </a:lnTo>
                  <a:lnTo>
                    <a:pt x="155" y="3"/>
                  </a:lnTo>
                  <a:lnTo>
                    <a:pt x="156" y="1"/>
                  </a:lnTo>
                  <a:lnTo>
                    <a:pt x="158" y="1"/>
                  </a:lnTo>
                  <a:lnTo>
                    <a:pt x="161" y="0"/>
                  </a:lnTo>
                  <a:lnTo>
                    <a:pt x="163" y="1"/>
                  </a:lnTo>
                  <a:lnTo>
                    <a:pt x="167" y="1"/>
                  </a:lnTo>
                  <a:lnTo>
                    <a:pt x="172" y="3"/>
                  </a:lnTo>
                  <a:lnTo>
                    <a:pt x="177" y="5"/>
                  </a:lnTo>
                  <a:lnTo>
                    <a:pt x="182" y="6"/>
                  </a:lnTo>
                  <a:lnTo>
                    <a:pt x="187" y="10"/>
                  </a:lnTo>
                  <a:lnTo>
                    <a:pt x="191" y="13"/>
                  </a:lnTo>
                  <a:lnTo>
                    <a:pt x="195" y="14"/>
                  </a:lnTo>
                  <a:lnTo>
                    <a:pt x="198" y="16"/>
                  </a:lnTo>
                  <a:lnTo>
                    <a:pt x="200" y="19"/>
                  </a:lnTo>
                  <a:lnTo>
                    <a:pt x="203" y="20"/>
                  </a:lnTo>
                  <a:lnTo>
                    <a:pt x="204" y="23"/>
                  </a:lnTo>
                  <a:lnTo>
                    <a:pt x="205" y="24"/>
                  </a:lnTo>
                  <a:lnTo>
                    <a:pt x="205" y="25"/>
                  </a:lnTo>
                  <a:lnTo>
                    <a:pt x="205" y="27"/>
                  </a:lnTo>
                  <a:lnTo>
                    <a:pt x="205" y="29"/>
                  </a:lnTo>
                  <a:lnTo>
                    <a:pt x="204" y="32"/>
                  </a:lnTo>
                  <a:lnTo>
                    <a:pt x="204" y="34"/>
                  </a:lnTo>
                  <a:lnTo>
                    <a:pt x="201" y="38"/>
                  </a:lnTo>
                  <a:lnTo>
                    <a:pt x="200" y="42"/>
                  </a:lnTo>
                  <a:lnTo>
                    <a:pt x="199" y="46"/>
                  </a:lnTo>
                  <a:lnTo>
                    <a:pt x="196" y="51"/>
                  </a:lnTo>
                  <a:lnTo>
                    <a:pt x="194" y="56"/>
                  </a:lnTo>
                  <a:lnTo>
                    <a:pt x="190" y="61"/>
                  </a:lnTo>
                  <a:lnTo>
                    <a:pt x="187" y="67"/>
                  </a:lnTo>
                  <a:lnTo>
                    <a:pt x="184" y="73"/>
                  </a:lnTo>
                  <a:lnTo>
                    <a:pt x="180" y="81"/>
                  </a:lnTo>
                  <a:lnTo>
                    <a:pt x="176" y="87"/>
                  </a:lnTo>
                  <a:lnTo>
                    <a:pt x="172" y="95"/>
                  </a:lnTo>
                  <a:lnTo>
                    <a:pt x="163" y="111"/>
                  </a:lnTo>
                  <a:lnTo>
                    <a:pt x="153" y="128"/>
                  </a:lnTo>
                  <a:lnTo>
                    <a:pt x="144" y="143"/>
                  </a:lnTo>
                  <a:lnTo>
                    <a:pt x="134" y="158"/>
                  </a:lnTo>
                  <a:lnTo>
                    <a:pt x="124" y="172"/>
                  </a:lnTo>
                  <a:lnTo>
                    <a:pt x="115" y="186"/>
                  </a:lnTo>
                  <a:lnTo>
                    <a:pt x="105" y="198"/>
                  </a:lnTo>
                  <a:lnTo>
                    <a:pt x="96" y="211"/>
                  </a:lnTo>
                  <a:lnTo>
                    <a:pt x="86" y="222"/>
                  </a:lnTo>
                  <a:lnTo>
                    <a:pt x="77" y="234"/>
                  </a:lnTo>
                  <a:lnTo>
                    <a:pt x="69" y="244"/>
                  </a:lnTo>
                  <a:lnTo>
                    <a:pt x="61" y="253"/>
                  </a:lnTo>
                  <a:lnTo>
                    <a:pt x="52" y="262"/>
                  </a:lnTo>
                  <a:lnTo>
                    <a:pt x="45" y="269"/>
                  </a:lnTo>
                  <a:lnTo>
                    <a:pt x="37" y="276"/>
                  </a:lnTo>
                  <a:lnTo>
                    <a:pt x="31" y="282"/>
                  </a:lnTo>
                  <a:lnTo>
                    <a:pt x="24" y="288"/>
                  </a:lnTo>
                  <a:lnTo>
                    <a:pt x="18" y="293"/>
                  </a:lnTo>
                  <a:lnTo>
                    <a:pt x="13" y="297"/>
                  </a:lnTo>
                  <a:lnTo>
                    <a:pt x="9" y="300"/>
                  </a:lnTo>
                  <a:lnTo>
                    <a:pt x="5" y="301"/>
                  </a:lnTo>
                  <a:lnTo>
                    <a:pt x="3" y="302"/>
                  </a:lnTo>
                  <a:lnTo>
                    <a:pt x="2" y="302"/>
                  </a:lnTo>
                  <a:lnTo>
                    <a:pt x="0" y="302"/>
                  </a:lnTo>
                  <a:lnTo>
                    <a:pt x="0" y="302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562"/>
            <p:cNvSpPr/>
            <p:nvPr/>
          </p:nvSpPr>
          <p:spPr bwMode="auto">
            <a:xfrm>
              <a:off x="4530726" y="3197225"/>
              <a:ext cx="230188" cy="741363"/>
            </a:xfrm>
            <a:custGeom>
              <a:avLst/>
              <a:gdLst>
                <a:gd name="T0" fmla="*/ 87 w 145"/>
                <a:gd name="T1" fmla="*/ 401 h 467"/>
                <a:gd name="T2" fmla="*/ 73 w 145"/>
                <a:gd name="T3" fmla="*/ 414 h 467"/>
                <a:gd name="T4" fmla="*/ 60 w 145"/>
                <a:gd name="T5" fmla="*/ 425 h 467"/>
                <a:gd name="T6" fmla="*/ 51 w 145"/>
                <a:gd name="T7" fmla="*/ 434 h 467"/>
                <a:gd name="T8" fmla="*/ 45 w 145"/>
                <a:gd name="T9" fmla="*/ 443 h 467"/>
                <a:gd name="T10" fmla="*/ 40 w 145"/>
                <a:gd name="T11" fmla="*/ 456 h 467"/>
                <a:gd name="T12" fmla="*/ 34 w 145"/>
                <a:gd name="T13" fmla="*/ 463 h 467"/>
                <a:gd name="T14" fmla="*/ 30 w 145"/>
                <a:gd name="T15" fmla="*/ 467 h 467"/>
                <a:gd name="T16" fmla="*/ 25 w 145"/>
                <a:gd name="T17" fmla="*/ 466 h 467"/>
                <a:gd name="T18" fmla="*/ 17 w 145"/>
                <a:gd name="T19" fmla="*/ 458 h 467"/>
                <a:gd name="T20" fmla="*/ 10 w 145"/>
                <a:gd name="T21" fmla="*/ 446 h 467"/>
                <a:gd name="T22" fmla="*/ 3 w 145"/>
                <a:gd name="T23" fmla="*/ 436 h 467"/>
                <a:gd name="T24" fmla="*/ 1 w 145"/>
                <a:gd name="T25" fmla="*/ 428 h 467"/>
                <a:gd name="T26" fmla="*/ 1 w 145"/>
                <a:gd name="T27" fmla="*/ 419 h 467"/>
                <a:gd name="T28" fmla="*/ 6 w 145"/>
                <a:gd name="T29" fmla="*/ 409 h 467"/>
                <a:gd name="T30" fmla="*/ 11 w 145"/>
                <a:gd name="T31" fmla="*/ 399 h 467"/>
                <a:gd name="T32" fmla="*/ 13 w 145"/>
                <a:gd name="T33" fmla="*/ 389 h 467"/>
                <a:gd name="T34" fmla="*/ 16 w 145"/>
                <a:gd name="T35" fmla="*/ 374 h 467"/>
                <a:gd name="T36" fmla="*/ 17 w 145"/>
                <a:gd name="T37" fmla="*/ 353 h 467"/>
                <a:gd name="T38" fmla="*/ 18 w 145"/>
                <a:gd name="T39" fmla="*/ 329 h 467"/>
                <a:gd name="T40" fmla="*/ 20 w 145"/>
                <a:gd name="T41" fmla="*/ 300 h 467"/>
                <a:gd name="T42" fmla="*/ 20 w 145"/>
                <a:gd name="T43" fmla="*/ 181 h 467"/>
                <a:gd name="T44" fmla="*/ 20 w 145"/>
                <a:gd name="T45" fmla="*/ 125 h 467"/>
                <a:gd name="T46" fmla="*/ 20 w 145"/>
                <a:gd name="T47" fmla="*/ 99 h 467"/>
                <a:gd name="T48" fmla="*/ 18 w 145"/>
                <a:gd name="T49" fmla="*/ 78 h 467"/>
                <a:gd name="T50" fmla="*/ 17 w 145"/>
                <a:gd name="T51" fmla="*/ 60 h 467"/>
                <a:gd name="T52" fmla="*/ 16 w 145"/>
                <a:gd name="T53" fmla="*/ 44 h 467"/>
                <a:gd name="T54" fmla="*/ 12 w 145"/>
                <a:gd name="T55" fmla="*/ 22 h 467"/>
                <a:gd name="T56" fmla="*/ 8 w 145"/>
                <a:gd name="T57" fmla="*/ 7 h 467"/>
                <a:gd name="T58" fmla="*/ 7 w 145"/>
                <a:gd name="T59" fmla="*/ 1 h 467"/>
                <a:gd name="T60" fmla="*/ 8 w 145"/>
                <a:gd name="T61" fmla="*/ 0 h 467"/>
                <a:gd name="T62" fmla="*/ 11 w 145"/>
                <a:gd name="T63" fmla="*/ 0 h 467"/>
                <a:gd name="T64" fmla="*/ 17 w 145"/>
                <a:gd name="T65" fmla="*/ 0 h 467"/>
                <a:gd name="T66" fmla="*/ 27 w 145"/>
                <a:gd name="T67" fmla="*/ 1 h 467"/>
                <a:gd name="T68" fmla="*/ 40 w 145"/>
                <a:gd name="T69" fmla="*/ 2 h 467"/>
                <a:gd name="T70" fmla="*/ 45 w 145"/>
                <a:gd name="T71" fmla="*/ 49 h 467"/>
                <a:gd name="T72" fmla="*/ 45 w 145"/>
                <a:gd name="T73" fmla="*/ 111 h 467"/>
                <a:gd name="T74" fmla="*/ 46 w 145"/>
                <a:gd name="T75" fmla="*/ 166 h 467"/>
                <a:gd name="T76" fmla="*/ 46 w 145"/>
                <a:gd name="T77" fmla="*/ 216 h 467"/>
                <a:gd name="T78" fmla="*/ 46 w 145"/>
                <a:gd name="T79" fmla="*/ 259 h 467"/>
                <a:gd name="T80" fmla="*/ 46 w 145"/>
                <a:gd name="T81" fmla="*/ 295 h 467"/>
                <a:gd name="T82" fmla="*/ 46 w 145"/>
                <a:gd name="T83" fmla="*/ 324 h 467"/>
                <a:gd name="T84" fmla="*/ 46 w 145"/>
                <a:gd name="T85" fmla="*/ 348 h 467"/>
                <a:gd name="T86" fmla="*/ 48 w 145"/>
                <a:gd name="T87" fmla="*/ 365 h 467"/>
                <a:gd name="T88" fmla="*/ 48 w 145"/>
                <a:gd name="T89" fmla="*/ 375 h 467"/>
                <a:gd name="T90" fmla="*/ 48 w 145"/>
                <a:gd name="T91" fmla="*/ 379 h 467"/>
                <a:gd name="T92" fmla="*/ 54 w 145"/>
                <a:gd name="T93" fmla="*/ 381 h 467"/>
                <a:gd name="T94" fmla="*/ 61 w 145"/>
                <a:gd name="T95" fmla="*/ 379 h 467"/>
                <a:gd name="T96" fmla="*/ 73 w 145"/>
                <a:gd name="T97" fmla="*/ 375 h 467"/>
                <a:gd name="T98" fmla="*/ 85 w 145"/>
                <a:gd name="T99" fmla="*/ 370 h 467"/>
                <a:gd name="T100" fmla="*/ 106 w 145"/>
                <a:gd name="T101" fmla="*/ 360 h 467"/>
                <a:gd name="T102" fmla="*/ 130 w 145"/>
                <a:gd name="T103" fmla="*/ 350 h 467"/>
                <a:gd name="T104" fmla="*/ 140 w 145"/>
                <a:gd name="T105" fmla="*/ 347 h 467"/>
                <a:gd name="T106" fmla="*/ 144 w 145"/>
                <a:gd name="T107" fmla="*/ 347 h 467"/>
                <a:gd name="T108" fmla="*/ 145 w 145"/>
                <a:gd name="T109" fmla="*/ 348 h 467"/>
                <a:gd name="T110" fmla="*/ 141 w 145"/>
                <a:gd name="T111" fmla="*/ 353 h 467"/>
                <a:gd name="T112" fmla="*/ 135 w 145"/>
                <a:gd name="T113" fmla="*/ 360 h 467"/>
                <a:gd name="T114" fmla="*/ 125 w 145"/>
                <a:gd name="T115" fmla="*/ 370 h 467"/>
                <a:gd name="T116" fmla="*/ 111 w 145"/>
                <a:gd name="T117" fmla="*/ 381 h 467"/>
                <a:gd name="T118" fmla="*/ 99 w 145"/>
                <a:gd name="T119" fmla="*/ 391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5" h="467">
                  <a:moveTo>
                    <a:pt x="99" y="391"/>
                  </a:moveTo>
                  <a:lnTo>
                    <a:pt x="93" y="396"/>
                  </a:lnTo>
                  <a:lnTo>
                    <a:pt x="87" y="401"/>
                  </a:lnTo>
                  <a:lnTo>
                    <a:pt x="82" y="405"/>
                  </a:lnTo>
                  <a:lnTo>
                    <a:pt x="77" y="410"/>
                  </a:lnTo>
                  <a:lnTo>
                    <a:pt x="73" y="414"/>
                  </a:lnTo>
                  <a:lnTo>
                    <a:pt x="68" y="418"/>
                  </a:lnTo>
                  <a:lnTo>
                    <a:pt x="64" y="422"/>
                  </a:lnTo>
                  <a:lnTo>
                    <a:pt x="60" y="425"/>
                  </a:lnTo>
                  <a:lnTo>
                    <a:pt x="58" y="428"/>
                  </a:lnTo>
                  <a:lnTo>
                    <a:pt x="54" y="432"/>
                  </a:lnTo>
                  <a:lnTo>
                    <a:pt x="51" y="434"/>
                  </a:lnTo>
                  <a:lnTo>
                    <a:pt x="49" y="438"/>
                  </a:lnTo>
                  <a:lnTo>
                    <a:pt x="48" y="441"/>
                  </a:lnTo>
                  <a:lnTo>
                    <a:pt x="45" y="443"/>
                  </a:lnTo>
                  <a:lnTo>
                    <a:pt x="43" y="448"/>
                  </a:lnTo>
                  <a:lnTo>
                    <a:pt x="41" y="452"/>
                  </a:lnTo>
                  <a:lnTo>
                    <a:pt x="40" y="456"/>
                  </a:lnTo>
                  <a:lnTo>
                    <a:pt x="37" y="458"/>
                  </a:lnTo>
                  <a:lnTo>
                    <a:pt x="36" y="461"/>
                  </a:lnTo>
                  <a:lnTo>
                    <a:pt x="34" y="463"/>
                  </a:lnTo>
                  <a:lnTo>
                    <a:pt x="32" y="465"/>
                  </a:lnTo>
                  <a:lnTo>
                    <a:pt x="31" y="466"/>
                  </a:lnTo>
                  <a:lnTo>
                    <a:pt x="30" y="467"/>
                  </a:lnTo>
                  <a:lnTo>
                    <a:pt x="29" y="467"/>
                  </a:lnTo>
                  <a:lnTo>
                    <a:pt x="26" y="467"/>
                  </a:lnTo>
                  <a:lnTo>
                    <a:pt x="25" y="466"/>
                  </a:lnTo>
                  <a:lnTo>
                    <a:pt x="22" y="463"/>
                  </a:lnTo>
                  <a:lnTo>
                    <a:pt x="20" y="461"/>
                  </a:lnTo>
                  <a:lnTo>
                    <a:pt x="17" y="458"/>
                  </a:lnTo>
                  <a:lnTo>
                    <a:pt x="16" y="454"/>
                  </a:lnTo>
                  <a:lnTo>
                    <a:pt x="12" y="451"/>
                  </a:lnTo>
                  <a:lnTo>
                    <a:pt x="10" y="446"/>
                  </a:lnTo>
                  <a:lnTo>
                    <a:pt x="7" y="442"/>
                  </a:lnTo>
                  <a:lnTo>
                    <a:pt x="6" y="438"/>
                  </a:lnTo>
                  <a:lnTo>
                    <a:pt x="3" y="436"/>
                  </a:lnTo>
                  <a:lnTo>
                    <a:pt x="2" y="433"/>
                  </a:lnTo>
                  <a:lnTo>
                    <a:pt x="1" y="430"/>
                  </a:lnTo>
                  <a:lnTo>
                    <a:pt x="1" y="428"/>
                  </a:lnTo>
                  <a:lnTo>
                    <a:pt x="0" y="425"/>
                  </a:lnTo>
                  <a:lnTo>
                    <a:pt x="1" y="422"/>
                  </a:lnTo>
                  <a:lnTo>
                    <a:pt x="1" y="419"/>
                  </a:lnTo>
                  <a:lnTo>
                    <a:pt x="2" y="417"/>
                  </a:lnTo>
                  <a:lnTo>
                    <a:pt x="3" y="413"/>
                  </a:lnTo>
                  <a:lnTo>
                    <a:pt x="6" y="409"/>
                  </a:lnTo>
                  <a:lnTo>
                    <a:pt x="7" y="405"/>
                  </a:lnTo>
                  <a:lnTo>
                    <a:pt x="10" y="401"/>
                  </a:lnTo>
                  <a:lnTo>
                    <a:pt x="11" y="399"/>
                  </a:lnTo>
                  <a:lnTo>
                    <a:pt x="12" y="395"/>
                  </a:lnTo>
                  <a:lnTo>
                    <a:pt x="12" y="393"/>
                  </a:lnTo>
                  <a:lnTo>
                    <a:pt x="13" y="389"/>
                  </a:lnTo>
                  <a:lnTo>
                    <a:pt x="15" y="384"/>
                  </a:lnTo>
                  <a:lnTo>
                    <a:pt x="15" y="379"/>
                  </a:lnTo>
                  <a:lnTo>
                    <a:pt x="16" y="374"/>
                  </a:lnTo>
                  <a:lnTo>
                    <a:pt x="16" y="367"/>
                  </a:lnTo>
                  <a:lnTo>
                    <a:pt x="17" y="361"/>
                  </a:lnTo>
                  <a:lnTo>
                    <a:pt x="17" y="353"/>
                  </a:lnTo>
                  <a:lnTo>
                    <a:pt x="17" y="346"/>
                  </a:lnTo>
                  <a:lnTo>
                    <a:pt x="18" y="338"/>
                  </a:lnTo>
                  <a:lnTo>
                    <a:pt x="18" y="329"/>
                  </a:lnTo>
                  <a:lnTo>
                    <a:pt x="20" y="321"/>
                  </a:lnTo>
                  <a:lnTo>
                    <a:pt x="20" y="310"/>
                  </a:lnTo>
                  <a:lnTo>
                    <a:pt x="20" y="300"/>
                  </a:lnTo>
                  <a:lnTo>
                    <a:pt x="20" y="260"/>
                  </a:lnTo>
                  <a:lnTo>
                    <a:pt x="20" y="221"/>
                  </a:lnTo>
                  <a:lnTo>
                    <a:pt x="20" y="181"/>
                  </a:lnTo>
                  <a:lnTo>
                    <a:pt x="20" y="144"/>
                  </a:lnTo>
                  <a:lnTo>
                    <a:pt x="20" y="133"/>
                  </a:lnTo>
                  <a:lnTo>
                    <a:pt x="20" y="125"/>
                  </a:lnTo>
                  <a:lnTo>
                    <a:pt x="20" y="116"/>
                  </a:lnTo>
                  <a:lnTo>
                    <a:pt x="20" y="108"/>
                  </a:lnTo>
                  <a:lnTo>
                    <a:pt x="20" y="99"/>
                  </a:lnTo>
                  <a:lnTo>
                    <a:pt x="20" y="92"/>
                  </a:lnTo>
                  <a:lnTo>
                    <a:pt x="18" y="85"/>
                  </a:lnTo>
                  <a:lnTo>
                    <a:pt x="18" y="78"/>
                  </a:lnTo>
                  <a:lnTo>
                    <a:pt x="18" y="72"/>
                  </a:lnTo>
                  <a:lnTo>
                    <a:pt x="18" y="65"/>
                  </a:lnTo>
                  <a:lnTo>
                    <a:pt x="17" y="60"/>
                  </a:lnTo>
                  <a:lnTo>
                    <a:pt x="17" y="54"/>
                  </a:lnTo>
                  <a:lnTo>
                    <a:pt x="16" y="49"/>
                  </a:lnTo>
                  <a:lnTo>
                    <a:pt x="16" y="44"/>
                  </a:lnTo>
                  <a:lnTo>
                    <a:pt x="15" y="35"/>
                  </a:lnTo>
                  <a:lnTo>
                    <a:pt x="13" y="29"/>
                  </a:lnTo>
                  <a:lnTo>
                    <a:pt x="12" y="22"/>
                  </a:lnTo>
                  <a:lnTo>
                    <a:pt x="11" y="16"/>
                  </a:lnTo>
                  <a:lnTo>
                    <a:pt x="10" y="12"/>
                  </a:lnTo>
                  <a:lnTo>
                    <a:pt x="8" y="7"/>
                  </a:lnTo>
                  <a:lnTo>
                    <a:pt x="8" y="5"/>
                  </a:lnTo>
                  <a:lnTo>
                    <a:pt x="7" y="2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31" y="1"/>
                  </a:lnTo>
                  <a:lnTo>
                    <a:pt x="36" y="2"/>
                  </a:lnTo>
                  <a:lnTo>
                    <a:pt x="40" y="2"/>
                  </a:lnTo>
                  <a:lnTo>
                    <a:pt x="45" y="3"/>
                  </a:lnTo>
                  <a:lnTo>
                    <a:pt x="45" y="26"/>
                  </a:lnTo>
                  <a:lnTo>
                    <a:pt x="45" y="49"/>
                  </a:lnTo>
                  <a:lnTo>
                    <a:pt x="45" y="70"/>
                  </a:lnTo>
                  <a:lnTo>
                    <a:pt x="45" y="90"/>
                  </a:lnTo>
                  <a:lnTo>
                    <a:pt x="45" y="111"/>
                  </a:lnTo>
                  <a:lnTo>
                    <a:pt x="45" y="130"/>
                  </a:lnTo>
                  <a:lnTo>
                    <a:pt x="45" y="149"/>
                  </a:lnTo>
                  <a:lnTo>
                    <a:pt x="46" y="166"/>
                  </a:lnTo>
                  <a:lnTo>
                    <a:pt x="46" y="184"/>
                  </a:lnTo>
                  <a:lnTo>
                    <a:pt x="46" y="200"/>
                  </a:lnTo>
                  <a:lnTo>
                    <a:pt x="46" y="216"/>
                  </a:lnTo>
                  <a:lnTo>
                    <a:pt x="46" y="231"/>
                  </a:lnTo>
                  <a:lnTo>
                    <a:pt x="46" y="245"/>
                  </a:lnTo>
                  <a:lnTo>
                    <a:pt x="46" y="259"/>
                  </a:lnTo>
                  <a:lnTo>
                    <a:pt x="46" y="271"/>
                  </a:lnTo>
                  <a:lnTo>
                    <a:pt x="46" y="284"/>
                  </a:lnTo>
                  <a:lnTo>
                    <a:pt x="46" y="295"/>
                  </a:lnTo>
                  <a:lnTo>
                    <a:pt x="46" y="305"/>
                  </a:lnTo>
                  <a:lnTo>
                    <a:pt x="46" y="315"/>
                  </a:lnTo>
                  <a:lnTo>
                    <a:pt x="46" y="324"/>
                  </a:lnTo>
                  <a:lnTo>
                    <a:pt x="46" y="333"/>
                  </a:lnTo>
                  <a:lnTo>
                    <a:pt x="46" y="341"/>
                  </a:lnTo>
                  <a:lnTo>
                    <a:pt x="46" y="348"/>
                  </a:lnTo>
                  <a:lnTo>
                    <a:pt x="46" y="355"/>
                  </a:lnTo>
                  <a:lnTo>
                    <a:pt x="46" y="360"/>
                  </a:lnTo>
                  <a:lnTo>
                    <a:pt x="48" y="365"/>
                  </a:lnTo>
                  <a:lnTo>
                    <a:pt x="48" y="369"/>
                  </a:lnTo>
                  <a:lnTo>
                    <a:pt x="48" y="372"/>
                  </a:lnTo>
                  <a:lnTo>
                    <a:pt x="48" y="375"/>
                  </a:lnTo>
                  <a:lnTo>
                    <a:pt x="48" y="377"/>
                  </a:lnTo>
                  <a:lnTo>
                    <a:pt x="48" y="379"/>
                  </a:lnTo>
                  <a:lnTo>
                    <a:pt x="48" y="379"/>
                  </a:lnTo>
                  <a:lnTo>
                    <a:pt x="50" y="380"/>
                  </a:lnTo>
                  <a:lnTo>
                    <a:pt x="53" y="381"/>
                  </a:lnTo>
                  <a:lnTo>
                    <a:pt x="54" y="381"/>
                  </a:lnTo>
                  <a:lnTo>
                    <a:pt x="56" y="380"/>
                  </a:lnTo>
                  <a:lnTo>
                    <a:pt x="59" y="380"/>
                  </a:lnTo>
                  <a:lnTo>
                    <a:pt x="61" y="379"/>
                  </a:lnTo>
                  <a:lnTo>
                    <a:pt x="65" y="379"/>
                  </a:lnTo>
                  <a:lnTo>
                    <a:pt x="69" y="377"/>
                  </a:lnTo>
                  <a:lnTo>
                    <a:pt x="73" y="375"/>
                  </a:lnTo>
                  <a:lnTo>
                    <a:pt x="77" y="374"/>
                  </a:lnTo>
                  <a:lnTo>
                    <a:pt x="80" y="371"/>
                  </a:lnTo>
                  <a:lnTo>
                    <a:pt x="85" y="370"/>
                  </a:lnTo>
                  <a:lnTo>
                    <a:pt x="91" y="367"/>
                  </a:lnTo>
                  <a:lnTo>
                    <a:pt x="97" y="365"/>
                  </a:lnTo>
                  <a:lnTo>
                    <a:pt x="106" y="360"/>
                  </a:lnTo>
                  <a:lnTo>
                    <a:pt x="116" y="355"/>
                  </a:lnTo>
                  <a:lnTo>
                    <a:pt x="123" y="352"/>
                  </a:lnTo>
                  <a:lnTo>
                    <a:pt x="130" y="350"/>
                  </a:lnTo>
                  <a:lnTo>
                    <a:pt x="136" y="347"/>
                  </a:lnTo>
                  <a:lnTo>
                    <a:pt x="137" y="347"/>
                  </a:lnTo>
                  <a:lnTo>
                    <a:pt x="140" y="347"/>
                  </a:lnTo>
                  <a:lnTo>
                    <a:pt x="141" y="347"/>
                  </a:lnTo>
                  <a:lnTo>
                    <a:pt x="142" y="347"/>
                  </a:lnTo>
                  <a:lnTo>
                    <a:pt x="144" y="347"/>
                  </a:lnTo>
                  <a:lnTo>
                    <a:pt x="145" y="347"/>
                  </a:lnTo>
                  <a:lnTo>
                    <a:pt x="145" y="348"/>
                  </a:lnTo>
                  <a:lnTo>
                    <a:pt x="145" y="348"/>
                  </a:lnTo>
                  <a:lnTo>
                    <a:pt x="144" y="350"/>
                  </a:lnTo>
                  <a:lnTo>
                    <a:pt x="144" y="351"/>
                  </a:lnTo>
                  <a:lnTo>
                    <a:pt x="141" y="353"/>
                  </a:lnTo>
                  <a:lnTo>
                    <a:pt x="140" y="355"/>
                  </a:lnTo>
                  <a:lnTo>
                    <a:pt x="137" y="357"/>
                  </a:lnTo>
                  <a:lnTo>
                    <a:pt x="135" y="360"/>
                  </a:lnTo>
                  <a:lnTo>
                    <a:pt x="132" y="362"/>
                  </a:lnTo>
                  <a:lnTo>
                    <a:pt x="128" y="366"/>
                  </a:lnTo>
                  <a:lnTo>
                    <a:pt x="125" y="370"/>
                  </a:lnTo>
                  <a:lnTo>
                    <a:pt x="120" y="374"/>
                  </a:lnTo>
                  <a:lnTo>
                    <a:pt x="116" y="377"/>
                  </a:lnTo>
                  <a:lnTo>
                    <a:pt x="111" y="381"/>
                  </a:lnTo>
                  <a:lnTo>
                    <a:pt x="104" y="386"/>
                  </a:lnTo>
                  <a:lnTo>
                    <a:pt x="99" y="391"/>
                  </a:lnTo>
                  <a:lnTo>
                    <a:pt x="99" y="391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563"/>
            <p:cNvSpPr/>
            <p:nvPr/>
          </p:nvSpPr>
          <p:spPr bwMode="auto">
            <a:xfrm>
              <a:off x="4578351" y="3133725"/>
              <a:ext cx="290513" cy="338138"/>
            </a:xfrm>
            <a:custGeom>
              <a:avLst/>
              <a:gdLst>
                <a:gd name="T0" fmla="*/ 141 w 183"/>
                <a:gd name="T1" fmla="*/ 153 h 213"/>
                <a:gd name="T2" fmla="*/ 135 w 183"/>
                <a:gd name="T3" fmla="*/ 177 h 213"/>
                <a:gd name="T4" fmla="*/ 130 w 183"/>
                <a:gd name="T5" fmla="*/ 195 h 213"/>
                <a:gd name="T6" fmla="*/ 125 w 183"/>
                <a:gd name="T7" fmla="*/ 206 h 213"/>
                <a:gd name="T8" fmla="*/ 120 w 183"/>
                <a:gd name="T9" fmla="*/ 213 h 213"/>
                <a:gd name="T10" fmla="*/ 115 w 183"/>
                <a:gd name="T11" fmla="*/ 213 h 213"/>
                <a:gd name="T12" fmla="*/ 111 w 183"/>
                <a:gd name="T13" fmla="*/ 210 h 213"/>
                <a:gd name="T14" fmla="*/ 109 w 183"/>
                <a:gd name="T15" fmla="*/ 203 h 213"/>
                <a:gd name="T16" fmla="*/ 107 w 183"/>
                <a:gd name="T17" fmla="*/ 192 h 213"/>
                <a:gd name="T18" fmla="*/ 109 w 183"/>
                <a:gd name="T19" fmla="*/ 179 h 213"/>
                <a:gd name="T20" fmla="*/ 112 w 183"/>
                <a:gd name="T21" fmla="*/ 161 h 213"/>
                <a:gd name="T22" fmla="*/ 119 w 183"/>
                <a:gd name="T23" fmla="*/ 125 h 213"/>
                <a:gd name="T24" fmla="*/ 121 w 183"/>
                <a:gd name="T25" fmla="*/ 96 h 213"/>
                <a:gd name="T26" fmla="*/ 122 w 183"/>
                <a:gd name="T27" fmla="*/ 74 h 213"/>
                <a:gd name="T28" fmla="*/ 121 w 183"/>
                <a:gd name="T29" fmla="*/ 56 h 213"/>
                <a:gd name="T30" fmla="*/ 120 w 183"/>
                <a:gd name="T31" fmla="*/ 46 h 213"/>
                <a:gd name="T32" fmla="*/ 117 w 183"/>
                <a:gd name="T33" fmla="*/ 42 h 213"/>
                <a:gd name="T34" fmla="*/ 106 w 183"/>
                <a:gd name="T35" fmla="*/ 42 h 213"/>
                <a:gd name="T36" fmla="*/ 87 w 183"/>
                <a:gd name="T37" fmla="*/ 46 h 213"/>
                <a:gd name="T38" fmla="*/ 62 w 183"/>
                <a:gd name="T39" fmla="*/ 51 h 213"/>
                <a:gd name="T40" fmla="*/ 28 w 183"/>
                <a:gd name="T41" fmla="*/ 60 h 213"/>
                <a:gd name="T42" fmla="*/ 0 w 183"/>
                <a:gd name="T43" fmla="*/ 43 h 213"/>
                <a:gd name="T44" fmla="*/ 23 w 183"/>
                <a:gd name="T45" fmla="*/ 42 h 213"/>
                <a:gd name="T46" fmla="*/ 47 w 183"/>
                <a:gd name="T47" fmla="*/ 36 h 213"/>
                <a:gd name="T48" fmla="*/ 79 w 183"/>
                <a:gd name="T49" fmla="*/ 26 h 213"/>
                <a:gd name="T50" fmla="*/ 96 w 183"/>
                <a:gd name="T51" fmla="*/ 18 h 213"/>
                <a:gd name="T52" fmla="*/ 105 w 183"/>
                <a:gd name="T53" fmla="*/ 12 h 213"/>
                <a:gd name="T54" fmla="*/ 115 w 183"/>
                <a:gd name="T55" fmla="*/ 4 h 213"/>
                <a:gd name="T56" fmla="*/ 124 w 183"/>
                <a:gd name="T57" fmla="*/ 0 h 213"/>
                <a:gd name="T58" fmla="*/ 134 w 183"/>
                <a:gd name="T59" fmla="*/ 3 h 213"/>
                <a:gd name="T60" fmla="*/ 152 w 183"/>
                <a:gd name="T61" fmla="*/ 9 h 213"/>
                <a:gd name="T62" fmla="*/ 163 w 183"/>
                <a:gd name="T63" fmla="*/ 15 h 213"/>
                <a:gd name="T64" fmla="*/ 174 w 183"/>
                <a:gd name="T65" fmla="*/ 24 h 213"/>
                <a:gd name="T66" fmla="*/ 181 w 183"/>
                <a:gd name="T67" fmla="*/ 32 h 213"/>
                <a:gd name="T68" fmla="*/ 183 w 183"/>
                <a:gd name="T69" fmla="*/ 36 h 213"/>
                <a:gd name="T70" fmla="*/ 181 w 183"/>
                <a:gd name="T71" fmla="*/ 42 h 213"/>
                <a:gd name="T72" fmla="*/ 176 w 183"/>
                <a:gd name="T73" fmla="*/ 45 h 213"/>
                <a:gd name="T74" fmla="*/ 170 w 183"/>
                <a:gd name="T75" fmla="*/ 48 h 213"/>
                <a:gd name="T76" fmla="*/ 165 w 183"/>
                <a:gd name="T77" fmla="*/ 56 h 213"/>
                <a:gd name="T78" fmla="*/ 160 w 183"/>
                <a:gd name="T79" fmla="*/ 70 h 213"/>
                <a:gd name="T80" fmla="*/ 155 w 183"/>
                <a:gd name="T81" fmla="*/ 89 h 213"/>
                <a:gd name="T82" fmla="*/ 149 w 183"/>
                <a:gd name="T83" fmla="*/ 114 h 213"/>
                <a:gd name="T84" fmla="*/ 145 w 183"/>
                <a:gd name="T85" fmla="*/ 134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3" h="213">
                  <a:moveTo>
                    <a:pt x="145" y="134"/>
                  </a:moveTo>
                  <a:lnTo>
                    <a:pt x="143" y="144"/>
                  </a:lnTo>
                  <a:lnTo>
                    <a:pt x="141" y="153"/>
                  </a:lnTo>
                  <a:lnTo>
                    <a:pt x="139" y="162"/>
                  </a:lnTo>
                  <a:lnTo>
                    <a:pt x="138" y="170"/>
                  </a:lnTo>
                  <a:lnTo>
                    <a:pt x="135" y="177"/>
                  </a:lnTo>
                  <a:lnTo>
                    <a:pt x="134" y="184"/>
                  </a:lnTo>
                  <a:lnTo>
                    <a:pt x="131" y="190"/>
                  </a:lnTo>
                  <a:lnTo>
                    <a:pt x="130" y="195"/>
                  </a:lnTo>
                  <a:lnTo>
                    <a:pt x="129" y="199"/>
                  </a:lnTo>
                  <a:lnTo>
                    <a:pt x="126" y="204"/>
                  </a:lnTo>
                  <a:lnTo>
                    <a:pt x="125" y="206"/>
                  </a:lnTo>
                  <a:lnTo>
                    <a:pt x="124" y="209"/>
                  </a:lnTo>
                  <a:lnTo>
                    <a:pt x="121" y="211"/>
                  </a:lnTo>
                  <a:lnTo>
                    <a:pt x="120" y="213"/>
                  </a:lnTo>
                  <a:lnTo>
                    <a:pt x="119" y="213"/>
                  </a:lnTo>
                  <a:lnTo>
                    <a:pt x="117" y="213"/>
                  </a:lnTo>
                  <a:lnTo>
                    <a:pt x="115" y="213"/>
                  </a:lnTo>
                  <a:lnTo>
                    <a:pt x="114" y="211"/>
                  </a:lnTo>
                  <a:lnTo>
                    <a:pt x="112" y="211"/>
                  </a:lnTo>
                  <a:lnTo>
                    <a:pt x="111" y="210"/>
                  </a:lnTo>
                  <a:lnTo>
                    <a:pt x="110" y="208"/>
                  </a:lnTo>
                  <a:lnTo>
                    <a:pt x="109" y="205"/>
                  </a:lnTo>
                  <a:lnTo>
                    <a:pt x="109" y="203"/>
                  </a:lnTo>
                  <a:lnTo>
                    <a:pt x="107" y="200"/>
                  </a:lnTo>
                  <a:lnTo>
                    <a:pt x="107" y="196"/>
                  </a:lnTo>
                  <a:lnTo>
                    <a:pt x="107" y="192"/>
                  </a:lnTo>
                  <a:lnTo>
                    <a:pt x="107" y="189"/>
                  </a:lnTo>
                  <a:lnTo>
                    <a:pt x="109" y="184"/>
                  </a:lnTo>
                  <a:lnTo>
                    <a:pt x="109" y="179"/>
                  </a:lnTo>
                  <a:lnTo>
                    <a:pt x="110" y="173"/>
                  </a:lnTo>
                  <a:lnTo>
                    <a:pt x="111" y="167"/>
                  </a:lnTo>
                  <a:lnTo>
                    <a:pt x="112" y="161"/>
                  </a:lnTo>
                  <a:lnTo>
                    <a:pt x="115" y="148"/>
                  </a:lnTo>
                  <a:lnTo>
                    <a:pt x="116" y="137"/>
                  </a:lnTo>
                  <a:lnTo>
                    <a:pt x="119" y="125"/>
                  </a:lnTo>
                  <a:lnTo>
                    <a:pt x="120" y="115"/>
                  </a:lnTo>
                  <a:lnTo>
                    <a:pt x="121" y="105"/>
                  </a:lnTo>
                  <a:lnTo>
                    <a:pt x="121" y="96"/>
                  </a:lnTo>
                  <a:lnTo>
                    <a:pt x="122" y="88"/>
                  </a:lnTo>
                  <a:lnTo>
                    <a:pt x="122" y="80"/>
                  </a:lnTo>
                  <a:lnTo>
                    <a:pt x="122" y="74"/>
                  </a:lnTo>
                  <a:lnTo>
                    <a:pt x="122" y="67"/>
                  </a:lnTo>
                  <a:lnTo>
                    <a:pt x="122" y="61"/>
                  </a:lnTo>
                  <a:lnTo>
                    <a:pt x="121" y="56"/>
                  </a:lnTo>
                  <a:lnTo>
                    <a:pt x="121" y="52"/>
                  </a:lnTo>
                  <a:lnTo>
                    <a:pt x="121" y="48"/>
                  </a:lnTo>
                  <a:lnTo>
                    <a:pt x="120" y="46"/>
                  </a:lnTo>
                  <a:lnTo>
                    <a:pt x="120" y="43"/>
                  </a:lnTo>
                  <a:lnTo>
                    <a:pt x="119" y="42"/>
                  </a:lnTo>
                  <a:lnTo>
                    <a:pt x="117" y="42"/>
                  </a:lnTo>
                  <a:lnTo>
                    <a:pt x="114" y="42"/>
                  </a:lnTo>
                  <a:lnTo>
                    <a:pt x="111" y="42"/>
                  </a:lnTo>
                  <a:lnTo>
                    <a:pt x="106" y="42"/>
                  </a:lnTo>
                  <a:lnTo>
                    <a:pt x="101" y="43"/>
                  </a:lnTo>
                  <a:lnTo>
                    <a:pt x="95" y="45"/>
                  </a:lnTo>
                  <a:lnTo>
                    <a:pt x="87" y="46"/>
                  </a:lnTo>
                  <a:lnTo>
                    <a:pt x="79" y="47"/>
                  </a:lnTo>
                  <a:lnTo>
                    <a:pt x="71" y="48"/>
                  </a:lnTo>
                  <a:lnTo>
                    <a:pt x="62" y="51"/>
                  </a:lnTo>
                  <a:lnTo>
                    <a:pt x="50" y="53"/>
                  </a:lnTo>
                  <a:lnTo>
                    <a:pt x="39" y="57"/>
                  </a:lnTo>
                  <a:lnTo>
                    <a:pt x="28" y="60"/>
                  </a:lnTo>
                  <a:lnTo>
                    <a:pt x="14" y="64"/>
                  </a:lnTo>
                  <a:lnTo>
                    <a:pt x="0" y="67"/>
                  </a:lnTo>
                  <a:lnTo>
                    <a:pt x="0" y="43"/>
                  </a:lnTo>
                  <a:lnTo>
                    <a:pt x="7" y="43"/>
                  </a:lnTo>
                  <a:lnTo>
                    <a:pt x="15" y="42"/>
                  </a:lnTo>
                  <a:lnTo>
                    <a:pt x="23" y="42"/>
                  </a:lnTo>
                  <a:lnTo>
                    <a:pt x="30" y="40"/>
                  </a:lnTo>
                  <a:lnTo>
                    <a:pt x="39" y="38"/>
                  </a:lnTo>
                  <a:lnTo>
                    <a:pt x="47" y="36"/>
                  </a:lnTo>
                  <a:lnTo>
                    <a:pt x="64" y="31"/>
                  </a:lnTo>
                  <a:lnTo>
                    <a:pt x="72" y="28"/>
                  </a:lnTo>
                  <a:lnTo>
                    <a:pt x="79" y="26"/>
                  </a:lnTo>
                  <a:lnTo>
                    <a:pt x="86" y="23"/>
                  </a:lnTo>
                  <a:lnTo>
                    <a:pt x="92" y="21"/>
                  </a:lnTo>
                  <a:lnTo>
                    <a:pt x="96" y="18"/>
                  </a:lnTo>
                  <a:lnTo>
                    <a:pt x="100" y="15"/>
                  </a:lnTo>
                  <a:lnTo>
                    <a:pt x="103" y="13"/>
                  </a:lnTo>
                  <a:lnTo>
                    <a:pt x="105" y="12"/>
                  </a:lnTo>
                  <a:lnTo>
                    <a:pt x="107" y="8"/>
                  </a:lnTo>
                  <a:lnTo>
                    <a:pt x="110" y="5"/>
                  </a:lnTo>
                  <a:lnTo>
                    <a:pt x="115" y="4"/>
                  </a:lnTo>
                  <a:lnTo>
                    <a:pt x="120" y="2"/>
                  </a:lnTo>
                  <a:lnTo>
                    <a:pt x="121" y="0"/>
                  </a:lnTo>
                  <a:lnTo>
                    <a:pt x="124" y="0"/>
                  </a:lnTo>
                  <a:lnTo>
                    <a:pt x="126" y="0"/>
                  </a:lnTo>
                  <a:lnTo>
                    <a:pt x="129" y="2"/>
                  </a:lnTo>
                  <a:lnTo>
                    <a:pt x="134" y="3"/>
                  </a:lnTo>
                  <a:lnTo>
                    <a:pt x="140" y="4"/>
                  </a:lnTo>
                  <a:lnTo>
                    <a:pt x="145" y="7"/>
                  </a:lnTo>
                  <a:lnTo>
                    <a:pt x="152" y="9"/>
                  </a:lnTo>
                  <a:lnTo>
                    <a:pt x="155" y="12"/>
                  </a:lnTo>
                  <a:lnTo>
                    <a:pt x="159" y="14"/>
                  </a:lnTo>
                  <a:lnTo>
                    <a:pt x="163" y="15"/>
                  </a:lnTo>
                  <a:lnTo>
                    <a:pt x="168" y="19"/>
                  </a:lnTo>
                  <a:lnTo>
                    <a:pt x="172" y="22"/>
                  </a:lnTo>
                  <a:lnTo>
                    <a:pt x="174" y="24"/>
                  </a:lnTo>
                  <a:lnTo>
                    <a:pt x="177" y="27"/>
                  </a:lnTo>
                  <a:lnTo>
                    <a:pt x="179" y="29"/>
                  </a:lnTo>
                  <a:lnTo>
                    <a:pt x="181" y="32"/>
                  </a:lnTo>
                  <a:lnTo>
                    <a:pt x="182" y="33"/>
                  </a:lnTo>
                  <a:lnTo>
                    <a:pt x="183" y="34"/>
                  </a:lnTo>
                  <a:lnTo>
                    <a:pt x="183" y="36"/>
                  </a:lnTo>
                  <a:lnTo>
                    <a:pt x="182" y="40"/>
                  </a:lnTo>
                  <a:lnTo>
                    <a:pt x="182" y="41"/>
                  </a:lnTo>
                  <a:lnTo>
                    <a:pt x="181" y="42"/>
                  </a:lnTo>
                  <a:lnTo>
                    <a:pt x="179" y="43"/>
                  </a:lnTo>
                  <a:lnTo>
                    <a:pt x="178" y="43"/>
                  </a:lnTo>
                  <a:lnTo>
                    <a:pt x="176" y="45"/>
                  </a:lnTo>
                  <a:lnTo>
                    <a:pt x="173" y="46"/>
                  </a:lnTo>
                  <a:lnTo>
                    <a:pt x="172" y="47"/>
                  </a:lnTo>
                  <a:lnTo>
                    <a:pt x="170" y="48"/>
                  </a:lnTo>
                  <a:lnTo>
                    <a:pt x="168" y="50"/>
                  </a:lnTo>
                  <a:lnTo>
                    <a:pt x="167" y="52"/>
                  </a:lnTo>
                  <a:lnTo>
                    <a:pt x="165" y="56"/>
                  </a:lnTo>
                  <a:lnTo>
                    <a:pt x="164" y="60"/>
                  </a:lnTo>
                  <a:lnTo>
                    <a:pt x="163" y="65"/>
                  </a:lnTo>
                  <a:lnTo>
                    <a:pt x="160" y="70"/>
                  </a:lnTo>
                  <a:lnTo>
                    <a:pt x="159" y="76"/>
                  </a:lnTo>
                  <a:lnTo>
                    <a:pt x="157" y="82"/>
                  </a:lnTo>
                  <a:lnTo>
                    <a:pt x="155" y="89"/>
                  </a:lnTo>
                  <a:lnTo>
                    <a:pt x="154" y="96"/>
                  </a:lnTo>
                  <a:lnTo>
                    <a:pt x="152" y="105"/>
                  </a:lnTo>
                  <a:lnTo>
                    <a:pt x="149" y="114"/>
                  </a:lnTo>
                  <a:lnTo>
                    <a:pt x="148" y="124"/>
                  </a:lnTo>
                  <a:lnTo>
                    <a:pt x="145" y="134"/>
                  </a:lnTo>
                  <a:lnTo>
                    <a:pt x="145" y="13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564"/>
            <p:cNvSpPr/>
            <p:nvPr/>
          </p:nvSpPr>
          <p:spPr bwMode="auto">
            <a:xfrm>
              <a:off x="4589463" y="3305175"/>
              <a:ext cx="139700" cy="53975"/>
            </a:xfrm>
            <a:custGeom>
              <a:avLst/>
              <a:gdLst>
                <a:gd name="T0" fmla="*/ 88 w 88"/>
                <a:gd name="T1" fmla="*/ 11 h 34"/>
                <a:gd name="T2" fmla="*/ 88 w 88"/>
                <a:gd name="T3" fmla="*/ 14 h 34"/>
                <a:gd name="T4" fmla="*/ 86 w 88"/>
                <a:gd name="T5" fmla="*/ 16 h 34"/>
                <a:gd name="T6" fmla="*/ 85 w 88"/>
                <a:gd name="T7" fmla="*/ 19 h 34"/>
                <a:gd name="T8" fmla="*/ 83 w 88"/>
                <a:gd name="T9" fmla="*/ 21 h 34"/>
                <a:gd name="T10" fmla="*/ 79 w 88"/>
                <a:gd name="T11" fmla="*/ 22 h 34"/>
                <a:gd name="T12" fmla="*/ 74 w 88"/>
                <a:gd name="T13" fmla="*/ 24 h 34"/>
                <a:gd name="T14" fmla="*/ 69 w 88"/>
                <a:gd name="T15" fmla="*/ 25 h 34"/>
                <a:gd name="T16" fmla="*/ 62 w 88"/>
                <a:gd name="T17" fmla="*/ 26 h 34"/>
                <a:gd name="T18" fmla="*/ 48 w 88"/>
                <a:gd name="T19" fmla="*/ 30 h 34"/>
                <a:gd name="T20" fmla="*/ 33 w 88"/>
                <a:gd name="T21" fmla="*/ 31 h 34"/>
                <a:gd name="T22" fmla="*/ 18 w 88"/>
                <a:gd name="T23" fmla="*/ 33 h 34"/>
                <a:gd name="T24" fmla="*/ 0 w 88"/>
                <a:gd name="T25" fmla="*/ 34 h 34"/>
                <a:gd name="T26" fmla="*/ 0 w 88"/>
                <a:gd name="T27" fmla="*/ 14 h 34"/>
                <a:gd name="T28" fmla="*/ 9 w 88"/>
                <a:gd name="T29" fmla="*/ 12 h 34"/>
                <a:gd name="T30" fmla="*/ 17 w 88"/>
                <a:gd name="T31" fmla="*/ 10 h 34"/>
                <a:gd name="T32" fmla="*/ 23 w 88"/>
                <a:gd name="T33" fmla="*/ 9 h 34"/>
                <a:gd name="T34" fmla="*/ 30 w 88"/>
                <a:gd name="T35" fmla="*/ 7 h 34"/>
                <a:gd name="T36" fmla="*/ 36 w 88"/>
                <a:gd name="T37" fmla="*/ 6 h 34"/>
                <a:gd name="T38" fmla="*/ 42 w 88"/>
                <a:gd name="T39" fmla="*/ 5 h 34"/>
                <a:gd name="T40" fmla="*/ 47 w 88"/>
                <a:gd name="T41" fmla="*/ 4 h 34"/>
                <a:gd name="T42" fmla="*/ 52 w 88"/>
                <a:gd name="T43" fmla="*/ 2 h 34"/>
                <a:gd name="T44" fmla="*/ 57 w 88"/>
                <a:gd name="T45" fmla="*/ 2 h 34"/>
                <a:gd name="T46" fmla="*/ 61 w 88"/>
                <a:gd name="T47" fmla="*/ 1 h 34"/>
                <a:gd name="T48" fmla="*/ 65 w 88"/>
                <a:gd name="T49" fmla="*/ 1 h 34"/>
                <a:gd name="T50" fmla="*/ 67 w 88"/>
                <a:gd name="T51" fmla="*/ 0 h 34"/>
                <a:gd name="T52" fmla="*/ 71 w 88"/>
                <a:gd name="T53" fmla="*/ 0 h 34"/>
                <a:gd name="T54" fmla="*/ 74 w 88"/>
                <a:gd name="T55" fmla="*/ 0 h 34"/>
                <a:gd name="T56" fmla="*/ 75 w 88"/>
                <a:gd name="T57" fmla="*/ 0 h 34"/>
                <a:gd name="T58" fmla="*/ 78 w 88"/>
                <a:gd name="T59" fmla="*/ 0 h 34"/>
                <a:gd name="T60" fmla="*/ 80 w 88"/>
                <a:gd name="T61" fmla="*/ 0 h 34"/>
                <a:gd name="T62" fmla="*/ 81 w 88"/>
                <a:gd name="T63" fmla="*/ 0 h 34"/>
                <a:gd name="T64" fmla="*/ 84 w 88"/>
                <a:gd name="T65" fmla="*/ 1 h 34"/>
                <a:gd name="T66" fmla="*/ 85 w 88"/>
                <a:gd name="T67" fmla="*/ 2 h 34"/>
                <a:gd name="T68" fmla="*/ 86 w 88"/>
                <a:gd name="T69" fmla="*/ 5 h 34"/>
                <a:gd name="T70" fmla="*/ 86 w 88"/>
                <a:gd name="T71" fmla="*/ 6 h 34"/>
                <a:gd name="T72" fmla="*/ 88 w 88"/>
                <a:gd name="T73" fmla="*/ 11 h 34"/>
                <a:gd name="T74" fmla="*/ 88 w 88"/>
                <a:gd name="T75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8" h="34">
                  <a:moveTo>
                    <a:pt x="88" y="11"/>
                  </a:moveTo>
                  <a:lnTo>
                    <a:pt x="88" y="14"/>
                  </a:lnTo>
                  <a:lnTo>
                    <a:pt x="86" y="16"/>
                  </a:lnTo>
                  <a:lnTo>
                    <a:pt x="85" y="19"/>
                  </a:lnTo>
                  <a:lnTo>
                    <a:pt x="83" y="21"/>
                  </a:lnTo>
                  <a:lnTo>
                    <a:pt x="79" y="22"/>
                  </a:lnTo>
                  <a:lnTo>
                    <a:pt x="74" y="24"/>
                  </a:lnTo>
                  <a:lnTo>
                    <a:pt x="69" y="25"/>
                  </a:lnTo>
                  <a:lnTo>
                    <a:pt x="62" y="26"/>
                  </a:lnTo>
                  <a:lnTo>
                    <a:pt x="48" y="30"/>
                  </a:lnTo>
                  <a:lnTo>
                    <a:pt x="33" y="31"/>
                  </a:lnTo>
                  <a:lnTo>
                    <a:pt x="18" y="33"/>
                  </a:lnTo>
                  <a:lnTo>
                    <a:pt x="0" y="34"/>
                  </a:lnTo>
                  <a:lnTo>
                    <a:pt x="0" y="14"/>
                  </a:lnTo>
                  <a:lnTo>
                    <a:pt x="9" y="12"/>
                  </a:lnTo>
                  <a:lnTo>
                    <a:pt x="17" y="10"/>
                  </a:lnTo>
                  <a:lnTo>
                    <a:pt x="23" y="9"/>
                  </a:lnTo>
                  <a:lnTo>
                    <a:pt x="30" y="7"/>
                  </a:lnTo>
                  <a:lnTo>
                    <a:pt x="36" y="6"/>
                  </a:lnTo>
                  <a:lnTo>
                    <a:pt x="42" y="5"/>
                  </a:lnTo>
                  <a:lnTo>
                    <a:pt x="47" y="4"/>
                  </a:lnTo>
                  <a:lnTo>
                    <a:pt x="52" y="2"/>
                  </a:lnTo>
                  <a:lnTo>
                    <a:pt x="57" y="2"/>
                  </a:lnTo>
                  <a:lnTo>
                    <a:pt x="61" y="1"/>
                  </a:lnTo>
                  <a:lnTo>
                    <a:pt x="65" y="1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4" y="0"/>
                  </a:lnTo>
                  <a:lnTo>
                    <a:pt x="75" y="0"/>
                  </a:lnTo>
                  <a:lnTo>
                    <a:pt x="78" y="0"/>
                  </a:lnTo>
                  <a:lnTo>
                    <a:pt x="80" y="0"/>
                  </a:lnTo>
                  <a:lnTo>
                    <a:pt x="81" y="0"/>
                  </a:lnTo>
                  <a:lnTo>
                    <a:pt x="84" y="1"/>
                  </a:lnTo>
                  <a:lnTo>
                    <a:pt x="85" y="2"/>
                  </a:lnTo>
                  <a:lnTo>
                    <a:pt x="86" y="5"/>
                  </a:lnTo>
                  <a:lnTo>
                    <a:pt x="86" y="6"/>
                  </a:lnTo>
                  <a:lnTo>
                    <a:pt x="88" y="11"/>
                  </a:lnTo>
                  <a:lnTo>
                    <a:pt x="88" y="11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565"/>
            <p:cNvSpPr/>
            <p:nvPr/>
          </p:nvSpPr>
          <p:spPr bwMode="auto">
            <a:xfrm>
              <a:off x="4589463" y="3441700"/>
              <a:ext cx="174625" cy="46038"/>
            </a:xfrm>
            <a:custGeom>
              <a:avLst/>
              <a:gdLst>
                <a:gd name="T0" fmla="*/ 0 w 110"/>
                <a:gd name="T1" fmla="*/ 11 h 29"/>
                <a:gd name="T2" fmla="*/ 18 w 110"/>
                <a:gd name="T3" fmla="*/ 9 h 29"/>
                <a:gd name="T4" fmla="*/ 33 w 110"/>
                <a:gd name="T5" fmla="*/ 6 h 29"/>
                <a:gd name="T6" fmla="*/ 48 w 110"/>
                <a:gd name="T7" fmla="*/ 5 h 29"/>
                <a:gd name="T8" fmla="*/ 62 w 110"/>
                <a:gd name="T9" fmla="*/ 2 h 29"/>
                <a:gd name="T10" fmla="*/ 75 w 110"/>
                <a:gd name="T11" fmla="*/ 1 h 29"/>
                <a:gd name="T12" fmla="*/ 88 w 110"/>
                <a:gd name="T13" fmla="*/ 0 h 29"/>
                <a:gd name="T14" fmla="*/ 99 w 110"/>
                <a:gd name="T15" fmla="*/ 0 h 29"/>
                <a:gd name="T16" fmla="*/ 110 w 110"/>
                <a:gd name="T17" fmla="*/ 0 h 29"/>
                <a:gd name="T18" fmla="*/ 108 w 110"/>
                <a:gd name="T19" fmla="*/ 16 h 29"/>
                <a:gd name="T20" fmla="*/ 104 w 110"/>
                <a:gd name="T21" fmla="*/ 16 h 29"/>
                <a:gd name="T22" fmla="*/ 100 w 110"/>
                <a:gd name="T23" fmla="*/ 16 h 29"/>
                <a:gd name="T24" fmla="*/ 96 w 110"/>
                <a:gd name="T25" fmla="*/ 17 h 29"/>
                <a:gd name="T26" fmla="*/ 93 w 110"/>
                <a:gd name="T27" fmla="*/ 17 h 29"/>
                <a:gd name="T28" fmla="*/ 88 w 110"/>
                <a:gd name="T29" fmla="*/ 19 h 29"/>
                <a:gd name="T30" fmla="*/ 83 w 110"/>
                <a:gd name="T31" fmla="*/ 20 h 29"/>
                <a:gd name="T32" fmla="*/ 72 w 110"/>
                <a:gd name="T33" fmla="*/ 21 h 29"/>
                <a:gd name="T34" fmla="*/ 66 w 110"/>
                <a:gd name="T35" fmla="*/ 22 h 29"/>
                <a:gd name="T36" fmla="*/ 59 w 110"/>
                <a:gd name="T37" fmla="*/ 24 h 29"/>
                <a:gd name="T38" fmla="*/ 51 w 110"/>
                <a:gd name="T39" fmla="*/ 24 h 29"/>
                <a:gd name="T40" fmla="*/ 43 w 110"/>
                <a:gd name="T41" fmla="*/ 25 h 29"/>
                <a:gd name="T42" fmla="*/ 35 w 110"/>
                <a:gd name="T43" fmla="*/ 26 h 29"/>
                <a:gd name="T44" fmla="*/ 24 w 110"/>
                <a:gd name="T45" fmla="*/ 26 h 29"/>
                <a:gd name="T46" fmla="*/ 13 w 110"/>
                <a:gd name="T47" fmla="*/ 27 h 29"/>
                <a:gd name="T48" fmla="*/ 0 w 110"/>
                <a:gd name="T49" fmla="*/ 29 h 29"/>
                <a:gd name="T50" fmla="*/ 0 w 110"/>
                <a:gd name="T51" fmla="*/ 11 h 29"/>
                <a:gd name="T52" fmla="*/ 0 w 110"/>
                <a:gd name="T53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0" h="29">
                  <a:moveTo>
                    <a:pt x="0" y="11"/>
                  </a:moveTo>
                  <a:lnTo>
                    <a:pt x="18" y="9"/>
                  </a:lnTo>
                  <a:lnTo>
                    <a:pt x="33" y="6"/>
                  </a:lnTo>
                  <a:lnTo>
                    <a:pt x="48" y="5"/>
                  </a:lnTo>
                  <a:lnTo>
                    <a:pt x="62" y="2"/>
                  </a:lnTo>
                  <a:lnTo>
                    <a:pt x="75" y="1"/>
                  </a:lnTo>
                  <a:lnTo>
                    <a:pt x="88" y="0"/>
                  </a:lnTo>
                  <a:lnTo>
                    <a:pt x="99" y="0"/>
                  </a:lnTo>
                  <a:lnTo>
                    <a:pt x="110" y="0"/>
                  </a:lnTo>
                  <a:lnTo>
                    <a:pt x="108" y="16"/>
                  </a:lnTo>
                  <a:lnTo>
                    <a:pt x="104" y="16"/>
                  </a:lnTo>
                  <a:lnTo>
                    <a:pt x="100" y="16"/>
                  </a:lnTo>
                  <a:lnTo>
                    <a:pt x="96" y="17"/>
                  </a:lnTo>
                  <a:lnTo>
                    <a:pt x="93" y="17"/>
                  </a:lnTo>
                  <a:lnTo>
                    <a:pt x="88" y="19"/>
                  </a:lnTo>
                  <a:lnTo>
                    <a:pt x="83" y="20"/>
                  </a:lnTo>
                  <a:lnTo>
                    <a:pt x="72" y="21"/>
                  </a:lnTo>
                  <a:lnTo>
                    <a:pt x="66" y="22"/>
                  </a:lnTo>
                  <a:lnTo>
                    <a:pt x="59" y="24"/>
                  </a:lnTo>
                  <a:lnTo>
                    <a:pt x="51" y="24"/>
                  </a:lnTo>
                  <a:lnTo>
                    <a:pt x="43" y="25"/>
                  </a:lnTo>
                  <a:lnTo>
                    <a:pt x="35" y="26"/>
                  </a:lnTo>
                  <a:lnTo>
                    <a:pt x="24" y="26"/>
                  </a:lnTo>
                  <a:lnTo>
                    <a:pt x="13" y="27"/>
                  </a:lnTo>
                  <a:lnTo>
                    <a:pt x="0" y="29"/>
                  </a:lnTo>
                  <a:lnTo>
                    <a:pt x="0" y="11"/>
                  </a:lnTo>
                  <a:lnTo>
                    <a:pt x="0" y="11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566"/>
            <p:cNvSpPr/>
            <p:nvPr/>
          </p:nvSpPr>
          <p:spPr bwMode="auto">
            <a:xfrm>
              <a:off x="4729163" y="3444875"/>
              <a:ext cx="171450" cy="182563"/>
            </a:xfrm>
            <a:custGeom>
              <a:avLst/>
              <a:gdLst>
                <a:gd name="T0" fmla="*/ 53 w 108"/>
                <a:gd name="T1" fmla="*/ 39 h 115"/>
                <a:gd name="T2" fmla="*/ 55 w 108"/>
                <a:gd name="T3" fmla="*/ 34 h 115"/>
                <a:gd name="T4" fmla="*/ 58 w 108"/>
                <a:gd name="T5" fmla="*/ 31 h 115"/>
                <a:gd name="T6" fmla="*/ 59 w 108"/>
                <a:gd name="T7" fmla="*/ 27 h 115"/>
                <a:gd name="T8" fmla="*/ 60 w 108"/>
                <a:gd name="T9" fmla="*/ 23 h 115"/>
                <a:gd name="T10" fmla="*/ 60 w 108"/>
                <a:gd name="T11" fmla="*/ 20 h 115"/>
                <a:gd name="T12" fmla="*/ 62 w 108"/>
                <a:gd name="T13" fmla="*/ 18 h 115"/>
                <a:gd name="T14" fmla="*/ 60 w 108"/>
                <a:gd name="T15" fmla="*/ 15 h 115"/>
                <a:gd name="T16" fmla="*/ 60 w 108"/>
                <a:gd name="T17" fmla="*/ 14 h 115"/>
                <a:gd name="T18" fmla="*/ 59 w 108"/>
                <a:gd name="T19" fmla="*/ 12 h 115"/>
                <a:gd name="T20" fmla="*/ 59 w 108"/>
                <a:gd name="T21" fmla="*/ 10 h 115"/>
                <a:gd name="T22" fmla="*/ 59 w 108"/>
                <a:gd name="T23" fmla="*/ 9 h 115"/>
                <a:gd name="T24" fmla="*/ 59 w 108"/>
                <a:gd name="T25" fmla="*/ 8 h 115"/>
                <a:gd name="T26" fmla="*/ 60 w 108"/>
                <a:gd name="T27" fmla="*/ 5 h 115"/>
                <a:gd name="T28" fmla="*/ 62 w 108"/>
                <a:gd name="T29" fmla="*/ 4 h 115"/>
                <a:gd name="T30" fmla="*/ 63 w 108"/>
                <a:gd name="T31" fmla="*/ 1 h 115"/>
                <a:gd name="T32" fmla="*/ 64 w 108"/>
                <a:gd name="T33" fmla="*/ 1 h 115"/>
                <a:gd name="T34" fmla="*/ 65 w 108"/>
                <a:gd name="T35" fmla="*/ 0 h 115"/>
                <a:gd name="T36" fmla="*/ 68 w 108"/>
                <a:gd name="T37" fmla="*/ 0 h 115"/>
                <a:gd name="T38" fmla="*/ 72 w 108"/>
                <a:gd name="T39" fmla="*/ 0 h 115"/>
                <a:gd name="T40" fmla="*/ 75 w 108"/>
                <a:gd name="T41" fmla="*/ 1 h 115"/>
                <a:gd name="T42" fmla="*/ 79 w 108"/>
                <a:gd name="T43" fmla="*/ 3 h 115"/>
                <a:gd name="T44" fmla="*/ 83 w 108"/>
                <a:gd name="T45" fmla="*/ 4 h 115"/>
                <a:gd name="T46" fmla="*/ 88 w 108"/>
                <a:gd name="T47" fmla="*/ 7 h 115"/>
                <a:gd name="T48" fmla="*/ 92 w 108"/>
                <a:gd name="T49" fmla="*/ 9 h 115"/>
                <a:gd name="T50" fmla="*/ 97 w 108"/>
                <a:gd name="T51" fmla="*/ 12 h 115"/>
                <a:gd name="T52" fmla="*/ 99 w 108"/>
                <a:gd name="T53" fmla="*/ 14 h 115"/>
                <a:gd name="T54" fmla="*/ 103 w 108"/>
                <a:gd name="T55" fmla="*/ 17 h 115"/>
                <a:gd name="T56" fmla="*/ 106 w 108"/>
                <a:gd name="T57" fmla="*/ 19 h 115"/>
                <a:gd name="T58" fmla="*/ 107 w 108"/>
                <a:gd name="T59" fmla="*/ 22 h 115"/>
                <a:gd name="T60" fmla="*/ 108 w 108"/>
                <a:gd name="T61" fmla="*/ 24 h 115"/>
                <a:gd name="T62" fmla="*/ 108 w 108"/>
                <a:gd name="T63" fmla="*/ 27 h 115"/>
                <a:gd name="T64" fmla="*/ 108 w 108"/>
                <a:gd name="T65" fmla="*/ 28 h 115"/>
                <a:gd name="T66" fmla="*/ 107 w 108"/>
                <a:gd name="T67" fmla="*/ 31 h 115"/>
                <a:gd name="T68" fmla="*/ 105 w 108"/>
                <a:gd name="T69" fmla="*/ 33 h 115"/>
                <a:gd name="T70" fmla="*/ 102 w 108"/>
                <a:gd name="T71" fmla="*/ 36 h 115"/>
                <a:gd name="T72" fmla="*/ 98 w 108"/>
                <a:gd name="T73" fmla="*/ 39 h 115"/>
                <a:gd name="T74" fmla="*/ 94 w 108"/>
                <a:gd name="T75" fmla="*/ 44 h 115"/>
                <a:gd name="T76" fmla="*/ 89 w 108"/>
                <a:gd name="T77" fmla="*/ 48 h 115"/>
                <a:gd name="T78" fmla="*/ 84 w 108"/>
                <a:gd name="T79" fmla="*/ 55 h 115"/>
                <a:gd name="T80" fmla="*/ 77 w 108"/>
                <a:gd name="T81" fmla="*/ 60 h 115"/>
                <a:gd name="T82" fmla="*/ 70 w 108"/>
                <a:gd name="T83" fmla="*/ 66 h 115"/>
                <a:gd name="T84" fmla="*/ 62 w 108"/>
                <a:gd name="T85" fmla="*/ 72 h 115"/>
                <a:gd name="T86" fmla="*/ 54 w 108"/>
                <a:gd name="T87" fmla="*/ 80 h 115"/>
                <a:gd name="T88" fmla="*/ 44 w 108"/>
                <a:gd name="T89" fmla="*/ 89 h 115"/>
                <a:gd name="T90" fmla="*/ 34 w 108"/>
                <a:gd name="T91" fmla="*/ 96 h 115"/>
                <a:gd name="T92" fmla="*/ 24 w 108"/>
                <a:gd name="T93" fmla="*/ 105 h 115"/>
                <a:gd name="T94" fmla="*/ 12 w 108"/>
                <a:gd name="T95" fmla="*/ 115 h 115"/>
                <a:gd name="T96" fmla="*/ 0 w 108"/>
                <a:gd name="T97" fmla="*/ 103 h 115"/>
                <a:gd name="T98" fmla="*/ 8 w 108"/>
                <a:gd name="T99" fmla="*/ 92 h 115"/>
                <a:gd name="T100" fmla="*/ 19 w 108"/>
                <a:gd name="T101" fmla="*/ 82 h 115"/>
                <a:gd name="T102" fmla="*/ 26 w 108"/>
                <a:gd name="T103" fmla="*/ 72 h 115"/>
                <a:gd name="T104" fmla="*/ 34 w 108"/>
                <a:gd name="T105" fmla="*/ 65 h 115"/>
                <a:gd name="T106" fmla="*/ 40 w 108"/>
                <a:gd name="T107" fmla="*/ 57 h 115"/>
                <a:gd name="T108" fmla="*/ 45 w 108"/>
                <a:gd name="T109" fmla="*/ 50 h 115"/>
                <a:gd name="T110" fmla="*/ 49 w 108"/>
                <a:gd name="T111" fmla="*/ 44 h 115"/>
                <a:gd name="T112" fmla="*/ 53 w 108"/>
                <a:gd name="T113" fmla="*/ 39 h 115"/>
                <a:gd name="T114" fmla="*/ 53 w 108"/>
                <a:gd name="T115" fmla="*/ 3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8" h="115">
                  <a:moveTo>
                    <a:pt x="53" y="39"/>
                  </a:moveTo>
                  <a:lnTo>
                    <a:pt x="55" y="34"/>
                  </a:lnTo>
                  <a:lnTo>
                    <a:pt x="58" y="31"/>
                  </a:lnTo>
                  <a:lnTo>
                    <a:pt x="59" y="27"/>
                  </a:lnTo>
                  <a:lnTo>
                    <a:pt x="60" y="23"/>
                  </a:lnTo>
                  <a:lnTo>
                    <a:pt x="60" y="20"/>
                  </a:lnTo>
                  <a:lnTo>
                    <a:pt x="62" y="18"/>
                  </a:lnTo>
                  <a:lnTo>
                    <a:pt x="60" y="15"/>
                  </a:lnTo>
                  <a:lnTo>
                    <a:pt x="60" y="14"/>
                  </a:lnTo>
                  <a:lnTo>
                    <a:pt x="59" y="12"/>
                  </a:lnTo>
                  <a:lnTo>
                    <a:pt x="59" y="10"/>
                  </a:lnTo>
                  <a:lnTo>
                    <a:pt x="59" y="9"/>
                  </a:lnTo>
                  <a:lnTo>
                    <a:pt x="59" y="8"/>
                  </a:lnTo>
                  <a:lnTo>
                    <a:pt x="60" y="5"/>
                  </a:lnTo>
                  <a:lnTo>
                    <a:pt x="62" y="4"/>
                  </a:lnTo>
                  <a:lnTo>
                    <a:pt x="63" y="1"/>
                  </a:lnTo>
                  <a:lnTo>
                    <a:pt x="64" y="1"/>
                  </a:lnTo>
                  <a:lnTo>
                    <a:pt x="65" y="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5" y="1"/>
                  </a:lnTo>
                  <a:lnTo>
                    <a:pt x="79" y="3"/>
                  </a:lnTo>
                  <a:lnTo>
                    <a:pt x="83" y="4"/>
                  </a:lnTo>
                  <a:lnTo>
                    <a:pt x="88" y="7"/>
                  </a:lnTo>
                  <a:lnTo>
                    <a:pt x="92" y="9"/>
                  </a:lnTo>
                  <a:lnTo>
                    <a:pt x="97" y="12"/>
                  </a:lnTo>
                  <a:lnTo>
                    <a:pt x="99" y="14"/>
                  </a:lnTo>
                  <a:lnTo>
                    <a:pt x="103" y="17"/>
                  </a:lnTo>
                  <a:lnTo>
                    <a:pt x="106" y="19"/>
                  </a:lnTo>
                  <a:lnTo>
                    <a:pt x="107" y="22"/>
                  </a:lnTo>
                  <a:lnTo>
                    <a:pt x="108" y="24"/>
                  </a:lnTo>
                  <a:lnTo>
                    <a:pt x="108" y="27"/>
                  </a:lnTo>
                  <a:lnTo>
                    <a:pt x="108" y="28"/>
                  </a:lnTo>
                  <a:lnTo>
                    <a:pt x="107" y="31"/>
                  </a:lnTo>
                  <a:lnTo>
                    <a:pt x="105" y="33"/>
                  </a:lnTo>
                  <a:lnTo>
                    <a:pt x="102" y="36"/>
                  </a:lnTo>
                  <a:lnTo>
                    <a:pt x="98" y="39"/>
                  </a:lnTo>
                  <a:lnTo>
                    <a:pt x="94" y="44"/>
                  </a:lnTo>
                  <a:lnTo>
                    <a:pt x="89" y="48"/>
                  </a:lnTo>
                  <a:lnTo>
                    <a:pt x="84" y="55"/>
                  </a:lnTo>
                  <a:lnTo>
                    <a:pt x="77" y="60"/>
                  </a:lnTo>
                  <a:lnTo>
                    <a:pt x="70" y="66"/>
                  </a:lnTo>
                  <a:lnTo>
                    <a:pt x="62" y="72"/>
                  </a:lnTo>
                  <a:lnTo>
                    <a:pt x="54" y="80"/>
                  </a:lnTo>
                  <a:lnTo>
                    <a:pt x="44" y="89"/>
                  </a:lnTo>
                  <a:lnTo>
                    <a:pt x="34" y="96"/>
                  </a:lnTo>
                  <a:lnTo>
                    <a:pt x="24" y="105"/>
                  </a:lnTo>
                  <a:lnTo>
                    <a:pt x="12" y="115"/>
                  </a:lnTo>
                  <a:lnTo>
                    <a:pt x="0" y="103"/>
                  </a:lnTo>
                  <a:lnTo>
                    <a:pt x="8" y="92"/>
                  </a:lnTo>
                  <a:lnTo>
                    <a:pt x="19" y="82"/>
                  </a:lnTo>
                  <a:lnTo>
                    <a:pt x="26" y="72"/>
                  </a:lnTo>
                  <a:lnTo>
                    <a:pt x="34" y="65"/>
                  </a:lnTo>
                  <a:lnTo>
                    <a:pt x="40" y="57"/>
                  </a:lnTo>
                  <a:lnTo>
                    <a:pt x="45" y="50"/>
                  </a:lnTo>
                  <a:lnTo>
                    <a:pt x="49" y="44"/>
                  </a:lnTo>
                  <a:lnTo>
                    <a:pt x="53" y="39"/>
                  </a:lnTo>
                  <a:lnTo>
                    <a:pt x="53" y="39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567"/>
            <p:cNvSpPr/>
            <p:nvPr/>
          </p:nvSpPr>
          <p:spPr bwMode="auto">
            <a:xfrm>
              <a:off x="4589463" y="3471863"/>
              <a:ext cx="496888" cy="312738"/>
            </a:xfrm>
            <a:custGeom>
              <a:avLst/>
              <a:gdLst>
                <a:gd name="T0" fmla="*/ 8 w 313"/>
                <a:gd name="T1" fmla="*/ 0 h 197"/>
                <a:gd name="T2" fmla="*/ 16 w 313"/>
                <a:gd name="T3" fmla="*/ 5 h 197"/>
                <a:gd name="T4" fmla="*/ 26 w 313"/>
                <a:gd name="T5" fmla="*/ 11 h 197"/>
                <a:gd name="T6" fmla="*/ 37 w 313"/>
                <a:gd name="T7" fmla="*/ 20 h 197"/>
                <a:gd name="T8" fmla="*/ 50 w 313"/>
                <a:gd name="T9" fmla="*/ 31 h 197"/>
                <a:gd name="T10" fmla="*/ 64 w 313"/>
                <a:gd name="T11" fmla="*/ 45 h 197"/>
                <a:gd name="T12" fmla="*/ 81 w 313"/>
                <a:gd name="T13" fmla="*/ 60 h 197"/>
                <a:gd name="T14" fmla="*/ 102 w 313"/>
                <a:gd name="T15" fmla="*/ 77 h 197"/>
                <a:gd name="T16" fmla="*/ 126 w 313"/>
                <a:gd name="T17" fmla="*/ 93 h 197"/>
                <a:gd name="T18" fmla="*/ 151 w 313"/>
                <a:gd name="T19" fmla="*/ 111 h 197"/>
                <a:gd name="T20" fmla="*/ 179 w 313"/>
                <a:gd name="T21" fmla="*/ 126 h 197"/>
                <a:gd name="T22" fmla="*/ 210 w 313"/>
                <a:gd name="T23" fmla="*/ 139 h 197"/>
                <a:gd name="T24" fmla="*/ 244 w 313"/>
                <a:gd name="T25" fmla="*/ 150 h 197"/>
                <a:gd name="T26" fmla="*/ 261 w 313"/>
                <a:gd name="T27" fmla="*/ 154 h 197"/>
                <a:gd name="T28" fmla="*/ 275 w 313"/>
                <a:gd name="T29" fmla="*/ 159 h 197"/>
                <a:gd name="T30" fmla="*/ 286 w 313"/>
                <a:gd name="T31" fmla="*/ 163 h 197"/>
                <a:gd name="T32" fmla="*/ 296 w 313"/>
                <a:gd name="T33" fmla="*/ 166 h 197"/>
                <a:gd name="T34" fmla="*/ 304 w 313"/>
                <a:gd name="T35" fmla="*/ 169 h 197"/>
                <a:gd name="T36" fmla="*/ 309 w 313"/>
                <a:gd name="T37" fmla="*/ 172 h 197"/>
                <a:gd name="T38" fmla="*/ 311 w 313"/>
                <a:gd name="T39" fmla="*/ 174 h 197"/>
                <a:gd name="T40" fmla="*/ 313 w 313"/>
                <a:gd name="T41" fmla="*/ 177 h 197"/>
                <a:gd name="T42" fmla="*/ 313 w 313"/>
                <a:gd name="T43" fmla="*/ 178 h 197"/>
                <a:gd name="T44" fmla="*/ 310 w 313"/>
                <a:gd name="T45" fmla="*/ 180 h 197"/>
                <a:gd name="T46" fmla="*/ 306 w 313"/>
                <a:gd name="T47" fmla="*/ 182 h 197"/>
                <a:gd name="T48" fmla="*/ 301 w 313"/>
                <a:gd name="T49" fmla="*/ 184 h 197"/>
                <a:gd name="T50" fmla="*/ 296 w 313"/>
                <a:gd name="T51" fmla="*/ 185 h 197"/>
                <a:gd name="T52" fmla="*/ 289 w 313"/>
                <a:gd name="T53" fmla="*/ 187 h 197"/>
                <a:gd name="T54" fmla="*/ 270 w 313"/>
                <a:gd name="T55" fmla="*/ 189 h 197"/>
                <a:gd name="T56" fmla="*/ 249 w 313"/>
                <a:gd name="T57" fmla="*/ 192 h 197"/>
                <a:gd name="T58" fmla="*/ 232 w 313"/>
                <a:gd name="T59" fmla="*/ 194 h 197"/>
                <a:gd name="T60" fmla="*/ 218 w 313"/>
                <a:gd name="T61" fmla="*/ 196 h 197"/>
                <a:gd name="T62" fmla="*/ 209 w 313"/>
                <a:gd name="T63" fmla="*/ 197 h 197"/>
                <a:gd name="T64" fmla="*/ 191 w 313"/>
                <a:gd name="T65" fmla="*/ 194 h 197"/>
                <a:gd name="T66" fmla="*/ 179 w 313"/>
                <a:gd name="T67" fmla="*/ 189 h 197"/>
                <a:gd name="T68" fmla="*/ 176 w 313"/>
                <a:gd name="T69" fmla="*/ 188 h 197"/>
                <a:gd name="T70" fmla="*/ 169 w 313"/>
                <a:gd name="T71" fmla="*/ 180 h 197"/>
                <a:gd name="T72" fmla="*/ 156 w 313"/>
                <a:gd name="T73" fmla="*/ 169 h 197"/>
                <a:gd name="T74" fmla="*/ 138 w 313"/>
                <a:gd name="T75" fmla="*/ 153 h 197"/>
                <a:gd name="T76" fmla="*/ 115 w 313"/>
                <a:gd name="T77" fmla="*/ 131 h 197"/>
                <a:gd name="T78" fmla="*/ 103 w 313"/>
                <a:gd name="T79" fmla="*/ 120 h 197"/>
                <a:gd name="T80" fmla="*/ 89 w 313"/>
                <a:gd name="T81" fmla="*/ 106 h 197"/>
                <a:gd name="T82" fmla="*/ 74 w 313"/>
                <a:gd name="T83" fmla="*/ 91 h 197"/>
                <a:gd name="T84" fmla="*/ 57 w 313"/>
                <a:gd name="T85" fmla="*/ 74 h 197"/>
                <a:gd name="T86" fmla="*/ 40 w 313"/>
                <a:gd name="T87" fmla="*/ 57 h 197"/>
                <a:gd name="T88" fmla="*/ 21 w 313"/>
                <a:gd name="T89" fmla="*/ 38 h 197"/>
                <a:gd name="T90" fmla="*/ 0 w 313"/>
                <a:gd name="T91" fmla="*/ 1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3" h="197">
                  <a:moveTo>
                    <a:pt x="0" y="17"/>
                  </a:moveTo>
                  <a:lnTo>
                    <a:pt x="8" y="0"/>
                  </a:lnTo>
                  <a:lnTo>
                    <a:pt x="12" y="2"/>
                  </a:lnTo>
                  <a:lnTo>
                    <a:pt x="16" y="5"/>
                  </a:lnTo>
                  <a:lnTo>
                    <a:pt x="21" y="7"/>
                  </a:lnTo>
                  <a:lnTo>
                    <a:pt x="26" y="11"/>
                  </a:lnTo>
                  <a:lnTo>
                    <a:pt x="31" y="15"/>
                  </a:lnTo>
                  <a:lnTo>
                    <a:pt x="37" y="20"/>
                  </a:lnTo>
                  <a:lnTo>
                    <a:pt x="42" y="25"/>
                  </a:lnTo>
                  <a:lnTo>
                    <a:pt x="50" y="31"/>
                  </a:lnTo>
                  <a:lnTo>
                    <a:pt x="56" y="39"/>
                  </a:lnTo>
                  <a:lnTo>
                    <a:pt x="64" y="45"/>
                  </a:lnTo>
                  <a:lnTo>
                    <a:pt x="72" y="53"/>
                  </a:lnTo>
                  <a:lnTo>
                    <a:pt x="81" y="60"/>
                  </a:lnTo>
                  <a:lnTo>
                    <a:pt x="91" y="68"/>
                  </a:lnTo>
                  <a:lnTo>
                    <a:pt x="102" y="77"/>
                  </a:lnTo>
                  <a:lnTo>
                    <a:pt x="113" y="84"/>
                  </a:lnTo>
                  <a:lnTo>
                    <a:pt x="126" y="93"/>
                  </a:lnTo>
                  <a:lnTo>
                    <a:pt x="138" y="102"/>
                  </a:lnTo>
                  <a:lnTo>
                    <a:pt x="151" y="111"/>
                  </a:lnTo>
                  <a:lnTo>
                    <a:pt x="165" y="118"/>
                  </a:lnTo>
                  <a:lnTo>
                    <a:pt x="179" y="126"/>
                  </a:lnTo>
                  <a:lnTo>
                    <a:pt x="194" y="132"/>
                  </a:lnTo>
                  <a:lnTo>
                    <a:pt x="210" y="139"/>
                  </a:lnTo>
                  <a:lnTo>
                    <a:pt x="227" y="145"/>
                  </a:lnTo>
                  <a:lnTo>
                    <a:pt x="244" y="150"/>
                  </a:lnTo>
                  <a:lnTo>
                    <a:pt x="253" y="151"/>
                  </a:lnTo>
                  <a:lnTo>
                    <a:pt x="261" y="154"/>
                  </a:lnTo>
                  <a:lnTo>
                    <a:pt x="267" y="156"/>
                  </a:lnTo>
                  <a:lnTo>
                    <a:pt x="275" y="159"/>
                  </a:lnTo>
                  <a:lnTo>
                    <a:pt x="281" y="160"/>
                  </a:lnTo>
                  <a:lnTo>
                    <a:pt x="286" y="163"/>
                  </a:lnTo>
                  <a:lnTo>
                    <a:pt x="291" y="164"/>
                  </a:lnTo>
                  <a:lnTo>
                    <a:pt x="296" y="166"/>
                  </a:lnTo>
                  <a:lnTo>
                    <a:pt x="300" y="168"/>
                  </a:lnTo>
                  <a:lnTo>
                    <a:pt x="304" y="169"/>
                  </a:lnTo>
                  <a:lnTo>
                    <a:pt x="306" y="170"/>
                  </a:lnTo>
                  <a:lnTo>
                    <a:pt x="309" y="172"/>
                  </a:lnTo>
                  <a:lnTo>
                    <a:pt x="310" y="173"/>
                  </a:lnTo>
                  <a:lnTo>
                    <a:pt x="311" y="174"/>
                  </a:lnTo>
                  <a:lnTo>
                    <a:pt x="313" y="175"/>
                  </a:lnTo>
                  <a:lnTo>
                    <a:pt x="313" y="177"/>
                  </a:lnTo>
                  <a:lnTo>
                    <a:pt x="313" y="178"/>
                  </a:lnTo>
                  <a:lnTo>
                    <a:pt x="313" y="178"/>
                  </a:lnTo>
                  <a:lnTo>
                    <a:pt x="311" y="179"/>
                  </a:lnTo>
                  <a:lnTo>
                    <a:pt x="310" y="180"/>
                  </a:lnTo>
                  <a:lnTo>
                    <a:pt x="309" y="182"/>
                  </a:lnTo>
                  <a:lnTo>
                    <a:pt x="306" y="182"/>
                  </a:lnTo>
                  <a:lnTo>
                    <a:pt x="304" y="183"/>
                  </a:lnTo>
                  <a:lnTo>
                    <a:pt x="301" y="184"/>
                  </a:lnTo>
                  <a:lnTo>
                    <a:pt x="299" y="184"/>
                  </a:lnTo>
                  <a:lnTo>
                    <a:pt x="296" y="185"/>
                  </a:lnTo>
                  <a:lnTo>
                    <a:pt x="292" y="185"/>
                  </a:lnTo>
                  <a:lnTo>
                    <a:pt x="289" y="187"/>
                  </a:lnTo>
                  <a:lnTo>
                    <a:pt x="280" y="188"/>
                  </a:lnTo>
                  <a:lnTo>
                    <a:pt x="270" y="189"/>
                  </a:lnTo>
                  <a:lnTo>
                    <a:pt x="258" y="190"/>
                  </a:lnTo>
                  <a:lnTo>
                    <a:pt x="249" y="192"/>
                  </a:lnTo>
                  <a:lnTo>
                    <a:pt x="239" y="193"/>
                  </a:lnTo>
                  <a:lnTo>
                    <a:pt x="232" y="194"/>
                  </a:lnTo>
                  <a:lnTo>
                    <a:pt x="224" y="196"/>
                  </a:lnTo>
                  <a:lnTo>
                    <a:pt x="218" y="196"/>
                  </a:lnTo>
                  <a:lnTo>
                    <a:pt x="213" y="196"/>
                  </a:lnTo>
                  <a:lnTo>
                    <a:pt x="209" y="197"/>
                  </a:lnTo>
                  <a:lnTo>
                    <a:pt x="200" y="196"/>
                  </a:lnTo>
                  <a:lnTo>
                    <a:pt x="191" y="194"/>
                  </a:lnTo>
                  <a:lnTo>
                    <a:pt x="185" y="192"/>
                  </a:lnTo>
                  <a:lnTo>
                    <a:pt x="179" y="189"/>
                  </a:lnTo>
                  <a:lnTo>
                    <a:pt x="177" y="188"/>
                  </a:lnTo>
                  <a:lnTo>
                    <a:pt x="176" y="188"/>
                  </a:lnTo>
                  <a:lnTo>
                    <a:pt x="174" y="184"/>
                  </a:lnTo>
                  <a:lnTo>
                    <a:pt x="169" y="180"/>
                  </a:lnTo>
                  <a:lnTo>
                    <a:pt x="162" y="175"/>
                  </a:lnTo>
                  <a:lnTo>
                    <a:pt x="156" y="169"/>
                  </a:lnTo>
                  <a:lnTo>
                    <a:pt x="147" y="161"/>
                  </a:lnTo>
                  <a:lnTo>
                    <a:pt x="138" y="153"/>
                  </a:lnTo>
                  <a:lnTo>
                    <a:pt x="127" y="142"/>
                  </a:lnTo>
                  <a:lnTo>
                    <a:pt x="115" y="131"/>
                  </a:lnTo>
                  <a:lnTo>
                    <a:pt x="109" y="126"/>
                  </a:lnTo>
                  <a:lnTo>
                    <a:pt x="103" y="120"/>
                  </a:lnTo>
                  <a:lnTo>
                    <a:pt x="95" y="112"/>
                  </a:lnTo>
                  <a:lnTo>
                    <a:pt x="89" y="106"/>
                  </a:lnTo>
                  <a:lnTo>
                    <a:pt x="81" y="98"/>
                  </a:lnTo>
                  <a:lnTo>
                    <a:pt x="74" y="91"/>
                  </a:lnTo>
                  <a:lnTo>
                    <a:pt x="65" y="82"/>
                  </a:lnTo>
                  <a:lnTo>
                    <a:pt x="57" y="74"/>
                  </a:lnTo>
                  <a:lnTo>
                    <a:pt x="48" y="65"/>
                  </a:lnTo>
                  <a:lnTo>
                    <a:pt x="40" y="57"/>
                  </a:lnTo>
                  <a:lnTo>
                    <a:pt x="31" y="46"/>
                  </a:lnTo>
                  <a:lnTo>
                    <a:pt x="21" y="38"/>
                  </a:lnTo>
                  <a:lnTo>
                    <a:pt x="11" y="27"/>
                  </a:lnTo>
                  <a:lnTo>
                    <a:pt x="0" y="17"/>
                  </a:lnTo>
                  <a:lnTo>
                    <a:pt x="0" y="17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568"/>
            <p:cNvSpPr/>
            <p:nvPr/>
          </p:nvSpPr>
          <p:spPr bwMode="auto">
            <a:xfrm>
              <a:off x="4276726" y="3260725"/>
              <a:ext cx="212725" cy="66675"/>
            </a:xfrm>
            <a:custGeom>
              <a:avLst/>
              <a:gdLst>
                <a:gd name="T0" fmla="*/ 91 w 134"/>
                <a:gd name="T1" fmla="*/ 34 h 42"/>
                <a:gd name="T2" fmla="*/ 70 w 134"/>
                <a:gd name="T3" fmla="*/ 38 h 42"/>
                <a:gd name="T4" fmla="*/ 48 w 134"/>
                <a:gd name="T5" fmla="*/ 40 h 42"/>
                <a:gd name="T6" fmla="*/ 24 w 134"/>
                <a:gd name="T7" fmla="*/ 42 h 42"/>
                <a:gd name="T8" fmla="*/ 0 w 134"/>
                <a:gd name="T9" fmla="*/ 42 h 42"/>
                <a:gd name="T10" fmla="*/ 0 w 134"/>
                <a:gd name="T11" fmla="*/ 13 h 42"/>
                <a:gd name="T12" fmla="*/ 17 w 134"/>
                <a:gd name="T13" fmla="*/ 13 h 42"/>
                <a:gd name="T14" fmla="*/ 33 w 134"/>
                <a:gd name="T15" fmla="*/ 10 h 42"/>
                <a:gd name="T16" fmla="*/ 47 w 134"/>
                <a:gd name="T17" fmla="*/ 9 h 42"/>
                <a:gd name="T18" fmla="*/ 61 w 134"/>
                <a:gd name="T19" fmla="*/ 5 h 42"/>
                <a:gd name="T20" fmla="*/ 67 w 134"/>
                <a:gd name="T21" fmla="*/ 4 h 42"/>
                <a:gd name="T22" fmla="*/ 74 w 134"/>
                <a:gd name="T23" fmla="*/ 4 h 42"/>
                <a:gd name="T24" fmla="*/ 80 w 134"/>
                <a:gd name="T25" fmla="*/ 2 h 42"/>
                <a:gd name="T26" fmla="*/ 85 w 134"/>
                <a:gd name="T27" fmla="*/ 1 h 42"/>
                <a:gd name="T28" fmla="*/ 90 w 134"/>
                <a:gd name="T29" fmla="*/ 1 h 42"/>
                <a:gd name="T30" fmla="*/ 95 w 134"/>
                <a:gd name="T31" fmla="*/ 1 h 42"/>
                <a:gd name="T32" fmla="*/ 99 w 134"/>
                <a:gd name="T33" fmla="*/ 0 h 42"/>
                <a:gd name="T34" fmla="*/ 101 w 134"/>
                <a:gd name="T35" fmla="*/ 0 h 42"/>
                <a:gd name="T36" fmla="*/ 108 w 134"/>
                <a:gd name="T37" fmla="*/ 1 h 42"/>
                <a:gd name="T38" fmla="*/ 113 w 134"/>
                <a:gd name="T39" fmla="*/ 2 h 42"/>
                <a:gd name="T40" fmla="*/ 119 w 134"/>
                <a:gd name="T41" fmla="*/ 4 h 42"/>
                <a:gd name="T42" fmla="*/ 124 w 134"/>
                <a:gd name="T43" fmla="*/ 8 h 42"/>
                <a:gd name="T44" fmla="*/ 127 w 134"/>
                <a:gd name="T45" fmla="*/ 9 h 42"/>
                <a:gd name="T46" fmla="*/ 129 w 134"/>
                <a:gd name="T47" fmla="*/ 11 h 42"/>
                <a:gd name="T48" fmla="*/ 130 w 134"/>
                <a:gd name="T49" fmla="*/ 13 h 42"/>
                <a:gd name="T50" fmla="*/ 133 w 134"/>
                <a:gd name="T51" fmla="*/ 15 h 42"/>
                <a:gd name="T52" fmla="*/ 133 w 134"/>
                <a:gd name="T53" fmla="*/ 16 h 42"/>
                <a:gd name="T54" fmla="*/ 134 w 134"/>
                <a:gd name="T55" fmla="*/ 18 h 42"/>
                <a:gd name="T56" fmla="*/ 134 w 134"/>
                <a:gd name="T57" fmla="*/ 20 h 42"/>
                <a:gd name="T58" fmla="*/ 134 w 134"/>
                <a:gd name="T59" fmla="*/ 20 h 42"/>
                <a:gd name="T60" fmla="*/ 134 w 134"/>
                <a:gd name="T61" fmla="*/ 21 h 42"/>
                <a:gd name="T62" fmla="*/ 133 w 134"/>
                <a:gd name="T63" fmla="*/ 21 h 42"/>
                <a:gd name="T64" fmla="*/ 132 w 134"/>
                <a:gd name="T65" fmla="*/ 23 h 42"/>
                <a:gd name="T66" fmla="*/ 130 w 134"/>
                <a:gd name="T67" fmla="*/ 23 h 42"/>
                <a:gd name="T68" fmla="*/ 128 w 134"/>
                <a:gd name="T69" fmla="*/ 24 h 42"/>
                <a:gd name="T70" fmla="*/ 127 w 134"/>
                <a:gd name="T71" fmla="*/ 24 h 42"/>
                <a:gd name="T72" fmla="*/ 123 w 134"/>
                <a:gd name="T73" fmla="*/ 25 h 42"/>
                <a:gd name="T74" fmla="*/ 120 w 134"/>
                <a:gd name="T75" fmla="*/ 26 h 42"/>
                <a:gd name="T76" fmla="*/ 118 w 134"/>
                <a:gd name="T77" fmla="*/ 28 h 42"/>
                <a:gd name="T78" fmla="*/ 114 w 134"/>
                <a:gd name="T79" fmla="*/ 28 h 42"/>
                <a:gd name="T80" fmla="*/ 110 w 134"/>
                <a:gd name="T81" fmla="*/ 29 h 42"/>
                <a:gd name="T82" fmla="*/ 101 w 134"/>
                <a:gd name="T83" fmla="*/ 32 h 42"/>
                <a:gd name="T84" fmla="*/ 91 w 134"/>
                <a:gd name="T85" fmla="*/ 34 h 42"/>
                <a:gd name="T86" fmla="*/ 91 w 134"/>
                <a:gd name="T87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" h="42">
                  <a:moveTo>
                    <a:pt x="91" y="34"/>
                  </a:moveTo>
                  <a:lnTo>
                    <a:pt x="70" y="38"/>
                  </a:lnTo>
                  <a:lnTo>
                    <a:pt x="48" y="40"/>
                  </a:lnTo>
                  <a:lnTo>
                    <a:pt x="24" y="42"/>
                  </a:lnTo>
                  <a:lnTo>
                    <a:pt x="0" y="42"/>
                  </a:lnTo>
                  <a:lnTo>
                    <a:pt x="0" y="13"/>
                  </a:lnTo>
                  <a:lnTo>
                    <a:pt x="17" y="13"/>
                  </a:lnTo>
                  <a:lnTo>
                    <a:pt x="33" y="10"/>
                  </a:lnTo>
                  <a:lnTo>
                    <a:pt x="47" y="9"/>
                  </a:lnTo>
                  <a:lnTo>
                    <a:pt x="61" y="5"/>
                  </a:lnTo>
                  <a:lnTo>
                    <a:pt x="67" y="4"/>
                  </a:lnTo>
                  <a:lnTo>
                    <a:pt x="74" y="4"/>
                  </a:lnTo>
                  <a:lnTo>
                    <a:pt x="80" y="2"/>
                  </a:lnTo>
                  <a:lnTo>
                    <a:pt x="85" y="1"/>
                  </a:lnTo>
                  <a:lnTo>
                    <a:pt x="90" y="1"/>
                  </a:lnTo>
                  <a:lnTo>
                    <a:pt x="95" y="1"/>
                  </a:lnTo>
                  <a:lnTo>
                    <a:pt x="99" y="0"/>
                  </a:lnTo>
                  <a:lnTo>
                    <a:pt x="101" y="0"/>
                  </a:lnTo>
                  <a:lnTo>
                    <a:pt x="108" y="1"/>
                  </a:lnTo>
                  <a:lnTo>
                    <a:pt x="113" y="2"/>
                  </a:lnTo>
                  <a:lnTo>
                    <a:pt x="119" y="4"/>
                  </a:lnTo>
                  <a:lnTo>
                    <a:pt x="124" y="8"/>
                  </a:lnTo>
                  <a:lnTo>
                    <a:pt x="127" y="9"/>
                  </a:lnTo>
                  <a:lnTo>
                    <a:pt x="129" y="11"/>
                  </a:lnTo>
                  <a:lnTo>
                    <a:pt x="130" y="13"/>
                  </a:lnTo>
                  <a:lnTo>
                    <a:pt x="133" y="15"/>
                  </a:lnTo>
                  <a:lnTo>
                    <a:pt x="133" y="16"/>
                  </a:lnTo>
                  <a:lnTo>
                    <a:pt x="134" y="18"/>
                  </a:lnTo>
                  <a:lnTo>
                    <a:pt x="134" y="20"/>
                  </a:lnTo>
                  <a:lnTo>
                    <a:pt x="134" y="20"/>
                  </a:lnTo>
                  <a:lnTo>
                    <a:pt x="134" y="21"/>
                  </a:lnTo>
                  <a:lnTo>
                    <a:pt x="133" y="21"/>
                  </a:lnTo>
                  <a:lnTo>
                    <a:pt x="132" y="23"/>
                  </a:lnTo>
                  <a:lnTo>
                    <a:pt x="130" y="23"/>
                  </a:lnTo>
                  <a:lnTo>
                    <a:pt x="128" y="24"/>
                  </a:lnTo>
                  <a:lnTo>
                    <a:pt x="127" y="24"/>
                  </a:lnTo>
                  <a:lnTo>
                    <a:pt x="123" y="25"/>
                  </a:lnTo>
                  <a:lnTo>
                    <a:pt x="120" y="26"/>
                  </a:lnTo>
                  <a:lnTo>
                    <a:pt x="118" y="28"/>
                  </a:lnTo>
                  <a:lnTo>
                    <a:pt x="114" y="28"/>
                  </a:lnTo>
                  <a:lnTo>
                    <a:pt x="110" y="29"/>
                  </a:lnTo>
                  <a:lnTo>
                    <a:pt x="101" y="32"/>
                  </a:lnTo>
                  <a:lnTo>
                    <a:pt x="91" y="34"/>
                  </a:lnTo>
                  <a:lnTo>
                    <a:pt x="91" y="3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569"/>
            <p:cNvSpPr/>
            <p:nvPr/>
          </p:nvSpPr>
          <p:spPr bwMode="auto">
            <a:xfrm>
              <a:off x="4176713" y="3400425"/>
              <a:ext cx="280988" cy="82550"/>
            </a:xfrm>
            <a:custGeom>
              <a:avLst/>
              <a:gdLst>
                <a:gd name="T0" fmla="*/ 116 w 177"/>
                <a:gd name="T1" fmla="*/ 37 h 52"/>
                <a:gd name="T2" fmla="*/ 101 w 177"/>
                <a:gd name="T3" fmla="*/ 41 h 52"/>
                <a:gd name="T4" fmla="*/ 86 w 177"/>
                <a:gd name="T5" fmla="*/ 43 h 52"/>
                <a:gd name="T6" fmla="*/ 72 w 177"/>
                <a:gd name="T7" fmla="*/ 46 h 52"/>
                <a:gd name="T8" fmla="*/ 57 w 177"/>
                <a:gd name="T9" fmla="*/ 48 h 52"/>
                <a:gd name="T10" fmla="*/ 43 w 177"/>
                <a:gd name="T11" fmla="*/ 50 h 52"/>
                <a:gd name="T12" fmla="*/ 28 w 177"/>
                <a:gd name="T13" fmla="*/ 51 h 52"/>
                <a:gd name="T14" fmla="*/ 14 w 177"/>
                <a:gd name="T15" fmla="*/ 52 h 52"/>
                <a:gd name="T16" fmla="*/ 0 w 177"/>
                <a:gd name="T17" fmla="*/ 52 h 52"/>
                <a:gd name="T18" fmla="*/ 3 w 177"/>
                <a:gd name="T19" fmla="*/ 29 h 52"/>
                <a:gd name="T20" fmla="*/ 13 w 177"/>
                <a:gd name="T21" fmla="*/ 29 h 52"/>
                <a:gd name="T22" fmla="*/ 24 w 177"/>
                <a:gd name="T23" fmla="*/ 27 h 52"/>
                <a:gd name="T24" fmla="*/ 35 w 177"/>
                <a:gd name="T25" fmla="*/ 26 h 52"/>
                <a:gd name="T26" fmla="*/ 47 w 177"/>
                <a:gd name="T27" fmla="*/ 23 h 52"/>
                <a:gd name="T28" fmla="*/ 72 w 177"/>
                <a:gd name="T29" fmla="*/ 18 h 52"/>
                <a:gd name="T30" fmla="*/ 96 w 177"/>
                <a:gd name="T31" fmla="*/ 13 h 52"/>
                <a:gd name="T32" fmla="*/ 102 w 177"/>
                <a:gd name="T33" fmla="*/ 12 h 52"/>
                <a:gd name="T34" fmla="*/ 108 w 177"/>
                <a:gd name="T35" fmla="*/ 11 h 52"/>
                <a:gd name="T36" fmla="*/ 113 w 177"/>
                <a:gd name="T37" fmla="*/ 9 h 52"/>
                <a:gd name="T38" fmla="*/ 118 w 177"/>
                <a:gd name="T39" fmla="*/ 8 h 52"/>
                <a:gd name="T40" fmla="*/ 123 w 177"/>
                <a:gd name="T41" fmla="*/ 7 h 52"/>
                <a:gd name="T42" fmla="*/ 126 w 177"/>
                <a:gd name="T43" fmla="*/ 5 h 52"/>
                <a:gd name="T44" fmla="*/ 132 w 177"/>
                <a:gd name="T45" fmla="*/ 4 h 52"/>
                <a:gd name="T46" fmla="*/ 134 w 177"/>
                <a:gd name="T47" fmla="*/ 4 h 52"/>
                <a:gd name="T48" fmla="*/ 138 w 177"/>
                <a:gd name="T49" fmla="*/ 3 h 52"/>
                <a:gd name="T50" fmla="*/ 140 w 177"/>
                <a:gd name="T51" fmla="*/ 3 h 52"/>
                <a:gd name="T52" fmla="*/ 143 w 177"/>
                <a:gd name="T53" fmla="*/ 2 h 52"/>
                <a:gd name="T54" fmla="*/ 145 w 177"/>
                <a:gd name="T55" fmla="*/ 2 h 52"/>
                <a:gd name="T56" fmla="*/ 149 w 177"/>
                <a:gd name="T57" fmla="*/ 0 h 52"/>
                <a:gd name="T58" fmla="*/ 152 w 177"/>
                <a:gd name="T59" fmla="*/ 0 h 52"/>
                <a:gd name="T60" fmla="*/ 154 w 177"/>
                <a:gd name="T61" fmla="*/ 0 h 52"/>
                <a:gd name="T62" fmla="*/ 158 w 177"/>
                <a:gd name="T63" fmla="*/ 2 h 52"/>
                <a:gd name="T64" fmla="*/ 162 w 177"/>
                <a:gd name="T65" fmla="*/ 4 h 52"/>
                <a:gd name="T66" fmla="*/ 167 w 177"/>
                <a:gd name="T67" fmla="*/ 5 h 52"/>
                <a:gd name="T68" fmla="*/ 169 w 177"/>
                <a:gd name="T69" fmla="*/ 7 h 52"/>
                <a:gd name="T70" fmla="*/ 172 w 177"/>
                <a:gd name="T71" fmla="*/ 8 h 52"/>
                <a:gd name="T72" fmla="*/ 173 w 177"/>
                <a:gd name="T73" fmla="*/ 9 h 52"/>
                <a:gd name="T74" fmla="*/ 175 w 177"/>
                <a:gd name="T75" fmla="*/ 11 h 52"/>
                <a:gd name="T76" fmla="*/ 176 w 177"/>
                <a:gd name="T77" fmla="*/ 12 h 52"/>
                <a:gd name="T78" fmla="*/ 177 w 177"/>
                <a:gd name="T79" fmla="*/ 13 h 52"/>
                <a:gd name="T80" fmla="*/ 177 w 177"/>
                <a:gd name="T81" fmla="*/ 16 h 52"/>
                <a:gd name="T82" fmla="*/ 177 w 177"/>
                <a:gd name="T83" fmla="*/ 17 h 52"/>
                <a:gd name="T84" fmla="*/ 176 w 177"/>
                <a:gd name="T85" fmla="*/ 17 h 52"/>
                <a:gd name="T86" fmla="*/ 176 w 177"/>
                <a:gd name="T87" fmla="*/ 18 h 52"/>
                <a:gd name="T88" fmla="*/ 173 w 177"/>
                <a:gd name="T89" fmla="*/ 19 h 52"/>
                <a:gd name="T90" fmla="*/ 172 w 177"/>
                <a:gd name="T91" fmla="*/ 21 h 52"/>
                <a:gd name="T92" fmla="*/ 168 w 177"/>
                <a:gd name="T93" fmla="*/ 22 h 52"/>
                <a:gd name="T94" fmla="*/ 166 w 177"/>
                <a:gd name="T95" fmla="*/ 23 h 52"/>
                <a:gd name="T96" fmla="*/ 162 w 177"/>
                <a:gd name="T97" fmla="*/ 24 h 52"/>
                <a:gd name="T98" fmla="*/ 158 w 177"/>
                <a:gd name="T99" fmla="*/ 26 h 52"/>
                <a:gd name="T100" fmla="*/ 153 w 177"/>
                <a:gd name="T101" fmla="*/ 27 h 52"/>
                <a:gd name="T102" fmla="*/ 148 w 177"/>
                <a:gd name="T103" fmla="*/ 29 h 52"/>
                <a:gd name="T104" fmla="*/ 143 w 177"/>
                <a:gd name="T105" fmla="*/ 31 h 52"/>
                <a:gd name="T106" fmla="*/ 137 w 177"/>
                <a:gd name="T107" fmla="*/ 32 h 52"/>
                <a:gd name="T108" fmla="*/ 130 w 177"/>
                <a:gd name="T109" fmla="*/ 33 h 52"/>
                <a:gd name="T110" fmla="*/ 124 w 177"/>
                <a:gd name="T111" fmla="*/ 36 h 52"/>
                <a:gd name="T112" fmla="*/ 116 w 177"/>
                <a:gd name="T113" fmla="*/ 37 h 52"/>
                <a:gd name="T114" fmla="*/ 116 w 177"/>
                <a:gd name="T115" fmla="*/ 3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7" h="52">
                  <a:moveTo>
                    <a:pt x="116" y="37"/>
                  </a:moveTo>
                  <a:lnTo>
                    <a:pt x="101" y="41"/>
                  </a:lnTo>
                  <a:lnTo>
                    <a:pt x="86" y="43"/>
                  </a:lnTo>
                  <a:lnTo>
                    <a:pt x="72" y="46"/>
                  </a:lnTo>
                  <a:lnTo>
                    <a:pt x="57" y="48"/>
                  </a:lnTo>
                  <a:lnTo>
                    <a:pt x="43" y="50"/>
                  </a:lnTo>
                  <a:lnTo>
                    <a:pt x="28" y="51"/>
                  </a:lnTo>
                  <a:lnTo>
                    <a:pt x="14" y="52"/>
                  </a:lnTo>
                  <a:lnTo>
                    <a:pt x="0" y="52"/>
                  </a:lnTo>
                  <a:lnTo>
                    <a:pt x="3" y="29"/>
                  </a:lnTo>
                  <a:lnTo>
                    <a:pt x="13" y="29"/>
                  </a:lnTo>
                  <a:lnTo>
                    <a:pt x="24" y="27"/>
                  </a:lnTo>
                  <a:lnTo>
                    <a:pt x="35" y="26"/>
                  </a:lnTo>
                  <a:lnTo>
                    <a:pt x="47" y="23"/>
                  </a:lnTo>
                  <a:lnTo>
                    <a:pt x="72" y="18"/>
                  </a:lnTo>
                  <a:lnTo>
                    <a:pt x="96" y="13"/>
                  </a:lnTo>
                  <a:lnTo>
                    <a:pt x="102" y="12"/>
                  </a:lnTo>
                  <a:lnTo>
                    <a:pt x="108" y="11"/>
                  </a:lnTo>
                  <a:lnTo>
                    <a:pt x="113" y="9"/>
                  </a:lnTo>
                  <a:lnTo>
                    <a:pt x="118" y="8"/>
                  </a:lnTo>
                  <a:lnTo>
                    <a:pt x="123" y="7"/>
                  </a:lnTo>
                  <a:lnTo>
                    <a:pt x="126" y="5"/>
                  </a:lnTo>
                  <a:lnTo>
                    <a:pt x="132" y="4"/>
                  </a:lnTo>
                  <a:lnTo>
                    <a:pt x="134" y="4"/>
                  </a:lnTo>
                  <a:lnTo>
                    <a:pt x="138" y="3"/>
                  </a:lnTo>
                  <a:lnTo>
                    <a:pt x="140" y="3"/>
                  </a:lnTo>
                  <a:lnTo>
                    <a:pt x="143" y="2"/>
                  </a:lnTo>
                  <a:lnTo>
                    <a:pt x="145" y="2"/>
                  </a:lnTo>
                  <a:lnTo>
                    <a:pt x="149" y="0"/>
                  </a:lnTo>
                  <a:lnTo>
                    <a:pt x="152" y="0"/>
                  </a:lnTo>
                  <a:lnTo>
                    <a:pt x="154" y="0"/>
                  </a:lnTo>
                  <a:lnTo>
                    <a:pt x="158" y="2"/>
                  </a:lnTo>
                  <a:lnTo>
                    <a:pt x="162" y="4"/>
                  </a:lnTo>
                  <a:lnTo>
                    <a:pt x="167" y="5"/>
                  </a:lnTo>
                  <a:lnTo>
                    <a:pt x="169" y="7"/>
                  </a:lnTo>
                  <a:lnTo>
                    <a:pt x="172" y="8"/>
                  </a:lnTo>
                  <a:lnTo>
                    <a:pt x="173" y="9"/>
                  </a:lnTo>
                  <a:lnTo>
                    <a:pt x="175" y="11"/>
                  </a:lnTo>
                  <a:lnTo>
                    <a:pt x="176" y="12"/>
                  </a:lnTo>
                  <a:lnTo>
                    <a:pt x="177" y="13"/>
                  </a:lnTo>
                  <a:lnTo>
                    <a:pt x="177" y="16"/>
                  </a:lnTo>
                  <a:lnTo>
                    <a:pt x="177" y="17"/>
                  </a:lnTo>
                  <a:lnTo>
                    <a:pt x="176" y="17"/>
                  </a:lnTo>
                  <a:lnTo>
                    <a:pt x="176" y="18"/>
                  </a:lnTo>
                  <a:lnTo>
                    <a:pt x="173" y="19"/>
                  </a:lnTo>
                  <a:lnTo>
                    <a:pt x="172" y="21"/>
                  </a:lnTo>
                  <a:lnTo>
                    <a:pt x="168" y="22"/>
                  </a:lnTo>
                  <a:lnTo>
                    <a:pt x="166" y="23"/>
                  </a:lnTo>
                  <a:lnTo>
                    <a:pt x="162" y="24"/>
                  </a:lnTo>
                  <a:lnTo>
                    <a:pt x="158" y="26"/>
                  </a:lnTo>
                  <a:lnTo>
                    <a:pt x="153" y="27"/>
                  </a:lnTo>
                  <a:lnTo>
                    <a:pt x="148" y="29"/>
                  </a:lnTo>
                  <a:lnTo>
                    <a:pt x="143" y="31"/>
                  </a:lnTo>
                  <a:lnTo>
                    <a:pt x="137" y="32"/>
                  </a:lnTo>
                  <a:lnTo>
                    <a:pt x="130" y="33"/>
                  </a:lnTo>
                  <a:lnTo>
                    <a:pt x="124" y="36"/>
                  </a:lnTo>
                  <a:lnTo>
                    <a:pt x="116" y="37"/>
                  </a:lnTo>
                  <a:lnTo>
                    <a:pt x="116" y="37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570"/>
            <p:cNvSpPr/>
            <p:nvPr/>
          </p:nvSpPr>
          <p:spPr bwMode="auto">
            <a:xfrm>
              <a:off x="4140201" y="3549650"/>
              <a:ext cx="346075" cy="101600"/>
            </a:xfrm>
            <a:custGeom>
              <a:avLst/>
              <a:gdLst>
                <a:gd name="T0" fmla="*/ 195 w 218"/>
                <a:gd name="T1" fmla="*/ 0 h 64"/>
                <a:gd name="T2" fmla="*/ 203 w 218"/>
                <a:gd name="T3" fmla="*/ 1 h 64"/>
                <a:gd name="T4" fmla="*/ 208 w 218"/>
                <a:gd name="T5" fmla="*/ 2 h 64"/>
                <a:gd name="T6" fmla="*/ 211 w 218"/>
                <a:gd name="T7" fmla="*/ 4 h 64"/>
                <a:gd name="T8" fmla="*/ 215 w 218"/>
                <a:gd name="T9" fmla="*/ 8 h 64"/>
                <a:gd name="T10" fmla="*/ 218 w 218"/>
                <a:gd name="T11" fmla="*/ 13 h 64"/>
                <a:gd name="T12" fmla="*/ 216 w 218"/>
                <a:gd name="T13" fmla="*/ 16 h 64"/>
                <a:gd name="T14" fmla="*/ 211 w 218"/>
                <a:gd name="T15" fmla="*/ 18 h 64"/>
                <a:gd name="T16" fmla="*/ 208 w 218"/>
                <a:gd name="T17" fmla="*/ 20 h 64"/>
                <a:gd name="T18" fmla="*/ 201 w 218"/>
                <a:gd name="T19" fmla="*/ 23 h 64"/>
                <a:gd name="T20" fmla="*/ 194 w 218"/>
                <a:gd name="T21" fmla="*/ 25 h 64"/>
                <a:gd name="T22" fmla="*/ 185 w 218"/>
                <a:gd name="T23" fmla="*/ 28 h 64"/>
                <a:gd name="T24" fmla="*/ 176 w 218"/>
                <a:gd name="T25" fmla="*/ 30 h 64"/>
                <a:gd name="T26" fmla="*/ 146 w 218"/>
                <a:gd name="T27" fmla="*/ 38 h 64"/>
                <a:gd name="T28" fmla="*/ 99 w 218"/>
                <a:gd name="T29" fmla="*/ 50 h 64"/>
                <a:gd name="T30" fmla="*/ 65 w 218"/>
                <a:gd name="T31" fmla="*/ 59 h 64"/>
                <a:gd name="T32" fmla="*/ 45 w 218"/>
                <a:gd name="T33" fmla="*/ 63 h 64"/>
                <a:gd name="T34" fmla="*/ 29 w 218"/>
                <a:gd name="T35" fmla="*/ 64 h 64"/>
                <a:gd name="T36" fmla="*/ 18 w 218"/>
                <a:gd name="T37" fmla="*/ 63 h 64"/>
                <a:gd name="T38" fmla="*/ 12 w 218"/>
                <a:gd name="T39" fmla="*/ 59 h 64"/>
                <a:gd name="T40" fmla="*/ 5 w 218"/>
                <a:gd name="T41" fmla="*/ 56 h 64"/>
                <a:gd name="T42" fmla="*/ 2 w 218"/>
                <a:gd name="T43" fmla="*/ 52 h 64"/>
                <a:gd name="T44" fmla="*/ 0 w 218"/>
                <a:gd name="T45" fmla="*/ 48 h 64"/>
                <a:gd name="T46" fmla="*/ 22 w 218"/>
                <a:gd name="T47" fmla="*/ 40 h 64"/>
                <a:gd name="T48" fmla="*/ 60 w 218"/>
                <a:gd name="T49" fmla="*/ 30 h 64"/>
                <a:gd name="T50" fmla="*/ 94 w 218"/>
                <a:gd name="T51" fmla="*/ 21 h 64"/>
                <a:gd name="T52" fmla="*/ 123 w 218"/>
                <a:gd name="T53" fmla="*/ 14 h 64"/>
                <a:gd name="T54" fmla="*/ 146 w 218"/>
                <a:gd name="T55" fmla="*/ 8 h 64"/>
                <a:gd name="T56" fmla="*/ 165 w 218"/>
                <a:gd name="T57" fmla="*/ 2 h 64"/>
                <a:gd name="T58" fmla="*/ 179 w 218"/>
                <a:gd name="T59" fmla="*/ 0 h 64"/>
                <a:gd name="T60" fmla="*/ 187 w 218"/>
                <a:gd name="T61" fmla="*/ 0 h 64"/>
                <a:gd name="T62" fmla="*/ 190 w 218"/>
                <a:gd name="T6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8" h="64">
                  <a:moveTo>
                    <a:pt x="190" y="0"/>
                  </a:moveTo>
                  <a:lnTo>
                    <a:pt x="195" y="0"/>
                  </a:lnTo>
                  <a:lnTo>
                    <a:pt x="199" y="0"/>
                  </a:lnTo>
                  <a:lnTo>
                    <a:pt x="203" y="1"/>
                  </a:lnTo>
                  <a:lnTo>
                    <a:pt x="205" y="1"/>
                  </a:lnTo>
                  <a:lnTo>
                    <a:pt x="208" y="2"/>
                  </a:lnTo>
                  <a:lnTo>
                    <a:pt x="210" y="2"/>
                  </a:lnTo>
                  <a:lnTo>
                    <a:pt x="211" y="4"/>
                  </a:lnTo>
                  <a:lnTo>
                    <a:pt x="213" y="5"/>
                  </a:lnTo>
                  <a:lnTo>
                    <a:pt x="215" y="8"/>
                  </a:lnTo>
                  <a:lnTo>
                    <a:pt x="216" y="10"/>
                  </a:lnTo>
                  <a:lnTo>
                    <a:pt x="218" y="13"/>
                  </a:lnTo>
                  <a:lnTo>
                    <a:pt x="218" y="15"/>
                  </a:lnTo>
                  <a:lnTo>
                    <a:pt x="216" y="16"/>
                  </a:lnTo>
                  <a:lnTo>
                    <a:pt x="214" y="18"/>
                  </a:lnTo>
                  <a:lnTo>
                    <a:pt x="211" y="18"/>
                  </a:lnTo>
                  <a:lnTo>
                    <a:pt x="210" y="19"/>
                  </a:lnTo>
                  <a:lnTo>
                    <a:pt x="208" y="20"/>
                  </a:lnTo>
                  <a:lnTo>
                    <a:pt x="204" y="21"/>
                  </a:lnTo>
                  <a:lnTo>
                    <a:pt x="201" y="23"/>
                  </a:lnTo>
                  <a:lnTo>
                    <a:pt x="198" y="24"/>
                  </a:lnTo>
                  <a:lnTo>
                    <a:pt x="194" y="25"/>
                  </a:lnTo>
                  <a:lnTo>
                    <a:pt x="190" y="26"/>
                  </a:lnTo>
                  <a:lnTo>
                    <a:pt x="185" y="28"/>
                  </a:lnTo>
                  <a:lnTo>
                    <a:pt x="181" y="29"/>
                  </a:lnTo>
                  <a:lnTo>
                    <a:pt x="176" y="30"/>
                  </a:lnTo>
                  <a:lnTo>
                    <a:pt x="170" y="32"/>
                  </a:lnTo>
                  <a:lnTo>
                    <a:pt x="146" y="38"/>
                  </a:lnTo>
                  <a:lnTo>
                    <a:pt x="122" y="44"/>
                  </a:lnTo>
                  <a:lnTo>
                    <a:pt x="99" y="50"/>
                  </a:lnTo>
                  <a:lnTo>
                    <a:pt x="76" y="57"/>
                  </a:lnTo>
                  <a:lnTo>
                    <a:pt x="65" y="59"/>
                  </a:lnTo>
                  <a:lnTo>
                    <a:pt x="53" y="61"/>
                  </a:lnTo>
                  <a:lnTo>
                    <a:pt x="45" y="63"/>
                  </a:lnTo>
                  <a:lnTo>
                    <a:pt x="36" y="63"/>
                  </a:lnTo>
                  <a:lnTo>
                    <a:pt x="29" y="64"/>
                  </a:lnTo>
                  <a:lnTo>
                    <a:pt x="23" y="63"/>
                  </a:lnTo>
                  <a:lnTo>
                    <a:pt x="18" y="63"/>
                  </a:lnTo>
                  <a:lnTo>
                    <a:pt x="16" y="62"/>
                  </a:lnTo>
                  <a:lnTo>
                    <a:pt x="12" y="59"/>
                  </a:lnTo>
                  <a:lnTo>
                    <a:pt x="9" y="58"/>
                  </a:lnTo>
                  <a:lnTo>
                    <a:pt x="5" y="56"/>
                  </a:lnTo>
                  <a:lnTo>
                    <a:pt x="4" y="54"/>
                  </a:lnTo>
                  <a:lnTo>
                    <a:pt x="2" y="52"/>
                  </a:lnTo>
                  <a:lnTo>
                    <a:pt x="0" y="50"/>
                  </a:lnTo>
                  <a:lnTo>
                    <a:pt x="0" y="48"/>
                  </a:lnTo>
                  <a:lnTo>
                    <a:pt x="0" y="47"/>
                  </a:lnTo>
                  <a:lnTo>
                    <a:pt x="22" y="40"/>
                  </a:lnTo>
                  <a:lnTo>
                    <a:pt x="41" y="35"/>
                  </a:lnTo>
                  <a:lnTo>
                    <a:pt x="60" y="30"/>
                  </a:lnTo>
                  <a:lnTo>
                    <a:pt x="77" y="25"/>
                  </a:lnTo>
                  <a:lnTo>
                    <a:pt x="94" y="21"/>
                  </a:lnTo>
                  <a:lnTo>
                    <a:pt x="109" y="16"/>
                  </a:lnTo>
                  <a:lnTo>
                    <a:pt x="123" y="14"/>
                  </a:lnTo>
                  <a:lnTo>
                    <a:pt x="136" y="10"/>
                  </a:lnTo>
                  <a:lnTo>
                    <a:pt x="146" y="8"/>
                  </a:lnTo>
                  <a:lnTo>
                    <a:pt x="156" y="5"/>
                  </a:lnTo>
                  <a:lnTo>
                    <a:pt x="165" y="2"/>
                  </a:lnTo>
                  <a:lnTo>
                    <a:pt x="172" y="1"/>
                  </a:lnTo>
                  <a:lnTo>
                    <a:pt x="179" y="0"/>
                  </a:lnTo>
                  <a:lnTo>
                    <a:pt x="184" y="0"/>
                  </a:lnTo>
                  <a:lnTo>
                    <a:pt x="187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571"/>
            <p:cNvSpPr/>
            <p:nvPr/>
          </p:nvSpPr>
          <p:spPr bwMode="auto">
            <a:xfrm>
              <a:off x="4241801" y="3441700"/>
              <a:ext cx="263525" cy="455613"/>
            </a:xfrm>
            <a:custGeom>
              <a:avLst/>
              <a:gdLst>
                <a:gd name="T0" fmla="*/ 29 w 166"/>
                <a:gd name="T1" fmla="*/ 164 h 287"/>
                <a:gd name="T2" fmla="*/ 32 w 166"/>
                <a:gd name="T3" fmla="*/ 125 h 287"/>
                <a:gd name="T4" fmla="*/ 35 w 166"/>
                <a:gd name="T5" fmla="*/ 83 h 287"/>
                <a:gd name="T6" fmla="*/ 35 w 166"/>
                <a:gd name="T7" fmla="*/ 46 h 287"/>
                <a:gd name="T8" fmla="*/ 35 w 166"/>
                <a:gd name="T9" fmla="*/ 6 h 287"/>
                <a:gd name="T10" fmla="*/ 69 w 166"/>
                <a:gd name="T11" fmla="*/ 29 h 287"/>
                <a:gd name="T12" fmla="*/ 67 w 166"/>
                <a:gd name="T13" fmla="*/ 69 h 287"/>
                <a:gd name="T14" fmla="*/ 64 w 166"/>
                <a:gd name="T15" fmla="*/ 102 h 287"/>
                <a:gd name="T16" fmla="*/ 63 w 166"/>
                <a:gd name="T17" fmla="*/ 130 h 287"/>
                <a:gd name="T18" fmla="*/ 61 w 166"/>
                <a:gd name="T19" fmla="*/ 153 h 287"/>
                <a:gd name="T20" fmla="*/ 60 w 166"/>
                <a:gd name="T21" fmla="*/ 169 h 287"/>
                <a:gd name="T22" fmla="*/ 59 w 166"/>
                <a:gd name="T23" fmla="*/ 182 h 287"/>
                <a:gd name="T24" fmla="*/ 59 w 166"/>
                <a:gd name="T25" fmla="*/ 194 h 287"/>
                <a:gd name="T26" fmla="*/ 61 w 166"/>
                <a:gd name="T27" fmla="*/ 204 h 287"/>
                <a:gd name="T28" fmla="*/ 69 w 166"/>
                <a:gd name="T29" fmla="*/ 206 h 287"/>
                <a:gd name="T30" fmla="*/ 77 w 166"/>
                <a:gd name="T31" fmla="*/ 203 h 287"/>
                <a:gd name="T32" fmla="*/ 88 w 166"/>
                <a:gd name="T33" fmla="*/ 199 h 287"/>
                <a:gd name="T34" fmla="*/ 102 w 166"/>
                <a:gd name="T35" fmla="*/ 194 h 287"/>
                <a:gd name="T36" fmla="*/ 118 w 166"/>
                <a:gd name="T37" fmla="*/ 188 h 287"/>
                <a:gd name="T38" fmla="*/ 134 w 166"/>
                <a:gd name="T39" fmla="*/ 182 h 287"/>
                <a:gd name="T40" fmla="*/ 146 w 166"/>
                <a:gd name="T41" fmla="*/ 178 h 287"/>
                <a:gd name="T42" fmla="*/ 156 w 166"/>
                <a:gd name="T43" fmla="*/ 174 h 287"/>
                <a:gd name="T44" fmla="*/ 163 w 166"/>
                <a:gd name="T45" fmla="*/ 173 h 287"/>
                <a:gd name="T46" fmla="*/ 166 w 166"/>
                <a:gd name="T47" fmla="*/ 174 h 287"/>
                <a:gd name="T48" fmla="*/ 163 w 166"/>
                <a:gd name="T49" fmla="*/ 179 h 287"/>
                <a:gd name="T50" fmla="*/ 155 w 166"/>
                <a:gd name="T51" fmla="*/ 185 h 287"/>
                <a:gd name="T52" fmla="*/ 144 w 166"/>
                <a:gd name="T53" fmla="*/ 194 h 287"/>
                <a:gd name="T54" fmla="*/ 128 w 166"/>
                <a:gd name="T55" fmla="*/ 204 h 287"/>
                <a:gd name="T56" fmla="*/ 108 w 166"/>
                <a:gd name="T57" fmla="*/ 218 h 287"/>
                <a:gd name="T58" fmla="*/ 89 w 166"/>
                <a:gd name="T59" fmla="*/ 231 h 287"/>
                <a:gd name="T60" fmla="*/ 72 w 166"/>
                <a:gd name="T61" fmla="*/ 242 h 287"/>
                <a:gd name="T62" fmla="*/ 59 w 166"/>
                <a:gd name="T63" fmla="*/ 252 h 287"/>
                <a:gd name="T64" fmla="*/ 49 w 166"/>
                <a:gd name="T65" fmla="*/ 260 h 287"/>
                <a:gd name="T66" fmla="*/ 41 w 166"/>
                <a:gd name="T67" fmla="*/ 268 h 287"/>
                <a:gd name="T68" fmla="*/ 35 w 166"/>
                <a:gd name="T69" fmla="*/ 278 h 287"/>
                <a:gd name="T70" fmla="*/ 29 w 166"/>
                <a:gd name="T71" fmla="*/ 284 h 287"/>
                <a:gd name="T72" fmla="*/ 22 w 166"/>
                <a:gd name="T73" fmla="*/ 287 h 287"/>
                <a:gd name="T74" fmla="*/ 16 w 166"/>
                <a:gd name="T75" fmla="*/ 284 h 287"/>
                <a:gd name="T76" fmla="*/ 11 w 166"/>
                <a:gd name="T77" fmla="*/ 278 h 287"/>
                <a:gd name="T78" fmla="*/ 3 w 166"/>
                <a:gd name="T79" fmla="*/ 263 h 287"/>
                <a:gd name="T80" fmla="*/ 0 w 166"/>
                <a:gd name="T81" fmla="*/ 245 h 287"/>
                <a:gd name="T82" fmla="*/ 1 w 166"/>
                <a:gd name="T83" fmla="*/ 239 h 287"/>
                <a:gd name="T84" fmla="*/ 7 w 166"/>
                <a:gd name="T85" fmla="*/ 231 h 287"/>
                <a:gd name="T86" fmla="*/ 17 w 166"/>
                <a:gd name="T87" fmla="*/ 218 h 287"/>
                <a:gd name="T88" fmla="*/ 24 w 166"/>
                <a:gd name="T89" fmla="*/ 203 h 287"/>
                <a:gd name="T90" fmla="*/ 27 w 166"/>
                <a:gd name="T91" fmla="*/ 18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6" h="287">
                  <a:moveTo>
                    <a:pt x="27" y="180"/>
                  </a:moveTo>
                  <a:lnTo>
                    <a:pt x="29" y="173"/>
                  </a:lnTo>
                  <a:lnTo>
                    <a:pt x="29" y="164"/>
                  </a:lnTo>
                  <a:lnTo>
                    <a:pt x="30" y="154"/>
                  </a:lnTo>
                  <a:lnTo>
                    <a:pt x="31" y="145"/>
                  </a:lnTo>
                  <a:lnTo>
                    <a:pt x="32" y="125"/>
                  </a:lnTo>
                  <a:lnTo>
                    <a:pt x="35" y="105"/>
                  </a:lnTo>
                  <a:lnTo>
                    <a:pt x="35" y="94"/>
                  </a:lnTo>
                  <a:lnTo>
                    <a:pt x="35" y="83"/>
                  </a:lnTo>
                  <a:lnTo>
                    <a:pt x="35" y="72"/>
                  </a:lnTo>
                  <a:lnTo>
                    <a:pt x="35" y="59"/>
                  </a:lnTo>
                  <a:lnTo>
                    <a:pt x="35" y="46"/>
                  </a:lnTo>
                  <a:lnTo>
                    <a:pt x="35" y="34"/>
                  </a:lnTo>
                  <a:lnTo>
                    <a:pt x="35" y="20"/>
                  </a:lnTo>
                  <a:lnTo>
                    <a:pt x="35" y="6"/>
                  </a:lnTo>
                  <a:lnTo>
                    <a:pt x="70" y="0"/>
                  </a:lnTo>
                  <a:lnTo>
                    <a:pt x="69" y="15"/>
                  </a:lnTo>
                  <a:lnTo>
                    <a:pt x="69" y="29"/>
                  </a:lnTo>
                  <a:lnTo>
                    <a:pt x="68" y="43"/>
                  </a:lnTo>
                  <a:lnTo>
                    <a:pt x="67" y="57"/>
                  </a:lnTo>
                  <a:lnTo>
                    <a:pt x="67" y="69"/>
                  </a:lnTo>
                  <a:lnTo>
                    <a:pt x="65" y="81"/>
                  </a:lnTo>
                  <a:lnTo>
                    <a:pt x="65" y="92"/>
                  </a:lnTo>
                  <a:lnTo>
                    <a:pt x="64" y="102"/>
                  </a:lnTo>
                  <a:lnTo>
                    <a:pt x="64" y="112"/>
                  </a:lnTo>
                  <a:lnTo>
                    <a:pt x="63" y="122"/>
                  </a:lnTo>
                  <a:lnTo>
                    <a:pt x="63" y="130"/>
                  </a:lnTo>
                  <a:lnTo>
                    <a:pt x="63" y="139"/>
                  </a:lnTo>
                  <a:lnTo>
                    <a:pt x="61" y="145"/>
                  </a:lnTo>
                  <a:lnTo>
                    <a:pt x="61" y="153"/>
                  </a:lnTo>
                  <a:lnTo>
                    <a:pt x="60" y="158"/>
                  </a:lnTo>
                  <a:lnTo>
                    <a:pt x="60" y="164"/>
                  </a:lnTo>
                  <a:lnTo>
                    <a:pt x="60" y="169"/>
                  </a:lnTo>
                  <a:lnTo>
                    <a:pt x="59" y="173"/>
                  </a:lnTo>
                  <a:lnTo>
                    <a:pt x="59" y="178"/>
                  </a:lnTo>
                  <a:lnTo>
                    <a:pt x="59" y="182"/>
                  </a:lnTo>
                  <a:lnTo>
                    <a:pt x="59" y="184"/>
                  </a:lnTo>
                  <a:lnTo>
                    <a:pt x="59" y="188"/>
                  </a:lnTo>
                  <a:lnTo>
                    <a:pt x="59" y="194"/>
                  </a:lnTo>
                  <a:lnTo>
                    <a:pt x="59" y="198"/>
                  </a:lnTo>
                  <a:lnTo>
                    <a:pt x="60" y="202"/>
                  </a:lnTo>
                  <a:lnTo>
                    <a:pt x="61" y="204"/>
                  </a:lnTo>
                  <a:lnTo>
                    <a:pt x="63" y="206"/>
                  </a:lnTo>
                  <a:lnTo>
                    <a:pt x="65" y="206"/>
                  </a:lnTo>
                  <a:lnTo>
                    <a:pt x="69" y="206"/>
                  </a:lnTo>
                  <a:lnTo>
                    <a:pt x="72" y="206"/>
                  </a:lnTo>
                  <a:lnTo>
                    <a:pt x="74" y="204"/>
                  </a:lnTo>
                  <a:lnTo>
                    <a:pt x="77" y="203"/>
                  </a:lnTo>
                  <a:lnTo>
                    <a:pt x="80" y="202"/>
                  </a:lnTo>
                  <a:lnTo>
                    <a:pt x="84" y="201"/>
                  </a:lnTo>
                  <a:lnTo>
                    <a:pt x="88" y="199"/>
                  </a:lnTo>
                  <a:lnTo>
                    <a:pt x="92" y="198"/>
                  </a:lnTo>
                  <a:lnTo>
                    <a:pt x="97" y="197"/>
                  </a:lnTo>
                  <a:lnTo>
                    <a:pt x="102" y="194"/>
                  </a:lnTo>
                  <a:lnTo>
                    <a:pt x="107" y="193"/>
                  </a:lnTo>
                  <a:lnTo>
                    <a:pt x="112" y="191"/>
                  </a:lnTo>
                  <a:lnTo>
                    <a:pt x="118" y="188"/>
                  </a:lnTo>
                  <a:lnTo>
                    <a:pt x="125" y="185"/>
                  </a:lnTo>
                  <a:lnTo>
                    <a:pt x="130" y="184"/>
                  </a:lnTo>
                  <a:lnTo>
                    <a:pt x="134" y="182"/>
                  </a:lnTo>
                  <a:lnTo>
                    <a:pt x="139" y="180"/>
                  </a:lnTo>
                  <a:lnTo>
                    <a:pt x="142" y="179"/>
                  </a:lnTo>
                  <a:lnTo>
                    <a:pt x="146" y="178"/>
                  </a:lnTo>
                  <a:lnTo>
                    <a:pt x="150" y="177"/>
                  </a:lnTo>
                  <a:lnTo>
                    <a:pt x="152" y="175"/>
                  </a:lnTo>
                  <a:lnTo>
                    <a:pt x="156" y="174"/>
                  </a:lnTo>
                  <a:lnTo>
                    <a:pt x="159" y="174"/>
                  </a:lnTo>
                  <a:lnTo>
                    <a:pt x="160" y="173"/>
                  </a:lnTo>
                  <a:lnTo>
                    <a:pt x="163" y="173"/>
                  </a:lnTo>
                  <a:lnTo>
                    <a:pt x="165" y="173"/>
                  </a:lnTo>
                  <a:lnTo>
                    <a:pt x="166" y="174"/>
                  </a:lnTo>
                  <a:lnTo>
                    <a:pt x="166" y="174"/>
                  </a:lnTo>
                  <a:lnTo>
                    <a:pt x="166" y="175"/>
                  </a:lnTo>
                  <a:lnTo>
                    <a:pt x="165" y="177"/>
                  </a:lnTo>
                  <a:lnTo>
                    <a:pt x="163" y="179"/>
                  </a:lnTo>
                  <a:lnTo>
                    <a:pt x="161" y="180"/>
                  </a:lnTo>
                  <a:lnTo>
                    <a:pt x="159" y="183"/>
                  </a:lnTo>
                  <a:lnTo>
                    <a:pt x="155" y="185"/>
                  </a:lnTo>
                  <a:lnTo>
                    <a:pt x="151" y="188"/>
                  </a:lnTo>
                  <a:lnTo>
                    <a:pt x="147" y="191"/>
                  </a:lnTo>
                  <a:lnTo>
                    <a:pt x="144" y="194"/>
                  </a:lnTo>
                  <a:lnTo>
                    <a:pt x="139" y="197"/>
                  </a:lnTo>
                  <a:lnTo>
                    <a:pt x="134" y="201"/>
                  </a:lnTo>
                  <a:lnTo>
                    <a:pt x="128" y="204"/>
                  </a:lnTo>
                  <a:lnTo>
                    <a:pt x="122" y="209"/>
                  </a:lnTo>
                  <a:lnTo>
                    <a:pt x="116" y="213"/>
                  </a:lnTo>
                  <a:lnTo>
                    <a:pt x="108" y="218"/>
                  </a:lnTo>
                  <a:lnTo>
                    <a:pt x="102" y="222"/>
                  </a:lnTo>
                  <a:lnTo>
                    <a:pt x="94" y="227"/>
                  </a:lnTo>
                  <a:lnTo>
                    <a:pt x="89" y="231"/>
                  </a:lnTo>
                  <a:lnTo>
                    <a:pt x="83" y="235"/>
                  </a:lnTo>
                  <a:lnTo>
                    <a:pt x="78" y="239"/>
                  </a:lnTo>
                  <a:lnTo>
                    <a:pt x="72" y="242"/>
                  </a:lnTo>
                  <a:lnTo>
                    <a:pt x="68" y="246"/>
                  </a:lnTo>
                  <a:lnTo>
                    <a:pt x="63" y="249"/>
                  </a:lnTo>
                  <a:lnTo>
                    <a:pt x="59" y="252"/>
                  </a:lnTo>
                  <a:lnTo>
                    <a:pt x="55" y="255"/>
                  </a:lnTo>
                  <a:lnTo>
                    <a:pt x="51" y="258"/>
                  </a:lnTo>
                  <a:lnTo>
                    <a:pt x="49" y="260"/>
                  </a:lnTo>
                  <a:lnTo>
                    <a:pt x="46" y="263"/>
                  </a:lnTo>
                  <a:lnTo>
                    <a:pt x="44" y="265"/>
                  </a:lnTo>
                  <a:lnTo>
                    <a:pt x="41" y="268"/>
                  </a:lnTo>
                  <a:lnTo>
                    <a:pt x="40" y="269"/>
                  </a:lnTo>
                  <a:lnTo>
                    <a:pt x="37" y="274"/>
                  </a:lnTo>
                  <a:lnTo>
                    <a:pt x="35" y="278"/>
                  </a:lnTo>
                  <a:lnTo>
                    <a:pt x="32" y="280"/>
                  </a:lnTo>
                  <a:lnTo>
                    <a:pt x="30" y="283"/>
                  </a:lnTo>
                  <a:lnTo>
                    <a:pt x="29" y="284"/>
                  </a:lnTo>
                  <a:lnTo>
                    <a:pt x="26" y="285"/>
                  </a:lnTo>
                  <a:lnTo>
                    <a:pt x="24" y="287"/>
                  </a:lnTo>
                  <a:lnTo>
                    <a:pt x="22" y="287"/>
                  </a:lnTo>
                  <a:lnTo>
                    <a:pt x="20" y="287"/>
                  </a:lnTo>
                  <a:lnTo>
                    <a:pt x="18" y="285"/>
                  </a:lnTo>
                  <a:lnTo>
                    <a:pt x="16" y="284"/>
                  </a:lnTo>
                  <a:lnTo>
                    <a:pt x="15" y="283"/>
                  </a:lnTo>
                  <a:lnTo>
                    <a:pt x="12" y="280"/>
                  </a:lnTo>
                  <a:lnTo>
                    <a:pt x="11" y="278"/>
                  </a:lnTo>
                  <a:lnTo>
                    <a:pt x="8" y="274"/>
                  </a:lnTo>
                  <a:lnTo>
                    <a:pt x="7" y="269"/>
                  </a:lnTo>
                  <a:lnTo>
                    <a:pt x="3" y="263"/>
                  </a:lnTo>
                  <a:lnTo>
                    <a:pt x="1" y="256"/>
                  </a:lnTo>
                  <a:lnTo>
                    <a:pt x="0" y="250"/>
                  </a:lnTo>
                  <a:lnTo>
                    <a:pt x="0" y="245"/>
                  </a:lnTo>
                  <a:lnTo>
                    <a:pt x="0" y="242"/>
                  </a:lnTo>
                  <a:lnTo>
                    <a:pt x="1" y="241"/>
                  </a:lnTo>
                  <a:lnTo>
                    <a:pt x="1" y="239"/>
                  </a:lnTo>
                  <a:lnTo>
                    <a:pt x="3" y="236"/>
                  </a:lnTo>
                  <a:lnTo>
                    <a:pt x="5" y="234"/>
                  </a:lnTo>
                  <a:lnTo>
                    <a:pt x="7" y="231"/>
                  </a:lnTo>
                  <a:lnTo>
                    <a:pt x="12" y="225"/>
                  </a:lnTo>
                  <a:lnTo>
                    <a:pt x="15" y="222"/>
                  </a:lnTo>
                  <a:lnTo>
                    <a:pt x="17" y="218"/>
                  </a:lnTo>
                  <a:lnTo>
                    <a:pt x="20" y="213"/>
                  </a:lnTo>
                  <a:lnTo>
                    <a:pt x="21" y="208"/>
                  </a:lnTo>
                  <a:lnTo>
                    <a:pt x="24" y="203"/>
                  </a:lnTo>
                  <a:lnTo>
                    <a:pt x="25" y="196"/>
                  </a:lnTo>
                  <a:lnTo>
                    <a:pt x="26" y="189"/>
                  </a:lnTo>
                  <a:lnTo>
                    <a:pt x="27" y="180"/>
                  </a:lnTo>
                  <a:lnTo>
                    <a:pt x="27" y="18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01" name="图片 100">
            <a:hlinkClick r:id="rId9" action="ppaction://hlinkfil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3131068"/>
            <a:ext cx="1146122" cy="1152128"/>
          </a:xfrm>
          <a:prstGeom prst="rect">
            <a:avLst/>
          </a:prstGeom>
        </p:spPr>
      </p:pic>
      <p:grpSp>
        <p:nvGrpSpPr>
          <p:cNvPr id="102" name="组合 101"/>
          <p:cNvGrpSpPr/>
          <p:nvPr/>
        </p:nvGrpSpPr>
        <p:grpSpPr>
          <a:xfrm>
            <a:off x="6469805" y="3254695"/>
            <a:ext cx="950913" cy="904875"/>
            <a:chOff x="5110163" y="3038475"/>
            <a:chExt cx="950913" cy="904875"/>
          </a:xfrm>
        </p:grpSpPr>
        <p:sp>
          <p:nvSpPr>
            <p:cNvPr id="103" name="Freeform 572"/>
            <p:cNvSpPr/>
            <p:nvPr/>
          </p:nvSpPr>
          <p:spPr bwMode="auto">
            <a:xfrm>
              <a:off x="5238751" y="3205163"/>
              <a:ext cx="250825" cy="479425"/>
            </a:xfrm>
            <a:custGeom>
              <a:avLst/>
              <a:gdLst>
                <a:gd name="T0" fmla="*/ 155 w 158"/>
                <a:gd name="T1" fmla="*/ 27 h 302"/>
                <a:gd name="T2" fmla="*/ 154 w 158"/>
                <a:gd name="T3" fmla="*/ 48 h 302"/>
                <a:gd name="T4" fmla="*/ 153 w 158"/>
                <a:gd name="T5" fmla="*/ 67 h 302"/>
                <a:gd name="T6" fmla="*/ 153 w 158"/>
                <a:gd name="T7" fmla="*/ 84 h 302"/>
                <a:gd name="T8" fmla="*/ 151 w 158"/>
                <a:gd name="T9" fmla="*/ 113 h 302"/>
                <a:gd name="T10" fmla="*/ 149 w 158"/>
                <a:gd name="T11" fmla="*/ 132 h 302"/>
                <a:gd name="T12" fmla="*/ 145 w 158"/>
                <a:gd name="T13" fmla="*/ 152 h 302"/>
                <a:gd name="T14" fmla="*/ 139 w 158"/>
                <a:gd name="T15" fmla="*/ 173 h 302"/>
                <a:gd name="T16" fmla="*/ 131 w 158"/>
                <a:gd name="T17" fmla="*/ 192 h 302"/>
                <a:gd name="T18" fmla="*/ 122 w 158"/>
                <a:gd name="T19" fmla="*/ 211 h 302"/>
                <a:gd name="T20" fmla="*/ 111 w 158"/>
                <a:gd name="T21" fmla="*/ 228 h 302"/>
                <a:gd name="T22" fmla="*/ 97 w 158"/>
                <a:gd name="T23" fmla="*/ 245 h 302"/>
                <a:gd name="T24" fmla="*/ 81 w 158"/>
                <a:gd name="T25" fmla="*/ 259 h 302"/>
                <a:gd name="T26" fmla="*/ 64 w 158"/>
                <a:gd name="T27" fmla="*/ 270 h 302"/>
                <a:gd name="T28" fmla="*/ 46 w 158"/>
                <a:gd name="T29" fmla="*/ 281 h 302"/>
                <a:gd name="T30" fmla="*/ 30 w 158"/>
                <a:gd name="T31" fmla="*/ 290 h 302"/>
                <a:gd name="T32" fmla="*/ 17 w 158"/>
                <a:gd name="T33" fmla="*/ 297 h 302"/>
                <a:gd name="T34" fmla="*/ 7 w 158"/>
                <a:gd name="T35" fmla="*/ 300 h 302"/>
                <a:gd name="T36" fmla="*/ 2 w 158"/>
                <a:gd name="T37" fmla="*/ 302 h 302"/>
                <a:gd name="T38" fmla="*/ 0 w 158"/>
                <a:gd name="T39" fmla="*/ 300 h 302"/>
                <a:gd name="T40" fmla="*/ 1 w 158"/>
                <a:gd name="T41" fmla="*/ 298 h 302"/>
                <a:gd name="T42" fmla="*/ 3 w 158"/>
                <a:gd name="T43" fmla="*/ 295 h 302"/>
                <a:gd name="T44" fmla="*/ 7 w 158"/>
                <a:gd name="T45" fmla="*/ 292 h 302"/>
                <a:gd name="T46" fmla="*/ 14 w 158"/>
                <a:gd name="T47" fmla="*/ 286 h 302"/>
                <a:gd name="T48" fmla="*/ 20 w 158"/>
                <a:gd name="T49" fmla="*/ 280 h 302"/>
                <a:gd name="T50" fmla="*/ 30 w 158"/>
                <a:gd name="T51" fmla="*/ 273 h 302"/>
                <a:gd name="T52" fmla="*/ 40 w 158"/>
                <a:gd name="T53" fmla="*/ 264 h 302"/>
                <a:gd name="T54" fmla="*/ 57 w 158"/>
                <a:gd name="T55" fmla="*/ 250 h 302"/>
                <a:gd name="T56" fmla="*/ 75 w 158"/>
                <a:gd name="T57" fmla="*/ 230 h 302"/>
                <a:gd name="T58" fmla="*/ 91 w 158"/>
                <a:gd name="T59" fmla="*/ 211 h 302"/>
                <a:gd name="T60" fmla="*/ 101 w 158"/>
                <a:gd name="T61" fmla="*/ 190 h 302"/>
                <a:gd name="T62" fmla="*/ 107 w 158"/>
                <a:gd name="T63" fmla="*/ 170 h 302"/>
                <a:gd name="T64" fmla="*/ 112 w 158"/>
                <a:gd name="T65" fmla="*/ 149 h 302"/>
                <a:gd name="T66" fmla="*/ 117 w 158"/>
                <a:gd name="T67" fmla="*/ 126 h 302"/>
                <a:gd name="T68" fmla="*/ 121 w 158"/>
                <a:gd name="T69" fmla="*/ 101 h 302"/>
                <a:gd name="T70" fmla="*/ 122 w 158"/>
                <a:gd name="T71" fmla="*/ 80 h 302"/>
                <a:gd name="T72" fmla="*/ 122 w 158"/>
                <a:gd name="T73" fmla="*/ 68 h 302"/>
                <a:gd name="T74" fmla="*/ 124 w 158"/>
                <a:gd name="T75" fmla="*/ 56 h 302"/>
                <a:gd name="T76" fmla="*/ 122 w 158"/>
                <a:gd name="T77" fmla="*/ 46 h 302"/>
                <a:gd name="T78" fmla="*/ 122 w 158"/>
                <a:gd name="T79" fmla="*/ 39 h 302"/>
                <a:gd name="T80" fmla="*/ 121 w 158"/>
                <a:gd name="T81" fmla="*/ 31 h 302"/>
                <a:gd name="T82" fmla="*/ 120 w 158"/>
                <a:gd name="T83" fmla="*/ 26 h 302"/>
                <a:gd name="T84" fmla="*/ 117 w 158"/>
                <a:gd name="T85" fmla="*/ 22 h 302"/>
                <a:gd name="T86" fmla="*/ 115 w 158"/>
                <a:gd name="T87" fmla="*/ 17 h 302"/>
                <a:gd name="T88" fmla="*/ 113 w 158"/>
                <a:gd name="T89" fmla="*/ 12 h 302"/>
                <a:gd name="T90" fmla="*/ 113 w 158"/>
                <a:gd name="T91" fmla="*/ 7 h 302"/>
                <a:gd name="T92" fmla="*/ 115 w 158"/>
                <a:gd name="T93" fmla="*/ 1 h 302"/>
                <a:gd name="T94" fmla="*/ 118 w 158"/>
                <a:gd name="T95" fmla="*/ 0 h 302"/>
                <a:gd name="T96" fmla="*/ 127 w 158"/>
                <a:gd name="T97" fmla="*/ 0 h 302"/>
                <a:gd name="T98" fmla="*/ 140 w 158"/>
                <a:gd name="T99" fmla="*/ 2 h 302"/>
                <a:gd name="T100" fmla="*/ 158 w 158"/>
                <a:gd name="T101" fmla="*/ 6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8" h="302">
                  <a:moveTo>
                    <a:pt x="158" y="6"/>
                  </a:moveTo>
                  <a:lnTo>
                    <a:pt x="155" y="27"/>
                  </a:lnTo>
                  <a:lnTo>
                    <a:pt x="155" y="37"/>
                  </a:lnTo>
                  <a:lnTo>
                    <a:pt x="154" y="48"/>
                  </a:lnTo>
                  <a:lnTo>
                    <a:pt x="154" y="58"/>
                  </a:lnTo>
                  <a:lnTo>
                    <a:pt x="153" y="67"/>
                  </a:lnTo>
                  <a:lnTo>
                    <a:pt x="153" y="75"/>
                  </a:lnTo>
                  <a:lnTo>
                    <a:pt x="153" y="84"/>
                  </a:lnTo>
                  <a:lnTo>
                    <a:pt x="151" y="103"/>
                  </a:lnTo>
                  <a:lnTo>
                    <a:pt x="151" y="113"/>
                  </a:lnTo>
                  <a:lnTo>
                    <a:pt x="150" y="122"/>
                  </a:lnTo>
                  <a:lnTo>
                    <a:pt x="149" y="132"/>
                  </a:lnTo>
                  <a:lnTo>
                    <a:pt x="148" y="142"/>
                  </a:lnTo>
                  <a:lnTo>
                    <a:pt x="145" y="152"/>
                  </a:lnTo>
                  <a:lnTo>
                    <a:pt x="142" y="163"/>
                  </a:lnTo>
                  <a:lnTo>
                    <a:pt x="139" y="173"/>
                  </a:lnTo>
                  <a:lnTo>
                    <a:pt x="136" y="183"/>
                  </a:lnTo>
                  <a:lnTo>
                    <a:pt x="131" y="192"/>
                  </a:lnTo>
                  <a:lnTo>
                    <a:pt x="127" y="202"/>
                  </a:lnTo>
                  <a:lnTo>
                    <a:pt x="122" y="211"/>
                  </a:lnTo>
                  <a:lnTo>
                    <a:pt x="117" y="219"/>
                  </a:lnTo>
                  <a:lnTo>
                    <a:pt x="111" y="228"/>
                  </a:lnTo>
                  <a:lnTo>
                    <a:pt x="105" y="237"/>
                  </a:lnTo>
                  <a:lnTo>
                    <a:pt x="97" y="245"/>
                  </a:lnTo>
                  <a:lnTo>
                    <a:pt x="88" y="252"/>
                  </a:lnTo>
                  <a:lnTo>
                    <a:pt x="81" y="259"/>
                  </a:lnTo>
                  <a:lnTo>
                    <a:pt x="72" y="265"/>
                  </a:lnTo>
                  <a:lnTo>
                    <a:pt x="64" y="270"/>
                  </a:lnTo>
                  <a:lnTo>
                    <a:pt x="55" y="276"/>
                  </a:lnTo>
                  <a:lnTo>
                    <a:pt x="46" y="281"/>
                  </a:lnTo>
                  <a:lnTo>
                    <a:pt x="39" y="285"/>
                  </a:lnTo>
                  <a:lnTo>
                    <a:pt x="30" y="290"/>
                  </a:lnTo>
                  <a:lnTo>
                    <a:pt x="24" y="294"/>
                  </a:lnTo>
                  <a:lnTo>
                    <a:pt x="17" y="297"/>
                  </a:lnTo>
                  <a:lnTo>
                    <a:pt x="12" y="299"/>
                  </a:lnTo>
                  <a:lnTo>
                    <a:pt x="7" y="300"/>
                  </a:lnTo>
                  <a:lnTo>
                    <a:pt x="5" y="300"/>
                  </a:lnTo>
                  <a:lnTo>
                    <a:pt x="2" y="302"/>
                  </a:lnTo>
                  <a:lnTo>
                    <a:pt x="1" y="300"/>
                  </a:lnTo>
                  <a:lnTo>
                    <a:pt x="0" y="300"/>
                  </a:lnTo>
                  <a:lnTo>
                    <a:pt x="0" y="299"/>
                  </a:lnTo>
                  <a:lnTo>
                    <a:pt x="1" y="298"/>
                  </a:lnTo>
                  <a:lnTo>
                    <a:pt x="2" y="297"/>
                  </a:lnTo>
                  <a:lnTo>
                    <a:pt x="3" y="295"/>
                  </a:lnTo>
                  <a:lnTo>
                    <a:pt x="5" y="293"/>
                  </a:lnTo>
                  <a:lnTo>
                    <a:pt x="7" y="292"/>
                  </a:lnTo>
                  <a:lnTo>
                    <a:pt x="10" y="289"/>
                  </a:lnTo>
                  <a:lnTo>
                    <a:pt x="14" y="286"/>
                  </a:lnTo>
                  <a:lnTo>
                    <a:pt x="16" y="283"/>
                  </a:lnTo>
                  <a:lnTo>
                    <a:pt x="20" y="280"/>
                  </a:lnTo>
                  <a:lnTo>
                    <a:pt x="25" y="276"/>
                  </a:lnTo>
                  <a:lnTo>
                    <a:pt x="30" y="273"/>
                  </a:lnTo>
                  <a:lnTo>
                    <a:pt x="35" y="269"/>
                  </a:lnTo>
                  <a:lnTo>
                    <a:pt x="40" y="264"/>
                  </a:lnTo>
                  <a:lnTo>
                    <a:pt x="46" y="259"/>
                  </a:lnTo>
                  <a:lnTo>
                    <a:pt x="57" y="250"/>
                  </a:lnTo>
                  <a:lnTo>
                    <a:pt x="67" y="240"/>
                  </a:lnTo>
                  <a:lnTo>
                    <a:pt x="75" y="230"/>
                  </a:lnTo>
                  <a:lnTo>
                    <a:pt x="83" y="221"/>
                  </a:lnTo>
                  <a:lnTo>
                    <a:pt x="91" y="211"/>
                  </a:lnTo>
                  <a:lnTo>
                    <a:pt x="96" y="201"/>
                  </a:lnTo>
                  <a:lnTo>
                    <a:pt x="101" y="190"/>
                  </a:lnTo>
                  <a:lnTo>
                    <a:pt x="105" y="180"/>
                  </a:lnTo>
                  <a:lnTo>
                    <a:pt x="107" y="170"/>
                  </a:lnTo>
                  <a:lnTo>
                    <a:pt x="110" y="159"/>
                  </a:lnTo>
                  <a:lnTo>
                    <a:pt x="112" y="149"/>
                  </a:lnTo>
                  <a:lnTo>
                    <a:pt x="115" y="137"/>
                  </a:lnTo>
                  <a:lnTo>
                    <a:pt x="117" y="126"/>
                  </a:lnTo>
                  <a:lnTo>
                    <a:pt x="120" y="113"/>
                  </a:lnTo>
                  <a:lnTo>
                    <a:pt x="121" y="101"/>
                  </a:lnTo>
                  <a:lnTo>
                    <a:pt x="122" y="87"/>
                  </a:lnTo>
                  <a:lnTo>
                    <a:pt x="122" y="80"/>
                  </a:lnTo>
                  <a:lnTo>
                    <a:pt x="122" y="74"/>
                  </a:lnTo>
                  <a:lnTo>
                    <a:pt x="122" y="68"/>
                  </a:lnTo>
                  <a:lnTo>
                    <a:pt x="124" y="61"/>
                  </a:lnTo>
                  <a:lnTo>
                    <a:pt x="124" y="56"/>
                  </a:lnTo>
                  <a:lnTo>
                    <a:pt x="122" y="51"/>
                  </a:lnTo>
                  <a:lnTo>
                    <a:pt x="122" y="46"/>
                  </a:lnTo>
                  <a:lnTo>
                    <a:pt x="122" y="43"/>
                  </a:lnTo>
                  <a:lnTo>
                    <a:pt x="122" y="39"/>
                  </a:lnTo>
                  <a:lnTo>
                    <a:pt x="121" y="35"/>
                  </a:lnTo>
                  <a:lnTo>
                    <a:pt x="121" y="31"/>
                  </a:lnTo>
                  <a:lnTo>
                    <a:pt x="120" y="29"/>
                  </a:lnTo>
                  <a:lnTo>
                    <a:pt x="120" y="26"/>
                  </a:lnTo>
                  <a:lnTo>
                    <a:pt x="118" y="24"/>
                  </a:lnTo>
                  <a:lnTo>
                    <a:pt x="117" y="22"/>
                  </a:lnTo>
                  <a:lnTo>
                    <a:pt x="117" y="21"/>
                  </a:lnTo>
                  <a:lnTo>
                    <a:pt x="115" y="17"/>
                  </a:lnTo>
                  <a:lnTo>
                    <a:pt x="115" y="15"/>
                  </a:lnTo>
                  <a:lnTo>
                    <a:pt x="113" y="12"/>
                  </a:lnTo>
                  <a:lnTo>
                    <a:pt x="113" y="10"/>
                  </a:lnTo>
                  <a:lnTo>
                    <a:pt x="113" y="7"/>
                  </a:lnTo>
                  <a:lnTo>
                    <a:pt x="113" y="5"/>
                  </a:lnTo>
                  <a:lnTo>
                    <a:pt x="115" y="1"/>
                  </a:lnTo>
                  <a:lnTo>
                    <a:pt x="116" y="0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7" y="0"/>
                  </a:lnTo>
                  <a:lnTo>
                    <a:pt x="134" y="1"/>
                  </a:lnTo>
                  <a:lnTo>
                    <a:pt x="140" y="2"/>
                  </a:lnTo>
                  <a:lnTo>
                    <a:pt x="149" y="3"/>
                  </a:lnTo>
                  <a:lnTo>
                    <a:pt x="158" y="6"/>
                  </a:lnTo>
                  <a:lnTo>
                    <a:pt x="158" y="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573"/>
            <p:cNvSpPr/>
            <p:nvPr/>
          </p:nvSpPr>
          <p:spPr bwMode="auto">
            <a:xfrm>
              <a:off x="5178426" y="3359150"/>
              <a:ext cx="847725" cy="117475"/>
            </a:xfrm>
            <a:custGeom>
              <a:avLst/>
              <a:gdLst>
                <a:gd name="T0" fmla="*/ 2 w 534"/>
                <a:gd name="T1" fmla="*/ 49 h 74"/>
                <a:gd name="T2" fmla="*/ 7 w 534"/>
                <a:gd name="T3" fmla="*/ 48 h 74"/>
                <a:gd name="T4" fmla="*/ 16 w 534"/>
                <a:gd name="T5" fmla="*/ 47 h 74"/>
                <a:gd name="T6" fmla="*/ 26 w 534"/>
                <a:gd name="T7" fmla="*/ 47 h 74"/>
                <a:gd name="T8" fmla="*/ 41 w 534"/>
                <a:gd name="T9" fmla="*/ 47 h 74"/>
                <a:gd name="T10" fmla="*/ 77 w 534"/>
                <a:gd name="T11" fmla="*/ 45 h 74"/>
                <a:gd name="T12" fmla="*/ 115 w 534"/>
                <a:gd name="T13" fmla="*/ 43 h 74"/>
                <a:gd name="T14" fmla="*/ 141 w 534"/>
                <a:gd name="T15" fmla="*/ 40 h 74"/>
                <a:gd name="T16" fmla="*/ 169 w 534"/>
                <a:gd name="T17" fmla="*/ 38 h 74"/>
                <a:gd name="T18" fmla="*/ 196 w 534"/>
                <a:gd name="T19" fmla="*/ 35 h 74"/>
                <a:gd name="T20" fmla="*/ 218 w 534"/>
                <a:gd name="T21" fmla="*/ 33 h 74"/>
                <a:gd name="T22" fmla="*/ 237 w 534"/>
                <a:gd name="T23" fmla="*/ 30 h 74"/>
                <a:gd name="T24" fmla="*/ 260 w 534"/>
                <a:gd name="T25" fmla="*/ 28 h 74"/>
                <a:gd name="T26" fmla="*/ 283 w 534"/>
                <a:gd name="T27" fmla="*/ 25 h 74"/>
                <a:gd name="T28" fmla="*/ 301 w 534"/>
                <a:gd name="T29" fmla="*/ 23 h 74"/>
                <a:gd name="T30" fmla="*/ 321 w 534"/>
                <a:gd name="T31" fmla="*/ 20 h 74"/>
                <a:gd name="T32" fmla="*/ 344 w 534"/>
                <a:gd name="T33" fmla="*/ 18 h 74"/>
                <a:gd name="T34" fmla="*/ 371 w 534"/>
                <a:gd name="T35" fmla="*/ 14 h 74"/>
                <a:gd name="T36" fmla="*/ 399 w 534"/>
                <a:gd name="T37" fmla="*/ 9 h 74"/>
                <a:gd name="T38" fmla="*/ 424 w 534"/>
                <a:gd name="T39" fmla="*/ 6 h 74"/>
                <a:gd name="T40" fmla="*/ 443 w 534"/>
                <a:gd name="T41" fmla="*/ 2 h 74"/>
                <a:gd name="T42" fmla="*/ 459 w 534"/>
                <a:gd name="T43" fmla="*/ 1 h 74"/>
                <a:gd name="T44" fmla="*/ 470 w 534"/>
                <a:gd name="T45" fmla="*/ 0 h 74"/>
                <a:gd name="T46" fmla="*/ 477 w 534"/>
                <a:gd name="T47" fmla="*/ 0 h 74"/>
                <a:gd name="T48" fmla="*/ 489 w 534"/>
                <a:gd name="T49" fmla="*/ 1 h 74"/>
                <a:gd name="T50" fmla="*/ 503 w 534"/>
                <a:gd name="T51" fmla="*/ 7 h 74"/>
                <a:gd name="T52" fmla="*/ 517 w 534"/>
                <a:gd name="T53" fmla="*/ 15 h 74"/>
                <a:gd name="T54" fmla="*/ 527 w 534"/>
                <a:gd name="T55" fmla="*/ 21 h 74"/>
                <a:gd name="T56" fmla="*/ 533 w 534"/>
                <a:gd name="T57" fmla="*/ 29 h 74"/>
                <a:gd name="T58" fmla="*/ 533 w 534"/>
                <a:gd name="T59" fmla="*/ 35 h 74"/>
                <a:gd name="T60" fmla="*/ 531 w 534"/>
                <a:gd name="T61" fmla="*/ 38 h 74"/>
                <a:gd name="T62" fmla="*/ 524 w 534"/>
                <a:gd name="T63" fmla="*/ 39 h 74"/>
                <a:gd name="T64" fmla="*/ 517 w 534"/>
                <a:gd name="T65" fmla="*/ 39 h 74"/>
                <a:gd name="T66" fmla="*/ 503 w 534"/>
                <a:gd name="T67" fmla="*/ 39 h 74"/>
                <a:gd name="T68" fmla="*/ 485 w 534"/>
                <a:gd name="T69" fmla="*/ 39 h 74"/>
                <a:gd name="T70" fmla="*/ 462 w 534"/>
                <a:gd name="T71" fmla="*/ 39 h 74"/>
                <a:gd name="T72" fmla="*/ 424 w 534"/>
                <a:gd name="T73" fmla="*/ 39 h 74"/>
                <a:gd name="T74" fmla="*/ 360 w 534"/>
                <a:gd name="T75" fmla="*/ 42 h 74"/>
                <a:gd name="T76" fmla="*/ 289 w 534"/>
                <a:gd name="T77" fmla="*/ 47 h 74"/>
                <a:gd name="T78" fmla="*/ 239 w 534"/>
                <a:gd name="T79" fmla="*/ 52 h 74"/>
                <a:gd name="T80" fmla="*/ 204 w 534"/>
                <a:gd name="T81" fmla="*/ 55 h 74"/>
                <a:gd name="T82" fmla="*/ 174 w 534"/>
                <a:gd name="T83" fmla="*/ 58 h 74"/>
                <a:gd name="T84" fmla="*/ 146 w 534"/>
                <a:gd name="T85" fmla="*/ 62 h 74"/>
                <a:gd name="T86" fmla="*/ 121 w 534"/>
                <a:gd name="T87" fmla="*/ 64 h 74"/>
                <a:gd name="T88" fmla="*/ 93 w 534"/>
                <a:gd name="T89" fmla="*/ 68 h 74"/>
                <a:gd name="T90" fmla="*/ 77 w 534"/>
                <a:gd name="T91" fmla="*/ 72 h 74"/>
                <a:gd name="T92" fmla="*/ 63 w 534"/>
                <a:gd name="T93" fmla="*/ 73 h 74"/>
                <a:gd name="T94" fmla="*/ 54 w 534"/>
                <a:gd name="T95" fmla="*/ 74 h 74"/>
                <a:gd name="T96" fmla="*/ 48 w 534"/>
                <a:gd name="T97" fmla="*/ 74 h 74"/>
                <a:gd name="T98" fmla="*/ 41 w 534"/>
                <a:gd name="T99" fmla="*/ 73 h 74"/>
                <a:gd name="T100" fmla="*/ 33 w 534"/>
                <a:gd name="T101" fmla="*/ 69 h 74"/>
                <a:gd name="T102" fmla="*/ 20 w 534"/>
                <a:gd name="T103" fmla="*/ 63 h 74"/>
                <a:gd name="T104" fmla="*/ 9 w 534"/>
                <a:gd name="T105" fmla="*/ 58 h 74"/>
                <a:gd name="T106" fmla="*/ 1 w 534"/>
                <a:gd name="T107" fmla="*/ 53 h 74"/>
                <a:gd name="T108" fmla="*/ 0 w 534"/>
                <a:gd name="T109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34" h="74">
                  <a:moveTo>
                    <a:pt x="0" y="52"/>
                  </a:moveTo>
                  <a:lnTo>
                    <a:pt x="1" y="50"/>
                  </a:lnTo>
                  <a:lnTo>
                    <a:pt x="2" y="49"/>
                  </a:lnTo>
                  <a:lnTo>
                    <a:pt x="4" y="49"/>
                  </a:lnTo>
                  <a:lnTo>
                    <a:pt x="6" y="49"/>
                  </a:lnTo>
                  <a:lnTo>
                    <a:pt x="7" y="48"/>
                  </a:lnTo>
                  <a:lnTo>
                    <a:pt x="10" y="48"/>
                  </a:lnTo>
                  <a:lnTo>
                    <a:pt x="12" y="48"/>
                  </a:lnTo>
                  <a:lnTo>
                    <a:pt x="16" y="47"/>
                  </a:lnTo>
                  <a:lnTo>
                    <a:pt x="19" y="47"/>
                  </a:lnTo>
                  <a:lnTo>
                    <a:pt x="22" y="47"/>
                  </a:lnTo>
                  <a:lnTo>
                    <a:pt x="26" y="47"/>
                  </a:lnTo>
                  <a:lnTo>
                    <a:pt x="31" y="47"/>
                  </a:lnTo>
                  <a:lnTo>
                    <a:pt x="36" y="47"/>
                  </a:lnTo>
                  <a:lnTo>
                    <a:pt x="41" y="47"/>
                  </a:lnTo>
                  <a:lnTo>
                    <a:pt x="52" y="47"/>
                  </a:lnTo>
                  <a:lnTo>
                    <a:pt x="64" y="45"/>
                  </a:lnTo>
                  <a:lnTo>
                    <a:pt x="77" y="45"/>
                  </a:lnTo>
                  <a:lnTo>
                    <a:pt x="91" y="44"/>
                  </a:lnTo>
                  <a:lnTo>
                    <a:pt x="106" y="44"/>
                  </a:lnTo>
                  <a:lnTo>
                    <a:pt x="115" y="43"/>
                  </a:lnTo>
                  <a:lnTo>
                    <a:pt x="122" y="43"/>
                  </a:lnTo>
                  <a:lnTo>
                    <a:pt x="131" y="42"/>
                  </a:lnTo>
                  <a:lnTo>
                    <a:pt x="141" y="40"/>
                  </a:lnTo>
                  <a:lnTo>
                    <a:pt x="150" y="40"/>
                  </a:lnTo>
                  <a:lnTo>
                    <a:pt x="160" y="39"/>
                  </a:lnTo>
                  <a:lnTo>
                    <a:pt x="169" y="38"/>
                  </a:lnTo>
                  <a:lnTo>
                    <a:pt x="178" y="37"/>
                  </a:lnTo>
                  <a:lnTo>
                    <a:pt x="187" y="37"/>
                  </a:lnTo>
                  <a:lnTo>
                    <a:pt x="196" y="35"/>
                  </a:lnTo>
                  <a:lnTo>
                    <a:pt x="203" y="34"/>
                  </a:lnTo>
                  <a:lnTo>
                    <a:pt x="211" y="34"/>
                  </a:lnTo>
                  <a:lnTo>
                    <a:pt x="218" y="33"/>
                  </a:lnTo>
                  <a:lnTo>
                    <a:pt x="225" y="31"/>
                  </a:lnTo>
                  <a:lnTo>
                    <a:pt x="231" y="31"/>
                  </a:lnTo>
                  <a:lnTo>
                    <a:pt x="237" y="30"/>
                  </a:lnTo>
                  <a:lnTo>
                    <a:pt x="244" y="29"/>
                  </a:lnTo>
                  <a:lnTo>
                    <a:pt x="250" y="29"/>
                  </a:lnTo>
                  <a:lnTo>
                    <a:pt x="260" y="28"/>
                  </a:lnTo>
                  <a:lnTo>
                    <a:pt x="269" y="26"/>
                  </a:lnTo>
                  <a:lnTo>
                    <a:pt x="278" y="25"/>
                  </a:lnTo>
                  <a:lnTo>
                    <a:pt x="283" y="25"/>
                  </a:lnTo>
                  <a:lnTo>
                    <a:pt x="289" y="24"/>
                  </a:lnTo>
                  <a:lnTo>
                    <a:pt x="294" y="24"/>
                  </a:lnTo>
                  <a:lnTo>
                    <a:pt x="301" y="23"/>
                  </a:lnTo>
                  <a:lnTo>
                    <a:pt x="307" y="21"/>
                  </a:lnTo>
                  <a:lnTo>
                    <a:pt x="313" y="21"/>
                  </a:lnTo>
                  <a:lnTo>
                    <a:pt x="321" y="20"/>
                  </a:lnTo>
                  <a:lnTo>
                    <a:pt x="328" y="19"/>
                  </a:lnTo>
                  <a:lnTo>
                    <a:pt x="336" y="18"/>
                  </a:lnTo>
                  <a:lnTo>
                    <a:pt x="344" y="18"/>
                  </a:lnTo>
                  <a:lnTo>
                    <a:pt x="352" y="16"/>
                  </a:lnTo>
                  <a:lnTo>
                    <a:pt x="361" y="15"/>
                  </a:lnTo>
                  <a:lnTo>
                    <a:pt x="371" y="14"/>
                  </a:lnTo>
                  <a:lnTo>
                    <a:pt x="380" y="13"/>
                  </a:lnTo>
                  <a:lnTo>
                    <a:pt x="390" y="10"/>
                  </a:lnTo>
                  <a:lnTo>
                    <a:pt x="399" y="9"/>
                  </a:lnTo>
                  <a:lnTo>
                    <a:pt x="408" y="7"/>
                  </a:lnTo>
                  <a:lnTo>
                    <a:pt x="417" y="6"/>
                  </a:lnTo>
                  <a:lnTo>
                    <a:pt x="424" y="6"/>
                  </a:lnTo>
                  <a:lnTo>
                    <a:pt x="431" y="5"/>
                  </a:lnTo>
                  <a:lnTo>
                    <a:pt x="437" y="4"/>
                  </a:lnTo>
                  <a:lnTo>
                    <a:pt x="443" y="2"/>
                  </a:lnTo>
                  <a:lnTo>
                    <a:pt x="450" y="2"/>
                  </a:lnTo>
                  <a:lnTo>
                    <a:pt x="455" y="1"/>
                  </a:lnTo>
                  <a:lnTo>
                    <a:pt x="459" y="1"/>
                  </a:lnTo>
                  <a:lnTo>
                    <a:pt x="464" y="0"/>
                  </a:lnTo>
                  <a:lnTo>
                    <a:pt x="466" y="0"/>
                  </a:lnTo>
                  <a:lnTo>
                    <a:pt x="470" y="0"/>
                  </a:lnTo>
                  <a:lnTo>
                    <a:pt x="472" y="0"/>
                  </a:lnTo>
                  <a:lnTo>
                    <a:pt x="475" y="0"/>
                  </a:lnTo>
                  <a:lnTo>
                    <a:pt x="477" y="0"/>
                  </a:lnTo>
                  <a:lnTo>
                    <a:pt x="481" y="0"/>
                  </a:lnTo>
                  <a:lnTo>
                    <a:pt x="485" y="1"/>
                  </a:lnTo>
                  <a:lnTo>
                    <a:pt x="489" y="1"/>
                  </a:lnTo>
                  <a:lnTo>
                    <a:pt x="494" y="2"/>
                  </a:lnTo>
                  <a:lnTo>
                    <a:pt x="498" y="5"/>
                  </a:lnTo>
                  <a:lnTo>
                    <a:pt x="503" y="7"/>
                  </a:lnTo>
                  <a:lnTo>
                    <a:pt x="508" y="10"/>
                  </a:lnTo>
                  <a:lnTo>
                    <a:pt x="512" y="13"/>
                  </a:lnTo>
                  <a:lnTo>
                    <a:pt x="517" y="15"/>
                  </a:lnTo>
                  <a:lnTo>
                    <a:pt x="520" y="18"/>
                  </a:lnTo>
                  <a:lnTo>
                    <a:pt x="524" y="19"/>
                  </a:lnTo>
                  <a:lnTo>
                    <a:pt x="527" y="21"/>
                  </a:lnTo>
                  <a:lnTo>
                    <a:pt x="529" y="24"/>
                  </a:lnTo>
                  <a:lnTo>
                    <a:pt x="532" y="26"/>
                  </a:lnTo>
                  <a:lnTo>
                    <a:pt x="533" y="29"/>
                  </a:lnTo>
                  <a:lnTo>
                    <a:pt x="533" y="31"/>
                  </a:lnTo>
                  <a:lnTo>
                    <a:pt x="534" y="34"/>
                  </a:lnTo>
                  <a:lnTo>
                    <a:pt x="533" y="35"/>
                  </a:lnTo>
                  <a:lnTo>
                    <a:pt x="533" y="37"/>
                  </a:lnTo>
                  <a:lnTo>
                    <a:pt x="532" y="38"/>
                  </a:lnTo>
                  <a:lnTo>
                    <a:pt x="531" y="38"/>
                  </a:lnTo>
                  <a:lnTo>
                    <a:pt x="528" y="39"/>
                  </a:lnTo>
                  <a:lnTo>
                    <a:pt x="527" y="39"/>
                  </a:lnTo>
                  <a:lnTo>
                    <a:pt x="524" y="39"/>
                  </a:lnTo>
                  <a:lnTo>
                    <a:pt x="523" y="39"/>
                  </a:lnTo>
                  <a:lnTo>
                    <a:pt x="519" y="39"/>
                  </a:lnTo>
                  <a:lnTo>
                    <a:pt x="517" y="39"/>
                  </a:lnTo>
                  <a:lnTo>
                    <a:pt x="513" y="39"/>
                  </a:lnTo>
                  <a:lnTo>
                    <a:pt x="508" y="39"/>
                  </a:lnTo>
                  <a:lnTo>
                    <a:pt x="503" y="39"/>
                  </a:lnTo>
                  <a:lnTo>
                    <a:pt x="498" y="39"/>
                  </a:lnTo>
                  <a:lnTo>
                    <a:pt x="491" y="39"/>
                  </a:lnTo>
                  <a:lnTo>
                    <a:pt x="485" y="39"/>
                  </a:lnTo>
                  <a:lnTo>
                    <a:pt x="477" y="39"/>
                  </a:lnTo>
                  <a:lnTo>
                    <a:pt x="470" y="39"/>
                  </a:lnTo>
                  <a:lnTo>
                    <a:pt x="462" y="39"/>
                  </a:lnTo>
                  <a:lnTo>
                    <a:pt x="453" y="39"/>
                  </a:lnTo>
                  <a:lnTo>
                    <a:pt x="445" y="39"/>
                  </a:lnTo>
                  <a:lnTo>
                    <a:pt x="424" y="39"/>
                  </a:lnTo>
                  <a:lnTo>
                    <a:pt x="403" y="39"/>
                  </a:lnTo>
                  <a:lnTo>
                    <a:pt x="381" y="40"/>
                  </a:lnTo>
                  <a:lnTo>
                    <a:pt x="360" y="42"/>
                  </a:lnTo>
                  <a:lnTo>
                    <a:pt x="337" y="43"/>
                  </a:lnTo>
                  <a:lnTo>
                    <a:pt x="313" y="44"/>
                  </a:lnTo>
                  <a:lnTo>
                    <a:pt x="289" y="47"/>
                  </a:lnTo>
                  <a:lnTo>
                    <a:pt x="264" y="49"/>
                  </a:lnTo>
                  <a:lnTo>
                    <a:pt x="251" y="50"/>
                  </a:lnTo>
                  <a:lnTo>
                    <a:pt x="239" y="52"/>
                  </a:lnTo>
                  <a:lnTo>
                    <a:pt x="227" y="53"/>
                  </a:lnTo>
                  <a:lnTo>
                    <a:pt x="216" y="54"/>
                  </a:lnTo>
                  <a:lnTo>
                    <a:pt x="204" y="55"/>
                  </a:lnTo>
                  <a:lnTo>
                    <a:pt x="194" y="55"/>
                  </a:lnTo>
                  <a:lnTo>
                    <a:pt x="184" y="57"/>
                  </a:lnTo>
                  <a:lnTo>
                    <a:pt x="174" y="58"/>
                  </a:lnTo>
                  <a:lnTo>
                    <a:pt x="164" y="59"/>
                  </a:lnTo>
                  <a:lnTo>
                    <a:pt x="155" y="61"/>
                  </a:lnTo>
                  <a:lnTo>
                    <a:pt x="146" y="62"/>
                  </a:lnTo>
                  <a:lnTo>
                    <a:pt x="138" y="62"/>
                  </a:lnTo>
                  <a:lnTo>
                    <a:pt x="130" y="63"/>
                  </a:lnTo>
                  <a:lnTo>
                    <a:pt x="121" y="64"/>
                  </a:lnTo>
                  <a:lnTo>
                    <a:pt x="107" y="66"/>
                  </a:lnTo>
                  <a:lnTo>
                    <a:pt x="100" y="67"/>
                  </a:lnTo>
                  <a:lnTo>
                    <a:pt x="93" y="68"/>
                  </a:lnTo>
                  <a:lnTo>
                    <a:pt x="87" y="69"/>
                  </a:lnTo>
                  <a:lnTo>
                    <a:pt x="82" y="71"/>
                  </a:lnTo>
                  <a:lnTo>
                    <a:pt x="77" y="72"/>
                  </a:lnTo>
                  <a:lnTo>
                    <a:pt x="72" y="72"/>
                  </a:lnTo>
                  <a:lnTo>
                    <a:pt x="67" y="73"/>
                  </a:lnTo>
                  <a:lnTo>
                    <a:pt x="63" y="73"/>
                  </a:lnTo>
                  <a:lnTo>
                    <a:pt x="59" y="73"/>
                  </a:lnTo>
                  <a:lnTo>
                    <a:pt x="57" y="74"/>
                  </a:lnTo>
                  <a:lnTo>
                    <a:pt x="54" y="74"/>
                  </a:lnTo>
                  <a:lnTo>
                    <a:pt x="52" y="74"/>
                  </a:lnTo>
                  <a:lnTo>
                    <a:pt x="49" y="74"/>
                  </a:lnTo>
                  <a:lnTo>
                    <a:pt x="48" y="74"/>
                  </a:lnTo>
                  <a:lnTo>
                    <a:pt x="47" y="73"/>
                  </a:lnTo>
                  <a:lnTo>
                    <a:pt x="47" y="73"/>
                  </a:lnTo>
                  <a:lnTo>
                    <a:pt x="41" y="73"/>
                  </a:lnTo>
                  <a:lnTo>
                    <a:pt x="39" y="72"/>
                  </a:lnTo>
                  <a:lnTo>
                    <a:pt x="36" y="71"/>
                  </a:lnTo>
                  <a:lnTo>
                    <a:pt x="33" y="69"/>
                  </a:lnTo>
                  <a:lnTo>
                    <a:pt x="29" y="68"/>
                  </a:lnTo>
                  <a:lnTo>
                    <a:pt x="25" y="66"/>
                  </a:lnTo>
                  <a:lnTo>
                    <a:pt x="20" y="63"/>
                  </a:lnTo>
                  <a:lnTo>
                    <a:pt x="16" y="62"/>
                  </a:lnTo>
                  <a:lnTo>
                    <a:pt x="12" y="59"/>
                  </a:lnTo>
                  <a:lnTo>
                    <a:pt x="9" y="58"/>
                  </a:lnTo>
                  <a:lnTo>
                    <a:pt x="6" y="57"/>
                  </a:lnTo>
                  <a:lnTo>
                    <a:pt x="4" y="54"/>
                  </a:lnTo>
                  <a:lnTo>
                    <a:pt x="1" y="53"/>
                  </a:lnTo>
                  <a:lnTo>
                    <a:pt x="1" y="52"/>
                  </a:lnTo>
                  <a:lnTo>
                    <a:pt x="0" y="52"/>
                  </a:lnTo>
                  <a:lnTo>
                    <a:pt x="0" y="52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574"/>
            <p:cNvSpPr/>
            <p:nvPr/>
          </p:nvSpPr>
          <p:spPr bwMode="auto">
            <a:xfrm>
              <a:off x="5559426" y="3276600"/>
              <a:ext cx="84138" cy="93663"/>
            </a:xfrm>
            <a:custGeom>
              <a:avLst/>
              <a:gdLst>
                <a:gd name="T0" fmla="*/ 42 w 53"/>
                <a:gd name="T1" fmla="*/ 59 h 59"/>
                <a:gd name="T2" fmla="*/ 40 w 53"/>
                <a:gd name="T3" fmla="*/ 58 h 59"/>
                <a:gd name="T4" fmla="*/ 39 w 53"/>
                <a:gd name="T5" fmla="*/ 58 h 59"/>
                <a:gd name="T6" fmla="*/ 37 w 53"/>
                <a:gd name="T7" fmla="*/ 57 h 59"/>
                <a:gd name="T8" fmla="*/ 35 w 53"/>
                <a:gd name="T9" fmla="*/ 56 h 59"/>
                <a:gd name="T10" fmla="*/ 33 w 53"/>
                <a:gd name="T11" fmla="*/ 54 h 59"/>
                <a:gd name="T12" fmla="*/ 29 w 53"/>
                <a:gd name="T13" fmla="*/ 52 h 59"/>
                <a:gd name="T14" fmla="*/ 24 w 53"/>
                <a:gd name="T15" fmla="*/ 47 h 59"/>
                <a:gd name="T16" fmla="*/ 19 w 53"/>
                <a:gd name="T17" fmla="*/ 40 h 59"/>
                <a:gd name="T18" fmla="*/ 14 w 53"/>
                <a:gd name="T19" fmla="*/ 35 h 59"/>
                <a:gd name="T20" fmla="*/ 11 w 53"/>
                <a:gd name="T21" fmla="*/ 32 h 59"/>
                <a:gd name="T22" fmla="*/ 9 w 53"/>
                <a:gd name="T23" fmla="*/ 28 h 59"/>
                <a:gd name="T24" fmla="*/ 7 w 53"/>
                <a:gd name="T25" fmla="*/ 24 h 59"/>
                <a:gd name="T26" fmla="*/ 6 w 53"/>
                <a:gd name="T27" fmla="*/ 20 h 59"/>
                <a:gd name="T28" fmla="*/ 5 w 53"/>
                <a:gd name="T29" fmla="*/ 16 h 59"/>
                <a:gd name="T30" fmla="*/ 2 w 53"/>
                <a:gd name="T31" fmla="*/ 13 h 59"/>
                <a:gd name="T32" fmla="*/ 2 w 53"/>
                <a:gd name="T33" fmla="*/ 10 h 59"/>
                <a:gd name="T34" fmla="*/ 1 w 53"/>
                <a:gd name="T35" fmla="*/ 9 h 59"/>
                <a:gd name="T36" fmla="*/ 0 w 53"/>
                <a:gd name="T37" fmla="*/ 6 h 59"/>
                <a:gd name="T38" fmla="*/ 0 w 53"/>
                <a:gd name="T39" fmla="*/ 5 h 59"/>
                <a:gd name="T40" fmla="*/ 0 w 53"/>
                <a:gd name="T41" fmla="*/ 4 h 59"/>
                <a:gd name="T42" fmla="*/ 1 w 53"/>
                <a:gd name="T43" fmla="*/ 3 h 59"/>
                <a:gd name="T44" fmla="*/ 2 w 53"/>
                <a:gd name="T45" fmla="*/ 1 h 59"/>
                <a:gd name="T46" fmla="*/ 4 w 53"/>
                <a:gd name="T47" fmla="*/ 1 h 59"/>
                <a:gd name="T48" fmla="*/ 6 w 53"/>
                <a:gd name="T49" fmla="*/ 1 h 59"/>
                <a:gd name="T50" fmla="*/ 9 w 53"/>
                <a:gd name="T51" fmla="*/ 0 h 59"/>
                <a:gd name="T52" fmla="*/ 11 w 53"/>
                <a:gd name="T53" fmla="*/ 1 h 59"/>
                <a:gd name="T54" fmla="*/ 15 w 53"/>
                <a:gd name="T55" fmla="*/ 1 h 59"/>
                <a:gd name="T56" fmla="*/ 19 w 53"/>
                <a:gd name="T57" fmla="*/ 1 h 59"/>
                <a:gd name="T58" fmla="*/ 24 w 53"/>
                <a:gd name="T59" fmla="*/ 3 h 59"/>
                <a:gd name="T60" fmla="*/ 29 w 53"/>
                <a:gd name="T61" fmla="*/ 4 h 59"/>
                <a:gd name="T62" fmla="*/ 33 w 53"/>
                <a:gd name="T63" fmla="*/ 5 h 59"/>
                <a:gd name="T64" fmla="*/ 37 w 53"/>
                <a:gd name="T65" fmla="*/ 8 h 59"/>
                <a:gd name="T66" fmla="*/ 39 w 53"/>
                <a:gd name="T67" fmla="*/ 10 h 59"/>
                <a:gd name="T68" fmla="*/ 43 w 53"/>
                <a:gd name="T69" fmla="*/ 13 h 59"/>
                <a:gd name="T70" fmla="*/ 45 w 53"/>
                <a:gd name="T71" fmla="*/ 15 h 59"/>
                <a:gd name="T72" fmla="*/ 49 w 53"/>
                <a:gd name="T73" fmla="*/ 23 h 59"/>
                <a:gd name="T74" fmla="*/ 50 w 53"/>
                <a:gd name="T75" fmla="*/ 25 h 59"/>
                <a:gd name="T76" fmla="*/ 52 w 53"/>
                <a:gd name="T77" fmla="*/ 29 h 59"/>
                <a:gd name="T78" fmla="*/ 53 w 53"/>
                <a:gd name="T79" fmla="*/ 33 h 59"/>
                <a:gd name="T80" fmla="*/ 53 w 53"/>
                <a:gd name="T81" fmla="*/ 35 h 59"/>
                <a:gd name="T82" fmla="*/ 53 w 53"/>
                <a:gd name="T83" fmla="*/ 38 h 59"/>
                <a:gd name="T84" fmla="*/ 53 w 53"/>
                <a:gd name="T85" fmla="*/ 40 h 59"/>
                <a:gd name="T86" fmla="*/ 52 w 53"/>
                <a:gd name="T87" fmla="*/ 47 h 59"/>
                <a:gd name="T88" fmla="*/ 49 w 53"/>
                <a:gd name="T89" fmla="*/ 52 h 59"/>
                <a:gd name="T90" fmla="*/ 48 w 53"/>
                <a:gd name="T91" fmla="*/ 54 h 59"/>
                <a:gd name="T92" fmla="*/ 47 w 53"/>
                <a:gd name="T93" fmla="*/ 56 h 59"/>
                <a:gd name="T94" fmla="*/ 45 w 53"/>
                <a:gd name="T95" fmla="*/ 57 h 59"/>
                <a:gd name="T96" fmla="*/ 44 w 53"/>
                <a:gd name="T97" fmla="*/ 58 h 59"/>
                <a:gd name="T98" fmla="*/ 43 w 53"/>
                <a:gd name="T99" fmla="*/ 58 h 59"/>
                <a:gd name="T100" fmla="*/ 42 w 53"/>
                <a:gd name="T101" fmla="*/ 59 h 59"/>
                <a:gd name="T102" fmla="*/ 42 w 53"/>
                <a:gd name="T103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3" h="59">
                  <a:moveTo>
                    <a:pt x="42" y="59"/>
                  </a:moveTo>
                  <a:lnTo>
                    <a:pt x="40" y="58"/>
                  </a:lnTo>
                  <a:lnTo>
                    <a:pt x="39" y="58"/>
                  </a:lnTo>
                  <a:lnTo>
                    <a:pt x="37" y="57"/>
                  </a:lnTo>
                  <a:lnTo>
                    <a:pt x="35" y="56"/>
                  </a:lnTo>
                  <a:lnTo>
                    <a:pt x="33" y="54"/>
                  </a:lnTo>
                  <a:lnTo>
                    <a:pt x="29" y="52"/>
                  </a:lnTo>
                  <a:lnTo>
                    <a:pt x="24" y="47"/>
                  </a:lnTo>
                  <a:lnTo>
                    <a:pt x="19" y="40"/>
                  </a:lnTo>
                  <a:lnTo>
                    <a:pt x="14" y="35"/>
                  </a:lnTo>
                  <a:lnTo>
                    <a:pt x="11" y="32"/>
                  </a:lnTo>
                  <a:lnTo>
                    <a:pt x="9" y="28"/>
                  </a:lnTo>
                  <a:lnTo>
                    <a:pt x="7" y="24"/>
                  </a:lnTo>
                  <a:lnTo>
                    <a:pt x="6" y="20"/>
                  </a:lnTo>
                  <a:lnTo>
                    <a:pt x="5" y="16"/>
                  </a:lnTo>
                  <a:lnTo>
                    <a:pt x="2" y="13"/>
                  </a:lnTo>
                  <a:lnTo>
                    <a:pt x="2" y="10"/>
                  </a:lnTo>
                  <a:lnTo>
                    <a:pt x="1" y="9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1"/>
                  </a:lnTo>
                  <a:lnTo>
                    <a:pt x="6" y="1"/>
                  </a:lnTo>
                  <a:lnTo>
                    <a:pt x="9" y="0"/>
                  </a:lnTo>
                  <a:lnTo>
                    <a:pt x="11" y="1"/>
                  </a:lnTo>
                  <a:lnTo>
                    <a:pt x="15" y="1"/>
                  </a:lnTo>
                  <a:lnTo>
                    <a:pt x="19" y="1"/>
                  </a:lnTo>
                  <a:lnTo>
                    <a:pt x="24" y="3"/>
                  </a:lnTo>
                  <a:lnTo>
                    <a:pt x="29" y="4"/>
                  </a:lnTo>
                  <a:lnTo>
                    <a:pt x="33" y="5"/>
                  </a:lnTo>
                  <a:lnTo>
                    <a:pt x="37" y="8"/>
                  </a:lnTo>
                  <a:lnTo>
                    <a:pt x="39" y="10"/>
                  </a:lnTo>
                  <a:lnTo>
                    <a:pt x="43" y="13"/>
                  </a:lnTo>
                  <a:lnTo>
                    <a:pt x="45" y="15"/>
                  </a:lnTo>
                  <a:lnTo>
                    <a:pt x="49" y="23"/>
                  </a:lnTo>
                  <a:lnTo>
                    <a:pt x="50" y="25"/>
                  </a:lnTo>
                  <a:lnTo>
                    <a:pt x="52" y="29"/>
                  </a:lnTo>
                  <a:lnTo>
                    <a:pt x="53" y="33"/>
                  </a:lnTo>
                  <a:lnTo>
                    <a:pt x="53" y="35"/>
                  </a:lnTo>
                  <a:lnTo>
                    <a:pt x="53" y="38"/>
                  </a:lnTo>
                  <a:lnTo>
                    <a:pt x="53" y="40"/>
                  </a:lnTo>
                  <a:lnTo>
                    <a:pt x="52" y="47"/>
                  </a:lnTo>
                  <a:lnTo>
                    <a:pt x="49" y="52"/>
                  </a:lnTo>
                  <a:lnTo>
                    <a:pt x="48" y="54"/>
                  </a:lnTo>
                  <a:lnTo>
                    <a:pt x="47" y="56"/>
                  </a:lnTo>
                  <a:lnTo>
                    <a:pt x="45" y="57"/>
                  </a:lnTo>
                  <a:lnTo>
                    <a:pt x="44" y="58"/>
                  </a:lnTo>
                  <a:lnTo>
                    <a:pt x="43" y="58"/>
                  </a:lnTo>
                  <a:lnTo>
                    <a:pt x="42" y="59"/>
                  </a:lnTo>
                  <a:lnTo>
                    <a:pt x="42" y="59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575"/>
            <p:cNvSpPr/>
            <p:nvPr/>
          </p:nvSpPr>
          <p:spPr bwMode="auto">
            <a:xfrm>
              <a:off x="5541963" y="3465513"/>
              <a:ext cx="92075" cy="104775"/>
            </a:xfrm>
            <a:custGeom>
              <a:avLst/>
              <a:gdLst>
                <a:gd name="T0" fmla="*/ 48 w 58"/>
                <a:gd name="T1" fmla="*/ 21 h 66"/>
                <a:gd name="T2" fmla="*/ 51 w 58"/>
                <a:gd name="T3" fmla="*/ 24 h 66"/>
                <a:gd name="T4" fmla="*/ 54 w 58"/>
                <a:gd name="T5" fmla="*/ 26 h 66"/>
                <a:gd name="T6" fmla="*/ 56 w 58"/>
                <a:gd name="T7" fmla="*/ 30 h 66"/>
                <a:gd name="T8" fmla="*/ 58 w 58"/>
                <a:gd name="T9" fmla="*/ 34 h 66"/>
                <a:gd name="T10" fmla="*/ 58 w 58"/>
                <a:gd name="T11" fmla="*/ 37 h 66"/>
                <a:gd name="T12" fmla="*/ 58 w 58"/>
                <a:gd name="T13" fmla="*/ 40 h 66"/>
                <a:gd name="T14" fmla="*/ 56 w 58"/>
                <a:gd name="T15" fmla="*/ 44 h 66"/>
                <a:gd name="T16" fmla="*/ 55 w 58"/>
                <a:gd name="T17" fmla="*/ 48 h 66"/>
                <a:gd name="T18" fmla="*/ 54 w 58"/>
                <a:gd name="T19" fmla="*/ 53 h 66"/>
                <a:gd name="T20" fmla="*/ 51 w 58"/>
                <a:gd name="T21" fmla="*/ 55 h 66"/>
                <a:gd name="T22" fmla="*/ 50 w 58"/>
                <a:gd name="T23" fmla="*/ 59 h 66"/>
                <a:gd name="T24" fmla="*/ 48 w 58"/>
                <a:gd name="T25" fmla="*/ 62 h 66"/>
                <a:gd name="T26" fmla="*/ 46 w 58"/>
                <a:gd name="T27" fmla="*/ 63 h 66"/>
                <a:gd name="T28" fmla="*/ 45 w 58"/>
                <a:gd name="T29" fmla="*/ 64 h 66"/>
                <a:gd name="T30" fmla="*/ 44 w 58"/>
                <a:gd name="T31" fmla="*/ 64 h 66"/>
                <a:gd name="T32" fmla="*/ 42 w 58"/>
                <a:gd name="T33" fmla="*/ 66 h 66"/>
                <a:gd name="T34" fmla="*/ 41 w 58"/>
                <a:gd name="T35" fmla="*/ 64 h 66"/>
                <a:gd name="T36" fmla="*/ 39 w 58"/>
                <a:gd name="T37" fmla="*/ 63 h 66"/>
                <a:gd name="T38" fmla="*/ 36 w 58"/>
                <a:gd name="T39" fmla="*/ 61 h 66"/>
                <a:gd name="T40" fmla="*/ 32 w 58"/>
                <a:gd name="T41" fmla="*/ 58 h 66"/>
                <a:gd name="T42" fmla="*/ 30 w 58"/>
                <a:gd name="T43" fmla="*/ 54 h 66"/>
                <a:gd name="T44" fmla="*/ 26 w 58"/>
                <a:gd name="T45" fmla="*/ 49 h 66"/>
                <a:gd name="T46" fmla="*/ 22 w 58"/>
                <a:gd name="T47" fmla="*/ 43 h 66"/>
                <a:gd name="T48" fmla="*/ 17 w 58"/>
                <a:gd name="T49" fmla="*/ 35 h 66"/>
                <a:gd name="T50" fmla="*/ 13 w 58"/>
                <a:gd name="T51" fmla="*/ 29 h 66"/>
                <a:gd name="T52" fmla="*/ 8 w 58"/>
                <a:gd name="T53" fmla="*/ 23 h 66"/>
                <a:gd name="T54" fmla="*/ 6 w 58"/>
                <a:gd name="T55" fmla="*/ 16 h 66"/>
                <a:gd name="T56" fmla="*/ 3 w 58"/>
                <a:gd name="T57" fmla="*/ 12 h 66"/>
                <a:gd name="T58" fmla="*/ 1 w 58"/>
                <a:gd name="T59" fmla="*/ 9 h 66"/>
                <a:gd name="T60" fmla="*/ 0 w 58"/>
                <a:gd name="T61" fmla="*/ 5 h 66"/>
                <a:gd name="T62" fmla="*/ 0 w 58"/>
                <a:gd name="T63" fmla="*/ 2 h 66"/>
                <a:gd name="T64" fmla="*/ 0 w 58"/>
                <a:gd name="T65" fmla="*/ 1 h 66"/>
                <a:gd name="T66" fmla="*/ 1 w 58"/>
                <a:gd name="T67" fmla="*/ 1 h 66"/>
                <a:gd name="T68" fmla="*/ 2 w 58"/>
                <a:gd name="T69" fmla="*/ 0 h 66"/>
                <a:gd name="T70" fmla="*/ 3 w 58"/>
                <a:gd name="T71" fmla="*/ 0 h 66"/>
                <a:gd name="T72" fmla="*/ 6 w 58"/>
                <a:gd name="T73" fmla="*/ 0 h 66"/>
                <a:gd name="T74" fmla="*/ 8 w 58"/>
                <a:gd name="T75" fmla="*/ 0 h 66"/>
                <a:gd name="T76" fmla="*/ 12 w 58"/>
                <a:gd name="T77" fmla="*/ 0 h 66"/>
                <a:gd name="T78" fmla="*/ 16 w 58"/>
                <a:gd name="T79" fmla="*/ 0 h 66"/>
                <a:gd name="T80" fmla="*/ 20 w 58"/>
                <a:gd name="T81" fmla="*/ 1 h 66"/>
                <a:gd name="T82" fmla="*/ 24 w 58"/>
                <a:gd name="T83" fmla="*/ 2 h 66"/>
                <a:gd name="T84" fmla="*/ 27 w 58"/>
                <a:gd name="T85" fmla="*/ 4 h 66"/>
                <a:gd name="T86" fmla="*/ 31 w 58"/>
                <a:gd name="T87" fmla="*/ 6 h 66"/>
                <a:gd name="T88" fmla="*/ 35 w 58"/>
                <a:gd name="T89" fmla="*/ 9 h 66"/>
                <a:gd name="T90" fmla="*/ 39 w 58"/>
                <a:gd name="T91" fmla="*/ 11 h 66"/>
                <a:gd name="T92" fmla="*/ 41 w 58"/>
                <a:gd name="T93" fmla="*/ 14 h 66"/>
                <a:gd name="T94" fmla="*/ 48 w 58"/>
                <a:gd name="T95" fmla="*/ 21 h 66"/>
                <a:gd name="T96" fmla="*/ 48 w 58"/>
                <a:gd name="T97" fmla="*/ 2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8" h="66">
                  <a:moveTo>
                    <a:pt x="48" y="21"/>
                  </a:moveTo>
                  <a:lnTo>
                    <a:pt x="51" y="24"/>
                  </a:lnTo>
                  <a:lnTo>
                    <a:pt x="54" y="26"/>
                  </a:lnTo>
                  <a:lnTo>
                    <a:pt x="56" y="30"/>
                  </a:lnTo>
                  <a:lnTo>
                    <a:pt x="58" y="34"/>
                  </a:lnTo>
                  <a:lnTo>
                    <a:pt x="58" y="37"/>
                  </a:lnTo>
                  <a:lnTo>
                    <a:pt x="58" y="40"/>
                  </a:lnTo>
                  <a:lnTo>
                    <a:pt x="56" y="44"/>
                  </a:lnTo>
                  <a:lnTo>
                    <a:pt x="55" y="48"/>
                  </a:lnTo>
                  <a:lnTo>
                    <a:pt x="54" y="53"/>
                  </a:lnTo>
                  <a:lnTo>
                    <a:pt x="51" y="55"/>
                  </a:lnTo>
                  <a:lnTo>
                    <a:pt x="50" y="59"/>
                  </a:lnTo>
                  <a:lnTo>
                    <a:pt x="48" y="62"/>
                  </a:lnTo>
                  <a:lnTo>
                    <a:pt x="46" y="63"/>
                  </a:lnTo>
                  <a:lnTo>
                    <a:pt x="45" y="64"/>
                  </a:lnTo>
                  <a:lnTo>
                    <a:pt x="44" y="64"/>
                  </a:lnTo>
                  <a:lnTo>
                    <a:pt x="42" y="66"/>
                  </a:lnTo>
                  <a:lnTo>
                    <a:pt x="41" y="64"/>
                  </a:lnTo>
                  <a:lnTo>
                    <a:pt x="39" y="63"/>
                  </a:lnTo>
                  <a:lnTo>
                    <a:pt x="36" y="61"/>
                  </a:lnTo>
                  <a:lnTo>
                    <a:pt x="32" y="58"/>
                  </a:lnTo>
                  <a:lnTo>
                    <a:pt x="30" y="54"/>
                  </a:lnTo>
                  <a:lnTo>
                    <a:pt x="26" y="49"/>
                  </a:lnTo>
                  <a:lnTo>
                    <a:pt x="22" y="43"/>
                  </a:lnTo>
                  <a:lnTo>
                    <a:pt x="17" y="35"/>
                  </a:lnTo>
                  <a:lnTo>
                    <a:pt x="13" y="29"/>
                  </a:lnTo>
                  <a:lnTo>
                    <a:pt x="8" y="23"/>
                  </a:lnTo>
                  <a:lnTo>
                    <a:pt x="6" y="16"/>
                  </a:lnTo>
                  <a:lnTo>
                    <a:pt x="3" y="12"/>
                  </a:lnTo>
                  <a:lnTo>
                    <a:pt x="1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1"/>
                  </a:lnTo>
                  <a:lnTo>
                    <a:pt x="24" y="2"/>
                  </a:lnTo>
                  <a:lnTo>
                    <a:pt x="27" y="4"/>
                  </a:lnTo>
                  <a:lnTo>
                    <a:pt x="31" y="6"/>
                  </a:lnTo>
                  <a:lnTo>
                    <a:pt x="35" y="9"/>
                  </a:lnTo>
                  <a:lnTo>
                    <a:pt x="39" y="11"/>
                  </a:lnTo>
                  <a:lnTo>
                    <a:pt x="41" y="14"/>
                  </a:lnTo>
                  <a:lnTo>
                    <a:pt x="48" y="21"/>
                  </a:lnTo>
                  <a:lnTo>
                    <a:pt x="48" y="21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576"/>
            <p:cNvSpPr/>
            <p:nvPr/>
          </p:nvSpPr>
          <p:spPr bwMode="auto">
            <a:xfrm>
              <a:off x="5295901" y="3684588"/>
              <a:ext cx="96838" cy="212725"/>
            </a:xfrm>
            <a:custGeom>
              <a:avLst/>
              <a:gdLst>
                <a:gd name="T0" fmla="*/ 0 w 61"/>
                <a:gd name="T1" fmla="*/ 6 h 134"/>
                <a:gd name="T2" fmla="*/ 2 w 61"/>
                <a:gd name="T3" fmla="*/ 3 h 134"/>
                <a:gd name="T4" fmla="*/ 4 w 61"/>
                <a:gd name="T5" fmla="*/ 2 h 134"/>
                <a:gd name="T6" fmla="*/ 7 w 61"/>
                <a:gd name="T7" fmla="*/ 1 h 134"/>
                <a:gd name="T8" fmla="*/ 12 w 61"/>
                <a:gd name="T9" fmla="*/ 0 h 134"/>
                <a:gd name="T10" fmla="*/ 17 w 61"/>
                <a:gd name="T11" fmla="*/ 0 h 134"/>
                <a:gd name="T12" fmla="*/ 23 w 61"/>
                <a:gd name="T13" fmla="*/ 1 h 134"/>
                <a:gd name="T14" fmla="*/ 32 w 61"/>
                <a:gd name="T15" fmla="*/ 2 h 134"/>
                <a:gd name="T16" fmla="*/ 41 w 61"/>
                <a:gd name="T17" fmla="*/ 3 h 134"/>
                <a:gd name="T18" fmla="*/ 42 w 61"/>
                <a:gd name="T19" fmla="*/ 16 h 134"/>
                <a:gd name="T20" fmla="*/ 45 w 61"/>
                <a:gd name="T21" fmla="*/ 27 h 134"/>
                <a:gd name="T22" fmla="*/ 47 w 61"/>
                <a:gd name="T23" fmla="*/ 38 h 134"/>
                <a:gd name="T24" fmla="*/ 48 w 61"/>
                <a:gd name="T25" fmla="*/ 49 h 134"/>
                <a:gd name="T26" fmla="*/ 51 w 61"/>
                <a:gd name="T27" fmla="*/ 59 h 134"/>
                <a:gd name="T28" fmla="*/ 52 w 61"/>
                <a:gd name="T29" fmla="*/ 68 h 134"/>
                <a:gd name="T30" fmla="*/ 53 w 61"/>
                <a:gd name="T31" fmla="*/ 77 h 134"/>
                <a:gd name="T32" fmla="*/ 55 w 61"/>
                <a:gd name="T33" fmla="*/ 86 h 134"/>
                <a:gd name="T34" fmla="*/ 56 w 61"/>
                <a:gd name="T35" fmla="*/ 93 h 134"/>
                <a:gd name="T36" fmla="*/ 57 w 61"/>
                <a:gd name="T37" fmla="*/ 99 h 134"/>
                <a:gd name="T38" fmla="*/ 58 w 61"/>
                <a:gd name="T39" fmla="*/ 107 h 134"/>
                <a:gd name="T40" fmla="*/ 60 w 61"/>
                <a:gd name="T41" fmla="*/ 113 h 134"/>
                <a:gd name="T42" fmla="*/ 60 w 61"/>
                <a:gd name="T43" fmla="*/ 118 h 134"/>
                <a:gd name="T44" fmla="*/ 60 w 61"/>
                <a:gd name="T45" fmla="*/ 125 h 134"/>
                <a:gd name="T46" fmla="*/ 61 w 61"/>
                <a:gd name="T47" fmla="*/ 129 h 134"/>
                <a:gd name="T48" fmla="*/ 61 w 61"/>
                <a:gd name="T49" fmla="*/ 134 h 134"/>
                <a:gd name="T50" fmla="*/ 36 w 61"/>
                <a:gd name="T51" fmla="*/ 134 h 134"/>
                <a:gd name="T52" fmla="*/ 34 w 61"/>
                <a:gd name="T53" fmla="*/ 120 h 134"/>
                <a:gd name="T54" fmla="*/ 34 w 61"/>
                <a:gd name="T55" fmla="*/ 113 h 134"/>
                <a:gd name="T56" fmla="*/ 33 w 61"/>
                <a:gd name="T57" fmla="*/ 106 h 134"/>
                <a:gd name="T58" fmla="*/ 32 w 61"/>
                <a:gd name="T59" fmla="*/ 98 h 134"/>
                <a:gd name="T60" fmla="*/ 31 w 61"/>
                <a:gd name="T61" fmla="*/ 89 h 134"/>
                <a:gd name="T62" fmla="*/ 29 w 61"/>
                <a:gd name="T63" fmla="*/ 81 h 134"/>
                <a:gd name="T64" fmla="*/ 28 w 61"/>
                <a:gd name="T65" fmla="*/ 72 h 134"/>
                <a:gd name="T66" fmla="*/ 26 w 61"/>
                <a:gd name="T67" fmla="*/ 64 h 134"/>
                <a:gd name="T68" fmla="*/ 23 w 61"/>
                <a:gd name="T69" fmla="*/ 56 h 134"/>
                <a:gd name="T70" fmla="*/ 21 w 61"/>
                <a:gd name="T71" fmla="*/ 49 h 134"/>
                <a:gd name="T72" fmla="*/ 18 w 61"/>
                <a:gd name="T73" fmla="*/ 43 h 134"/>
                <a:gd name="T74" fmla="*/ 15 w 61"/>
                <a:gd name="T75" fmla="*/ 38 h 134"/>
                <a:gd name="T76" fmla="*/ 14 w 61"/>
                <a:gd name="T77" fmla="*/ 32 h 134"/>
                <a:gd name="T78" fmla="*/ 12 w 61"/>
                <a:gd name="T79" fmla="*/ 29 h 134"/>
                <a:gd name="T80" fmla="*/ 10 w 61"/>
                <a:gd name="T81" fmla="*/ 25 h 134"/>
                <a:gd name="T82" fmla="*/ 8 w 61"/>
                <a:gd name="T83" fmla="*/ 22 h 134"/>
                <a:gd name="T84" fmla="*/ 5 w 61"/>
                <a:gd name="T85" fmla="*/ 20 h 134"/>
                <a:gd name="T86" fmla="*/ 3 w 61"/>
                <a:gd name="T87" fmla="*/ 17 h 134"/>
                <a:gd name="T88" fmla="*/ 2 w 61"/>
                <a:gd name="T89" fmla="*/ 16 h 134"/>
                <a:gd name="T90" fmla="*/ 2 w 61"/>
                <a:gd name="T91" fmla="*/ 14 h 134"/>
                <a:gd name="T92" fmla="*/ 0 w 61"/>
                <a:gd name="T93" fmla="*/ 11 h 134"/>
                <a:gd name="T94" fmla="*/ 0 w 61"/>
                <a:gd name="T95" fmla="*/ 6 h 134"/>
                <a:gd name="T96" fmla="*/ 0 w 61"/>
                <a:gd name="T97" fmla="*/ 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1" h="134">
                  <a:moveTo>
                    <a:pt x="0" y="6"/>
                  </a:moveTo>
                  <a:lnTo>
                    <a:pt x="2" y="3"/>
                  </a:lnTo>
                  <a:lnTo>
                    <a:pt x="4" y="2"/>
                  </a:lnTo>
                  <a:lnTo>
                    <a:pt x="7" y="1"/>
                  </a:lnTo>
                  <a:lnTo>
                    <a:pt x="12" y="0"/>
                  </a:lnTo>
                  <a:lnTo>
                    <a:pt x="17" y="0"/>
                  </a:lnTo>
                  <a:lnTo>
                    <a:pt x="23" y="1"/>
                  </a:lnTo>
                  <a:lnTo>
                    <a:pt x="32" y="2"/>
                  </a:lnTo>
                  <a:lnTo>
                    <a:pt x="41" y="3"/>
                  </a:lnTo>
                  <a:lnTo>
                    <a:pt x="42" y="16"/>
                  </a:lnTo>
                  <a:lnTo>
                    <a:pt x="45" y="27"/>
                  </a:lnTo>
                  <a:lnTo>
                    <a:pt x="47" y="38"/>
                  </a:lnTo>
                  <a:lnTo>
                    <a:pt x="48" y="49"/>
                  </a:lnTo>
                  <a:lnTo>
                    <a:pt x="51" y="59"/>
                  </a:lnTo>
                  <a:lnTo>
                    <a:pt x="52" y="68"/>
                  </a:lnTo>
                  <a:lnTo>
                    <a:pt x="53" y="77"/>
                  </a:lnTo>
                  <a:lnTo>
                    <a:pt x="55" y="86"/>
                  </a:lnTo>
                  <a:lnTo>
                    <a:pt x="56" y="93"/>
                  </a:lnTo>
                  <a:lnTo>
                    <a:pt x="57" y="99"/>
                  </a:lnTo>
                  <a:lnTo>
                    <a:pt x="58" y="107"/>
                  </a:lnTo>
                  <a:lnTo>
                    <a:pt x="60" y="113"/>
                  </a:lnTo>
                  <a:lnTo>
                    <a:pt x="60" y="118"/>
                  </a:lnTo>
                  <a:lnTo>
                    <a:pt x="60" y="125"/>
                  </a:lnTo>
                  <a:lnTo>
                    <a:pt x="61" y="129"/>
                  </a:lnTo>
                  <a:lnTo>
                    <a:pt x="61" y="134"/>
                  </a:lnTo>
                  <a:lnTo>
                    <a:pt x="36" y="134"/>
                  </a:lnTo>
                  <a:lnTo>
                    <a:pt x="34" y="120"/>
                  </a:lnTo>
                  <a:lnTo>
                    <a:pt x="34" y="113"/>
                  </a:lnTo>
                  <a:lnTo>
                    <a:pt x="33" y="106"/>
                  </a:lnTo>
                  <a:lnTo>
                    <a:pt x="32" y="98"/>
                  </a:lnTo>
                  <a:lnTo>
                    <a:pt x="31" y="89"/>
                  </a:lnTo>
                  <a:lnTo>
                    <a:pt x="29" y="81"/>
                  </a:lnTo>
                  <a:lnTo>
                    <a:pt x="28" y="72"/>
                  </a:lnTo>
                  <a:lnTo>
                    <a:pt x="26" y="64"/>
                  </a:lnTo>
                  <a:lnTo>
                    <a:pt x="23" y="56"/>
                  </a:lnTo>
                  <a:lnTo>
                    <a:pt x="21" y="49"/>
                  </a:lnTo>
                  <a:lnTo>
                    <a:pt x="18" y="43"/>
                  </a:lnTo>
                  <a:lnTo>
                    <a:pt x="15" y="38"/>
                  </a:lnTo>
                  <a:lnTo>
                    <a:pt x="14" y="32"/>
                  </a:lnTo>
                  <a:lnTo>
                    <a:pt x="12" y="29"/>
                  </a:lnTo>
                  <a:lnTo>
                    <a:pt x="10" y="25"/>
                  </a:lnTo>
                  <a:lnTo>
                    <a:pt x="8" y="22"/>
                  </a:lnTo>
                  <a:lnTo>
                    <a:pt x="5" y="20"/>
                  </a:lnTo>
                  <a:lnTo>
                    <a:pt x="3" y="17"/>
                  </a:lnTo>
                  <a:lnTo>
                    <a:pt x="2" y="16"/>
                  </a:lnTo>
                  <a:lnTo>
                    <a:pt x="2" y="14"/>
                  </a:lnTo>
                  <a:lnTo>
                    <a:pt x="0" y="11"/>
                  </a:lnTo>
                  <a:lnTo>
                    <a:pt x="0" y="6"/>
                  </a:lnTo>
                  <a:lnTo>
                    <a:pt x="0" y="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577"/>
            <p:cNvSpPr/>
            <p:nvPr/>
          </p:nvSpPr>
          <p:spPr bwMode="auto">
            <a:xfrm>
              <a:off x="5319713" y="3633788"/>
              <a:ext cx="592138" cy="234950"/>
            </a:xfrm>
            <a:custGeom>
              <a:avLst/>
              <a:gdLst>
                <a:gd name="T0" fmla="*/ 329 w 373"/>
                <a:gd name="T1" fmla="*/ 4 h 148"/>
                <a:gd name="T2" fmla="*/ 339 w 373"/>
                <a:gd name="T3" fmla="*/ 9 h 148"/>
                <a:gd name="T4" fmla="*/ 357 w 373"/>
                <a:gd name="T5" fmla="*/ 19 h 148"/>
                <a:gd name="T6" fmla="*/ 367 w 373"/>
                <a:gd name="T7" fmla="*/ 28 h 148"/>
                <a:gd name="T8" fmla="*/ 372 w 373"/>
                <a:gd name="T9" fmla="*/ 34 h 148"/>
                <a:gd name="T10" fmla="*/ 368 w 373"/>
                <a:gd name="T11" fmla="*/ 43 h 148"/>
                <a:gd name="T12" fmla="*/ 363 w 373"/>
                <a:gd name="T13" fmla="*/ 47 h 148"/>
                <a:gd name="T14" fmla="*/ 357 w 373"/>
                <a:gd name="T15" fmla="*/ 51 h 148"/>
                <a:gd name="T16" fmla="*/ 352 w 373"/>
                <a:gd name="T17" fmla="*/ 61 h 148"/>
                <a:gd name="T18" fmla="*/ 344 w 373"/>
                <a:gd name="T19" fmla="*/ 77 h 148"/>
                <a:gd name="T20" fmla="*/ 335 w 373"/>
                <a:gd name="T21" fmla="*/ 99 h 148"/>
                <a:gd name="T22" fmla="*/ 325 w 373"/>
                <a:gd name="T23" fmla="*/ 126 h 148"/>
                <a:gd name="T24" fmla="*/ 296 w 373"/>
                <a:gd name="T25" fmla="*/ 148 h 148"/>
                <a:gd name="T26" fmla="*/ 301 w 373"/>
                <a:gd name="T27" fmla="*/ 110 h 148"/>
                <a:gd name="T28" fmla="*/ 306 w 373"/>
                <a:gd name="T29" fmla="*/ 78 h 148"/>
                <a:gd name="T30" fmla="*/ 309 w 373"/>
                <a:gd name="T31" fmla="*/ 57 h 148"/>
                <a:gd name="T32" fmla="*/ 310 w 373"/>
                <a:gd name="T33" fmla="*/ 42 h 148"/>
                <a:gd name="T34" fmla="*/ 310 w 373"/>
                <a:gd name="T35" fmla="*/ 34 h 148"/>
                <a:gd name="T36" fmla="*/ 306 w 373"/>
                <a:gd name="T37" fmla="*/ 32 h 148"/>
                <a:gd name="T38" fmla="*/ 297 w 373"/>
                <a:gd name="T39" fmla="*/ 30 h 148"/>
                <a:gd name="T40" fmla="*/ 284 w 373"/>
                <a:gd name="T41" fmla="*/ 30 h 148"/>
                <a:gd name="T42" fmla="*/ 279 w 373"/>
                <a:gd name="T43" fmla="*/ 30 h 148"/>
                <a:gd name="T44" fmla="*/ 268 w 373"/>
                <a:gd name="T45" fmla="*/ 32 h 148"/>
                <a:gd name="T46" fmla="*/ 253 w 373"/>
                <a:gd name="T47" fmla="*/ 32 h 148"/>
                <a:gd name="T48" fmla="*/ 234 w 373"/>
                <a:gd name="T49" fmla="*/ 34 h 148"/>
                <a:gd name="T50" fmla="*/ 212 w 373"/>
                <a:gd name="T51" fmla="*/ 35 h 148"/>
                <a:gd name="T52" fmla="*/ 184 w 373"/>
                <a:gd name="T53" fmla="*/ 38 h 148"/>
                <a:gd name="T54" fmla="*/ 152 w 373"/>
                <a:gd name="T55" fmla="*/ 40 h 148"/>
                <a:gd name="T56" fmla="*/ 117 w 373"/>
                <a:gd name="T57" fmla="*/ 44 h 148"/>
                <a:gd name="T58" fmla="*/ 76 w 373"/>
                <a:gd name="T59" fmla="*/ 48 h 148"/>
                <a:gd name="T60" fmla="*/ 32 w 373"/>
                <a:gd name="T61" fmla="*/ 52 h 148"/>
                <a:gd name="T62" fmla="*/ 0 w 373"/>
                <a:gd name="T63" fmla="*/ 35 h 148"/>
                <a:gd name="T64" fmla="*/ 14 w 373"/>
                <a:gd name="T65" fmla="*/ 35 h 148"/>
                <a:gd name="T66" fmla="*/ 36 w 373"/>
                <a:gd name="T67" fmla="*/ 33 h 148"/>
                <a:gd name="T68" fmla="*/ 65 w 373"/>
                <a:gd name="T69" fmla="*/ 30 h 148"/>
                <a:gd name="T70" fmla="*/ 102 w 373"/>
                <a:gd name="T71" fmla="*/ 27 h 148"/>
                <a:gd name="T72" fmla="*/ 146 w 373"/>
                <a:gd name="T73" fmla="*/ 23 h 148"/>
                <a:gd name="T74" fmla="*/ 194 w 373"/>
                <a:gd name="T75" fmla="*/ 18 h 148"/>
                <a:gd name="T76" fmla="*/ 233 w 373"/>
                <a:gd name="T77" fmla="*/ 14 h 148"/>
                <a:gd name="T78" fmla="*/ 265 w 373"/>
                <a:gd name="T79" fmla="*/ 10 h 148"/>
                <a:gd name="T80" fmla="*/ 287 w 373"/>
                <a:gd name="T81" fmla="*/ 8 h 148"/>
                <a:gd name="T82" fmla="*/ 303 w 373"/>
                <a:gd name="T83" fmla="*/ 5 h 148"/>
                <a:gd name="T84" fmla="*/ 313 w 373"/>
                <a:gd name="T85" fmla="*/ 1 h 148"/>
                <a:gd name="T86" fmla="*/ 320 w 373"/>
                <a:gd name="T87" fmla="*/ 0 h 148"/>
                <a:gd name="T88" fmla="*/ 324 w 373"/>
                <a:gd name="T89" fmla="*/ 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73" h="148">
                  <a:moveTo>
                    <a:pt x="324" y="1"/>
                  </a:moveTo>
                  <a:lnTo>
                    <a:pt x="327" y="3"/>
                  </a:lnTo>
                  <a:lnTo>
                    <a:pt x="329" y="4"/>
                  </a:lnTo>
                  <a:lnTo>
                    <a:pt x="333" y="5"/>
                  </a:lnTo>
                  <a:lnTo>
                    <a:pt x="335" y="6"/>
                  </a:lnTo>
                  <a:lnTo>
                    <a:pt x="339" y="9"/>
                  </a:lnTo>
                  <a:lnTo>
                    <a:pt x="343" y="10"/>
                  </a:lnTo>
                  <a:lnTo>
                    <a:pt x="353" y="15"/>
                  </a:lnTo>
                  <a:lnTo>
                    <a:pt x="357" y="19"/>
                  </a:lnTo>
                  <a:lnTo>
                    <a:pt x="361" y="23"/>
                  </a:lnTo>
                  <a:lnTo>
                    <a:pt x="364" y="25"/>
                  </a:lnTo>
                  <a:lnTo>
                    <a:pt x="367" y="28"/>
                  </a:lnTo>
                  <a:lnTo>
                    <a:pt x="370" y="30"/>
                  </a:lnTo>
                  <a:lnTo>
                    <a:pt x="371" y="33"/>
                  </a:lnTo>
                  <a:lnTo>
                    <a:pt x="372" y="34"/>
                  </a:lnTo>
                  <a:lnTo>
                    <a:pt x="373" y="35"/>
                  </a:lnTo>
                  <a:lnTo>
                    <a:pt x="371" y="39"/>
                  </a:lnTo>
                  <a:lnTo>
                    <a:pt x="368" y="43"/>
                  </a:lnTo>
                  <a:lnTo>
                    <a:pt x="367" y="44"/>
                  </a:lnTo>
                  <a:lnTo>
                    <a:pt x="364" y="46"/>
                  </a:lnTo>
                  <a:lnTo>
                    <a:pt x="363" y="47"/>
                  </a:lnTo>
                  <a:lnTo>
                    <a:pt x="361" y="48"/>
                  </a:lnTo>
                  <a:lnTo>
                    <a:pt x="358" y="49"/>
                  </a:lnTo>
                  <a:lnTo>
                    <a:pt x="357" y="51"/>
                  </a:lnTo>
                  <a:lnTo>
                    <a:pt x="356" y="53"/>
                  </a:lnTo>
                  <a:lnTo>
                    <a:pt x="353" y="57"/>
                  </a:lnTo>
                  <a:lnTo>
                    <a:pt x="352" y="61"/>
                  </a:lnTo>
                  <a:lnTo>
                    <a:pt x="349" y="66"/>
                  </a:lnTo>
                  <a:lnTo>
                    <a:pt x="347" y="71"/>
                  </a:lnTo>
                  <a:lnTo>
                    <a:pt x="344" y="77"/>
                  </a:lnTo>
                  <a:lnTo>
                    <a:pt x="342" y="83"/>
                  </a:lnTo>
                  <a:lnTo>
                    <a:pt x="338" y="91"/>
                  </a:lnTo>
                  <a:lnTo>
                    <a:pt x="335" y="99"/>
                  </a:lnTo>
                  <a:lnTo>
                    <a:pt x="332" y="107"/>
                  </a:lnTo>
                  <a:lnTo>
                    <a:pt x="329" y="116"/>
                  </a:lnTo>
                  <a:lnTo>
                    <a:pt x="325" y="126"/>
                  </a:lnTo>
                  <a:lnTo>
                    <a:pt x="321" y="137"/>
                  </a:lnTo>
                  <a:lnTo>
                    <a:pt x="316" y="148"/>
                  </a:lnTo>
                  <a:lnTo>
                    <a:pt x="296" y="148"/>
                  </a:lnTo>
                  <a:lnTo>
                    <a:pt x="299" y="134"/>
                  </a:lnTo>
                  <a:lnTo>
                    <a:pt x="300" y="121"/>
                  </a:lnTo>
                  <a:lnTo>
                    <a:pt x="301" y="110"/>
                  </a:lnTo>
                  <a:lnTo>
                    <a:pt x="304" y="99"/>
                  </a:lnTo>
                  <a:lnTo>
                    <a:pt x="305" y="88"/>
                  </a:lnTo>
                  <a:lnTo>
                    <a:pt x="306" y="78"/>
                  </a:lnTo>
                  <a:lnTo>
                    <a:pt x="306" y="71"/>
                  </a:lnTo>
                  <a:lnTo>
                    <a:pt x="308" y="63"/>
                  </a:lnTo>
                  <a:lnTo>
                    <a:pt x="309" y="57"/>
                  </a:lnTo>
                  <a:lnTo>
                    <a:pt x="309" y="51"/>
                  </a:lnTo>
                  <a:lnTo>
                    <a:pt x="310" y="46"/>
                  </a:lnTo>
                  <a:lnTo>
                    <a:pt x="310" y="42"/>
                  </a:lnTo>
                  <a:lnTo>
                    <a:pt x="310" y="38"/>
                  </a:lnTo>
                  <a:lnTo>
                    <a:pt x="310" y="35"/>
                  </a:lnTo>
                  <a:lnTo>
                    <a:pt x="310" y="34"/>
                  </a:lnTo>
                  <a:lnTo>
                    <a:pt x="309" y="33"/>
                  </a:lnTo>
                  <a:lnTo>
                    <a:pt x="308" y="32"/>
                  </a:lnTo>
                  <a:lnTo>
                    <a:pt x="306" y="32"/>
                  </a:lnTo>
                  <a:lnTo>
                    <a:pt x="304" y="32"/>
                  </a:lnTo>
                  <a:lnTo>
                    <a:pt x="300" y="30"/>
                  </a:lnTo>
                  <a:lnTo>
                    <a:pt x="297" y="30"/>
                  </a:lnTo>
                  <a:lnTo>
                    <a:pt x="292" y="30"/>
                  </a:lnTo>
                  <a:lnTo>
                    <a:pt x="289" y="30"/>
                  </a:lnTo>
                  <a:lnTo>
                    <a:pt x="284" y="30"/>
                  </a:lnTo>
                  <a:lnTo>
                    <a:pt x="282" y="30"/>
                  </a:lnTo>
                  <a:lnTo>
                    <a:pt x="281" y="30"/>
                  </a:lnTo>
                  <a:lnTo>
                    <a:pt x="279" y="30"/>
                  </a:lnTo>
                  <a:lnTo>
                    <a:pt x="276" y="30"/>
                  </a:lnTo>
                  <a:lnTo>
                    <a:pt x="272" y="30"/>
                  </a:lnTo>
                  <a:lnTo>
                    <a:pt x="268" y="32"/>
                  </a:lnTo>
                  <a:lnTo>
                    <a:pt x="263" y="32"/>
                  </a:lnTo>
                  <a:lnTo>
                    <a:pt x="258" y="32"/>
                  </a:lnTo>
                  <a:lnTo>
                    <a:pt x="253" y="32"/>
                  </a:lnTo>
                  <a:lnTo>
                    <a:pt x="248" y="33"/>
                  </a:lnTo>
                  <a:lnTo>
                    <a:pt x="242" y="33"/>
                  </a:lnTo>
                  <a:lnTo>
                    <a:pt x="234" y="34"/>
                  </a:lnTo>
                  <a:lnTo>
                    <a:pt x="228" y="34"/>
                  </a:lnTo>
                  <a:lnTo>
                    <a:pt x="219" y="34"/>
                  </a:lnTo>
                  <a:lnTo>
                    <a:pt x="212" y="35"/>
                  </a:lnTo>
                  <a:lnTo>
                    <a:pt x="203" y="37"/>
                  </a:lnTo>
                  <a:lnTo>
                    <a:pt x="194" y="37"/>
                  </a:lnTo>
                  <a:lnTo>
                    <a:pt x="184" y="38"/>
                  </a:lnTo>
                  <a:lnTo>
                    <a:pt x="174" y="39"/>
                  </a:lnTo>
                  <a:lnTo>
                    <a:pt x="164" y="39"/>
                  </a:lnTo>
                  <a:lnTo>
                    <a:pt x="152" y="40"/>
                  </a:lnTo>
                  <a:lnTo>
                    <a:pt x="141" y="42"/>
                  </a:lnTo>
                  <a:lnTo>
                    <a:pt x="129" y="43"/>
                  </a:lnTo>
                  <a:lnTo>
                    <a:pt x="117" y="44"/>
                  </a:lnTo>
                  <a:lnTo>
                    <a:pt x="103" y="46"/>
                  </a:lnTo>
                  <a:lnTo>
                    <a:pt x="90" y="47"/>
                  </a:lnTo>
                  <a:lnTo>
                    <a:pt x="76" y="48"/>
                  </a:lnTo>
                  <a:lnTo>
                    <a:pt x="62" y="49"/>
                  </a:lnTo>
                  <a:lnTo>
                    <a:pt x="47" y="51"/>
                  </a:lnTo>
                  <a:lnTo>
                    <a:pt x="32" y="52"/>
                  </a:lnTo>
                  <a:lnTo>
                    <a:pt x="16" y="53"/>
                  </a:lnTo>
                  <a:lnTo>
                    <a:pt x="0" y="56"/>
                  </a:lnTo>
                  <a:lnTo>
                    <a:pt x="0" y="35"/>
                  </a:lnTo>
                  <a:lnTo>
                    <a:pt x="4" y="35"/>
                  </a:lnTo>
                  <a:lnTo>
                    <a:pt x="8" y="35"/>
                  </a:lnTo>
                  <a:lnTo>
                    <a:pt x="14" y="35"/>
                  </a:lnTo>
                  <a:lnTo>
                    <a:pt x="21" y="34"/>
                  </a:lnTo>
                  <a:lnTo>
                    <a:pt x="27" y="34"/>
                  </a:lnTo>
                  <a:lnTo>
                    <a:pt x="36" y="33"/>
                  </a:lnTo>
                  <a:lnTo>
                    <a:pt x="45" y="33"/>
                  </a:lnTo>
                  <a:lnTo>
                    <a:pt x="55" y="32"/>
                  </a:lnTo>
                  <a:lnTo>
                    <a:pt x="65" y="30"/>
                  </a:lnTo>
                  <a:lnTo>
                    <a:pt x="76" y="29"/>
                  </a:lnTo>
                  <a:lnTo>
                    <a:pt x="89" y="29"/>
                  </a:lnTo>
                  <a:lnTo>
                    <a:pt x="102" y="27"/>
                  </a:lnTo>
                  <a:lnTo>
                    <a:pt x="115" y="25"/>
                  </a:lnTo>
                  <a:lnTo>
                    <a:pt x="131" y="24"/>
                  </a:lnTo>
                  <a:lnTo>
                    <a:pt x="146" y="23"/>
                  </a:lnTo>
                  <a:lnTo>
                    <a:pt x="162" y="20"/>
                  </a:lnTo>
                  <a:lnTo>
                    <a:pt x="179" y="19"/>
                  </a:lnTo>
                  <a:lnTo>
                    <a:pt x="194" y="18"/>
                  </a:lnTo>
                  <a:lnTo>
                    <a:pt x="208" y="16"/>
                  </a:lnTo>
                  <a:lnTo>
                    <a:pt x="222" y="15"/>
                  </a:lnTo>
                  <a:lnTo>
                    <a:pt x="233" y="14"/>
                  </a:lnTo>
                  <a:lnTo>
                    <a:pt x="244" y="13"/>
                  </a:lnTo>
                  <a:lnTo>
                    <a:pt x="256" y="11"/>
                  </a:lnTo>
                  <a:lnTo>
                    <a:pt x="265" y="10"/>
                  </a:lnTo>
                  <a:lnTo>
                    <a:pt x="273" y="9"/>
                  </a:lnTo>
                  <a:lnTo>
                    <a:pt x="281" y="8"/>
                  </a:lnTo>
                  <a:lnTo>
                    <a:pt x="287" y="8"/>
                  </a:lnTo>
                  <a:lnTo>
                    <a:pt x="294" y="6"/>
                  </a:lnTo>
                  <a:lnTo>
                    <a:pt x="299" y="5"/>
                  </a:lnTo>
                  <a:lnTo>
                    <a:pt x="303" y="5"/>
                  </a:lnTo>
                  <a:lnTo>
                    <a:pt x="305" y="4"/>
                  </a:lnTo>
                  <a:lnTo>
                    <a:pt x="306" y="4"/>
                  </a:lnTo>
                  <a:lnTo>
                    <a:pt x="313" y="1"/>
                  </a:lnTo>
                  <a:lnTo>
                    <a:pt x="316" y="0"/>
                  </a:lnTo>
                  <a:lnTo>
                    <a:pt x="319" y="0"/>
                  </a:lnTo>
                  <a:lnTo>
                    <a:pt x="320" y="0"/>
                  </a:lnTo>
                  <a:lnTo>
                    <a:pt x="323" y="0"/>
                  </a:lnTo>
                  <a:lnTo>
                    <a:pt x="324" y="1"/>
                  </a:lnTo>
                  <a:lnTo>
                    <a:pt x="324" y="1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578"/>
            <p:cNvSpPr/>
            <p:nvPr/>
          </p:nvSpPr>
          <p:spPr bwMode="auto">
            <a:xfrm>
              <a:off x="5481638" y="3689350"/>
              <a:ext cx="55563" cy="200025"/>
            </a:xfrm>
            <a:custGeom>
              <a:avLst/>
              <a:gdLst>
                <a:gd name="T0" fmla="*/ 32 w 35"/>
                <a:gd name="T1" fmla="*/ 126 h 126"/>
                <a:gd name="T2" fmla="*/ 12 w 35"/>
                <a:gd name="T3" fmla="*/ 126 h 126"/>
                <a:gd name="T4" fmla="*/ 6 w 35"/>
                <a:gd name="T5" fmla="*/ 64 h 126"/>
                <a:gd name="T6" fmla="*/ 0 w 35"/>
                <a:gd name="T7" fmla="*/ 0 h 126"/>
                <a:gd name="T8" fmla="*/ 7 w 35"/>
                <a:gd name="T9" fmla="*/ 3 h 126"/>
                <a:gd name="T10" fmla="*/ 15 w 35"/>
                <a:gd name="T11" fmla="*/ 5 h 126"/>
                <a:gd name="T12" fmla="*/ 20 w 35"/>
                <a:gd name="T13" fmla="*/ 8 h 126"/>
                <a:gd name="T14" fmla="*/ 25 w 35"/>
                <a:gd name="T15" fmla="*/ 11 h 126"/>
                <a:gd name="T16" fmla="*/ 29 w 35"/>
                <a:gd name="T17" fmla="*/ 13 h 126"/>
                <a:gd name="T18" fmla="*/ 31 w 35"/>
                <a:gd name="T19" fmla="*/ 14 h 126"/>
                <a:gd name="T20" fmla="*/ 34 w 35"/>
                <a:gd name="T21" fmla="*/ 17 h 126"/>
                <a:gd name="T22" fmla="*/ 35 w 35"/>
                <a:gd name="T23" fmla="*/ 18 h 126"/>
                <a:gd name="T24" fmla="*/ 35 w 35"/>
                <a:gd name="T25" fmla="*/ 18 h 126"/>
                <a:gd name="T26" fmla="*/ 35 w 35"/>
                <a:gd name="T27" fmla="*/ 21 h 126"/>
                <a:gd name="T28" fmla="*/ 35 w 35"/>
                <a:gd name="T29" fmla="*/ 22 h 126"/>
                <a:gd name="T30" fmla="*/ 35 w 35"/>
                <a:gd name="T31" fmla="*/ 26 h 126"/>
                <a:gd name="T32" fmla="*/ 35 w 35"/>
                <a:gd name="T33" fmla="*/ 29 h 126"/>
                <a:gd name="T34" fmla="*/ 35 w 35"/>
                <a:gd name="T35" fmla="*/ 35 h 126"/>
                <a:gd name="T36" fmla="*/ 35 w 35"/>
                <a:gd name="T37" fmla="*/ 41 h 126"/>
                <a:gd name="T38" fmla="*/ 35 w 35"/>
                <a:gd name="T39" fmla="*/ 47 h 126"/>
                <a:gd name="T40" fmla="*/ 35 w 35"/>
                <a:gd name="T41" fmla="*/ 53 h 126"/>
                <a:gd name="T42" fmla="*/ 34 w 35"/>
                <a:gd name="T43" fmla="*/ 62 h 126"/>
                <a:gd name="T44" fmla="*/ 34 w 35"/>
                <a:gd name="T45" fmla="*/ 70 h 126"/>
                <a:gd name="T46" fmla="*/ 34 w 35"/>
                <a:gd name="T47" fmla="*/ 80 h 126"/>
                <a:gd name="T48" fmla="*/ 34 w 35"/>
                <a:gd name="T49" fmla="*/ 90 h 126"/>
                <a:gd name="T50" fmla="*/ 34 w 35"/>
                <a:gd name="T51" fmla="*/ 102 h 126"/>
                <a:gd name="T52" fmla="*/ 32 w 35"/>
                <a:gd name="T53" fmla="*/ 113 h 126"/>
                <a:gd name="T54" fmla="*/ 32 w 35"/>
                <a:gd name="T55" fmla="*/ 126 h 126"/>
                <a:gd name="T56" fmla="*/ 32 w 35"/>
                <a:gd name="T57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126">
                  <a:moveTo>
                    <a:pt x="32" y="126"/>
                  </a:moveTo>
                  <a:lnTo>
                    <a:pt x="12" y="126"/>
                  </a:lnTo>
                  <a:lnTo>
                    <a:pt x="6" y="64"/>
                  </a:lnTo>
                  <a:lnTo>
                    <a:pt x="0" y="0"/>
                  </a:lnTo>
                  <a:lnTo>
                    <a:pt x="7" y="3"/>
                  </a:lnTo>
                  <a:lnTo>
                    <a:pt x="15" y="5"/>
                  </a:lnTo>
                  <a:lnTo>
                    <a:pt x="20" y="8"/>
                  </a:lnTo>
                  <a:lnTo>
                    <a:pt x="25" y="11"/>
                  </a:lnTo>
                  <a:lnTo>
                    <a:pt x="29" y="13"/>
                  </a:lnTo>
                  <a:lnTo>
                    <a:pt x="31" y="14"/>
                  </a:lnTo>
                  <a:lnTo>
                    <a:pt x="34" y="17"/>
                  </a:lnTo>
                  <a:lnTo>
                    <a:pt x="35" y="18"/>
                  </a:lnTo>
                  <a:lnTo>
                    <a:pt x="35" y="18"/>
                  </a:lnTo>
                  <a:lnTo>
                    <a:pt x="35" y="21"/>
                  </a:lnTo>
                  <a:lnTo>
                    <a:pt x="35" y="22"/>
                  </a:lnTo>
                  <a:lnTo>
                    <a:pt x="35" y="26"/>
                  </a:lnTo>
                  <a:lnTo>
                    <a:pt x="35" y="29"/>
                  </a:lnTo>
                  <a:lnTo>
                    <a:pt x="35" y="35"/>
                  </a:lnTo>
                  <a:lnTo>
                    <a:pt x="35" y="41"/>
                  </a:lnTo>
                  <a:lnTo>
                    <a:pt x="35" y="47"/>
                  </a:lnTo>
                  <a:lnTo>
                    <a:pt x="35" y="53"/>
                  </a:lnTo>
                  <a:lnTo>
                    <a:pt x="34" y="62"/>
                  </a:lnTo>
                  <a:lnTo>
                    <a:pt x="34" y="70"/>
                  </a:lnTo>
                  <a:lnTo>
                    <a:pt x="34" y="80"/>
                  </a:lnTo>
                  <a:lnTo>
                    <a:pt x="34" y="90"/>
                  </a:lnTo>
                  <a:lnTo>
                    <a:pt x="34" y="102"/>
                  </a:lnTo>
                  <a:lnTo>
                    <a:pt x="32" y="113"/>
                  </a:lnTo>
                  <a:lnTo>
                    <a:pt x="32" y="126"/>
                  </a:lnTo>
                  <a:lnTo>
                    <a:pt x="32" y="12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579"/>
            <p:cNvSpPr/>
            <p:nvPr/>
          </p:nvSpPr>
          <p:spPr bwMode="auto">
            <a:xfrm>
              <a:off x="5629276" y="3670300"/>
              <a:ext cx="65088" cy="206375"/>
            </a:xfrm>
            <a:custGeom>
              <a:avLst/>
              <a:gdLst>
                <a:gd name="T0" fmla="*/ 18 w 41"/>
                <a:gd name="T1" fmla="*/ 130 h 130"/>
                <a:gd name="T2" fmla="*/ 0 w 41"/>
                <a:gd name="T3" fmla="*/ 130 h 130"/>
                <a:gd name="T4" fmla="*/ 8 w 41"/>
                <a:gd name="T5" fmla="*/ 0 h 130"/>
                <a:gd name="T6" fmla="*/ 15 w 41"/>
                <a:gd name="T7" fmla="*/ 6 h 130"/>
                <a:gd name="T8" fmla="*/ 23 w 41"/>
                <a:gd name="T9" fmla="*/ 12 h 130"/>
                <a:gd name="T10" fmla="*/ 28 w 41"/>
                <a:gd name="T11" fmla="*/ 17 h 130"/>
                <a:gd name="T12" fmla="*/ 33 w 41"/>
                <a:gd name="T13" fmla="*/ 21 h 130"/>
                <a:gd name="T14" fmla="*/ 37 w 41"/>
                <a:gd name="T15" fmla="*/ 25 h 130"/>
                <a:gd name="T16" fmla="*/ 39 w 41"/>
                <a:gd name="T17" fmla="*/ 29 h 130"/>
                <a:gd name="T18" fmla="*/ 41 w 41"/>
                <a:gd name="T19" fmla="*/ 30 h 130"/>
                <a:gd name="T20" fmla="*/ 41 w 41"/>
                <a:gd name="T21" fmla="*/ 33 h 130"/>
                <a:gd name="T22" fmla="*/ 41 w 41"/>
                <a:gd name="T23" fmla="*/ 34 h 130"/>
                <a:gd name="T24" fmla="*/ 41 w 41"/>
                <a:gd name="T25" fmla="*/ 36 h 130"/>
                <a:gd name="T26" fmla="*/ 39 w 41"/>
                <a:gd name="T27" fmla="*/ 39 h 130"/>
                <a:gd name="T28" fmla="*/ 39 w 41"/>
                <a:gd name="T29" fmla="*/ 43 h 130"/>
                <a:gd name="T30" fmla="*/ 38 w 41"/>
                <a:gd name="T31" fmla="*/ 47 h 130"/>
                <a:gd name="T32" fmla="*/ 38 w 41"/>
                <a:gd name="T33" fmla="*/ 50 h 130"/>
                <a:gd name="T34" fmla="*/ 35 w 41"/>
                <a:gd name="T35" fmla="*/ 59 h 130"/>
                <a:gd name="T36" fmla="*/ 34 w 41"/>
                <a:gd name="T37" fmla="*/ 64 h 130"/>
                <a:gd name="T38" fmla="*/ 32 w 41"/>
                <a:gd name="T39" fmla="*/ 71 h 130"/>
                <a:gd name="T40" fmla="*/ 30 w 41"/>
                <a:gd name="T41" fmla="*/ 78 h 130"/>
                <a:gd name="T42" fmla="*/ 28 w 41"/>
                <a:gd name="T43" fmla="*/ 86 h 130"/>
                <a:gd name="T44" fmla="*/ 25 w 41"/>
                <a:gd name="T45" fmla="*/ 96 h 130"/>
                <a:gd name="T46" fmla="*/ 23 w 41"/>
                <a:gd name="T47" fmla="*/ 106 h 130"/>
                <a:gd name="T48" fmla="*/ 20 w 41"/>
                <a:gd name="T49" fmla="*/ 117 h 130"/>
                <a:gd name="T50" fmla="*/ 18 w 41"/>
                <a:gd name="T51" fmla="*/ 130 h 130"/>
                <a:gd name="T52" fmla="*/ 18 w 41"/>
                <a:gd name="T53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1" h="130">
                  <a:moveTo>
                    <a:pt x="18" y="130"/>
                  </a:moveTo>
                  <a:lnTo>
                    <a:pt x="0" y="130"/>
                  </a:lnTo>
                  <a:lnTo>
                    <a:pt x="8" y="0"/>
                  </a:lnTo>
                  <a:lnTo>
                    <a:pt x="15" y="6"/>
                  </a:lnTo>
                  <a:lnTo>
                    <a:pt x="23" y="12"/>
                  </a:lnTo>
                  <a:lnTo>
                    <a:pt x="28" y="17"/>
                  </a:lnTo>
                  <a:lnTo>
                    <a:pt x="33" y="21"/>
                  </a:lnTo>
                  <a:lnTo>
                    <a:pt x="37" y="25"/>
                  </a:lnTo>
                  <a:lnTo>
                    <a:pt x="39" y="29"/>
                  </a:lnTo>
                  <a:lnTo>
                    <a:pt x="41" y="30"/>
                  </a:lnTo>
                  <a:lnTo>
                    <a:pt x="41" y="33"/>
                  </a:lnTo>
                  <a:lnTo>
                    <a:pt x="41" y="34"/>
                  </a:lnTo>
                  <a:lnTo>
                    <a:pt x="41" y="36"/>
                  </a:lnTo>
                  <a:lnTo>
                    <a:pt x="39" y="39"/>
                  </a:lnTo>
                  <a:lnTo>
                    <a:pt x="39" y="43"/>
                  </a:lnTo>
                  <a:lnTo>
                    <a:pt x="38" y="47"/>
                  </a:lnTo>
                  <a:lnTo>
                    <a:pt x="38" y="50"/>
                  </a:lnTo>
                  <a:lnTo>
                    <a:pt x="35" y="59"/>
                  </a:lnTo>
                  <a:lnTo>
                    <a:pt x="34" y="64"/>
                  </a:lnTo>
                  <a:lnTo>
                    <a:pt x="32" y="71"/>
                  </a:lnTo>
                  <a:lnTo>
                    <a:pt x="30" y="78"/>
                  </a:lnTo>
                  <a:lnTo>
                    <a:pt x="28" y="86"/>
                  </a:lnTo>
                  <a:lnTo>
                    <a:pt x="25" y="96"/>
                  </a:lnTo>
                  <a:lnTo>
                    <a:pt x="23" y="106"/>
                  </a:lnTo>
                  <a:lnTo>
                    <a:pt x="20" y="117"/>
                  </a:lnTo>
                  <a:lnTo>
                    <a:pt x="18" y="130"/>
                  </a:lnTo>
                  <a:lnTo>
                    <a:pt x="18" y="13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580"/>
            <p:cNvSpPr/>
            <p:nvPr/>
          </p:nvSpPr>
          <p:spPr bwMode="auto">
            <a:xfrm>
              <a:off x="5110163" y="3838575"/>
              <a:ext cx="950913" cy="104775"/>
            </a:xfrm>
            <a:custGeom>
              <a:avLst/>
              <a:gdLst>
                <a:gd name="T0" fmla="*/ 188 w 599"/>
                <a:gd name="T1" fmla="*/ 48 h 66"/>
                <a:gd name="T2" fmla="*/ 134 w 599"/>
                <a:gd name="T3" fmla="*/ 54 h 66"/>
                <a:gd name="T4" fmla="*/ 100 w 599"/>
                <a:gd name="T5" fmla="*/ 59 h 66"/>
                <a:gd name="T6" fmla="*/ 87 w 599"/>
                <a:gd name="T7" fmla="*/ 61 h 66"/>
                <a:gd name="T8" fmla="*/ 76 w 599"/>
                <a:gd name="T9" fmla="*/ 63 h 66"/>
                <a:gd name="T10" fmla="*/ 67 w 599"/>
                <a:gd name="T11" fmla="*/ 63 h 66"/>
                <a:gd name="T12" fmla="*/ 58 w 599"/>
                <a:gd name="T13" fmla="*/ 64 h 66"/>
                <a:gd name="T14" fmla="*/ 52 w 599"/>
                <a:gd name="T15" fmla="*/ 66 h 66"/>
                <a:gd name="T16" fmla="*/ 47 w 599"/>
                <a:gd name="T17" fmla="*/ 66 h 66"/>
                <a:gd name="T18" fmla="*/ 40 w 599"/>
                <a:gd name="T19" fmla="*/ 66 h 66"/>
                <a:gd name="T20" fmla="*/ 34 w 599"/>
                <a:gd name="T21" fmla="*/ 64 h 66"/>
                <a:gd name="T22" fmla="*/ 25 w 599"/>
                <a:gd name="T23" fmla="*/ 61 h 66"/>
                <a:gd name="T24" fmla="*/ 14 w 599"/>
                <a:gd name="T25" fmla="*/ 53 h 66"/>
                <a:gd name="T26" fmla="*/ 0 w 599"/>
                <a:gd name="T27" fmla="*/ 42 h 66"/>
                <a:gd name="T28" fmla="*/ 15 w 599"/>
                <a:gd name="T29" fmla="*/ 40 h 66"/>
                <a:gd name="T30" fmla="*/ 33 w 599"/>
                <a:gd name="T31" fmla="*/ 39 h 66"/>
                <a:gd name="T32" fmla="*/ 53 w 599"/>
                <a:gd name="T33" fmla="*/ 38 h 66"/>
                <a:gd name="T34" fmla="*/ 77 w 599"/>
                <a:gd name="T35" fmla="*/ 37 h 66"/>
                <a:gd name="T36" fmla="*/ 127 w 599"/>
                <a:gd name="T37" fmla="*/ 33 h 66"/>
                <a:gd name="T38" fmla="*/ 183 w 599"/>
                <a:gd name="T39" fmla="*/ 29 h 66"/>
                <a:gd name="T40" fmla="*/ 197 w 599"/>
                <a:gd name="T41" fmla="*/ 28 h 66"/>
                <a:gd name="T42" fmla="*/ 215 w 599"/>
                <a:gd name="T43" fmla="*/ 26 h 66"/>
                <a:gd name="T44" fmla="*/ 235 w 599"/>
                <a:gd name="T45" fmla="*/ 25 h 66"/>
                <a:gd name="T46" fmla="*/ 258 w 599"/>
                <a:gd name="T47" fmla="*/ 23 h 66"/>
                <a:gd name="T48" fmla="*/ 283 w 599"/>
                <a:gd name="T49" fmla="*/ 20 h 66"/>
                <a:gd name="T50" fmla="*/ 311 w 599"/>
                <a:gd name="T51" fmla="*/ 18 h 66"/>
                <a:gd name="T52" fmla="*/ 342 w 599"/>
                <a:gd name="T53" fmla="*/ 15 h 66"/>
                <a:gd name="T54" fmla="*/ 375 w 599"/>
                <a:gd name="T55" fmla="*/ 13 h 66"/>
                <a:gd name="T56" fmla="*/ 408 w 599"/>
                <a:gd name="T57" fmla="*/ 9 h 66"/>
                <a:gd name="T58" fmla="*/ 437 w 599"/>
                <a:gd name="T59" fmla="*/ 6 h 66"/>
                <a:gd name="T60" fmla="*/ 464 w 599"/>
                <a:gd name="T61" fmla="*/ 5 h 66"/>
                <a:gd name="T62" fmla="*/ 485 w 599"/>
                <a:gd name="T63" fmla="*/ 2 h 66"/>
                <a:gd name="T64" fmla="*/ 504 w 599"/>
                <a:gd name="T65" fmla="*/ 1 h 66"/>
                <a:gd name="T66" fmla="*/ 520 w 599"/>
                <a:gd name="T67" fmla="*/ 0 h 66"/>
                <a:gd name="T68" fmla="*/ 532 w 599"/>
                <a:gd name="T69" fmla="*/ 0 h 66"/>
                <a:gd name="T70" fmla="*/ 541 w 599"/>
                <a:gd name="T71" fmla="*/ 0 h 66"/>
                <a:gd name="T72" fmla="*/ 552 w 599"/>
                <a:gd name="T73" fmla="*/ 0 h 66"/>
                <a:gd name="T74" fmla="*/ 563 w 599"/>
                <a:gd name="T75" fmla="*/ 2 h 66"/>
                <a:gd name="T76" fmla="*/ 574 w 599"/>
                <a:gd name="T77" fmla="*/ 6 h 66"/>
                <a:gd name="T78" fmla="*/ 587 w 599"/>
                <a:gd name="T79" fmla="*/ 15 h 66"/>
                <a:gd name="T80" fmla="*/ 593 w 599"/>
                <a:gd name="T81" fmla="*/ 23 h 66"/>
                <a:gd name="T82" fmla="*/ 596 w 599"/>
                <a:gd name="T83" fmla="*/ 28 h 66"/>
                <a:gd name="T84" fmla="*/ 599 w 599"/>
                <a:gd name="T85" fmla="*/ 34 h 66"/>
                <a:gd name="T86" fmla="*/ 599 w 599"/>
                <a:gd name="T87" fmla="*/ 38 h 66"/>
                <a:gd name="T88" fmla="*/ 596 w 599"/>
                <a:gd name="T89" fmla="*/ 40 h 66"/>
                <a:gd name="T90" fmla="*/ 593 w 599"/>
                <a:gd name="T91" fmla="*/ 42 h 66"/>
                <a:gd name="T92" fmla="*/ 586 w 599"/>
                <a:gd name="T93" fmla="*/ 42 h 66"/>
                <a:gd name="T94" fmla="*/ 577 w 599"/>
                <a:gd name="T95" fmla="*/ 43 h 66"/>
                <a:gd name="T96" fmla="*/ 567 w 599"/>
                <a:gd name="T97" fmla="*/ 42 h 66"/>
                <a:gd name="T98" fmla="*/ 555 w 599"/>
                <a:gd name="T99" fmla="*/ 42 h 66"/>
                <a:gd name="T100" fmla="*/ 541 w 599"/>
                <a:gd name="T101" fmla="*/ 40 h 66"/>
                <a:gd name="T102" fmla="*/ 515 w 599"/>
                <a:gd name="T103" fmla="*/ 37 h 66"/>
                <a:gd name="T104" fmla="*/ 485 w 599"/>
                <a:gd name="T105" fmla="*/ 34 h 66"/>
                <a:gd name="T106" fmla="*/ 456 w 599"/>
                <a:gd name="T107" fmla="*/ 33 h 66"/>
                <a:gd name="T108" fmla="*/ 432 w 599"/>
                <a:gd name="T109" fmla="*/ 32 h 66"/>
                <a:gd name="T110" fmla="*/ 398 w 599"/>
                <a:gd name="T111" fmla="*/ 32 h 66"/>
                <a:gd name="T112" fmla="*/ 350 w 599"/>
                <a:gd name="T113" fmla="*/ 34 h 66"/>
                <a:gd name="T114" fmla="*/ 298 w 599"/>
                <a:gd name="T115" fmla="*/ 39 h 66"/>
                <a:gd name="T116" fmla="*/ 244 w 599"/>
                <a:gd name="T117" fmla="*/ 44 h 66"/>
                <a:gd name="T118" fmla="*/ 216 w 599"/>
                <a:gd name="T119" fmla="*/ 4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99" h="66">
                  <a:moveTo>
                    <a:pt x="216" y="47"/>
                  </a:moveTo>
                  <a:lnTo>
                    <a:pt x="188" y="48"/>
                  </a:lnTo>
                  <a:lnTo>
                    <a:pt x="160" y="52"/>
                  </a:lnTo>
                  <a:lnTo>
                    <a:pt x="134" y="54"/>
                  </a:lnTo>
                  <a:lnTo>
                    <a:pt x="107" y="58"/>
                  </a:lnTo>
                  <a:lnTo>
                    <a:pt x="100" y="59"/>
                  </a:lnTo>
                  <a:lnTo>
                    <a:pt x="93" y="61"/>
                  </a:lnTo>
                  <a:lnTo>
                    <a:pt x="87" y="61"/>
                  </a:lnTo>
                  <a:lnTo>
                    <a:pt x="82" y="62"/>
                  </a:lnTo>
                  <a:lnTo>
                    <a:pt x="76" y="63"/>
                  </a:lnTo>
                  <a:lnTo>
                    <a:pt x="71" y="63"/>
                  </a:lnTo>
                  <a:lnTo>
                    <a:pt x="67" y="63"/>
                  </a:lnTo>
                  <a:lnTo>
                    <a:pt x="62" y="64"/>
                  </a:lnTo>
                  <a:lnTo>
                    <a:pt x="58" y="64"/>
                  </a:lnTo>
                  <a:lnTo>
                    <a:pt x="55" y="64"/>
                  </a:lnTo>
                  <a:lnTo>
                    <a:pt x="52" y="66"/>
                  </a:lnTo>
                  <a:lnTo>
                    <a:pt x="49" y="66"/>
                  </a:lnTo>
                  <a:lnTo>
                    <a:pt x="47" y="66"/>
                  </a:lnTo>
                  <a:lnTo>
                    <a:pt x="44" y="66"/>
                  </a:lnTo>
                  <a:lnTo>
                    <a:pt x="40" y="66"/>
                  </a:lnTo>
                  <a:lnTo>
                    <a:pt x="38" y="66"/>
                  </a:lnTo>
                  <a:lnTo>
                    <a:pt x="34" y="64"/>
                  </a:lnTo>
                  <a:lnTo>
                    <a:pt x="30" y="63"/>
                  </a:lnTo>
                  <a:lnTo>
                    <a:pt x="25" y="61"/>
                  </a:lnTo>
                  <a:lnTo>
                    <a:pt x="20" y="57"/>
                  </a:lnTo>
                  <a:lnTo>
                    <a:pt x="14" y="53"/>
                  </a:lnTo>
                  <a:lnTo>
                    <a:pt x="7" y="48"/>
                  </a:lnTo>
                  <a:lnTo>
                    <a:pt x="0" y="42"/>
                  </a:lnTo>
                  <a:lnTo>
                    <a:pt x="7" y="40"/>
                  </a:lnTo>
                  <a:lnTo>
                    <a:pt x="15" y="40"/>
                  </a:lnTo>
                  <a:lnTo>
                    <a:pt x="24" y="39"/>
                  </a:lnTo>
                  <a:lnTo>
                    <a:pt x="33" y="39"/>
                  </a:lnTo>
                  <a:lnTo>
                    <a:pt x="43" y="38"/>
                  </a:lnTo>
                  <a:lnTo>
                    <a:pt x="53" y="38"/>
                  </a:lnTo>
                  <a:lnTo>
                    <a:pt x="64" y="38"/>
                  </a:lnTo>
                  <a:lnTo>
                    <a:pt x="77" y="37"/>
                  </a:lnTo>
                  <a:lnTo>
                    <a:pt x="101" y="34"/>
                  </a:lnTo>
                  <a:lnTo>
                    <a:pt x="127" y="33"/>
                  </a:lnTo>
                  <a:lnTo>
                    <a:pt x="155" y="32"/>
                  </a:lnTo>
                  <a:lnTo>
                    <a:pt x="183" y="29"/>
                  </a:lnTo>
                  <a:lnTo>
                    <a:pt x="189" y="29"/>
                  </a:lnTo>
                  <a:lnTo>
                    <a:pt x="197" y="28"/>
                  </a:lnTo>
                  <a:lnTo>
                    <a:pt x="206" y="28"/>
                  </a:lnTo>
                  <a:lnTo>
                    <a:pt x="215" y="26"/>
                  </a:lnTo>
                  <a:lnTo>
                    <a:pt x="225" y="25"/>
                  </a:lnTo>
                  <a:lnTo>
                    <a:pt x="235" y="25"/>
                  </a:lnTo>
                  <a:lnTo>
                    <a:pt x="245" y="24"/>
                  </a:lnTo>
                  <a:lnTo>
                    <a:pt x="258" y="23"/>
                  </a:lnTo>
                  <a:lnTo>
                    <a:pt x="269" y="21"/>
                  </a:lnTo>
                  <a:lnTo>
                    <a:pt x="283" y="20"/>
                  </a:lnTo>
                  <a:lnTo>
                    <a:pt x="297" y="19"/>
                  </a:lnTo>
                  <a:lnTo>
                    <a:pt x="311" y="18"/>
                  </a:lnTo>
                  <a:lnTo>
                    <a:pt x="326" y="16"/>
                  </a:lnTo>
                  <a:lnTo>
                    <a:pt x="342" y="15"/>
                  </a:lnTo>
                  <a:lnTo>
                    <a:pt x="359" y="14"/>
                  </a:lnTo>
                  <a:lnTo>
                    <a:pt x="375" y="13"/>
                  </a:lnTo>
                  <a:lnTo>
                    <a:pt x="392" y="10"/>
                  </a:lnTo>
                  <a:lnTo>
                    <a:pt x="408" y="9"/>
                  </a:lnTo>
                  <a:lnTo>
                    <a:pt x="423" y="8"/>
                  </a:lnTo>
                  <a:lnTo>
                    <a:pt x="437" y="6"/>
                  </a:lnTo>
                  <a:lnTo>
                    <a:pt x="451" y="6"/>
                  </a:lnTo>
                  <a:lnTo>
                    <a:pt x="464" y="5"/>
                  </a:lnTo>
                  <a:lnTo>
                    <a:pt x="475" y="4"/>
                  </a:lnTo>
                  <a:lnTo>
                    <a:pt x="485" y="2"/>
                  </a:lnTo>
                  <a:lnTo>
                    <a:pt x="495" y="2"/>
                  </a:lnTo>
                  <a:lnTo>
                    <a:pt x="504" y="1"/>
                  </a:lnTo>
                  <a:lnTo>
                    <a:pt x="513" y="1"/>
                  </a:lnTo>
                  <a:lnTo>
                    <a:pt x="520" y="0"/>
                  </a:lnTo>
                  <a:lnTo>
                    <a:pt x="527" y="0"/>
                  </a:lnTo>
                  <a:lnTo>
                    <a:pt x="532" y="0"/>
                  </a:lnTo>
                  <a:lnTo>
                    <a:pt x="537" y="0"/>
                  </a:lnTo>
                  <a:lnTo>
                    <a:pt x="541" y="0"/>
                  </a:lnTo>
                  <a:lnTo>
                    <a:pt x="547" y="0"/>
                  </a:lnTo>
                  <a:lnTo>
                    <a:pt x="552" y="0"/>
                  </a:lnTo>
                  <a:lnTo>
                    <a:pt x="558" y="1"/>
                  </a:lnTo>
                  <a:lnTo>
                    <a:pt x="563" y="2"/>
                  </a:lnTo>
                  <a:lnTo>
                    <a:pt x="569" y="5"/>
                  </a:lnTo>
                  <a:lnTo>
                    <a:pt x="574" y="6"/>
                  </a:lnTo>
                  <a:lnTo>
                    <a:pt x="584" y="13"/>
                  </a:lnTo>
                  <a:lnTo>
                    <a:pt x="587" y="15"/>
                  </a:lnTo>
                  <a:lnTo>
                    <a:pt x="590" y="19"/>
                  </a:lnTo>
                  <a:lnTo>
                    <a:pt x="593" y="23"/>
                  </a:lnTo>
                  <a:lnTo>
                    <a:pt x="595" y="25"/>
                  </a:lnTo>
                  <a:lnTo>
                    <a:pt x="596" y="28"/>
                  </a:lnTo>
                  <a:lnTo>
                    <a:pt x="598" y="32"/>
                  </a:lnTo>
                  <a:lnTo>
                    <a:pt x="599" y="34"/>
                  </a:lnTo>
                  <a:lnTo>
                    <a:pt x="599" y="37"/>
                  </a:lnTo>
                  <a:lnTo>
                    <a:pt x="599" y="38"/>
                  </a:lnTo>
                  <a:lnTo>
                    <a:pt x="598" y="39"/>
                  </a:lnTo>
                  <a:lnTo>
                    <a:pt x="596" y="40"/>
                  </a:lnTo>
                  <a:lnTo>
                    <a:pt x="594" y="40"/>
                  </a:lnTo>
                  <a:lnTo>
                    <a:pt x="593" y="42"/>
                  </a:lnTo>
                  <a:lnTo>
                    <a:pt x="589" y="42"/>
                  </a:lnTo>
                  <a:lnTo>
                    <a:pt x="586" y="42"/>
                  </a:lnTo>
                  <a:lnTo>
                    <a:pt x="582" y="43"/>
                  </a:lnTo>
                  <a:lnTo>
                    <a:pt x="577" y="43"/>
                  </a:lnTo>
                  <a:lnTo>
                    <a:pt x="572" y="43"/>
                  </a:lnTo>
                  <a:lnTo>
                    <a:pt x="567" y="42"/>
                  </a:lnTo>
                  <a:lnTo>
                    <a:pt x="561" y="42"/>
                  </a:lnTo>
                  <a:lnTo>
                    <a:pt x="555" y="42"/>
                  </a:lnTo>
                  <a:lnTo>
                    <a:pt x="548" y="40"/>
                  </a:lnTo>
                  <a:lnTo>
                    <a:pt x="541" y="40"/>
                  </a:lnTo>
                  <a:lnTo>
                    <a:pt x="533" y="39"/>
                  </a:lnTo>
                  <a:lnTo>
                    <a:pt x="515" y="37"/>
                  </a:lnTo>
                  <a:lnTo>
                    <a:pt x="500" y="35"/>
                  </a:lnTo>
                  <a:lnTo>
                    <a:pt x="485" y="34"/>
                  </a:lnTo>
                  <a:lnTo>
                    <a:pt x="470" y="33"/>
                  </a:lnTo>
                  <a:lnTo>
                    <a:pt x="456" y="33"/>
                  </a:lnTo>
                  <a:lnTo>
                    <a:pt x="443" y="32"/>
                  </a:lnTo>
                  <a:lnTo>
                    <a:pt x="432" y="32"/>
                  </a:lnTo>
                  <a:lnTo>
                    <a:pt x="421" y="32"/>
                  </a:lnTo>
                  <a:lnTo>
                    <a:pt x="398" y="32"/>
                  </a:lnTo>
                  <a:lnTo>
                    <a:pt x="374" y="33"/>
                  </a:lnTo>
                  <a:lnTo>
                    <a:pt x="350" y="34"/>
                  </a:lnTo>
                  <a:lnTo>
                    <a:pt x="325" y="37"/>
                  </a:lnTo>
                  <a:lnTo>
                    <a:pt x="298" y="39"/>
                  </a:lnTo>
                  <a:lnTo>
                    <a:pt x="272" y="42"/>
                  </a:lnTo>
                  <a:lnTo>
                    <a:pt x="244" y="44"/>
                  </a:lnTo>
                  <a:lnTo>
                    <a:pt x="216" y="47"/>
                  </a:lnTo>
                  <a:lnTo>
                    <a:pt x="216" y="47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581"/>
            <p:cNvSpPr/>
            <p:nvPr/>
          </p:nvSpPr>
          <p:spPr bwMode="auto">
            <a:xfrm>
              <a:off x="5492751" y="3038475"/>
              <a:ext cx="157163" cy="187325"/>
            </a:xfrm>
            <a:custGeom>
              <a:avLst/>
              <a:gdLst>
                <a:gd name="T0" fmla="*/ 81 w 99"/>
                <a:gd name="T1" fmla="*/ 57 h 118"/>
                <a:gd name="T2" fmla="*/ 76 w 99"/>
                <a:gd name="T3" fmla="*/ 60 h 118"/>
                <a:gd name="T4" fmla="*/ 70 w 99"/>
                <a:gd name="T5" fmla="*/ 65 h 118"/>
                <a:gd name="T6" fmla="*/ 62 w 99"/>
                <a:gd name="T7" fmla="*/ 72 h 118"/>
                <a:gd name="T8" fmla="*/ 55 w 99"/>
                <a:gd name="T9" fmla="*/ 79 h 118"/>
                <a:gd name="T10" fmla="*/ 46 w 99"/>
                <a:gd name="T11" fmla="*/ 87 h 118"/>
                <a:gd name="T12" fmla="*/ 36 w 99"/>
                <a:gd name="T13" fmla="*/ 96 h 118"/>
                <a:gd name="T14" fmla="*/ 24 w 99"/>
                <a:gd name="T15" fmla="*/ 107 h 118"/>
                <a:gd name="T16" fmla="*/ 13 w 99"/>
                <a:gd name="T17" fmla="*/ 118 h 118"/>
                <a:gd name="T18" fmla="*/ 0 w 99"/>
                <a:gd name="T19" fmla="*/ 116 h 118"/>
                <a:gd name="T20" fmla="*/ 8 w 99"/>
                <a:gd name="T21" fmla="*/ 102 h 118"/>
                <a:gd name="T22" fmla="*/ 15 w 99"/>
                <a:gd name="T23" fmla="*/ 91 h 118"/>
                <a:gd name="T24" fmla="*/ 23 w 99"/>
                <a:gd name="T25" fmla="*/ 79 h 118"/>
                <a:gd name="T26" fmla="*/ 28 w 99"/>
                <a:gd name="T27" fmla="*/ 69 h 118"/>
                <a:gd name="T28" fmla="*/ 34 w 99"/>
                <a:gd name="T29" fmla="*/ 60 h 118"/>
                <a:gd name="T30" fmla="*/ 38 w 99"/>
                <a:gd name="T31" fmla="*/ 53 h 118"/>
                <a:gd name="T32" fmla="*/ 43 w 99"/>
                <a:gd name="T33" fmla="*/ 45 h 118"/>
                <a:gd name="T34" fmla="*/ 46 w 99"/>
                <a:gd name="T35" fmla="*/ 40 h 118"/>
                <a:gd name="T36" fmla="*/ 48 w 99"/>
                <a:gd name="T37" fmla="*/ 34 h 118"/>
                <a:gd name="T38" fmla="*/ 49 w 99"/>
                <a:gd name="T39" fmla="*/ 29 h 118"/>
                <a:gd name="T40" fmla="*/ 51 w 99"/>
                <a:gd name="T41" fmla="*/ 25 h 118"/>
                <a:gd name="T42" fmla="*/ 52 w 99"/>
                <a:gd name="T43" fmla="*/ 21 h 118"/>
                <a:gd name="T44" fmla="*/ 52 w 99"/>
                <a:gd name="T45" fmla="*/ 17 h 118"/>
                <a:gd name="T46" fmla="*/ 52 w 99"/>
                <a:gd name="T47" fmla="*/ 15 h 118"/>
                <a:gd name="T48" fmla="*/ 52 w 99"/>
                <a:gd name="T49" fmla="*/ 12 h 118"/>
                <a:gd name="T50" fmla="*/ 51 w 99"/>
                <a:gd name="T51" fmla="*/ 10 h 118"/>
                <a:gd name="T52" fmla="*/ 49 w 99"/>
                <a:gd name="T53" fmla="*/ 7 h 118"/>
                <a:gd name="T54" fmla="*/ 49 w 99"/>
                <a:gd name="T55" fmla="*/ 5 h 118"/>
                <a:gd name="T56" fmla="*/ 49 w 99"/>
                <a:gd name="T57" fmla="*/ 2 h 118"/>
                <a:gd name="T58" fmla="*/ 51 w 99"/>
                <a:gd name="T59" fmla="*/ 0 h 118"/>
                <a:gd name="T60" fmla="*/ 52 w 99"/>
                <a:gd name="T61" fmla="*/ 0 h 118"/>
                <a:gd name="T62" fmla="*/ 53 w 99"/>
                <a:gd name="T63" fmla="*/ 0 h 118"/>
                <a:gd name="T64" fmla="*/ 56 w 99"/>
                <a:gd name="T65" fmla="*/ 0 h 118"/>
                <a:gd name="T66" fmla="*/ 58 w 99"/>
                <a:gd name="T67" fmla="*/ 0 h 118"/>
                <a:gd name="T68" fmla="*/ 61 w 99"/>
                <a:gd name="T69" fmla="*/ 0 h 118"/>
                <a:gd name="T70" fmla="*/ 63 w 99"/>
                <a:gd name="T71" fmla="*/ 1 h 118"/>
                <a:gd name="T72" fmla="*/ 71 w 99"/>
                <a:gd name="T73" fmla="*/ 2 h 118"/>
                <a:gd name="T74" fmla="*/ 79 w 99"/>
                <a:gd name="T75" fmla="*/ 6 h 118"/>
                <a:gd name="T76" fmla="*/ 85 w 99"/>
                <a:gd name="T77" fmla="*/ 10 h 118"/>
                <a:gd name="T78" fmla="*/ 90 w 99"/>
                <a:gd name="T79" fmla="*/ 14 h 118"/>
                <a:gd name="T80" fmla="*/ 94 w 99"/>
                <a:gd name="T81" fmla="*/ 17 h 118"/>
                <a:gd name="T82" fmla="*/ 96 w 99"/>
                <a:gd name="T83" fmla="*/ 21 h 118"/>
                <a:gd name="T84" fmla="*/ 97 w 99"/>
                <a:gd name="T85" fmla="*/ 25 h 118"/>
                <a:gd name="T86" fmla="*/ 99 w 99"/>
                <a:gd name="T87" fmla="*/ 29 h 118"/>
                <a:gd name="T88" fmla="*/ 99 w 99"/>
                <a:gd name="T89" fmla="*/ 33 h 118"/>
                <a:gd name="T90" fmla="*/ 99 w 99"/>
                <a:gd name="T91" fmla="*/ 34 h 118"/>
                <a:gd name="T92" fmla="*/ 97 w 99"/>
                <a:gd name="T93" fmla="*/ 36 h 118"/>
                <a:gd name="T94" fmla="*/ 96 w 99"/>
                <a:gd name="T95" fmla="*/ 39 h 118"/>
                <a:gd name="T96" fmla="*/ 95 w 99"/>
                <a:gd name="T97" fmla="*/ 41 h 118"/>
                <a:gd name="T98" fmla="*/ 92 w 99"/>
                <a:gd name="T99" fmla="*/ 45 h 118"/>
                <a:gd name="T100" fmla="*/ 89 w 99"/>
                <a:gd name="T101" fmla="*/ 48 h 118"/>
                <a:gd name="T102" fmla="*/ 86 w 99"/>
                <a:gd name="T103" fmla="*/ 53 h 118"/>
                <a:gd name="T104" fmla="*/ 81 w 99"/>
                <a:gd name="T105" fmla="*/ 57 h 118"/>
                <a:gd name="T106" fmla="*/ 81 w 99"/>
                <a:gd name="T107" fmla="*/ 5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9" h="118">
                  <a:moveTo>
                    <a:pt x="81" y="57"/>
                  </a:moveTo>
                  <a:lnTo>
                    <a:pt x="76" y="60"/>
                  </a:lnTo>
                  <a:lnTo>
                    <a:pt x="70" y="65"/>
                  </a:lnTo>
                  <a:lnTo>
                    <a:pt x="62" y="72"/>
                  </a:lnTo>
                  <a:lnTo>
                    <a:pt x="55" y="79"/>
                  </a:lnTo>
                  <a:lnTo>
                    <a:pt x="46" y="87"/>
                  </a:lnTo>
                  <a:lnTo>
                    <a:pt x="36" y="96"/>
                  </a:lnTo>
                  <a:lnTo>
                    <a:pt x="24" y="107"/>
                  </a:lnTo>
                  <a:lnTo>
                    <a:pt x="13" y="118"/>
                  </a:lnTo>
                  <a:lnTo>
                    <a:pt x="0" y="116"/>
                  </a:lnTo>
                  <a:lnTo>
                    <a:pt x="8" y="102"/>
                  </a:lnTo>
                  <a:lnTo>
                    <a:pt x="15" y="91"/>
                  </a:lnTo>
                  <a:lnTo>
                    <a:pt x="23" y="79"/>
                  </a:lnTo>
                  <a:lnTo>
                    <a:pt x="28" y="69"/>
                  </a:lnTo>
                  <a:lnTo>
                    <a:pt x="34" y="60"/>
                  </a:lnTo>
                  <a:lnTo>
                    <a:pt x="38" y="53"/>
                  </a:lnTo>
                  <a:lnTo>
                    <a:pt x="43" y="45"/>
                  </a:lnTo>
                  <a:lnTo>
                    <a:pt x="46" y="40"/>
                  </a:lnTo>
                  <a:lnTo>
                    <a:pt x="48" y="34"/>
                  </a:lnTo>
                  <a:lnTo>
                    <a:pt x="49" y="29"/>
                  </a:lnTo>
                  <a:lnTo>
                    <a:pt x="51" y="25"/>
                  </a:lnTo>
                  <a:lnTo>
                    <a:pt x="52" y="21"/>
                  </a:lnTo>
                  <a:lnTo>
                    <a:pt x="52" y="17"/>
                  </a:lnTo>
                  <a:lnTo>
                    <a:pt x="52" y="15"/>
                  </a:lnTo>
                  <a:lnTo>
                    <a:pt x="52" y="12"/>
                  </a:lnTo>
                  <a:lnTo>
                    <a:pt x="51" y="10"/>
                  </a:lnTo>
                  <a:lnTo>
                    <a:pt x="49" y="7"/>
                  </a:lnTo>
                  <a:lnTo>
                    <a:pt x="49" y="5"/>
                  </a:lnTo>
                  <a:lnTo>
                    <a:pt x="49" y="2"/>
                  </a:lnTo>
                  <a:lnTo>
                    <a:pt x="51" y="0"/>
                  </a:lnTo>
                  <a:lnTo>
                    <a:pt x="52" y="0"/>
                  </a:lnTo>
                  <a:lnTo>
                    <a:pt x="53" y="0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61" y="0"/>
                  </a:lnTo>
                  <a:lnTo>
                    <a:pt x="63" y="1"/>
                  </a:lnTo>
                  <a:lnTo>
                    <a:pt x="71" y="2"/>
                  </a:lnTo>
                  <a:lnTo>
                    <a:pt x="79" y="6"/>
                  </a:lnTo>
                  <a:lnTo>
                    <a:pt x="85" y="10"/>
                  </a:lnTo>
                  <a:lnTo>
                    <a:pt x="90" y="14"/>
                  </a:lnTo>
                  <a:lnTo>
                    <a:pt x="94" y="17"/>
                  </a:lnTo>
                  <a:lnTo>
                    <a:pt x="96" y="21"/>
                  </a:lnTo>
                  <a:lnTo>
                    <a:pt x="97" y="25"/>
                  </a:lnTo>
                  <a:lnTo>
                    <a:pt x="99" y="29"/>
                  </a:lnTo>
                  <a:lnTo>
                    <a:pt x="99" y="33"/>
                  </a:lnTo>
                  <a:lnTo>
                    <a:pt x="99" y="34"/>
                  </a:lnTo>
                  <a:lnTo>
                    <a:pt x="97" y="36"/>
                  </a:lnTo>
                  <a:lnTo>
                    <a:pt x="96" y="39"/>
                  </a:lnTo>
                  <a:lnTo>
                    <a:pt x="95" y="41"/>
                  </a:lnTo>
                  <a:lnTo>
                    <a:pt x="92" y="45"/>
                  </a:lnTo>
                  <a:lnTo>
                    <a:pt x="89" y="48"/>
                  </a:lnTo>
                  <a:lnTo>
                    <a:pt x="86" y="53"/>
                  </a:lnTo>
                  <a:lnTo>
                    <a:pt x="81" y="57"/>
                  </a:lnTo>
                  <a:lnTo>
                    <a:pt x="81" y="57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582"/>
            <p:cNvSpPr/>
            <p:nvPr/>
          </p:nvSpPr>
          <p:spPr bwMode="auto">
            <a:xfrm>
              <a:off x="5448301" y="3163888"/>
              <a:ext cx="381000" cy="477838"/>
            </a:xfrm>
            <a:custGeom>
              <a:avLst/>
              <a:gdLst>
                <a:gd name="T0" fmla="*/ 61 w 240"/>
                <a:gd name="T1" fmla="*/ 50 h 301"/>
                <a:gd name="T2" fmla="*/ 26 w 240"/>
                <a:gd name="T3" fmla="*/ 53 h 301"/>
                <a:gd name="T4" fmla="*/ 0 w 240"/>
                <a:gd name="T5" fmla="*/ 53 h 301"/>
                <a:gd name="T6" fmla="*/ 41 w 240"/>
                <a:gd name="T7" fmla="*/ 31 h 301"/>
                <a:gd name="T8" fmla="*/ 84 w 240"/>
                <a:gd name="T9" fmla="*/ 27 h 301"/>
                <a:gd name="T10" fmla="*/ 122 w 240"/>
                <a:gd name="T11" fmla="*/ 21 h 301"/>
                <a:gd name="T12" fmla="*/ 139 w 240"/>
                <a:gd name="T13" fmla="*/ 17 h 301"/>
                <a:gd name="T14" fmla="*/ 156 w 240"/>
                <a:gd name="T15" fmla="*/ 13 h 301"/>
                <a:gd name="T16" fmla="*/ 167 w 240"/>
                <a:gd name="T17" fmla="*/ 10 h 301"/>
                <a:gd name="T18" fmla="*/ 177 w 240"/>
                <a:gd name="T19" fmla="*/ 8 h 301"/>
                <a:gd name="T20" fmla="*/ 182 w 240"/>
                <a:gd name="T21" fmla="*/ 5 h 301"/>
                <a:gd name="T22" fmla="*/ 194 w 240"/>
                <a:gd name="T23" fmla="*/ 0 h 301"/>
                <a:gd name="T24" fmla="*/ 201 w 240"/>
                <a:gd name="T25" fmla="*/ 2 h 301"/>
                <a:gd name="T26" fmla="*/ 209 w 240"/>
                <a:gd name="T27" fmla="*/ 8 h 301"/>
                <a:gd name="T28" fmla="*/ 220 w 240"/>
                <a:gd name="T29" fmla="*/ 14 h 301"/>
                <a:gd name="T30" fmla="*/ 232 w 240"/>
                <a:gd name="T31" fmla="*/ 24 h 301"/>
                <a:gd name="T32" fmla="*/ 239 w 240"/>
                <a:gd name="T33" fmla="*/ 32 h 301"/>
                <a:gd name="T34" fmla="*/ 240 w 240"/>
                <a:gd name="T35" fmla="*/ 37 h 301"/>
                <a:gd name="T36" fmla="*/ 233 w 240"/>
                <a:gd name="T37" fmla="*/ 45 h 301"/>
                <a:gd name="T38" fmla="*/ 229 w 240"/>
                <a:gd name="T39" fmla="*/ 48 h 301"/>
                <a:gd name="T40" fmla="*/ 227 w 240"/>
                <a:gd name="T41" fmla="*/ 61 h 301"/>
                <a:gd name="T42" fmla="*/ 225 w 240"/>
                <a:gd name="T43" fmla="*/ 80 h 301"/>
                <a:gd name="T44" fmla="*/ 224 w 240"/>
                <a:gd name="T45" fmla="*/ 105 h 301"/>
                <a:gd name="T46" fmla="*/ 223 w 240"/>
                <a:gd name="T47" fmla="*/ 139 h 301"/>
                <a:gd name="T48" fmla="*/ 223 w 240"/>
                <a:gd name="T49" fmla="*/ 177 h 301"/>
                <a:gd name="T50" fmla="*/ 223 w 240"/>
                <a:gd name="T51" fmla="*/ 210 h 301"/>
                <a:gd name="T52" fmla="*/ 222 w 240"/>
                <a:gd name="T53" fmla="*/ 237 h 301"/>
                <a:gd name="T54" fmla="*/ 220 w 240"/>
                <a:gd name="T55" fmla="*/ 256 h 301"/>
                <a:gd name="T56" fmla="*/ 219 w 240"/>
                <a:gd name="T57" fmla="*/ 268 h 301"/>
                <a:gd name="T58" fmla="*/ 214 w 240"/>
                <a:gd name="T59" fmla="*/ 280 h 301"/>
                <a:gd name="T60" fmla="*/ 200 w 240"/>
                <a:gd name="T61" fmla="*/ 297 h 301"/>
                <a:gd name="T62" fmla="*/ 192 w 240"/>
                <a:gd name="T63" fmla="*/ 301 h 301"/>
                <a:gd name="T64" fmla="*/ 185 w 240"/>
                <a:gd name="T65" fmla="*/ 299 h 301"/>
                <a:gd name="T66" fmla="*/ 174 w 240"/>
                <a:gd name="T67" fmla="*/ 285 h 301"/>
                <a:gd name="T68" fmla="*/ 149 w 240"/>
                <a:gd name="T69" fmla="*/ 266 h 301"/>
                <a:gd name="T70" fmla="*/ 138 w 240"/>
                <a:gd name="T71" fmla="*/ 258 h 301"/>
                <a:gd name="T72" fmla="*/ 132 w 240"/>
                <a:gd name="T73" fmla="*/ 253 h 301"/>
                <a:gd name="T74" fmla="*/ 132 w 240"/>
                <a:gd name="T75" fmla="*/ 249 h 301"/>
                <a:gd name="T76" fmla="*/ 138 w 240"/>
                <a:gd name="T77" fmla="*/ 247 h 301"/>
                <a:gd name="T78" fmla="*/ 149 w 240"/>
                <a:gd name="T79" fmla="*/ 247 h 301"/>
                <a:gd name="T80" fmla="*/ 168 w 240"/>
                <a:gd name="T81" fmla="*/ 251 h 301"/>
                <a:gd name="T82" fmla="*/ 179 w 240"/>
                <a:gd name="T83" fmla="*/ 252 h 301"/>
                <a:gd name="T84" fmla="*/ 184 w 240"/>
                <a:gd name="T85" fmla="*/ 249 h 301"/>
                <a:gd name="T86" fmla="*/ 186 w 240"/>
                <a:gd name="T87" fmla="*/ 239 h 301"/>
                <a:gd name="T88" fmla="*/ 190 w 240"/>
                <a:gd name="T89" fmla="*/ 220 h 301"/>
                <a:gd name="T90" fmla="*/ 191 w 240"/>
                <a:gd name="T91" fmla="*/ 191 h 301"/>
                <a:gd name="T92" fmla="*/ 192 w 240"/>
                <a:gd name="T93" fmla="*/ 154 h 301"/>
                <a:gd name="T94" fmla="*/ 192 w 240"/>
                <a:gd name="T95" fmla="*/ 110 h 301"/>
                <a:gd name="T96" fmla="*/ 191 w 240"/>
                <a:gd name="T97" fmla="*/ 89 h 301"/>
                <a:gd name="T98" fmla="*/ 190 w 240"/>
                <a:gd name="T99" fmla="*/ 71 h 301"/>
                <a:gd name="T100" fmla="*/ 189 w 240"/>
                <a:gd name="T101" fmla="*/ 58 h 301"/>
                <a:gd name="T102" fmla="*/ 187 w 240"/>
                <a:gd name="T103" fmla="*/ 48 h 301"/>
                <a:gd name="T104" fmla="*/ 186 w 240"/>
                <a:gd name="T105" fmla="*/ 43 h 301"/>
                <a:gd name="T106" fmla="*/ 182 w 240"/>
                <a:gd name="T107" fmla="*/ 39 h 301"/>
                <a:gd name="T108" fmla="*/ 175 w 240"/>
                <a:gd name="T109" fmla="*/ 38 h 301"/>
                <a:gd name="T110" fmla="*/ 163 w 240"/>
                <a:gd name="T111" fmla="*/ 37 h 301"/>
                <a:gd name="T112" fmla="*/ 155 w 240"/>
                <a:gd name="T113" fmla="*/ 37 h 301"/>
                <a:gd name="T114" fmla="*/ 143 w 240"/>
                <a:gd name="T115" fmla="*/ 38 h 301"/>
                <a:gd name="T116" fmla="*/ 128 w 240"/>
                <a:gd name="T117" fmla="*/ 39 h 301"/>
                <a:gd name="T118" fmla="*/ 110 w 240"/>
                <a:gd name="T119" fmla="*/ 43 h 301"/>
                <a:gd name="T120" fmla="*/ 89 w 240"/>
                <a:gd name="T121" fmla="*/ 47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40" h="301">
                  <a:moveTo>
                    <a:pt x="89" y="47"/>
                  </a:moveTo>
                  <a:lnTo>
                    <a:pt x="74" y="48"/>
                  </a:lnTo>
                  <a:lnTo>
                    <a:pt x="61" y="50"/>
                  </a:lnTo>
                  <a:lnTo>
                    <a:pt x="47" y="51"/>
                  </a:lnTo>
                  <a:lnTo>
                    <a:pt x="36" y="52"/>
                  </a:lnTo>
                  <a:lnTo>
                    <a:pt x="26" y="53"/>
                  </a:lnTo>
                  <a:lnTo>
                    <a:pt x="16" y="53"/>
                  </a:lnTo>
                  <a:lnTo>
                    <a:pt x="8" y="53"/>
                  </a:lnTo>
                  <a:lnTo>
                    <a:pt x="0" y="53"/>
                  </a:lnTo>
                  <a:lnTo>
                    <a:pt x="0" y="32"/>
                  </a:lnTo>
                  <a:lnTo>
                    <a:pt x="27" y="32"/>
                  </a:lnTo>
                  <a:lnTo>
                    <a:pt x="41" y="31"/>
                  </a:lnTo>
                  <a:lnTo>
                    <a:pt x="55" y="29"/>
                  </a:lnTo>
                  <a:lnTo>
                    <a:pt x="70" y="28"/>
                  </a:lnTo>
                  <a:lnTo>
                    <a:pt x="84" y="27"/>
                  </a:lnTo>
                  <a:lnTo>
                    <a:pt x="99" y="24"/>
                  </a:lnTo>
                  <a:lnTo>
                    <a:pt x="114" y="22"/>
                  </a:lnTo>
                  <a:lnTo>
                    <a:pt x="122" y="21"/>
                  </a:lnTo>
                  <a:lnTo>
                    <a:pt x="128" y="19"/>
                  </a:lnTo>
                  <a:lnTo>
                    <a:pt x="134" y="18"/>
                  </a:lnTo>
                  <a:lnTo>
                    <a:pt x="139" y="17"/>
                  </a:lnTo>
                  <a:lnTo>
                    <a:pt x="146" y="15"/>
                  </a:lnTo>
                  <a:lnTo>
                    <a:pt x="151" y="14"/>
                  </a:lnTo>
                  <a:lnTo>
                    <a:pt x="156" y="13"/>
                  </a:lnTo>
                  <a:lnTo>
                    <a:pt x="160" y="13"/>
                  </a:lnTo>
                  <a:lnTo>
                    <a:pt x="163" y="12"/>
                  </a:lnTo>
                  <a:lnTo>
                    <a:pt x="167" y="10"/>
                  </a:lnTo>
                  <a:lnTo>
                    <a:pt x="171" y="9"/>
                  </a:lnTo>
                  <a:lnTo>
                    <a:pt x="175" y="8"/>
                  </a:lnTo>
                  <a:lnTo>
                    <a:pt x="177" y="8"/>
                  </a:lnTo>
                  <a:lnTo>
                    <a:pt x="179" y="7"/>
                  </a:lnTo>
                  <a:lnTo>
                    <a:pt x="181" y="5"/>
                  </a:lnTo>
                  <a:lnTo>
                    <a:pt x="182" y="5"/>
                  </a:lnTo>
                  <a:lnTo>
                    <a:pt x="186" y="3"/>
                  </a:lnTo>
                  <a:lnTo>
                    <a:pt x="190" y="2"/>
                  </a:lnTo>
                  <a:lnTo>
                    <a:pt x="194" y="0"/>
                  </a:lnTo>
                  <a:lnTo>
                    <a:pt x="198" y="0"/>
                  </a:lnTo>
                  <a:lnTo>
                    <a:pt x="199" y="0"/>
                  </a:lnTo>
                  <a:lnTo>
                    <a:pt x="201" y="2"/>
                  </a:lnTo>
                  <a:lnTo>
                    <a:pt x="203" y="4"/>
                  </a:lnTo>
                  <a:lnTo>
                    <a:pt x="205" y="5"/>
                  </a:lnTo>
                  <a:lnTo>
                    <a:pt x="209" y="8"/>
                  </a:lnTo>
                  <a:lnTo>
                    <a:pt x="213" y="9"/>
                  </a:lnTo>
                  <a:lnTo>
                    <a:pt x="216" y="12"/>
                  </a:lnTo>
                  <a:lnTo>
                    <a:pt x="220" y="14"/>
                  </a:lnTo>
                  <a:lnTo>
                    <a:pt x="225" y="18"/>
                  </a:lnTo>
                  <a:lnTo>
                    <a:pt x="229" y="22"/>
                  </a:lnTo>
                  <a:lnTo>
                    <a:pt x="232" y="24"/>
                  </a:lnTo>
                  <a:lnTo>
                    <a:pt x="234" y="27"/>
                  </a:lnTo>
                  <a:lnTo>
                    <a:pt x="237" y="29"/>
                  </a:lnTo>
                  <a:lnTo>
                    <a:pt x="239" y="32"/>
                  </a:lnTo>
                  <a:lnTo>
                    <a:pt x="240" y="33"/>
                  </a:lnTo>
                  <a:lnTo>
                    <a:pt x="240" y="34"/>
                  </a:lnTo>
                  <a:lnTo>
                    <a:pt x="240" y="37"/>
                  </a:lnTo>
                  <a:lnTo>
                    <a:pt x="239" y="39"/>
                  </a:lnTo>
                  <a:lnTo>
                    <a:pt x="237" y="42"/>
                  </a:lnTo>
                  <a:lnTo>
                    <a:pt x="233" y="45"/>
                  </a:lnTo>
                  <a:lnTo>
                    <a:pt x="232" y="45"/>
                  </a:lnTo>
                  <a:lnTo>
                    <a:pt x="230" y="47"/>
                  </a:lnTo>
                  <a:lnTo>
                    <a:pt x="229" y="48"/>
                  </a:lnTo>
                  <a:lnTo>
                    <a:pt x="229" y="52"/>
                  </a:lnTo>
                  <a:lnTo>
                    <a:pt x="228" y="56"/>
                  </a:lnTo>
                  <a:lnTo>
                    <a:pt x="227" y="61"/>
                  </a:lnTo>
                  <a:lnTo>
                    <a:pt x="227" y="66"/>
                  </a:lnTo>
                  <a:lnTo>
                    <a:pt x="225" y="72"/>
                  </a:lnTo>
                  <a:lnTo>
                    <a:pt x="225" y="80"/>
                  </a:lnTo>
                  <a:lnTo>
                    <a:pt x="224" y="87"/>
                  </a:lnTo>
                  <a:lnTo>
                    <a:pt x="224" y="96"/>
                  </a:lnTo>
                  <a:lnTo>
                    <a:pt x="224" y="105"/>
                  </a:lnTo>
                  <a:lnTo>
                    <a:pt x="224" y="115"/>
                  </a:lnTo>
                  <a:lnTo>
                    <a:pt x="223" y="127"/>
                  </a:lnTo>
                  <a:lnTo>
                    <a:pt x="223" y="139"/>
                  </a:lnTo>
                  <a:lnTo>
                    <a:pt x="223" y="152"/>
                  </a:lnTo>
                  <a:lnTo>
                    <a:pt x="223" y="165"/>
                  </a:lnTo>
                  <a:lnTo>
                    <a:pt x="223" y="177"/>
                  </a:lnTo>
                  <a:lnTo>
                    <a:pt x="223" y="189"/>
                  </a:lnTo>
                  <a:lnTo>
                    <a:pt x="223" y="200"/>
                  </a:lnTo>
                  <a:lnTo>
                    <a:pt x="223" y="210"/>
                  </a:lnTo>
                  <a:lnTo>
                    <a:pt x="223" y="219"/>
                  </a:lnTo>
                  <a:lnTo>
                    <a:pt x="222" y="228"/>
                  </a:lnTo>
                  <a:lnTo>
                    <a:pt x="222" y="237"/>
                  </a:lnTo>
                  <a:lnTo>
                    <a:pt x="222" y="243"/>
                  </a:lnTo>
                  <a:lnTo>
                    <a:pt x="222" y="249"/>
                  </a:lnTo>
                  <a:lnTo>
                    <a:pt x="220" y="256"/>
                  </a:lnTo>
                  <a:lnTo>
                    <a:pt x="220" y="261"/>
                  </a:lnTo>
                  <a:lnTo>
                    <a:pt x="220" y="264"/>
                  </a:lnTo>
                  <a:lnTo>
                    <a:pt x="219" y="268"/>
                  </a:lnTo>
                  <a:lnTo>
                    <a:pt x="219" y="271"/>
                  </a:lnTo>
                  <a:lnTo>
                    <a:pt x="218" y="272"/>
                  </a:lnTo>
                  <a:lnTo>
                    <a:pt x="214" y="280"/>
                  </a:lnTo>
                  <a:lnTo>
                    <a:pt x="210" y="286"/>
                  </a:lnTo>
                  <a:lnTo>
                    <a:pt x="205" y="291"/>
                  </a:lnTo>
                  <a:lnTo>
                    <a:pt x="200" y="297"/>
                  </a:lnTo>
                  <a:lnTo>
                    <a:pt x="198" y="300"/>
                  </a:lnTo>
                  <a:lnTo>
                    <a:pt x="195" y="301"/>
                  </a:lnTo>
                  <a:lnTo>
                    <a:pt x="192" y="301"/>
                  </a:lnTo>
                  <a:lnTo>
                    <a:pt x="190" y="301"/>
                  </a:lnTo>
                  <a:lnTo>
                    <a:pt x="187" y="300"/>
                  </a:lnTo>
                  <a:lnTo>
                    <a:pt x="185" y="299"/>
                  </a:lnTo>
                  <a:lnTo>
                    <a:pt x="182" y="296"/>
                  </a:lnTo>
                  <a:lnTo>
                    <a:pt x="180" y="292"/>
                  </a:lnTo>
                  <a:lnTo>
                    <a:pt x="174" y="285"/>
                  </a:lnTo>
                  <a:lnTo>
                    <a:pt x="167" y="277"/>
                  </a:lnTo>
                  <a:lnTo>
                    <a:pt x="158" y="271"/>
                  </a:lnTo>
                  <a:lnTo>
                    <a:pt x="149" y="266"/>
                  </a:lnTo>
                  <a:lnTo>
                    <a:pt x="146" y="262"/>
                  </a:lnTo>
                  <a:lnTo>
                    <a:pt x="142" y="259"/>
                  </a:lnTo>
                  <a:lnTo>
                    <a:pt x="138" y="258"/>
                  </a:lnTo>
                  <a:lnTo>
                    <a:pt x="136" y="256"/>
                  </a:lnTo>
                  <a:lnTo>
                    <a:pt x="133" y="254"/>
                  </a:lnTo>
                  <a:lnTo>
                    <a:pt x="132" y="253"/>
                  </a:lnTo>
                  <a:lnTo>
                    <a:pt x="132" y="252"/>
                  </a:lnTo>
                  <a:lnTo>
                    <a:pt x="132" y="251"/>
                  </a:lnTo>
                  <a:lnTo>
                    <a:pt x="132" y="249"/>
                  </a:lnTo>
                  <a:lnTo>
                    <a:pt x="133" y="248"/>
                  </a:lnTo>
                  <a:lnTo>
                    <a:pt x="136" y="248"/>
                  </a:lnTo>
                  <a:lnTo>
                    <a:pt x="138" y="247"/>
                  </a:lnTo>
                  <a:lnTo>
                    <a:pt x="141" y="247"/>
                  </a:lnTo>
                  <a:lnTo>
                    <a:pt x="144" y="247"/>
                  </a:lnTo>
                  <a:lnTo>
                    <a:pt x="149" y="247"/>
                  </a:lnTo>
                  <a:lnTo>
                    <a:pt x="155" y="248"/>
                  </a:lnTo>
                  <a:lnTo>
                    <a:pt x="163" y="249"/>
                  </a:lnTo>
                  <a:lnTo>
                    <a:pt x="168" y="251"/>
                  </a:lnTo>
                  <a:lnTo>
                    <a:pt x="172" y="251"/>
                  </a:lnTo>
                  <a:lnTo>
                    <a:pt x="175" y="252"/>
                  </a:lnTo>
                  <a:lnTo>
                    <a:pt x="179" y="252"/>
                  </a:lnTo>
                  <a:lnTo>
                    <a:pt x="181" y="251"/>
                  </a:lnTo>
                  <a:lnTo>
                    <a:pt x="182" y="251"/>
                  </a:lnTo>
                  <a:lnTo>
                    <a:pt x="184" y="249"/>
                  </a:lnTo>
                  <a:lnTo>
                    <a:pt x="185" y="247"/>
                  </a:lnTo>
                  <a:lnTo>
                    <a:pt x="186" y="243"/>
                  </a:lnTo>
                  <a:lnTo>
                    <a:pt x="186" y="239"/>
                  </a:lnTo>
                  <a:lnTo>
                    <a:pt x="187" y="234"/>
                  </a:lnTo>
                  <a:lnTo>
                    <a:pt x="189" y="228"/>
                  </a:lnTo>
                  <a:lnTo>
                    <a:pt x="190" y="220"/>
                  </a:lnTo>
                  <a:lnTo>
                    <a:pt x="190" y="211"/>
                  </a:lnTo>
                  <a:lnTo>
                    <a:pt x="191" y="201"/>
                  </a:lnTo>
                  <a:lnTo>
                    <a:pt x="191" y="191"/>
                  </a:lnTo>
                  <a:lnTo>
                    <a:pt x="192" y="180"/>
                  </a:lnTo>
                  <a:lnTo>
                    <a:pt x="192" y="167"/>
                  </a:lnTo>
                  <a:lnTo>
                    <a:pt x="192" y="154"/>
                  </a:lnTo>
                  <a:lnTo>
                    <a:pt x="192" y="141"/>
                  </a:lnTo>
                  <a:lnTo>
                    <a:pt x="192" y="125"/>
                  </a:lnTo>
                  <a:lnTo>
                    <a:pt x="192" y="110"/>
                  </a:lnTo>
                  <a:lnTo>
                    <a:pt x="192" y="103"/>
                  </a:lnTo>
                  <a:lnTo>
                    <a:pt x="192" y="95"/>
                  </a:lnTo>
                  <a:lnTo>
                    <a:pt x="191" y="89"/>
                  </a:lnTo>
                  <a:lnTo>
                    <a:pt x="191" y="82"/>
                  </a:lnTo>
                  <a:lnTo>
                    <a:pt x="190" y="77"/>
                  </a:lnTo>
                  <a:lnTo>
                    <a:pt x="190" y="71"/>
                  </a:lnTo>
                  <a:lnTo>
                    <a:pt x="190" y="66"/>
                  </a:lnTo>
                  <a:lnTo>
                    <a:pt x="189" y="62"/>
                  </a:lnTo>
                  <a:lnTo>
                    <a:pt x="189" y="58"/>
                  </a:lnTo>
                  <a:lnTo>
                    <a:pt x="189" y="55"/>
                  </a:lnTo>
                  <a:lnTo>
                    <a:pt x="187" y="51"/>
                  </a:lnTo>
                  <a:lnTo>
                    <a:pt x="187" y="48"/>
                  </a:lnTo>
                  <a:lnTo>
                    <a:pt x="186" y="46"/>
                  </a:lnTo>
                  <a:lnTo>
                    <a:pt x="186" y="45"/>
                  </a:lnTo>
                  <a:lnTo>
                    <a:pt x="186" y="43"/>
                  </a:lnTo>
                  <a:lnTo>
                    <a:pt x="185" y="42"/>
                  </a:lnTo>
                  <a:lnTo>
                    <a:pt x="184" y="41"/>
                  </a:lnTo>
                  <a:lnTo>
                    <a:pt x="182" y="39"/>
                  </a:lnTo>
                  <a:lnTo>
                    <a:pt x="180" y="39"/>
                  </a:lnTo>
                  <a:lnTo>
                    <a:pt x="179" y="38"/>
                  </a:lnTo>
                  <a:lnTo>
                    <a:pt x="175" y="38"/>
                  </a:lnTo>
                  <a:lnTo>
                    <a:pt x="172" y="37"/>
                  </a:lnTo>
                  <a:lnTo>
                    <a:pt x="165" y="37"/>
                  </a:lnTo>
                  <a:lnTo>
                    <a:pt x="163" y="37"/>
                  </a:lnTo>
                  <a:lnTo>
                    <a:pt x="161" y="37"/>
                  </a:lnTo>
                  <a:lnTo>
                    <a:pt x="157" y="37"/>
                  </a:lnTo>
                  <a:lnTo>
                    <a:pt x="155" y="37"/>
                  </a:lnTo>
                  <a:lnTo>
                    <a:pt x="151" y="37"/>
                  </a:lnTo>
                  <a:lnTo>
                    <a:pt x="147" y="38"/>
                  </a:lnTo>
                  <a:lnTo>
                    <a:pt x="143" y="38"/>
                  </a:lnTo>
                  <a:lnTo>
                    <a:pt x="138" y="38"/>
                  </a:lnTo>
                  <a:lnTo>
                    <a:pt x="133" y="39"/>
                  </a:lnTo>
                  <a:lnTo>
                    <a:pt x="128" y="39"/>
                  </a:lnTo>
                  <a:lnTo>
                    <a:pt x="123" y="41"/>
                  </a:lnTo>
                  <a:lnTo>
                    <a:pt x="117" y="42"/>
                  </a:lnTo>
                  <a:lnTo>
                    <a:pt x="110" y="43"/>
                  </a:lnTo>
                  <a:lnTo>
                    <a:pt x="104" y="45"/>
                  </a:lnTo>
                  <a:lnTo>
                    <a:pt x="96" y="45"/>
                  </a:lnTo>
                  <a:lnTo>
                    <a:pt x="89" y="47"/>
                  </a:lnTo>
                  <a:lnTo>
                    <a:pt x="89" y="47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4" name="椭圆 113"/>
          <p:cNvSpPr/>
          <p:nvPr/>
        </p:nvSpPr>
        <p:spPr>
          <a:xfrm>
            <a:off x="3433433" y="1471394"/>
            <a:ext cx="1125553" cy="1073984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6" name="椭圆 115"/>
          <p:cNvSpPr/>
          <p:nvPr/>
        </p:nvSpPr>
        <p:spPr>
          <a:xfrm>
            <a:off x="1924769" y="1454288"/>
            <a:ext cx="1125553" cy="1073984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7" name="椭圆 116"/>
          <p:cNvSpPr/>
          <p:nvPr/>
        </p:nvSpPr>
        <p:spPr>
          <a:xfrm>
            <a:off x="4972295" y="1456005"/>
            <a:ext cx="1125553" cy="1073984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8" name="椭圆 117"/>
          <p:cNvSpPr/>
          <p:nvPr/>
        </p:nvSpPr>
        <p:spPr>
          <a:xfrm>
            <a:off x="4932040" y="3188396"/>
            <a:ext cx="1125553" cy="1073984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6382484" y="3188396"/>
            <a:ext cx="1125553" cy="10739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1857184" y="3203477"/>
            <a:ext cx="1125553" cy="1073984"/>
          </a:xfrm>
          <a:prstGeom prst="ellipse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1" name="椭圆 120"/>
          <p:cNvSpPr/>
          <p:nvPr/>
        </p:nvSpPr>
        <p:spPr>
          <a:xfrm>
            <a:off x="3419872" y="3203477"/>
            <a:ext cx="1125553" cy="1073984"/>
          </a:xfrm>
          <a:prstGeom prst="ellipse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2" name="椭圆 121"/>
          <p:cNvSpPr/>
          <p:nvPr/>
        </p:nvSpPr>
        <p:spPr>
          <a:xfrm>
            <a:off x="6334098" y="1448605"/>
            <a:ext cx="1122586" cy="1070396"/>
          </a:xfrm>
          <a:prstGeom prst="ellipse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4346037" y="4436341"/>
            <a:ext cx="2136840" cy="50059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半包围结构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2663940" y="4436341"/>
            <a:ext cx="1423484" cy="497348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独体字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4904167" y="876065"/>
            <a:ext cx="1216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latin typeface="汉语拼音" panose="000B0604020202020204" pitchFamily="34" charset="0"/>
                <a:cs typeface="汉语拼音" panose="000B0604020202020204" pitchFamily="34" charset="0"/>
              </a:rPr>
              <a:t>jìng</a:t>
            </a:r>
            <a:endParaRPr lang="en-US" altLang="zh-CN" sz="2800" b="1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3415812" y="907758"/>
            <a:ext cx="12161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汉语拼音" panose="000B0604020202020204" pitchFamily="34" charset="0"/>
                <a:cs typeface="汉语拼音" panose="000B0604020202020204" pitchFamily="34" charset="0"/>
              </a:rPr>
              <a:t> </a:t>
            </a:r>
            <a:r>
              <a:rPr lang="en-US" altLang="zh-CN" sz="2800" b="1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chū</a:t>
            </a:r>
            <a:endParaRPr lang="en-US" altLang="zh-CN" sz="2800" b="1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3358661" y="2665944"/>
            <a:ext cx="12161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汉语拼音" panose="000B0604020202020204" pitchFamily="34" charset="0"/>
                <a:cs typeface="汉语拼音" panose="000B0604020202020204" pitchFamily="34" charset="0"/>
              </a:rPr>
              <a:t>  </a:t>
            </a:r>
            <a:r>
              <a:rPr lang="en-US" altLang="zh-CN" sz="2800" b="1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yáo</a:t>
            </a:r>
            <a:endParaRPr lang="en-US" altLang="zh-CN" sz="2800" b="1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6402499" y="934035"/>
            <a:ext cx="12161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汉语拼音" panose="000B0604020202020204" pitchFamily="34" charset="0"/>
                <a:cs typeface="汉语拼音" panose="000B0604020202020204" pitchFamily="34" charset="0"/>
              </a:rPr>
              <a:t> </a:t>
            </a:r>
            <a:r>
              <a:rPr lang="en-US" altLang="zh-CN" sz="2800" b="1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wèi</a:t>
            </a:r>
            <a:endParaRPr lang="en-US" altLang="zh-CN" sz="2800" b="1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1811882" y="2665944"/>
            <a:ext cx="12161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汉语拼音" panose="000B0604020202020204" pitchFamily="34" charset="0"/>
                <a:cs typeface="汉语拼音" panose="000B0604020202020204" pitchFamily="34" charset="0"/>
              </a:rPr>
              <a:t> </a:t>
            </a:r>
            <a:r>
              <a:rPr lang="en-US" altLang="zh-CN" sz="2800" b="1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mó</a:t>
            </a:r>
            <a:endParaRPr lang="en-US" altLang="zh-CN" sz="2800" b="1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1946554" y="932318"/>
            <a:ext cx="12161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汉语拼音" panose="000B0604020202020204" pitchFamily="34" charset="0"/>
                <a:cs typeface="汉语拼音" panose="000B0604020202020204" pitchFamily="34" charset="0"/>
              </a:rPr>
              <a:t> </a:t>
            </a:r>
            <a:r>
              <a:rPr lang="en-US" altLang="zh-CN" sz="2800" b="1" dirty="0" smtClean="0">
                <a:latin typeface="汉语拼音" panose="000B0604020202020204" pitchFamily="34" charset="0"/>
                <a:cs typeface="汉语拼音" panose="000B0604020202020204" pitchFamily="34" charset="0"/>
              </a:rPr>
              <a:t>yǐn</a:t>
            </a:r>
            <a:endParaRPr lang="en-US" altLang="zh-CN" sz="2800" b="1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4886738" y="2681507"/>
            <a:ext cx="12161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汉语拼音" panose="000B0604020202020204" pitchFamily="34" charset="0"/>
                <a:cs typeface="汉语拼音" panose="000B0604020202020204" pitchFamily="34" charset="0"/>
              </a:rPr>
              <a:t> </a:t>
            </a:r>
            <a:r>
              <a:rPr lang="en-US" altLang="zh-CN" sz="2800" b="1" dirty="0" smtClean="0">
                <a:latin typeface="汉语拼音" panose="000B0604020202020204" pitchFamily="34" charset="0"/>
                <a:cs typeface="汉语拼音" panose="000B0604020202020204" pitchFamily="34" charset="0"/>
              </a:rPr>
              <a:t>yín</a:t>
            </a:r>
            <a:endParaRPr lang="en-US" altLang="zh-CN" sz="2800" b="1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6424494" y="2681507"/>
            <a:ext cx="12161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汉语拼音" panose="000B0604020202020204" pitchFamily="34" charset="0"/>
                <a:cs typeface="汉语拼音" panose="000B0604020202020204" pitchFamily="34" charset="0"/>
              </a:rPr>
              <a:t> </a:t>
            </a:r>
            <a:r>
              <a:rPr lang="en-US" altLang="zh-CN" sz="2800" b="1" dirty="0" smtClean="0">
                <a:latin typeface="汉语拼音" panose="000B0604020202020204" pitchFamily="34" charset="0"/>
                <a:cs typeface="汉语拼音" panose="000B0604020202020204" pitchFamily="34" charset="0"/>
              </a:rPr>
              <a:t>pán</a:t>
            </a:r>
            <a:endParaRPr lang="en-US" altLang="zh-CN" sz="2800" b="1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36" name="圆角矩形 135"/>
          <p:cNvSpPr/>
          <p:nvPr/>
        </p:nvSpPr>
        <p:spPr>
          <a:xfrm>
            <a:off x="4784846" y="525474"/>
            <a:ext cx="2312647" cy="36004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</a:rPr>
              <a:t>点击生字观看生字视频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137" name="文本框 15"/>
          <p:cNvSpPr txBox="1"/>
          <p:nvPr/>
        </p:nvSpPr>
        <p:spPr>
          <a:xfrm>
            <a:off x="886587" y="224922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学写字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8" name="图片 13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47" y="195486"/>
            <a:ext cx="864096" cy="8197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14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8" grpId="0"/>
      <p:bldP spid="129" grpId="0"/>
      <p:bldP spid="130" grpId="0"/>
      <p:bldP spid="131" grpId="0"/>
      <p:bldP spid="132" grpId="0"/>
      <p:bldP spid="133" grpId="0"/>
      <p:bldP spid="134" grpId="0"/>
      <p:bldP spid="13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8"/>
          <p:cNvSpPr txBox="1">
            <a:spLocks noChangeArrowheads="1"/>
          </p:cNvSpPr>
          <p:nvPr/>
        </p:nvSpPr>
        <p:spPr bwMode="auto">
          <a:xfrm>
            <a:off x="748962" y="1347614"/>
            <a:ext cx="328494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dirty="0" err="1">
                <a:latin typeface="汉语拼音" panose="000B0604020202020204" pitchFamily="34" charset="0"/>
                <a:ea typeface="GB Pinyinok-B" panose="02010600030101010101" pitchFamily="2" charset="-122"/>
                <a:cs typeface="汉语拼音" panose="000B0604020202020204" pitchFamily="34" charset="0"/>
              </a:rPr>
              <a:t>yáo</a:t>
            </a:r>
            <a:endParaRPr lang="zh-CN" altLang="en-US" sz="4400" dirty="0">
              <a:latin typeface="汉语拼音" panose="000B0604020202020204" pitchFamily="34" charset="0"/>
              <a:ea typeface="GB Pinyinok-B" panose="02010600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17441" y="2189297"/>
            <a:ext cx="2318547" cy="2326669"/>
            <a:chOff x="5534807" y="1672548"/>
            <a:chExt cx="2318547" cy="2326669"/>
          </a:xfrm>
        </p:grpSpPr>
        <p:sp>
          <p:nvSpPr>
            <p:cNvPr id="7" name="矩形 6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307621" y="2484387"/>
            <a:ext cx="1938187" cy="1736488"/>
            <a:chOff x="3052763" y="3055938"/>
            <a:chExt cx="976313" cy="874712"/>
          </a:xfrm>
        </p:grpSpPr>
        <p:sp>
          <p:nvSpPr>
            <p:cNvPr id="13" name="Freeform 548"/>
            <p:cNvSpPr/>
            <p:nvPr/>
          </p:nvSpPr>
          <p:spPr bwMode="auto">
            <a:xfrm>
              <a:off x="3201988" y="3160713"/>
              <a:ext cx="114300" cy="107950"/>
            </a:xfrm>
            <a:custGeom>
              <a:avLst/>
              <a:gdLst>
                <a:gd name="T0" fmla="*/ 18 w 72"/>
                <a:gd name="T1" fmla="*/ 2 h 68"/>
                <a:gd name="T2" fmla="*/ 26 w 72"/>
                <a:gd name="T3" fmla="*/ 4 h 68"/>
                <a:gd name="T4" fmla="*/ 35 w 72"/>
                <a:gd name="T5" fmla="*/ 7 h 68"/>
                <a:gd name="T6" fmla="*/ 43 w 72"/>
                <a:gd name="T7" fmla="*/ 10 h 68"/>
                <a:gd name="T8" fmla="*/ 50 w 72"/>
                <a:gd name="T9" fmla="*/ 11 h 68"/>
                <a:gd name="T10" fmla="*/ 54 w 72"/>
                <a:gd name="T11" fmla="*/ 14 h 68"/>
                <a:gd name="T12" fmla="*/ 57 w 72"/>
                <a:gd name="T13" fmla="*/ 16 h 68"/>
                <a:gd name="T14" fmla="*/ 59 w 72"/>
                <a:gd name="T15" fmla="*/ 19 h 68"/>
                <a:gd name="T16" fmla="*/ 62 w 72"/>
                <a:gd name="T17" fmla="*/ 23 h 68"/>
                <a:gd name="T18" fmla="*/ 64 w 72"/>
                <a:gd name="T19" fmla="*/ 26 h 68"/>
                <a:gd name="T20" fmla="*/ 67 w 72"/>
                <a:gd name="T21" fmla="*/ 31 h 68"/>
                <a:gd name="T22" fmla="*/ 69 w 72"/>
                <a:gd name="T23" fmla="*/ 36 h 68"/>
                <a:gd name="T24" fmla="*/ 71 w 72"/>
                <a:gd name="T25" fmla="*/ 41 h 68"/>
                <a:gd name="T26" fmla="*/ 72 w 72"/>
                <a:gd name="T27" fmla="*/ 47 h 68"/>
                <a:gd name="T28" fmla="*/ 72 w 72"/>
                <a:gd name="T29" fmla="*/ 53 h 68"/>
                <a:gd name="T30" fmla="*/ 72 w 72"/>
                <a:gd name="T31" fmla="*/ 57 h 68"/>
                <a:gd name="T32" fmla="*/ 71 w 72"/>
                <a:gd name="T33" fmla="*/ 60 h 68"/>
                <a:gd name="T34" fmla="*/ 69 w 72"/>
                <a:gd name="T35" fmla="*/ 63 h 68"/>
                <a:gd name="T36" fmla="*/ 68 w 72"/>
                <a:gd name="T37" fmla="*/ 65 h 68"/>
                <a:gd name="T38" fmla="*/ 66 w 72"/>
                <a:gd name="T39" fmla="*/ 67 h 68"/>
                <a:gd name="T40" fmla="*/ 63 w 72"/>
                <a:gd name="T41" fmla="*/ 68 h 68"/>
                <a:gd name="T42" fmla="*/ 59 w 72"/>
                <a:gd name="T43" fmla="*/ 68 h 68"/>
                <a:gd name="T44" fmla="*/ 55 w 72"/>
                <a:gd name="T45" fmla="*/ 68 h 68"/>
                <a:gd name="T46" fmla="*/ 50 w 72"/>
                <a:gd name="T47" fmla="*/ 65 h 68"/>
                <a:gd name="T48" fmla="*/ 47 w 72"/>
                <a:gd name="T49" fmla="*/ 63 h 68"/>
                <a:gd name="T50" fmla="*/ 40 w 72"/>
                <a:gd name="T51" fmla="*/ 58 h 68"/>
                <a:gd name="T52" fmla="*/ 35 w 72"/>
                <a:gd name="T53" fmla="*/ 53 h 68"/>
                <a:gd name="T54" fmla="*/ 29 w 72"/>
                <a:gd name="T55" fmla="*/ 47 h 68"/>
                <a:gd name="T56" fmla="*/ 23 w 72"/>
                <a:gd name="T57" fmla="*/ 39 h 68"/>
                <a:gd name="T58" fmla="*/ 16 w 72"/>
                <a:gd name="T59" fmla="*/ 31 h 68"/>
                <a:gd name="T60" fmla="*/ 11 w 72"/>
                <a:gd name="T61" fmla="*/ 24 h 68"/>
                <a:gd name="T62" fmla="*/ 7 w 72"/>
                <a:gd name="T63" fmla="*/ 17 h 68"/>
                <a:gd name="T64" fmla="*/ 4 w 72"/>
                <a:gd name="T65" fmla="*/ 12 h 68"/>
                <a:gd name="T66" fmla="*/ 1 w 72"/>
                <a:gd name="T67" fmla="*/ 9 h 68"/>
                <a:gd name="T68" fmla="*/ 0 w 72"/>
                <a:gd name="T69" fmla="*/ 6 h 68"/>
                <a:gd name="T70" fmla="*/ 0 w 72"/>
                <a:gd name="T71" fmla="*/ 4 h 68"/>
                <a:gd name="T72" fmla="*/ 0 w 72"/>
                <a:gd name="T73" fmla="*/ 2 h 68"/>
                <a:gd name="T74" fmla="*/ 2 w 72"/>
                <a:gd name="T75" fmla="*/ 1 h 68"/>
                <a:gd name="T76" fmla="*/ 4 w 72"/>
                <a:gd name="T77" fmla="*/ 0 h 68"/>
                <a:gd name="T78" fmla="*/ 6 w 72"/>
                <a:gd name="T79" fmla="*/ 0 h 68"/>
                <a:gd name="T80" fmla="*/ 9 w 72"/>
                <a:gd name="T81" fmla="*/ 0 h 68"/>
                <a:gd name="T82" fmla="*/ 11 w 72"/>
                <a:gd name="T83" fmla="*/ 1 h 68"/>
                <a:gd name="T84" fmla="*/ 14 w 72"/>
                <a:gd name="T85" fmla="*/ 1 h 68"/>
                <a:gd name="T86" fmla="*/ 18 w 72"/>
                <a:gd name="T87" fmla="*/ 2 h 68"/>
                <a:gd name="T88" fmla="*/ 18 w 72"/>
                <a:gd name="T89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68">
                  <a:moveTo>
                    <a:pt x="18" y="2"/>
                  </a:moveTo>
                  <a:lnTo>
                    <a:pt x="26" y="4"/>
                  </a:lnTo>
                  <a:lnTo>
                    <a:pt x="35" y="7"/>
                  </a:lnTo>
                  <a:lnTo>
                    <a:pt x="43" y="10"/>
                  </a:lnTo>
                  <a:lnTo>
                    <a:pt x="50" y="11"/>
                  </a:lnTo>
                  <a:lnTo>
                    <a:pt x="54" y="14"/>
                  </a:lnTo>
                  <a:lnTo>
                    <a:pt x="57" y="16"/>
                  </a:lnTo>
                  <a:lnTo>
                    <a:pt x="59" y="19"/>
                  </a:lnTo>
                  <a:lnTo>
                    <a:pt x="62" y="23"/>
                  </a:lnTo>
                  <a:lnTo>
                    <a:pt x="64" y="26"/>
                  </a:lnTo>
                  <a:lnTo>
                    <a:pt x="67" y="31"/>
                  </a:lnTo>
                  <a:lnTo>
                    <a:pt x="69" y="36"/>
                  </a:lnTo>
                  <a:lnTo>
                    <a:pt x="71" y="41"/>
                  </a:lnTo>
                  <a:lnTo>
                    <a:pt x="72" y="47"/>
                  </a:lnTo>
                  <a:lnTo>
                    <a:pt x="72" y="53"/>
                  </a:lnTo>
                  <a:lnTo>
                    <a:pt x="72" y="57"/>
                  </a:lnTo>
                  <a:lnTo>
                    <a:pt x="71" y="60"/>
                  </a:lnTo>
                  <a:lnTo>
                    <a:pt x="69" y="63"/>
                  </a:lnTo>
                  <a:lnTo>
                    <a:pt x="68" y="65"/>
                  </a:lnTo>
                  <a:lnTo>
                    <a:pt x="66" y="67"/>
                  </a:lnTo>
                  <a:lnTo>
                    <a:pt x="63" y="68"/>
                  </a:lnTo>
                  <a:lnTo>
                    <a:pt x="59" y="68"/>
                  </a:lnTo>
                  <a:lnTo>
                    <a:pt x="55" y="68"/>
                  </a:lnTo>
                  <a:lnTo>
                    <a:pt x="50" y="65"/>
                  </a:lnTo>
                  <a:lnTo>
                    <a:pt x="47" y="63"/>
                  </a:lnTo>
                  <a:lnTo>
                    <a:pt x="40" y="58"/>
                  </a:lnTo>
                  <a:lnTo>
                    <a:pt x="35" y="53"/>
                  </a:lnTo>
                  <a:lnTo>
                    <a:pt x="29" y="47"/>
                  </a:lnTo>
                  <a:lnTo>
                    <a:pt x="23" y="39"/>
                  </a:lnTo>
                  <a:lnTo>
                    <a:pt x="16" y="31"/>
                  </a:lnTo>
                  <a:lnTo>
                    <a:pt x="11" y="24"/>
                  </a:lnTo>
                  <a:lnTo>
                    <a:pt x="7" y="17"/>
                  </a:lnTo>
                  <a:lnTo>
                    <a:pt x="4" y="12"/>
                  </a:lnTo>
                  <a:lnTo>
                    <a:pt x="1" y="9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9" y="0"/>
                  </a:lnTo>
                  <a:lnTo>
                    <a:pt x="11" y="1"/>
                  </a:lnTo>
                  <a:lnTo>
                    <a:pt x="14" y="1"/>
                  </a:lnTo>
                  <a:lnTo>
                    <a:pt x="18" y="2"/>
                  </a:lnTo>
                  <a:lnTo>
                    <a:pt x="18" y="2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549"/>
            <p:cNvSpPr/>
            <p:nvPr/>
          </p:nvSpPr>
          <p:spPr bwMode="auto">
            <a:xfrm>
              <a:off x="3078163" y="3400425"/>
              <a:ext cx="236538" cy="376238"/>
            </a:xfrm>
            <a:custGeom>
              <a:avLst/>
              <a:gdLst>
                <a:gd name="T0" fmla="*/ 101 w 149"/>
                <a:gd name="T1" fmla="*/ 122 h 237"/>
                <a:gd name="T2" fmla="*/ 106 w 149"/>
                <a:gd name="T3" fmla="*/ 134 h 237"/>
                <a:gd name="T4" fmla="*/ 113 w 149"/>
                <a:gd name="T5" fmla="*/ 156 h 237"/>
                <a:gd name="T6" fmla="*/ 118 w 149"/>
                <a:gd name="T7" fmla="*/ 182 h 237"/>
                <a:gd name="T8" fmla="*/ 121 w 149"/>
                <a:gd name="T9" fmla="*/ 213 h 237"/>
                <a:gd name="T10" fmla="*/ 101 w 149"/>
                <a:gd name="T11" fmla="*/ 237 h 237"/>
                <a:gd name="T12" fmla="*/ 99 w 149"/>
                <a:gd name="T13" fmla="*/ 206 h 237"/>
                <a:gd name="T14" fmla="*/ 93 w 149"/>
                <a:gd name="T15" fmla="*/ 179 h 237"/>
                <a:gd name="T16" fmla="*/ 83 w 149"/>
                <a:gd name="T17" fmla="*/ 143 h 237"/>
                <a:gd name="T18" fmla="*/ 78 w 149"/>
                <a:gd name="T19" fmla="*/ 126 h 237"/>
                <a:gd name="T20" fmla="*/ 75 w 149"/>
                <a:gd name="T21" fmla="*/ 115 h 237"/>
                <a:gd name="T22" fmla="*/ 75 w 149"/>
                <a:gd name="T23" fmla="*/ 109 h 237"/>
                <a:gd name="T24" fmla="*/ 82 w 149"/>
                <a:gd name="T25" fmla="*/ 94 h 237"/>
                <a:gd name="T26" fmla="*/ 91 w 149"/>
                <a:gd name="T27" fmla="*/ 71 h 237"/>
                <a:gd name="T28" fmla="*/ 96 w 149"/>
                <a:gd name="T29" fmla="*/ 53 h 237"/>
                <a:gd name="T30" fmla="*/ 97 w 149"/>
                <a:gd name="T31" fmla="*/ 43 h 237"/>
                <a:gd name="T32" fmla="*/ 91 w 149"/>
                <a:gd name="T33" fmla="*/ 41 h 237"/>
                <a:gd name="T34" fmla="*/ 78 w 149"/>
                <a:gd name="T35" fmla="*/ 43 h 237"/>
                <a:gd name="T36" fmla="*/ 60 w 149"/>
                <a:gd name="T37" fmla="*/ 47 h 237"/>
                <a:gd name="T38" fmla="*/ 42 w 149"/>
                <a:gd name="T39" fmla="*/ 52 h 237"/>
                <a:gd name="T40" fmla="*/ 31 w 149"/>
                <a:gd name="T41" fmla="*/ 55 h 237"/>
                <a:gd name="T42" fmla="*/ 24 w 149"/>
                <a:gd name="T43" fmla="*/ 55 h 237"/>
                <a:gd name="T44" fmla="*/ 10 w 149"/>
                <a:gd name="T45" fmla="*/ 50 h 237"/>
                <a:gd name="T46" fmla="*/ 3 w 149"/>
                <a:gd name="T47" fmla="*/ 47 h 237"/>
                <a:gd name="T48" fmla="*/ 0 w 149"/>
                <a:gd name="T49" fmla="*/ 43 h 237"/>
                <a:gd name="T50" fmla="*/ 16 w 149"/>
                <a:gd name="T51" fmla="*/ 36 h 237"/>
                <a:gd name="T52" fmla="*/ 45 w 149"/>
                <a:gd name="T53" fmla="*/ 29 h 237"/>
                <a:gd name="T54" fmla="*/ 68 w 149"/>
                <a:gd name="T55" fmla="*/ 23 h 237"/>
                <a:gd name="T56" fmla="*/ 80 w 149"/>
                <a:gd name="T57" fmla="*/ 18 h 237"/>
                <a:gd name="T58" fmla="*/ 88 w 149"/>
                <a:gd name="T59" fmla="*/ 11 h 237"/>
                <a:gd name="T60" fmla="*/ 94 w 149"/>
                <a:gd name="T61" fmla="*/ 4 h 237"/>
                <a:gd name="T62" fmla="*/ 101 w 149"/>
                <a:gd name="T63" fmla="*/ 2 h 237"/>
                <a:gd name="T64" fmla="*/ 111 w 149"/>
                <a:gd name="T65" fmla="*/ 2 h 237"/>
                <a:gd name="T66" fmla="*/ 120 w 149"/>
                <a:gd name="T67" fmla="*/ 5 h 237"/>
                <a:gd name="T68" fmla="*/ 131 w 149"/>
                <a:gd name="T69" fmla="*/ 13 h 237"/>
                <a:gd name="T70" fmla="*/ 142 w 149"/>
                <a:gd name="T71" fmla="*/ 23 h 237"/>
                <a:gd name="T72" fmla="*/ 149 w 149"/>
                <a:gd name="T73" fmla="*/ 29 h 237"/>
                <a:gd name="T74" fmla="*/ 149 w 149"/>
                <a:gd name="T75" fmla="*/ 35 h 237"/>
                <a:gd name="T76" fmla="*/ 141 w 149"/>
                <a:gd name="T77" fmla="*/ 42 h 237"/>
                <a:gd name="T78" fmla="*/ 135 w 149"/>
                <a:gd name="T79" fmla="*/ 51 h 237"/>
                <a:gd name="T80" fmla="*/ 125 w 149"/>
                <a:gd name="T81" fmla="*/ 66 h 237"/>
                <a:gd name="T82" fmla="*/ 112 w 149"/>
                <a:gd name="T83" fmla="*/ 88 h 237"/>
                <a:gd name="T84" fmla="*/ 102 w 149"/>
                <a:gd name="T85" fmla="*/ 105 h 237"/>
                <a:gd name="T86" fmla="*/ 98 w 149"/>
                <a:gd name="T87" fmla="*/ 11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9" h="237">
                  <a:moveTo>
                    <a:pt x="98" y="118"/>
                  </a:moveTo>
                  <a:lnTo>
                    <a:pt x="99" y="119"/>
                  </a:lnTo>
                  <a:lnTo>
                    <a:pt x="101" y="122"/>
                  </a:lnTo>
                  <a:lnTo>
                    <a:pt x="102" y="126"/>
                  </a:lnTo>
                  <a:lnTo>
                    <a:pt x="104" y="129"/>
                  </a:lnTo>
                  <a:lnTo>
                    <a:pt x="106" y="134"/>
                  </a:lnTo>
                  <a:lnTo>
                    <a:pt x="108" y="141"/>
                  </a:lnTo>
                  <a:lnTo>
                    <a:pt x="111" y="147"/>
                  </a:lnTo>
                  <a:lnTo>
                    <a:pt x="113" y="156"/>
                  </a:lnTo>
                  <a:lnTo>
                    <a:pt x="116" y="163"/>
                  </a:lnTo>
                  <a:lnTo>
                    <a:pt x="117" y="172"/>
                  </a:lnTo>
                  <a:lnTo>
                    <a:pt x="118" y="182"/>
                  </a:lnTo>
                  <a:lnTo>
                    <a:pt x="120" y="193"/>
                  </a:lnTo>
                  <a:lnTo>
                    <a:pt x="120" y="203"/>
                  </a:lnTo>
                  <a:lnTo>
                    <a:pt x="121" y="213"/>
                  </a:lnTo>
                  <a:lnTo>
                    <a:pt x="121" y="224"/>
                  </a:lnTo>
                  <a:lnTo>
                    <a:pt x="121" y="237"/>
                  </a:lnTo>
                  <a:lnTo>
                    <a:pt x="101" y="237"/>
                  </a:lnTo>
                  <a:lnTo>
                    <a:pt x="101" y="227"/>
                  </a:lnTo>
                  <a:lnTo>
                    <a:pt x="101" y="217"/>
                  </a:lnTo>
                  <a:lnTo>
                    <a:pt x="99" y="206"/>
                  </a:lnTo>
                  <a:lnTo>
                    <a:pt x="97" y="198"/>
                  </a:lnTo>
                  <a:lnTo>
                    <a:pt x="96" y="187"/>
                  </a:lnTo>
                  <a:lnTo>
                    <a:pt x="93" y="179"/>
                  </a:lnTo>
                  <a:lnTo>
                    <a:pt x="88" y="160"/>
                  </a:lnTo>
                  <a:lnTo>
                    <a:pt x="85" y="151"/>
                  </a:lnTo>
                  <a:lnTo>
                    <a:pt x="83" y="143"/>
                  </a:lnTo>
                  <a:lnTo>
                    <a:pt x="80" y="137"/>
                  </a:lnTo>
                  <a:lnTo>
                    <a:pt x="79" y="131"/>
                  </a:lnTo>
                  <a:lnTo>
                    <a:pt x="78" y="126"/>
                  </a:lnTo>
                  <a:lnTo>
                    <a:pt x="77" y="122"/>
                  </a:lnTo>
                  <a:lnTo>
                    <a:pt x="75" y="118"/>
                  </a:lnTo>
                  <a:lnTo>
                    <a:pt x="75" y="115"/>
                  </a:lnTo>
                  <a:lnTo>
                    <a:pt x="75" y="114"/>
                  </a:lnTo>
                  <a:lnTo>
                    <a:pt x="75" y="113"/>
                  </a:lnTo>
                  <a:lnTo>
                    <a:pt x="75" y="109"/>
                  </a:lnTo>
                  <a:lnTo>
                    <a:pt x="78" y="105"/>
                  </a:lnTo>
                  <a:lnTo>
                    <a:pt x="79" y="100"/>
                  </a:lnTo>
                  <a:lnTo>
                    <a:pt x="82" y="94"/>
                  </a:lnTo>
                  <a:lnTo>
                    <a:pt x="84" y="88"/>
                  </a:lnTo>
                  <a:lnTo>
                    <a:pt x="88" y="79"/>
                  </a:lnTo>
                  <a:lnTo>
                    <a:pt x="91" y="71"/>
                  </a:lnTo>
                  <a:lnTo>
                    <a:pt x="93" y="65"/>
                  </a:lnTo>
                  <a:lnTo>
                    <a:pt x="94" y="59"/>
                  </a:lnTo>
                  <a:lnTo>
                    <a:pt x="96" y="53"/>
                  </a:lnTo>
                  <a:lnTo>
                    <a:pt x="97" y="50"/>
                  </a:lnTo>
                  <a:lnTo>
                    <a:pt x="97" y="46"/>
                  </a:lnTo>
                  <a:lnTo>
                    <a:pt x="97" y="43"/>
                  </a:lnTo>
                  <a:lnTo>
                    <a:pt x="96" y="42"/>
                  </a:lnTo>
                  <a:lnTo>
                    <a:pt x="93" y="42"/>
                  </a:lnTo>
                  <a:lnTo>
                    <a:pt x="91" y="41"/>
                  </a:lnTo>
                  <a:lnTo>
                    <a:pt x="87" y="41"/>
                  </a:lnTo>
                  <a:lnTo>
                    <a:pt x="83" y="42"/>
                  </a:lnTo>
                  <a:lnTo>
                    <a:pt x="78" y="43"/>
                  </a:lnTo>
                  <a:lnTo>
                    <a:pt x="73" y="43"/>
                  </a:lnTo>
                  <a:lnTo>
                    <a:pt x="67" y="46"/>
                  </a:lnTo>
                  <a:lnTo>
                    <a:pt x="60" y="47"/>
                  </a:lnTo>
                  <a:lnTo>
                    <a:pt x="54" y="48"/>
                  </a:lnTo>
                  <a:lnTo>
                    <a:pt x="48" y="51"/>
                  </a:lnTo>
                  <a:lnTo>
                    <a:pt x="42" y="52"/>
                  </a:lnTo>
                  <a:lnTo>
                    <a:pt x="39" y="52"/>
                  </a:lnTo>
                  <a:lnTo>
                    <a:pt x="35" y="53"/>
                  </a:lnTo>
                  <a:lnTo>
                    <a:pt x="31" y="55"/>
                  </a:lnTo>
                  <a:lnTo>
                    <a:pt x="29" y="55"/>
                  </a:lnTo>
                  <a:lnTo>
                    <a:pt x="27" y="55"/>
                  </a:lnTo>
                  <a:lnTo>
                    <a:pt x="24" y="55"/>
                  </a:lnTo>
                  <a:lnTo>
                    <a:pt x="20" y="53"/>
                  </a:lnTo>
                  <a:lnTo>
                    <a:pt x="15" y="51"/>
                  </a:lnTo>
                  <a:lnTo>
                    <a:pt x="10" y="50"/>
                  </a:lnTo>
                  <a:lnTo>
                    <a:pt x="7" y="48"/>
                  </a:lnTo>
                  <a:lnTo>
                    <a:pt x="5" y="48"/>
                  </a:lnTo>
                  <a:lnTo>
                    <a:pt x="3" y="47"/>
                  </a:lnTo>
                  <a:lnTo>
                    <a:pt x="2" y="46"/>
                  </a:lnTo>
                  <a:lnTo>
                    <a:pt x="1" y="45"/>
                  </a:lnTo>
                  <a:lnTo>
                    <a:pt x="0" y="43"/>
                  </a:lnTo>
                  <a:lnTo>
                    <a:pt x="0" y="40"/>
                  </a:lnTo>
                  <a:lnTo>
                    <a:pt x="8" y="38"/>
                  </a:lnTo>
                  <a:lnTo>
                    <a:pt x="16" y="36"/>
                  </a:lnTo>
                  <a:lnTo>
                    <a:pt x="24" y="35"/>
                  </a:lnTo>
                  <a:lnTo>
                    <a:pt x="31" y="32"/>
                  </a:lnTo>
                  <a:lnTo>
                    <a:pt x="45" y="29"/>
                  </a:lnTo>
                  <a:lnTo>
                    <a:pt x="58" y="26"/>
                  </a:lnTo>
                  <a:lnTo>
                    <a:pt x="63" y="24"/>
                  </a:lnTo>
                  <a:lnTo>
                    <a:pt x="68" y="23"/>
                  </a:lnTo>
                  <a:lnTo>
                    <a:pt x="73" y="22"/>
                  </a:lnTo>
                  <a:lnTo>
                    <a:pt x="77" y="19"/>
                  </a:lnTo>
                  <a:lnTo>
                    <a:pt x="80" y="18"/>
                  </a:lnTo>
                  <a:lnTo>
                    <a:pt x="83" y="16"/>
                  </a:lnTo>
                  <a:lnTo>
                    <a:pt x="87" y="13"/>
                  </a:lnTo>
                  <a:lnTo>
                    <a:pt x="88" y="11"/>
                  </a:lnTo>
                  <a:lnTo>
                    <a:pt x="91" y="8"/>
                  </a:lnTo>
                  <a:lnTo>
                    <a:pt x="92" y="5"/>
                  </a:lnTo>
                  <a:lnTo>
                    <a:pt x="94" y="4"/>
                  </a:lnTo>
                  <a:lnTo>
                    <a:pt x="97" y="3"/>
                  </a:lnTo>
                  <a:lnTo>
                    <a:pt x="98" y="2"/>
                  </a:lnTo>
                  <a:lnTo>
                    <a:pt x="101" y="2"/>
                  </a:lnTo>
                  <a:lnTo>
                    <a:pt x="106" y="0"/>
                  </a:lnTo>
                  <a:lnTo>
                    <a:pt x="108" y="0"/>
                  </a:lnTo>
                  <a:lnTo>
                    <a:pt x="111" y="2"/>
                  </a:lnTo>
                  <a:lnTo>
                    <a:pt x="113" y="3"/>
                  </a:lnTo>
                  <a:lnTo>
                    <a:pt x="116" y="4"/>
                  </a:lnTo>
                  <a:lnTo>
                    <a:pt x="120" y="5"/>
                  </a:lnTo>
                  <a:lnTo>
                    <a:pt x="123" y="8"/>
                  </a:lnTo>
                  <a:lnTo>
                    <a:pt x="127" y="11"/>
                  </a:lnTo>
                  <a:lnTo>
                    <a:pt x="131" y="13"/>
                  </a:lnTo>
                  <a:lnTo>
                    <a:pt x="136" y="17"/>
                  </a:lnTo>
                  <a:lnTo>
                    <a:pt x="140" y="19"/>
                  </a:lnTo>
                  <a:lnTo>
                    <a:pt x="142" y="23"/>
                  </a:lnTo>
                  <a:lnTo>
                    <a:pt x="145" y="26"/>
                  </a:lnTo>
                  <a:lnTo>
                    <a:pt x="147" y="28"/>
                  </a:lnTo>
                  <a:lnTo>
                    <a:pt x="149" y="29"/>
                  </a:lnTo>
                  <a:lnTo>
                    <a:pt x="149" y="32"/>
                  </a:lnTo>
                  <a:lnTo>
                    <a:pt x="149" y="32"/>
                  </a:lnTo>
                  <a:lnTo>
                    <a:pt x="149" y="35"/>
                  </a:lnTo>
                  <a:lnTo>
                    <a:pt x="147" y="37"/>
                  </a:lnTo>
                  <a:lnTo>
                    <a:pt x="145" y="40"/>
                  </a:lnTo>
                  <a:lnTo>
                    <a:pt x="141" y="42"/>
                  </a:lnTo>
                  <a:lnTo>
                    <a:pt x="140" y="45"/>
                  </a:lnTo>
                  <a:lnTo>
                    <a:pt x="137" y="47"/>
                  </a:lnTo>
                  <a:lnTo>
                    <a:pt x="135" y="51"/>
                  </a:lnTo>
                  <a:lnTo>
                    <a:pt x="132" y="55"/>
                  </a:lnTo>
                  <a:lnTo>
                    <a:pt x="128" y="60"/>
                  </a:lnTo>
                  <a:lnTo>
                    <a:pt x="125" y="66"/>
                  </a:lnTo>
                  <a:lnTo>
                    <a:pt x="121" y="72"/>
                  </a:lnTo>
                  <a:lnTo>
                    <a:pt x="116" y="79"/>
                  </a:lnTo>
                  <a:lnTo>
                    <a:pt x="112" y="88"/>
                  </a:lnTo>
                  <a:lnTo>
                    <a:pt x="108" y="94"/>
                  </a:lnTo>
                  <a:lnTo>
                    <a:pt x="104" y="100"/>
                  </a:lnTo>
                  <a:lnTo>
                    <a:pt x="102" y="105"/>
                  </a:lnTo>
                  <a:lnTo>
                    <a:pt x="99" y="109"/>
                  </a:lnTo>
                  <a:lnTo>
                    <a:pt x="98" y="113"/>
                  </a:lnTo>
                  <a:lnTo>
                    <a:pt x="98" y="117"/>
                  </a:lnTo>
                  <a:lnTo>
                    <a:pt x="98" y="118"/>
                  </a:lnTo>
                  <a:lnTo>
                    <a:pt x="98" y="11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50"/>
            <p:cNvSpPr/>
            <p:nvPr/>
          </p:nvSpPr>
          <p:spPr bwMode="auto">
            <a:xfrm>
              <a:off x="3052763" y="3749675"/>
              <a:ext cx="976313" cy="180975"/>
            </a:xfrm>
            <a:custGeom>
              <a:avLst/>
              <a:gdLst>
                <a:gd name="T0" fmla="*/ 61 w 615"/>
                <a:gd name="T1" fmla="*/ 36 h 114"/>
                <a:gd name="T2" fmla="*/ 43 w 615"/>
                <a:gd name="T3" fmla="*/ 41 h 114"/>
                <a:gd name="T4" fmla="*/ 36 w 615"/>
                <a:gd name="T5" fmla="*/ 43 h 114"/>
                <a:gd name="T6" fmla="*/ 27 w 615"/>
                <a:gd name="T7" fmla="*/ 41 h 114"/>
                <a:gd name="T8" fmla="*/ 13 w 615"/>
                <a:gd name="T9" fmla="*/ 36 h 114"/>
                <a:gd name="T10" fmla="*/ 0 w 615"/>
                <a:gd name="T11" fmla="*/ 27 h 114"/>
                <a:gd name="T12" fmla="*/ 8 w 615"/>
                <a:gd name="T13" fmla="*/ 19 h 114"/>
                <a:gd name="T14" fmla="*/ 12 w 615"/>
                <a:gd name="T15" fmla="*/ 17 h 114"/>
                <a:gd name="T16" fmla="*/ 19 w 615"/>
                <a:gd name="T17" fmla="*/ 15 h 114"/>
                <a:gd name="T18" fmla="*/ 31 w 615"/>
                <a:gd name="T19" fmla="*/ 14 h 114"/>
                <a:gd name="T20" fmla="*/ 46 w 615"/>
                <a:gd name="T21" fmla="*/ 12 h 114"/>
                <a:gd name="T22" fmla="*/ 65 w 615"/>
                <a:gd name="T23" fmla="*/ 8 h 114"/>
                <a:gd name="T24" fmla="*/ 98 w 615"/>
                <a:gd name="T25" fmla="*/ 3 h 114"/>
                <a:gd name="T26" fmla="*/ 131 w 615"/>
                <a:gd name="T27" fmla="*/ 2 h 114"/>
                <a:gd name="T28" fmla="*/ 155 w 615"/>
                <a:gd name="T29" fmla="*/ 7 h 114"/>
                <a:gd name="T30" fmla="*/ 199 w 615"/>
                <a:gd name="T31" fmla="*/ 21 h 114"/>
                <a:gd name="T32" fmla="*/ 225 w 615"/>
                <a:gd name="T33" fmla="*/ 29 h 114"/>
                <a:gd name="T34" fmla="*/ 243 w 615"/>
                <a:gd name="T35" fmla="*/ 33 h 114"/>
                <a:gd name="T36" fmla="*/ 263 w 615"/>
                <a:gd name="T37" fmla="*/ 37 h 114"/>
                <a:gd name="T38" fmla="*/ 289 w 615"/>
                <a:gd name="T39" fmla="*/ 41 h 114"/>
                <a:gd name="T40" fmla="*/ 316 w 615"/>
                <a:gd name="T41" fmla="*/ 46 h 114"/>
                <a:gd name="T42" fmla="*/ 348 w 615"/>
                <a:gd name="T43" fmla="*/ 50 h 114"/>
                <a:gd name="T44" fmla="*/ 378 w 615"/>
                <a:gd name="T45" fmla="*/ 53 h 114"/>
                <a:gd name="T46" fmla="*/ 405 w 615"/>
                <a:gd name="T47" fmla="*/ 56 h 114"/>
                <a:gd name="T48" fmla="*/ 429 w 615"/>
                <a:gd name="T49" fmla="*/ 58 h 114"/>
                <a:gd name="T50" fmla="*/ 448 w 615"/>
                <a:gd name="T51" fmla="*/ 60 h 114"/>
                <a:gd name="T52" fmla="*/ 464 w 615"/>
                <a:gd name="T53" fmla="*/ 61 h 114"/>
                <a:gd name="T54" fmla="*/ 493 w 615"/>
                <a:gd name="T55" fmla="*/ 60 h 114"/>
                <a:gd name="T56" fmla="*/ 529 w 615"/>
                <a:gd name="T57" fmla="*/ 56 h 114"/>
                <a:gd name="T58" fmla="*/ 563 w 615"/>
                <a:gd name="T59" fmla="*/ 52 h 114"/>
                <a:gd name="T60" fmla="*/ 580 w 615"/>
                <a:gd name="T61" fmla="*/ 51 h 114"/>
                <a:gd name="T62" fmla="*/ 594 w 615"/>
                <a:gd name="T63" fmla="*/ 50 h 114"/>
                <a:gd name="T64" fmla="*/ 604 w 615"/>
                <a:gd name="T65" fmla="*/ 50 h 114"/>
                <a:gd name="T66" fmla="*/ 611 w 615"/>
                <a:gd name="T67" fmla="*/ 50 h 114"/>
                <a:gd name="T68" fmla="*/ 615 w 615"/>
                <a:gd name="T69" fmla="*/ 51 h 114"/>
                <a:gd name="T70" fmla="*/ 613 w 615"/>
                <a:gd name="T71" fmla="*/ 53 h 114"/>
                <a:gd name="T72" fmla="*/ 611 w 615"/>
                <a:gd name="T73" fmla="*/ 56 h 114"/>
                <a:gd name="T74" fmla="*/ 603 w 615"/>
                <a:gd name="T75" fmla="*/ 61 h 114"/>
                <a:gd name="T76" fmla="*/ 594 w 615"/>
                <a:gd name="T77" fmla="*/ 66 h 114"/>
                <a:gd name="T78" fmla="*/ 580 w 615"/>
                <a:gd name="T79" fmla="*/ 72 h 114"/>
                <a:gd name="T80" fmla="*/ 556 w 615"/>
                <a:gd name="T81" fmla="*/ 84 h 114"/>
                <a:gd name="T82" fmla="*/ 530 w 615"/>
                <a:gd name="T83" fmla="*/ 95 h 114"/>
                <a:gd name="T84" fmla="*/ 507 w 615"/>
                <a:gd name="T85" fmla="*/ 105 h 114"/>
                <a:gd name="T86" fmla="*/ 488 w 615"/>
                <a:gd name="T87" fmla="*/ 112 h 114"/>
                <a:gd name="T88" fmla="*/ 469 w 615"/>
                <a:gd name="T89" fmla="*/ 114 h 114"/>
                <a:gd name="T90" fmla="*/ 454 w 615"/>
                <a:gd name="T91" fmla="*/ 114 h 114"/>
                <a:gd name="T92" fmla="*/ 431 w 615"/>
                <a:gd name="T93" fmla="*/ 112 h 114"/>
                <a:gd name="T94" fmla="*/ 400 w 615"/>
                <a:gd name="T95" fmla="*/ 105 h 114"/>
                <a:gd name="T96" fmla="*/ 362 w 615"/>
                <a:gd name="T97" fmla="*/ 94 h 114"/>
                <a:gd name="T98" fmla="*/ 316 w 615"/>
                <a:gd name="T99" fmla="*/ 81 h 114"/>
                <a:gd name="T100" fmla="*/ 264 w 615"/>
                <a:gd name="T101" fmla="*/ 66 h 114"/>
                <a:gd name="T102" fmla="*/ 214 w 615"/>
                <a:gd name="T103" fmla="*/ 50 h 114"/>
                <a:gd name="T104" fmla="*/ 174 w 615"/>
                <a:gd name="T105" fmla="*/ 37 h 114"/>
                <a:gd name="T106" fmla="*/ 143 w 615"/>
                <a:gd name="T107" fmla="*/ 26 h 114"/>
                <a:gd name="T108" fmla="*/ 114 w 615"/>
                <a:gd name="T109" fmla="*/ 21 h 114"/>
                <a:gd name="T110" fmla="*/ 86 w 615"/>
                <a:gd name="T111" fmla="*/ 2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15" h="114">
                  <a:moveTo>
                    <a:pt x="76" y="28"/>
                  </a:moveTo>
                  <a:lnTo>
                    <a:pt x="69" y="32"/>
                  </a:lnTo>
                  <a:lnTo>
                    <a:pt x="61" y="36"/>
                  </a:lnTo>
                  <a:lnTo>
                    <a:pt x="55" y="38"/>
                  </a:lnTo>
                  <a:lnTo>
                    <a:pt x="48" y="40"/>
                  </a:lnTo>
                  <a:lnTo>
                    <a:pt x="43" y="41"/>
                  </a:lnTo>
                  <a:lnTo>
                    <a:pt x="40" y="42"/>
                  </a:lnTo>
                  <a:lnTo>
                    <a:pt x="37" y="43"/>
                  </a:lnTo>
                  <a:lnTo>
                    <a:pt x="36" y="43"/>
                  </a:lnTo>
                  <a:lnTo>
                    <a:pt x="33" y="43"/>
                  </a:lnTo>
                  <a:lnTo>
                    <a:pt x="31" y="42"/>
                  </a:lnTo>
                  <a:lnTo>
                    <a:pt x="27" y="41"/>
                  </a:lnTo>
                  <a:lnTo>
                    <a:pt x="23" y="40"/>
                  </a:lnTo>
                  <a:lnTo>
                    <a:pt x="18" y="38"/>
                  </a:lnTo>
                  <a:lnTo>
                    <a:pt x="13" y="36"/>
                  </a:lnTo>
                  <a:lnTo>
                    <a:pt x="7" y="32"/>
                  </a:lnTo>
                  <a:lnTo>
                    <a:pt x="0" y="28"/>
                  </a:lnTo>
                  <a:lnTo>
                    <a:pt x="0" y="27"/>
                  </a:lnTo>
                  <a:lnTo>
                    <a:pt x="3" y="24"/>
                  </a:lnTo>
                  <a:lnTo>
                    <a:pt x="4" y="21"/>
                  </a:lnTo>
                  <a:lnTo>
                    <a:pt x="8" y="19"/>
                  </a:lnTo>
                  <a:lnTo>
                    <a:pt x="9" y="18"/>
                  </a:lnTo>
                  <a:lnTo>
                    <a:pt x="10" y="18"/>
                  </a:lnTo>
                  <a:lnTo>
                    <a:pt x="12" y="17"/>
                  </a:lnTo>
                  <a:lnTo>
                    <a:pt x="13" y="17"/>
                  </a:lnTo>
                  <a:lnTo>
                    <a:pt x="16" y="17"/>
                  </a:lnTo>
                  <a:lnTo>
                    <a:pt x="19" y="15"/>
                  </a:lnTo>
                  <a:lnTo>
                    <a:pt x="23" y="15"/>
                  </a:lnTo>
                  <a:lnTo>
                    <a:pt x="27" y="14"/>
                  </a:lnTo>
                  <a:lnTo>
                    <a:pt x="31" y="14"/>
                  </a:lnTo>
                  <a:lnTo>
                    <a:pt x="36" y="13"/>
                  </a:lnTo>
                  <a:lnTo>
                    <a:pt x="41" y="12"/>
                  </a:lnTo>
                  <a:lnTo>
                    <a:pt x="46" y="12"/>
                  </a:lnTo>
                  <a:lnTo>
                    <a:pt x="52" y="10"/>
                  </a:lnTo>
                  <a:lnTo>
                    <a:pt x="57" y="9"/>
                  </a:lnTo>
                  <a:lnTo>
                    <a:pt x="65" y="8"/>
                  </a:lnTo>
                  <a:lnTo>
                    <a:pt x="71" y="7"/>
                  </a:lnTo>
                  <a:lnTo>
                    <a:pt x="85" y="4"/>
                  </a:lnTo>
                  <a:lnTo>
                    <a:pt x="98" y="3"/>
                  </a:lnTo>
                  <a:lnTo>
                    <a:pt x="110" y="2"/>
                  </a:lnTo>
                  <a:lnTo>
                    <a:pt x="120" y="0"/>
                  </a:lnTo>
                  <a:lnTo>
                    <a:pt x="131" y="2"/>
                  </a:lnTo>
                  <a:lnTo>
                    <a:pt x="139" y="3"/>
                  </a:lnTo>
                  <a:lnTo>
                    <a:pt x="148" y="4"/>
                  </a:lnTo>
                  <a:lnTo>
                    <a:pt x="155" y="7"/>
                  </a:lnTo>
                  <a:lnTo>
                    <a:pt x="168" y="12"/>
                  </a:lnTo>
                  <a:lnTo>
                    <a:pt x="184" y="17"/>
                  </a:lnTo>
                  <a:lnTo>
                    <a:pt x="199" y="21"/>
                  </a:lnTo>
                  <a:lnTo>
                    <a:pt x="216" y="26"/>
                  </a:lnTo>
                  <a:lnTo>
                    <a:pt x="220" y="28"/>
                  </a:lnTo>
                  <a:lnTo>
                    <a:pt x="225" y="29"/>
                  </a:lnTo>
                  <a:lnTo>
                    <a:pt x="230" y="31"/>
                  </a:lnTo>
                  <a:lnTo>
                    <a:pt x="237" y="32"/>
                  </a:lnTo>
                  <a:lnTo>
                    <a:pt x="243" y="33"/>
                  </a:lnTo>
                  <a:lnTo>
                    <a:pt x="249" y="34"/>
                  </a:lnTo>
                  <a:lnTo>
                    <a:pt x="256" y="36"/>
                  </a:lnTo>
                  <a:lnTo>
                    <a:pt x="263" y="37"/>
                  </a:lnTo>
                  <a:lnTo>
                    <a:pt x="271" y="38"/>
                  </a:lnTo>
                  <a:lnTo>
                    <a:pt x="280" y="40"/>
                  </a:lnTo>
                  <a:lnTo>
                    <a:pt x="289" y="41"/>
                  </a:lnTo>
                  <a:lnTo>
                    <a:pt x="297" y="43"/>
                  </a:lnTo>
                  <a:lnTo>
                    <a:pt x="306" y="45"/>
                  </a:lnTo>
                  <a:lnTo>
                    <a:pt x="316" y="46"/>
                  </a:lnTo>
                  <a:lnTo>
                    <a:pt x="326" y="47"/>
                  </a:lnTo>
                  <a:lnTo>
                    <a:pt x="338" y="48"/>
                  </a:lnTo>
                  <a:lnTo>
                    <a:pt x="348" y="50"/>
                  </a:lnTo>
                  <a:lnTo>
                    <a:pt x="359" y="51"/>
                  </a:lnTo>
                  <a:lnTo>
                    <a:pt x="369" y="52"/>
                  </a:lnTo>
                  <a:lnTo>
                    <a:pt x="378" y="53"/>
                  </a:lnTo>
                  <a:lnTo>
                    <a:pt x="388" y="55"/>
                  </a:lnTo>
                  <a:lnTo>
                    <a:pt x="397" y="56"/>
                  </a:lnTo>
                  <a:lnTo>
                    <a:pt x="405" y="56"/>
                  </a:lnTo>
                  <a:lnTo>
                    <a:pt x="414" y="57"/>
                  </a:lnTo>
                  <a:lnTo>
                    <a:pt x="421" y="58"/>
                  </a:lnTo>
                  <a:lnTo>
                    <a:pt x="429" y="58"/>
                  </a:lnTo>
                  <a:lnTo>
                    <a:pt x="435" y="60"/>
                  </a:lnTo>
                  <a:lnTo>
                    <a:pt x="443" y="60"/>
                  </a:lnTo>
                  <a:lnTo>
                    <a:pt x="448" y="60"/>
                  </a:lnTo>
                  <a:lnTo>
                    <a:pt x="454" y="60"/>
                  </a:lnTo>
                  <a:lnTo>
                    <a:pt x="459" y="61"/>
                  </a:lnTo>
                  <a:lnTo>
                    <a:pt x="464" y="61"/>
                  </a:lnTo>
                  <a:lnTo>
                    <a:pt x="473" y="61"/>
                  </a:lnTo>
                  <a:lnTo>
                    <a:pt x="483" y="60"/>
                  </a:lnTo>
                  <a:lnTo>
                    <a:pt x="493" y="60"/>
                  </a:lnTo>
                  <a:lnTo>
                    <a:pt x="505" y="58"/>
                  </a:lnTo>
                  <a:lnTo>
                    <a:pt x="516" y="57"/>
                  </a:lnTo>
                  <a:lnTo>
                    <a:pt x="529" y="56"/>
                  </a:lnTo>
                  <a:lnTo>
                    <a:pt x="541" y="55"/>
                  </a:lnTo>
                  <a:lnTo>
                    <a:pt x="555" y="53"/>
                  </a:lnTo>
                  <a:lnTo>
                    <a:pt x="563" y="52"/>
                  </a:lnTo>
                  <a:lnTo>
                    <a:pt x="569" y="52"/>
                  </a:lnTo>
                  <a:lnTo>
                    <a:pt x="575" y="51"/>
                  </a:lnTo>
                  <a:lnTo>
                    <a:pt x="580" y="51"/>
                  </a:lnTo>
                  <a:lnTo>
                    <a:pt x="586" y="50"/>
                  </a:lnTo>
                  <a:lnTo>
                    <a:pt x="591" y="50"/>
                  </a:lnTo>
                  <a:lnTo>
                    <a:pt x="594" y="50"/>
                  </a:lnTo>
                  <a:lnTo>
                    <a:pt x="598" y="50"/>
                  </a:lnTo>
                  <a:lnTo>
                    <a:pt x="602" y="50"/>
                  </a:lnTo>
                  <a:lnTo>
                    <a:pt x="604" y="50"/>
                  </a:lnTo>
                  <a:lnTo>
                    <a:pt x="607" y="50"/>
                  </a:lnTo>
                  <a:lnTo>
                    <a:pt x="610" y="50"/>
                  </a:lnTo>
                  <a:lnTo>
                    <a:pt x="611" y="50"/>
                  </a:lnTo>
                  <a:lnTo>
                    <a:pt x="612" y="50"/>
                  </a:lnTo>
                  <a:lnTo>
                    <a:pt x="613" y="51"/>
                  </a:lnTo>
                  <a:lnTo>
                    <a:pt x="615" y="51"/>
                  </a:lnTo>
                  <a:lnTo>
                    <a:pt x="615" y="51"/>
                  </a:lnTo>
                  <a:lnTo>
                    <a:pt x="615" y="52"/>
                  </a:lnTo>
                  <a:lnTo>
                    <a:pt x="613" y="53"/>
                  </a:lnTo>
                  <a:lnTo>
                    <a:pt x="613" y="53"/>
                  </a:lnTo>
                  <a:lnTo>
                    <a:pt x="612" y="55"/>
                  </a:lnTo>
                  <a:lnTo>
                    <a:pt x="611" y="56"/>
                  </a:lnTo>
                  <a:lnTo>
                    <a:pt x="608" y="57"/>
                  </a:lnTo>
                  <a:lnTo>
                    <a:pt x="606" y="60"/>
                  </a:lnTo>
                  <a:lnTo>
                    <a:pt x="603" y="61"/>
                  </a:lnTo>
                  <a:lnTo>
                    <a:pt x="601" y="62"/>
                  </a:lnTo>
                  <a:lnTo>
                    <a:pt x="598" y="65"/>
                  </a:lnTo>
                  <a:lnTo>
                    <a:pt x="594" y="66"/>
                  </a:lnTo>
                  <a:lnTo>
                    <a:pt x="591" y="69"/>
                  </a:lnTo>
                  <a:lnTo>
                    <a:pt x="586" y="71"/>
                  </a:lnTo>
                  <a:lnTo>
                    <a:pt x="580" y="72"/>
                  </a:lnTo>
                  <a:lnTo>
                    <a:pt x="575" y="75"/>
                  </a:lnTo>
                  <a:lnTo>
                    <a:pt x="565" y="80"/>
                  </a:lnTo>
                  <a:lnTo>
                    <a:pt x="556" y="84"/>
                  </a:lnTo>
                  <a:lnTo>
                    <a:pt x="546" y="88"/>
                  </a:lnTo>
                  <a:lnTo>
                    <a:pt x="537" y="91"/>
                  </a:lnTo>
                  <a:lnTo>
                    <a:pt x="530" y="95"/>
                  </a:lnTo>
                  <a:lnTo>
                    <a:pt x="522" y="99"/>
                  </a:lnTo>
                  <a:lnTo>
                    <a:pt x="515" y="101"/>
                  </a:lnTo>
                  <a:lnTo>
                    <a:pt x="507" y="105"/>
                  </a:lnTo>
                  <a:lnTo>
                    <a:pt x="501" y="108"/>
                  </a:lnTo>
                  <a:lnTo>
                    <a:pt x="495" y="109"/>
                  </a:lnTo>
                  <a:lnTo>
                    <a:pt x="488" y="112"/>
                  </a:lnTo>
                  <a:lnTo>
                    <a:pt x="482" y="113"/>
                  </a:lnTo>
                  <a:lnTo>
                    <a:pt x="476" y="113"/>
                  </a:lnTo>
                  <a:lnTo>
                    <a:pt x="469" y="114"/>
                  </a:lnTo>
                  <a:lnTo>
                    <a:pt x="464" y="114"/>
                  </a:lnTo>
                  <a:lnTo>
                    <a:pt x="459" y="114"/>
                  </a:lnTo>
                  <a:lnTo>
                    <a:pt x="454" y="114"/>
                  </a:lnTo>
                  <a:lnTo>
                    <a:pt x="448" y="114"/>
                  </a:lnTo>
                  <a:lnTo>
                    <a:pt x="440" y="113"/>
                  </a:lnTo>
                  <a:lnTo>
                    <a:pt x="431" y="112"/>
                  </a:lnTo>
                  <a:lnTo>
                    <a:pt x="422" y="109"/>
                  </a:lnTo>
                  <a:lnTo>
                    <a:pt x="411" y="108"/>
                  </a:lnTo>
                  <a:lnTo>
                    <a:pt x="400" y="105"/>
                  </a:lnTo>
                  <a:lnTo>
                    <a:pt x="388" y="103"/>
                  </a:lnTo>
                  <a:lnTo>
                    <a:pt x="376" y="99"/>
                  </a:lnTo>
                  <a:lnTo>
                    <a:pt x="362" y="94"/>
                  </a:lnTo>
                  <a:lnTo>
                    <a:pt x="347" y="90"/>
                  </a:lnTo>
                  <a:lnTo>
                    <a:pt x="331" y="86"/>
                  </a:lnTo>
                  <a:lnTo>
                    <a:pt x="316" y="81"/>
                  </a:lnTo>
                  <a:lnTo>
                    <a:pt x="299" y="76"/>
                  </a:lnTo>
                  <a:lnTo>
                    <a:pt x="282" y="71"/>
                  </a:lnTo>
                  <a:lnTo>
                    <a:pt x="264" y="66"/>
                  </a:lnTo>
                  <a:lnTo>
                    <a:pt x="247" y="60"/>
                  </a:lnTo>
                  <a:lnTo>
                    <a:pt x="230" y="55"/>
                  </a:lnTo>
                  <a:lnTo>
                    <a:pt x="214" y="50"/>
                  </a:lnTo>
                  <a:lnTo>
                    <a:pt x="200" y="45"/>
                  </a:lnTo>
                  <a:lnTo>
                    <a:pt x="186" y="41"/>
                  </a:lnTo>
                  <a:lnTo>
                    <a:pt x="174" y="37"/>
                  </a:lnTo>
                  <a:lnTo>
                    <a:pt x="162" y="32"/>
                  </a:lnTo>
                  <a:lnTo>
                    <a:pt x="152" y="28"/>
                  </a:lnTo>
                  <a:lnTo>
                    <a:pt x="143" y="26"/>
                  </a:lnTo>
                  <a:lnTo>
                    <a:pt x="133" y="23"/>
                  </a:lnTo>
                  <a:lnTo>
                    <a:pt x="124" y="22"/>
                  </a:lnTo>
                  <a:lnTo>
                    <a:pt x="114" y="21"/>
                  </a:lnTo>
                  <a:lnTo>
                    <a:pt x="105" y="22"/>
                  </a:lnTo>
                  <a:lnTo>
                    <a:pt x="95" y="23"/>
                  </a:lnTo>
                  <a:lnTo>
                    <a:pt x="86" y="26"/>
                  </a:lnTo>
                  <a:lnTo>
                    <a:pt x="76" y="28"/>
                  </a:lnTo>
                  <a:lnTo>
                    <a:pt x="76" y="28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51"/>
            <p:cNvSpPr/>
            <p:nvPr/>
          </p:nvSpPr>
          <p:spPr bwMode="auto">
            <a:xfrm>
              <a:off x="3486151" y="3055938"/>
              <a:ext cx="255588" cy="149225"/>
            </a:xfrm>
            <a:custGeom>
              <a:avLst/>
              <a:gdLst>
                <a:gd name="T0" fmla="*/ 40 w 161"/>
                <a:gd name="T1" fmla="*/ 89 h 94"/>
                <a:gd name="T2" fmla="*/ 31 w 161"/>
                <a:gd name="T3" fmla="*/ 91 h 94"/>
                <a:gd name="T4" fmla="*/ 23 w 161"/>
                <a:gd name="T5" fmla="*/ 92 h 94"/>
                <a:gd name="T6" fmla="*/ 13 w 161"/>
                <a:gd name="T7" fmla="*/ 94 h 94"/>
                <a:gd name="T8" fmla="*/ 5 w 161"/>
                <a:gd name="T9" fmla="*/ 94 h 94"/>
                <a:gd name="T10" fmla="*/ 2 w 161"/>
                <a:gd name="T11" fmla="*/ 92 h 94"/>
                <a:gd name="T12" fmla="*/ 0 w 161"/>
                <a:gd name="T13" fmla="*/ 91 h 94"/>
                <a:gd name="T14" fmla="*/ 2 w 161"/>
                <a:gd name="T15" fmla="*/ 90 h 94"/>
                <a:gd name="T16" fmla="*/ 4 w 161"/>
                <a:gd name="T17" fmla="*/ 87 h 94"/>
                <a:gd name="T18" fmla="*/ 8 w 161"/>
                <a:gd name="T19" fmla="*/ 85 h 94"/>
                <a:gd name="T20" fmla="*/ 14 w 161"/>
                <a:gd name="T21" fmla="*/ 82 h 94"/>
                <a:gd name="T22" fmla="*/ 21 w 161"/>
                <a:gd name="T23" fmla="*/ 78 h 94"/>
                <a:gd name="T24" fmla="*/ 37 w 161"/>
                <a:gd name="T25" fmla="*/ 71 h 94"/>
                <a:gd name="T26" fmla="*/ 55 w 161"/>
                <a:gd name="T27" fmla="*/ 61 h 94"/>
                <a:gd name="T28" fmla="*/ 71 w 161"/>
                <a:gd name="T29" fmla="*/ 53 h 94"/>
                <a:gd name="T30" fmla="*/ 85 w 161"/>
                <a:gd name="T31" fmla="*/ 44 h 94"/>
                <a:gd name="T32" fmla="*/ 98 w 161"/>
                <a:gd name="T33" fmla="*/ 35 h 94"/>
                <a:gd name="T34" fmla="*/ 105 w 161"/>
                <a:gd name="T35" fmla="*/ 29 h 94"/>
                <a:gd name="T36" fmla="*/ 110 w 161"/>
                <a:gd name="T37" fmla="*/ 23 h 94"/>
                <a:gd name="T38" fmla="*/ 113 w 161"/>
                <a:gd name="T39" fmla="*/ 18 h 94"/>
                <a:gd name="T40" fmla="*/ 113 w 161"/>
                <a:gd name="T41" fmla="*/ 14 h 94"/>
                <a:gd name="T42" fmla="*/ 110 w 161"/>
                <a:gd name="T43" fmla="*/ 10 h 94"/>
                <a:gd name="T44" fmla="*/ 109 w 161"/>
                <a:gd name="T45" fmla="*/ 6 h 94"/>
                <a:gd name="T46" fmla="*/ 110 w 161"/>
                <a:gd name="T47" fmla="*/ 4 h 94"/>
                <a:gd name="T48" fmla="*/ 113 w 161"/>
                <a:gd name="T49" fmla="*/ 1 h 94"/>
                <a:gd name="T50" fmla="*/ 117 w 161"/>
                <a:gd name="T51" fmla="*/ 0 h 94"/>
                <a:gd name="T52" fmla="*/ 122 w 161"/>
                <a:gd name="T53" fmla="*/ 1 h 94"/>
                <a:gd name="T54" fmla="*/ 131 w 161"/>
                <a:gd name="T55" fmla="*/ 4 h 94"/>
                <a:gd name="T56" fmla="*/ 141 w 161"/>
                <a:gd name="T57" fmla="*/ 9 h 94"/>
                <a:gd name="T58" fmla="*/ 149 w 161"/>
                <a:gd name="T59" fmla="*/ 14 h 94"/>
                <a:gd name="T60" fmla="*/ 156 w 161"/>
                <a:gd name="T61" fmla="*/ 20 h 94"/>
                <a:gd name="T62" fmla="*/ 160 w 161"/>
                <a:gd name="T63" fmla="*/ 25 h 94"/>
                <a:gd name="T64" fmla="*/ 161 w 161"/>
                <a:gd name="T65" fmla="*/ 30 h 94"/>
                <a:gd name="T66" fmla="*/ 158 w 161"/>
                <a:gd name="T67" fmla="*/ 37 h 94"/>
                <a:gd name="T68" fmla="*/ 152 w 161"/>
                <a:gd name="T69" fmla="*/ 43 h 94"/>
                <a:gd name="T70" fmla="*/ 141 w 161"/>
                <a:gd name="T71" fmla="*/ 49 h 94"/>
                <a:gd name="T72" fmla="*/ 125 w 161"/>
                <a:gd name="T73" fmla="*/ 58 h 94"/>
                <a:gd name="T74" fmla="*/ 86 w 161"/>
                <a:gd name="T75" fmla="*/ 75 h 94"/>
                <a:gd name="T76" fmla="*/ 45 w 161"/>
                <a:gd name="T77" fmla="*/ 8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1" h="94">
                  <a:moveTo>
                    <a:pt x="45" y="87"/>
                  </a:moveTo>
                  <a:lnTo>
                    <a:pt x="40" y="89"/>
                  </a:lnTo>
                  <a:lnTo>
                    <a:pt x="34" y="90"/>
                  </a:lnTo>
                  <a:lnTo>
                    <a:pt x="31" y="91"/>
                  </a:lnTo>
                  <a:lnTo>
                    <a:pt x="26" y="92"/>
                  </a:lnTo>
                  <a:lnTo>
                    <a:pt x="23" y="92"/>
                  </a:lnTo>
                  <a:lnTo>
                    <a:pt x="19" y="94"/>
                  </a:lnTo>
                  <a:lnTo>
                    <a:pt x="13" y="94"/>
                  </a:lnTo>
                  <a:lnTo>
                    <a:pt x="9" y="94"/>
                  </a:lnTo>
                  <a:lnTo>
                    <a:pt x="5" y="94"/>
                  </a:lnTo>
                  <a:lnTo>
                    <a:pt x="3" y="94"/>
                  </a:lnTo>
                  <a:lnTo>
                    <a:pt x="2" y="92"/>
                  </a:lnTo>
                  <a:lnTo>
                    <a:pt x="0" y="92"/>
                  </a:lnTo>
                  <a:lnTo>
                    <a:pt x="0" y="91"/>
                  </a:lnTo>
                  <a:lnTo>
                    <a:pt x="2" y="91"/>
                  </a:lnTo>
                  <a:lnTo>
                    <a:pt x="2" y="90"/>
                  </a:lnTo>
                  <a:lnTo>
                    <a:pt x="3" y="89"/>
                  </a:lnTo>
                  <a:lnTo>
                    <a:pt x="4" y="87"/>
                  </a:lnTo>
                  <a:lnTo>
                    <a:pt x="7" y="86"/>
                  </a:lnTo>
                  <a:lnTo>
                    <a:pt x="8" y="85"/>
                  </a:lnTo>
                  <a:lnTo>
                    <a:pt x="10" y="83"/>
                  </a:lnTo>
                  <a:lnTo>
                    <a:pt x="14" y="82"/>
                  </a:lnTo>
                  <a:lnTo>
                    <a:pt x="17" y="81"/>
                  </a:lnTo>
                  <a:lnTo>
                    <a:pt x="21" y="78"/>
                  </a:lnTo>
                  <a:lnTo>
                    <a:pt x="28" y="75"/>
                  </a:lnTo>
                  <a:lnTo>
                    <a:pt x="37" y="71"/>
                  </a:lnTo>
                  <a:lnTo>
                    <a:pt x="46" y="66"/>
                  </a:lnTo>
                  <a:lnTo>
                    <a:pt x="55" y="61"/>
                  </a:lnTo>
                  <a:lnTo>
                    <a:pt x="64" y="57"/>
                  </a:lnTo>
                  <a:lnTo>
                    <a:pt x="71" y="53"/>
                  </a:lnTo>
                  <a:lnTo>
                    <a:pt x="79" y="49"/>
                  </a:lnTo>
                  <a:lnTo>
                    <a:pt x="85" y="44"/>
                  </a:lnTo>
                  <a:lnTo>
                    <a:pt x="91" y="40"/>
                  </a:lnTo>
                  <a:lnTo>
                    <a:pt x="98" y="35"/>
                  </a:lnTo>
                  <a:lnTo>
                    <a:pt x="101" y="33"/>
                  </a:lnTo>
                  <a:lnTo>
                    <a:pt x="105" y="29"/>
                  </a:lnTo>
                  <a:lnTo>
                    <a:pt x="109" y="25"/>
                  </a:lnTo>
                  <a:lnTo>
                    <a:pt x="110" y="23"/>
                  </a:lnTo>
                  <a:lnTo>
                    <a:pt x="113" y="20"/>
                  </a:lnTo>
                  <a:lnTo>
                    <a:pt x="113" y="18"/>
                  </a:lnTo>
                  <a:lnTo>
                    <a:pt x="113" y="15"/>
                  </a:lnTo>
                  <a:lnTo>
                    <a:pt x="113" y="14"/>
                  </a:lnTo>
                  <a:lnTo>
                    <a:pt x="112" y="11"/>
                  </a:lnTo>
                  <a:lnTo>
                    <a:pt x="110" y="10"/>
                  </a:lnTo>
                  <a:lnTo>
                    <a:pt x="109" y="9"/>
                  </a:lnTo>
                  <a:lnTo>
                    <a:pt x="109" y="6"/>
                  </a:lnTo>
                  <a:lnTo>
                    <a:pt x="109" y="5"/>
                  </a:lnTo>
                  <a:lnTo>
                    <a:pt x="110" y="4"/>
                  </a:lnTo>
                  <a:lnTo>
                    <a:pt x="112" y="3"/>
                  </a:lnTo>
                  <a:lnTo>
                    <a:pt x="113" y="1"/>
                  </a:lnTo>
                  <a:lnTo>
                    <a:pt x="114" y="1"/>
                  </a:lnTo>
                  <a:lnTo>
                    <a:pt x="117" y="0"/>
                  </a:lnTo>
                  <a:lnTo>
                    <a:pt x="119" y="1"/>
                  </a:lnTo>
                  <a:lnTo>
                    <a:pt x="122" y="1"/>
                  </a:lnTo>
                  <a:lnTo>
                    <a:pt x="125" y="3"/>
                  </a:lnTo>
                  <a:lnTo>
                    <a:pt x="131" y="4"/>
                  </a:lnTo>
                  <a:lnTo>
                    <a:pt x="136" y="6"/>
                  </a:lnTo>
                  <a:lnTo>
                    <a:pt x="141" y="9"/>
                  </a:lnTo>
                  <a:lnTo>
                    <a:pt x="146" y="11"/>
                  </a:lnTo>
                  <a:lnTo>
                    <a:pt x="149" y="14"/>
                  </a:lnTo>
                  <a:lnTo>
                    <a:pt x="153" y="18"/>
                  </a:lnTo>
                  <a:lnTo>
                    <a:pt x="156" y="20"/>
                  </a:lnTo>
                  <a:lnTo>
                    <a:pt x="158" y="23"/>
                  </a:lnTo>
                  <a:lnTo>
                    <a:pt x="160" y="25"/>
                  </a:lnTo>
                  <a:lnTo>
                    <a:pt x="161" y="28"/>
                  </a:lnTo>
                  <a:lnTo>
                    <a:pt x="161" y="30"/>
                  </a:lnTo>
                  <a:lnTo>
                    <a:pt x="161" y="34"/>
                  </a:lnTo>
                  <a:lnTo>
                    <a:pt x="158" y="37"/>
                  </a:lnTo>
                  <a:lnTo>
                    <a:pt x="156" y="39"/>
                  </a:lnTo>
                  <a:lnTo>
                    <a:pt x="152" y="43"/>
                  </a:lnTo>
                  <a:lnTo>
                    <a:pt x="147" y="46"/>
                  </a:lnTo>
                  <a:lnTo>
                    <a:pt x="141" y="49"/>
                  </a:lnTo>
                  <a:lnTo>
                    <a:pt x="133" y="53"/>
                  </a:lnTo>
                  <a:lnTo>
                    <a:pt x="125" y="58"/>
                  </a:lnTo>
                  <a:lnTo>
                    <a:pt x="107" y="67"/>
                  </a:lnTo>
                  <a:lnTo>
                    <a:pt x="86" y="75"/>
                  </a:lnTo>
                  <a:lnTo>
                    <a:pt x="65" y="81"/>
                  </a:lnTo>
                  <a:lnTo>
                    <a:pt x="45" y="87"/>
                  </a:lnTo>
                  <a:lnTo>
                    <a:pt x="45" y="87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52"/>
            <p:cNvSpPr/>
            <p:nvPr/>
          </p:nvSpPr>
          <p:spPr bwMode="auto">
            <a:xfrm>
              <a:off x="3417888" y="3235325"/>
              <a:ext cx="98425" cy="84138"/>
            </a:xfrm>
            <a:custGeom>
              <a:avLst/>
              <a:gdLst>
                <a:gd name="T0" fmla="*/ 62 w 62"/>
                <a:gd name="T1" fmla="*/ 36 h 53"/>
                <a:gd name="T2" fmla="*/ 61 w 62"/>
                <a:gd name="T3" fmla="*/ 40 h 53"/>
                <a:gd name="T4" fmla="*/ 60 w 62"/>
                <a:gd name="T5" fmla="*/ 44 h 53"/>
                <a:gd name="T6" fmla="*/ 59 w 62"/>
                <a:gd name="T7" fmla="*/ 46 h 53"/>
                <a:gd name="T8" fmla="*/ 57 w 62"/>
                <a:gd name="T9" fmla="*/ 49 h 53"/>
                <a:gd name="T10" fmla="*/ 56 w 62"/>
                <a:gd name="T11" fmla="*/ 51 h 53"/>
                <a:gd name="T12" fmla="*/ 55 w 62"/>
                <a:gd name="T13" fmla="*/ 53 h 53"/>
                <a:gd name="T14" fmla="*/ 53 w 62"/>
                <a:gd name="T15" fmla="*/ 53 h 53"/>
                <a:gd name="T16" fmla="*/ 52 w 62"/>
                <a:gd name="T17" fmla="*/ 53 h 53"/>
                <a:gd name="T18" fmla="*/ 50 w 62"/>
                <a:gd name="T19" fmla="*/ 53 h 53"/>
                <a:gd name="T20" fmla="*/ 47 w 62"/>
                <a:gd name="T21" fmla="*/ 51 h 53"/>
                <a:gd name="T22" fmla="*/ 43 w 62"/>
                <a:gd name="T23" fmla="*/ 50 h 53"/>
                <a:gd name="T24" fmla="*/ 41 w 62"/>
                <a:gd name="T25" fmla="*/ 48 h 53"/>
                <a:gd name="T26" fmla="*/ 36 w 62"/>
                <a:gd name="T27" fmla="*/ 45 h 53"/>
                <a:gd name="T28" fmla="*/ 32 w 62"/>
                <a:gd name="T29" fmla="*/ 41 h 53"/>
                <a:gd name="T30" fmla="*/ 27 w 62"/>
                <a:gd name="T31" fmla="*/ 36 h 53"/>
                <a:gd name="T32" fmla="*/ 22 w 62"/>
                <a:gd name="T33" fmla="*/ 31 h 53"/>
                <a:gd name="T34" fmla="*/ 16 w 62"/>
                <a:gd name="T35" fmla="*/ 26 h 53"/>
                <a:gd name="T36" fmla="*/ 12 w 62"/>
                <a:gd name="T37" fmla="*/ 21 h 53"/>
                <a:gd name="T38" fmla="*/ 8 w 62"/>
                <a:gd name="T39" fmla="*/ 16 h 53"/>
                <a:gd name="T40" fmla="*/ 4 w 62"/>
                <a:gd name="T41" fmla="*/ 12 h 53"/>
                <a:gd name="T42" fmla="*/ 3 w 62"/>
                <a:gd name="T43" fmla="*/ 10 h 53"/>
                <a:gd name="T44" fmla="*/ 2 w 62"/>
                <a:gd name="T45" fmla="*/ 7 h 53"/>
                <a:gd name="T46" fmla="*/ 0 w 62"/>
                <a:gd name="T47" fmla="*/ 5 h 53"/>
                <a:gd name="T48" fmla="*/ 2 w 62"/>
                <a:gd name="T49" fmla="*/ 3 h 53"/>
                <a:gd name="T50" fmla="*/ 2 w 62"/>
                <a:gd name="T51" fmla="*/ 3 h 53"/>
                <a:gd name="T52" fmla="*/ 2 w 62"/>
                <a:gd name="T53" fmla="*/ 2 h 53"/>
                <a:gd name="T54" fmla="*/ 3 w 62"/>
                <a:gd name="T55" fmla="*/ 1 h 53"/>
                <a:gd name="T56" fmla="*/ 5 w 62"/>
                <a:gd name="T57" fmla="*/ 1 h 53"/>
                <a:gd name="T58" fmla="*/ 8 w 62"/>
                <a:gd name="T59" fmla="*/ 0 h 53"/>
                <a:gd name="T60" fmla="*/ 10 w 62"/>
                <a:gd name="T61" fmla="*/ 0 h 53"/>
                <a:gd name="T62" fmla="*/ 14 w 62"/>
                <a:gd name="T63" fmla="*/ 0 h 53"/>
                <a:gd name="T64" fmla="*/ 19 w 62"/>
                <a:gd name="T65" fmla="*/ 0 h 53"/>
                <a:gd name="T66" fmla="*/ 27 w 62"/>
                <a:gd name="T67" fmla="*/ 0 h 53"/>
                <a:gd name="T68" fmla="*/ 31 w 62"/>
                <a:gd name="T69" fmla="*/ 1 h 53"/>
                <a:gd name="T70" fmla="*/ 34 w 62"/>
                <a:gd name="T71" fmla="*/ 1 h 53"/>
                <a:gd name="T72" fmla="*/ 38 w 62"/>
                <a:gd name="T73" fmla="*/ 2 h 53"/>
                <a:gd name="T74" fmla="*/ 43 w 62"/>
                <a:gd name="T75" fmla="*/ 5 h 53"/>
                <a:gd name="T76" fmla="*/ 47 w 62"/>
                <a:gd name="T77" fmla="*/ 6 h 53"/>
                <a:gd name="T78" fmla="*/ 52 w 62"/>
                <a:gd name="T79" fmla="*/ 8 h 53"/>
                <a:gd name="T80" fmla="*/ 55 w 62"/>
                <a:gd name="T81" fmla="*/ 12 h 53"/>
                <a:gd name="T82" fmla="*/ 59 w 62"/>
                <a:gd name="T83" fmla="*/ 15 h 53"/>
                <a:gd name="T84" fmla="*/ 60 w 62"/>
                <a:gd name="T85" fmla="*/ 17 h 53"/>
                <a:gd name="T86" fmla="*/ 61 w 62"/>
                <a:gd name="T87" fmla="*/ 21 h 53"/>
                <a:gd name="T88" fmla="*/ 62 w 62"/>
                <a:gd name="T89" fmla="*/ 24 h 53"/>
                <a:gd name="T90" fmla="*/ 62 w 62"/>
                <a:gd name="T91" fmla="*/ 27 h 53"/>
                <a:gd name="T92" fmla="*/ 62 w 62"/>
                <a:gd name="T93" fmla="*/ 31 h 53"/>
                <a:gd name="T94" fmla="*/ 62 w 62"/>
                <a:gd name="T95" fmla="*/ 36 h 53"/>
                <a:gd name="T96" fmla="*/ 62 w 62"/>
                <a:gd name="T97" fmla="*/ 3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2" h="53">
                  <a:moveTo>
                    <a:pt x="62" y="36"/>
                  </a:moveTo>
                  <a:lnTo>
                    <a:pt x="61" y="40"/>
                  </a:lnTo>
                  <a:lnTo>
                    <a:pt x="60" y="44"/>
                  </a:lnTo>
                  <a:lnTo>
                    <a:pt x="59" y="46"/>
                  </a:lnTo>
                  <a:lnTo>
                    <a:pt x="57" y="49"/>
                  </a:lnTo>
                  <a:lnTo>
                    <a:pt x="56" y="51"/>
                  </a:lnTo>
                  <a:lnTo>
                    <a:pt x="55" y="53"/>
                  </a:lnTo>
                  <a:lnTo>
                    <a:pt x="53" y="53"/>
                  </a:lnTo>
                  <a:lnTo>
                    <a:pt x="52" y="53"/>
                  </a:lnTo>
                  <a:lnTo>
                    <a:pt x="50" y="53"/>
                  </a:lnTo>
                  <a:lnTo>
                    <a:pt x="47" y="51"/>
                  </a:lnTo>
                  <a:lnTo>
                    <a:pt x="43" y="50"/>
                  </a:lnTo>
                  <a:lnTo>
                    <a:pt x="41" y="48"/>
                  </a:lnTo>
                  <a:lnTo>
                    <a:pt x="36" y="45"/>
                  </a:lnTo>
                  <a:lnTo>
                    <a:pt x="32" y="41"/>
                  </a:lnTo>
                  <a:lnTo>
                    <a:pt x="27" y="36"/>
                  </a:lnTo>
                  <a:lnTo>
                    <a:pt x="22" y="31"/>
                  </a:lnTo>
                  <a:lnTo>
                    <a:pt x="16" y="26"/>
                  </a:lnTo>
                  <a:lnTo>
                    <a:pt x="12" y="21"/>
                  </a:lnTo>
                  <a:lnTo>
                    <a:pt x="8" y="16"/>
                  </a:lnTo>
                  <a:lnTo>
                    <a:pt x="4" y="12"/>
                  </a:lnTo>
                  <a:lnTo>
                    <a:pt x="3" y="10"/>
                  </a:lnTo>
                  <a:lnTo>
                    <a:pt x="2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9" y="0"/>
                  </a:lnTo>
                  <a:lnTo>
                    <a:pt x="27" y="0"/>
                  </a:lnTo>
                  <a:lnTo>
                    <a:pt x="31" y="1"/>
                  </a:lnTo>
                  <a:lnTo>
                    <a:pt x="34" y="1"/>
                  </a:lnTo>
                  <a:lnTo>
                    <a:pt x="38" y="2"/>
                  </a:lnTo>
                  <a:lnTo>
                    <a:pt x="43" y="5"/>
                  </a:lnTo>
                  <a:lnTo>
                    <a:pt x="47" y="6"/>
                  </a:lnTo>
                  <a:lnTo>
                    <a:pt x="52" y="8"/>
                  </a:lnTo>
                  <a:lnTo>
                    <a:pt x="55" y="12"/>
                  </a:lnTo>
                  <a:lnTo>
                    <a:pt x="59" y="15"/>
                  </a:lnTo>
                  <a:lnTo>
                    <a:pt x="60" y="17"/>
                  </a:lnTo>
                  <a:lnTo>
                    <a:pt x="61" y="21"/>
                  </a:lnTo>
                  <a:lnTo>
                    <a:pt x="62" y="24"/>
                  </a:lnTo>
                  <a:lnTo>
                    <a:pt x="62" y="27"/>
                  </a:lnTo>
                  <a:lnTo>
                    <a:pt x="62" y="31"/>
                  </a:lnTo>
                  <a:lnTo>
                    <a:pt x="62" y="36"/>
                  </a:lnTo>
                  <a:lnTo>
                    <a:pt x="62" y="3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53"/>
            <p:cNvSpPr/>
            <p:nvPr/>
          </p:nvSpPr>
          <p:spPr bwMode="auto">
            <a:xfrm>
              <a:off x="3570288" y="3216275"/>
              <a:ext cx="80963" cy="88900"/>
            </a:xfrm>
            <a:custGeom>
              <a:avLst/>
              <a:gdLst>
                <a:gd name="T0" fmla="*/ 42 w 51"/>
                <a:gd name="T1" fmla="*/ 56 h 56"/>
                <a:gd name="T2" fmla="*/ 40 w 51"/>
                <a:gd name="T3" fmla="*/ 56 h 56"/>
                <a:gd name="T4" fmla="*/ 36 w 51"/>
                <a:gd name="T5" fmla="*/ 56 h 56"/>
                <a:gd name="T6" fmla="*/ 33 w 51"/>
                <a:gd name="T7" fmla="*/ 54 h 56"/>
                <a:gd name="T8" fmla="*/ 31 w 51"/>
                <a:gd name="T9" fmla="*/ 52 h 56"/>
                <a:gd name="T10" fmla="*/ 27 w 51"/>
                <a:gd name="T11" fmla="*/ 48 h 56"/>
                <a:gd name="T12" fmla="*/ 23 w 51"/>
                <a:gd name="T13" fmla="*/ 44 h 56"/>
                <a:gd name="T14" fmla="*/ 21 w 51"/>
                <a:gd name="T15" fmla="*/ 39 h 56"/>
                <a:gd name="T16" fmla="*/ 17 w 51"/>
                <a:gd name="T17" fmla="*/ 33 h 56"/>
                <a:gd name="T18" fmla="*/ 13 w 51"/>
                <a:gd name="T19" fmla="*/ 27 h 56"/>
                <a:gd name="T20" fmla="*/ 11 w 51"/>
                <a:gd name="T21" fmla="*/ 22 h 56"/>
                <a:gd name="T22" fmla="*/ 8 w 51"/>
                <a:gd name="T23" fmla="*/ 17 h 56"/>
                <a:gd name="T24" fmla="*/ 5 w 51"/>
                <a:gd name="T25" fmla="*/ 13 h 56"/>
                <a:gd name="T26" fmla="*/ 4 w 51"/>
                <a:gd name="T27" fmla="*/ 9 h 56"/>
                <a:gd name="T28" fmla="*/ 3 w 51"/>
                <a:gd name="T29" fmla="*/ 6 h 56"/>
                <a:gd name="T30" fmla="*/ 2 w 51"/>
                <a:gd name="T31" fmla="*/ 5 h 56"/>
                <a:gd name="T32" fmla="*/ 2 w 51"/>
                <a:gd name="T33" fmla="*/ 4 h 56"/>
                <a:gd name="T34" fmla="*/ 0 w 51"/>
                <a:gd name="T35" fmla="*/ 3 h 56"/>
                <a:gd name="T36" fmla="*/ 2 w 51"/>
                <a:gd name="T37" fmla="*/ 1 h 56"/>
                <a:gd name="T38" fmla="*/ 3 w 51"/>
                <a:gd name="T39" fmla="*/ 1 h 56"/>
                <a:gd name="T40" fmla="*/ 5 w 51"/>
                <a:gd name="T41" fmla="*/ 0 h 56"/>
                <a:gd name="T42" fmla="*/ 8 w 51"/>
                <a:gd name="T43" fmla="*/ 0 h 56"/>
                <a:gd name="T44" fmla="*/ 12 w 51"/>
                <a:gd name="T45" fmla="*/ 0 h 56"/>
                <a:gd name="T46" fmla="*/ 17 w 51"/>
                <a:gd name="T47" fmla="*/ 0 h 56"/>
                <a:gd name="T48" fmla="*/ 22 w 51"/>
                <a:gd name="T49" fmla="*/ 1 h 56"/>
                <a:gd name="T50" fmla="*/ 27 w 51"/>
                <a:gd name="T51" fmla="*/ 3 h 56"/>
                <a:gd name="T52" fmla="*/ 31 w 51"/>
                <a:gd name="T53" fmla="*/ 4 h 56"/>
                <a:gd name="T54" fmla="*/ 35 w 51"/>
                <a:gd name="T55" fmla="*/ 6 h 56"/>
                <a:gd name="T56" fmla="*/ 38 w 51"/>
                <a:gd name="T57" fmla="*/ 10 h 56"/>
                <a:gd name="T58" fmla="*/ 42 w 51"/>
                <a:gd name="T59" fmla="*/ 14 h 56"/>
                <a:gd name="T60" fmla="*/ 45 w 51"/>
                <a:gd name="T61" fmla="*/ 18 h 56"/>
                <a:gd name="T62" fmla="*/ 47 w 51"/>
                <a:gd name="T63" fmla="*/ 23 h 56"/>
                <a:gd name="T64" fmla="*/ 50 w 51"/>
                <a:gd name="T65" fmla="*/ 28 h 56"/>
                <a:gd name="T66" fmla="*/ 50 w 51"/>
                <a:gd name="T67" fmla="*/ 33 h 56"/>
                <a:gd name="T68" fmla="*/ 51 w 51"/>
                <a:gd name="T69" fmla="*/ 38 h 56"/>
                <a:gd name="T70" fmla="*/ 50 w 51"/>
                <a:gd name="T71" fmla="*/ 43 h 56"/>
                <a:gd name="T72" fmla="*/ 50 w 51"/>
                <a:gd name="T73" fmla="*/ 47 h 56"/>
                <a:gd name="T74" fmla="*/ 48 w 51"/>
                <a:gd name="T75" fmla="*/ 49 h 56"/>
                <a:gd name="T76" fmla="*/ 47 w 51"/>
                <a:gd name="T77" fmla="*/ 52 h 56"/>
                <a:gd name="T78" fmla="*/ 45 w 51"/>
                <a:gd name="T79" fmla="*/ 54 h 56"/>
                <a:gd name="T80" fmla="*/ 42 w 51"/>
                <a:gd name="T81" fmla="*/ 56 h 56"/>
                <a:gd name="T82" fmla="*/ 42 w 51"/>
                <a:gd name="T8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1" h="56">
                  <a:moveTo>
                    <a:pt x="42" y="56"/>
                  </a:moveTo>
                  <a:lnTo>
                    <a:pt x="40" y="56"/>
                  </a:lnTo>
                  <a:lnTo>
                    <a:pt x="36" y="56"/>
                  </a:lnTo>
                  <a:lnTo>
                    <a:pt x="33" y="54"/>
                  </a:lnTo>
                  <a:lnTo>
                    <a:pt x="31" y="52"/>
                  </a:lnTo>
                  <a:lnTo>
                    <a:pt x="27" y="48"/>
                  </a:lnTo>
                  <a:lnTo>
                    <a:pt x="23" y="44"/>
                  </a:lnTo>
                  <a:lnTo>
                    <a:pt x="21" y="39"/>
                  </a:lnTo>
                  <a:lnTo>
                    <a:pt x="17" y="33"/>
                  </a:lnTo>
                  <a:lnTo>
                    <a:pt x="13" y="27"/>
                  </a:lnTo>
                  <a:lnTo>
                    <a:pt x="11" y="22"/>
                  </a:lnTo>
                  <a:lnTo>
                    <a:pt x="8" y="17"/>
                  </a:lnTo>
                  <a:lnTo>
                    <a:pt x="5" y="13"/>
                  </a:lnTo>
                  <a:lnTo>
                    <a:pt x="4" y="9"/>
                  </a:lnTo>
                  <a:lnTo>
                    <a:pt x="3" y="6"/>
                  </a:lnTo>
                  <a:lnTo>
                    <a:pt x="2" y="5"/>
                  </a:lnTo>
                  <a:lnTo>
                    <a:pt x="2" y="4"/>
                  </a:lnTo>
                  <a:lnTo>
                    <a:pt x="0" y="3"/>
                  </a:lnTo>
                  <a:lnTo>
                    <a:pt x="2" y="1"/>
                  </a:lnTo>
                  <a:lnTo>
                    <a:pt x="3" y="1"/>
                  </a:lnTo>
                  <a:lnTo>
                    <a:pt x="5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7" y="0"/>
                  </a:lnTo>
                  <a:lnTo>
                    <a:pt x="22" y="1"/>
                  </a:lnTo>
                  <a:lnTo>
                    <a:pt x="27" y="3"/>
                  </a:lnTo>
                  <a:lnTo>
                    <a:pt x="31" y="4"/>
                  </a:lnTo>
                  <a:lnTo>
                    <a:pt x="35" y="6"/>
                  </a:lnTo>
                  <a:lnTo>
                    <a:pt x="38" y="10"/>
                  </a:lnTo>
                  <a:lnTo>
                    <a:pt x="42" y="14"/>
                  </a:lnTo>
                  <a:lnTo>
                    <a:pt x="45" y="18"/>
                  </a:lnTo>
                  <a:lnTo>
                    <a:pt x="47" y="23"/>
                  </a:lnTo>
                  <a:lnTo>
                    <a:pt x="50" y="28"/>
                  </a:lnTo>
                  <a:lnTo>
                    <a:pt x="50" y="33"/>
                  </a:lnTo>
                  <a:lnTo>
                    <a:pt x="51" y="38"/>
                  </a:lnTo>
                  <a:lnTo>
                    <a:pt x="50" y="43"/>
                  </a:lnTo>
                  <a:lnTo>
                    <a:pt x="50" y="47"/>
                  </a:lnTo>
                  <a:lnTo>
                    <a:pt x="48" y="49"/>
                  </a:lnTo>
                  <a:lnTo>
                    <a:pt x="47" y="52"/>
                  </a:lnTo>
                  <a:lnTo>
                    <a:pt x="45" y="54"/>
                  </a:lnTo>
                  <a:lnTo>
                    <a:pt x="42" y="56"/>
                  </a:lnTo>
                  <a:lnTo>
                    <a:pt x="42" y="56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54"/>
            <p:cNvSpPr/>
            <p:nvPr/>
          </p:nvSpPr>
          <p:spPr bwMode="auto">
            <a:xfrm>
              <a:off x="3665538" y="3155950"/>
              <a:ext cx="180975" cy="190500"/>
            </a:xfrm>
            <a:custGeom>
              <a:avLst/>
              <a:gdLst>
                <a:gd name="T0" fmla="*/ 62 w 114"/>
                <a:gd name="T1" fmla="*/ 12 h 120"/>
                <a:gd name="T2" fmla="*/ 62 w 114"/>
                <a:gd name="T3" fmla="*/ 4 h 120"/>
                <a:gd name="T4" fmla="*/ 64 w 114"/>
                <a:gd name="T5" fmla="*/ 1 h 120"/>
                <a:gd name="T6" fmla="*/ 69 w 114"/>
                <a:gd name="T7" fmla="*/ 0 h 120"/>
                <a:gd name="T8" fmla="*/ 76 w 114"/>
                <a:gd name="T9" fmla="*/ 1 h 120"/>
                <a:gd name="T10" fmla="*/ 86 w 114"/>
                <a:gd name="T11" fmla="*/ 3 h 120"/>
                <a:gd name="T12" fmla="*/ 96 w 114"/>
                <a:gd name="T13" fmla="*/ 8 h 120"/>
                <a:gd name="T14" fmla="*/ 103 w 114"/>
                <a:gd name="T15" fmla="*/ 12 h 120"/>
                <a:gd name="T16" fmla="*/ 109 w 114"/>
                <a:gd name="T17" fmla="*/ 17 h 120"/>
                <a:gd name="T18" fmla="*/ 112 w 114"/>
                <a:gd name="T19" fmla="*/ 20 h 120"/>
                <a:gd name="T20" fmla="*/ 114 w 114"/>
                <a:gd name="T21" fmla="*/ 24 h 120"/>
                <a:gd name="T22" fmla="*/ 111 w 114"/>
                <a:gd name="T23" fmla="*/ 32 h 120"/>
                <a:gd name="T24" fmla="*/ 106 w 114"/>
                <a:gd name="T25" fmla="*/ 39 h 120"/>
                <a:gd name="T26" fmla="*/ 98 w 114"/>
                <a:gd name="T27" fmla="*/ 48 h 120"/>
                <a:gd name="T28" fmla="*/ 82 w 114"/>
                <a:gd name="T29" fmla="*/ 65 h 120"/>
                <a:gd name="T30" fmla="*/ 68 w 114"/>
                <a:gd name="T31" fmla="*/ 76 h 120"/>
                <a:gd name="T32" fmla="*/ 54 w 114"/>
                <a:gd name="T33" fmla="*/ 87 h 120"/>
                <a:gd name="T34" fmla="*/ 38 w 114"/>
                <a:gd name="T35" fmla="*/ 100 h 120"/>
                <a:gd name="T36" fmla="*/ 23 w 114"/>
                <a:gd name="T37" fmla="*/ 111 h 120"/>
                <a:gd name="T38" fmla="*/ 11 w 114"/>
                <a:gd name="T39" fmla="*/ 118 h 120"/>
                <a:gd name="T40" fmla="*/ 4 w 114"/>
                <a:gd name="T41" fmla="*/ 120 h 120"/>
                <a:gd name="T42" fmla="*/ 0 w 114"/>
                <a:gd name="T43" fmla="*/ 120 h 120"/>
                <a:gd name="T44" fmla="*/ 0 w 114"/>
                <a:gd name="T45" fmla="*/ 116 h 120"/>
                <a:gd name="T46" fmla="*/ 2 w 114"/>
                <a:gd name="T47" fmla="*/ 110 h 120"/>
                <a:gd name="T48" fmla="*/ 9 w 114"/>
                <a:gd name="T49" fmla="*/ 101 h 120"/>
                <a:gd name="T50" fmla="*/ 20 w 114"/>
                <a:gd name="T51" fmla="*/ 89 h 120"/>
                <a:gd name="T52" fmla="*/ 42 w 114"/>
                <a:gd name="T53" fmla="*/ 63 h 120"/>
                <a:gd name="T54" fmla="*/ 50 w 114"/>
                <a:gd name="T55" fmla="*/ 52 h 120"/>
                <a:gd name="T56" fmla="*/ 58 w 114"/>
                <a:gd name="T57" fmla="*/ 42 h 120"/>
                <a:gd name="T58" fmla="*/ 63 w 114"/>
                <a:gd name="T59" fmla="*/ 33 h 120"/>
                <a:gd name="T60" fmla="*/ 66 w 114"/>
                <a:gd name="T61" fmla="*/ 26 h 120"/>
                <a:gd name="T62" fmla="*/ 66 w 114"/>
                <a:gd name="T63" fmla="*/ 19 h 120"/>
                <a:gd name="T64" fmla="*/ 63 w 114"/>
                <a:gd name="T65" fmla="*/ 1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4" h="120">
                  <a:moveTo>
                    <a:pt x="63" y="14"/>
                  </a:moveTo>
                  <a:lnTo>
                    <a:pt x="62" y="12"/>
                  </a:lnTo>
                  <a:lnTo>
                    <a:pt x="62" y="8"/>
                  </a:lnTo>
                  <a:lnTo>
                    <a:pt x="62" y="4"/>
                  </a:lnTo>
                  <a:lnTo>
                    <a:pt x="63" y="3"/>
                  </a:lnTo>
                  <a:lnTo>
                    <a:pt x="64" y="1"/>
                  </a:lnTo>
                  <a:lnTo>
                    <a:pt x="67" y="1"/>
                  </a:lnTo>
                  <a:lnTo>
                    <a:pt x="69" y="0"/>
                  </a:lnTo>
                  <a:lnTo>
                    <a:pt x="72" y="0"/>
                  </a:lnTo>
                  <a:lnTo>
                    <a:pt x="76" y="1"/>
                  </a:lnTo>
                  <a:lnTo>
                    <a:pt x="81" y="1"/>
                  </a:lnTo>
                  <a:lnTo>
                    <a:pt x="86" y="3"/>
                  </a:lnTo>
                  <a:lnTo>
                    <a:pt x="91" y="5"/>
                  </a:lnTo>
                  <a:lnTo>
                    <a:pt x="96" y="8"/>
                  </a:lnTo>
                  <a:lnTo>
                    <a:pt x="100" y="10"/>
                  </a:lnTo>
                  <a:lnTo>
                    <a:pt x="103" y="12"/>
                  </a:lnTo>
                  <a:lnTo>
                    <a:pt x="106" y="14"/>
                  </a:lnTo>
                  <a:lnTo>
                    <a:pt x="109" y="17"/>
                  </a:lnTo>
                  <a:lnTo>
                    <a:pt x="111" y="18"/>
                  </a:lnTo>
                  <a:lnTo>
                    <a:pt x="112" y="20"/>
                  </a:lnTo>
                  <a:lnTo>
                    <a:pt x="114" y="22"/>
                  </a:lnTo>
                  <a:lnTo>
                    <a:pt x="114" y="24"/>
                  </a:lnTo>
                  <a:lnTo>
                    <a:pt x="112" y="28"/>
                  </a:lnTo>
                  <a:lnTo>
                    <a:pt x="111" y="32"/>
                  </a:lnTo>
                  <a:lnTo>
                    <a:pt x="109" y="36"/>
                  </a:lnTo>
                  <a:lnTo>
                    <a:pt x="106" y="39"/>
                  </a:lnTo>
                  <a:lnTo>
                    <a:pt x="102" y="43"/>
                  </a:lnTo>
                  <a:lnTo>
                    <a:pt x="98" y="48"/>
                  </a:lnTo>
                  <a:lnTo>
                    <a:pt x="93" y="53"/>
                  </a:lnTo>
                  <a:lnTo>
                    <a:pt x="82" y="65"/>
                  </a:lnTo>
                  <a:lnTo>
                    <a:pt x="76" y="71"/>
                  </a:lnTo>
                  <a:lnTo>
                    <a:pt x="68" y="76"/>
                  </a:lnTo>
                  <a:lnTo>
                    <a:pt x="62" y="82"/>
                  </a:lnTo>
                  <a:lnTo>
                    <a:pt x="54" y="87"/>
                  </a:lnTo>
                  <a:lnTo>
                    <a:pt x="47" y="94"/>
                  </a:lnTo>
                  <a:lnTo>
                    <a:pt x="38" y="100"/>
                  </a:lnTo>
                  <a:lnTo>
                    <a:pt x="30" y="106"/>
                  </a:lnTo>
                  <a:lnTo>
                    <a:pt x="23" y="111"/>
                  </a:lnTo>
                  <a:lnTo>
                    <a:pt x="16" y="115"/>
                  </a:lnTo>
                  <a:lnTo>
                    <a:pt x="11" y="118"/>
                  </a:lnTo>
                  <a:lnTo>
                    <a:pt x="7" y="119"/>
                  </a:lnTo>
                  <a:lnTo>
                    <a:pt x="4" y="120"/>
                  </a:lnTo>
                  <a:lnTo>
                    <a:pt x="1" y="120"/>
                  </a:lnTo>
                  <a:lnTo>
                    <a:pt x="0" y="120"/>
                  </a:lnTo>
                  <a:lnTo>
                    <a:pt x="0" y="119"/>
                  </a:lnTo>
                  <a:lnTo>
                    <a:pt x="0" y="116"/>
                  </a:lnTo>
                  <a:lnTo>
                    <a:pt x="1" y="114"/>
                  </a:lnTo>
                  <a:lnTo>
                    <a:pt x="2" y="110"/>
                  </a:lnTo>
                  <a:lnTo>
                    <a:pt x="5" y="106"/>
                  </a:lnTo>
                  <a:lnTo>
                    <a:pt x="9" y="101"/>
                  </a:lnTo>
                  <a:lnTo>
                    <a:pt x="14" y="95"/>
                  </a:lnTo>
                  <a:lnTo>
                    <a:pt x="20" y="89"/>
                  </a:lnTo>
                  <a:lnTo>
                    <a:pt x="31" y="75"/>
                  </a:lnTo>
                  <a:lnTo>
                    <a:pt x="42" y="63"/>
                  </a:lnTo>
                  <a:lnTo>
                    <a:pt x="45" y="57"/>
                  </a:lnTo>
                  <a:lnTo>
                    <a:pt x="50" y="52"/>
                  </a:lnTo>
                  <a:lnTo>
                    <a:pt x="54" y="47"/>
                  </a:lnTo>
                  <a:lnTo>
                    <a:pt x="58" y="42"/>
                  </a:lnTo>
                  <a:lnTo>
                    <a:pt x="60" y="37"/>
                  </a:lnTo>
                  <a:lnTo>
                    <a:pt x="63" y="33"/>
                  </a:lnTo>
                  <a:lnTo>
                    <a:pt x="64" y="29"/>
                  </a:lnTo>
                  <a:lnTo>
                    <a:pt x="66" y="26"/>
                  </a:lnTo>
                  <a:lnTo>
                    <a:pt x="66" y="22"/>
                  </a:lnTo>
                  <a:lnTo>
                    <a:pt x="66" y="19"/>
                  </a:lnTo>
                  <a:lnTo>
                    <a:pt x="64" y="17"/>
                  </a:lnTo>
                  <a:lnTo>
                    <a:pt x="63" y="14"/>
                  </a:lnTo>
                  <a:lnTo>
                    <a:pt x="63" y="14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55"/>
            <p:cNvSpPr/>
            <p:nvPr/>
          </p:nvSpPr>
          <p:spPr bwMode="auto">
            <a:xfrm>
              <a:off x="3382963" y="3349625"/>
              <a:ext cx="146050" cy="177800"/>
            </a:xfrm>
            <a:custGeom>
              <a:avLst/>
              <a:gdLst>
                <a:gd name="T0" fmla="*/ 46 w 92"/>
                <a:gd name="T1" fmla="*/ 32 h 112"/>
                <a:gd name="T2" fmla="*/ 49 w 92"/>
                <a:gd name="T3" fmla="*/ 25 h 112"/>
                <a:gd name="T4" fmla="*/ 49 w 92"/>
                <a:gd name="T5" fmla="*/ 19 h 112"/>
                <a:gd name="T6" fmla="*/ 48 w 92"/>
                <a:gd name="T7" fmla="*/ 12 h 112"/>
                <a:gd name="T8" fmla="*/ 44 w 92"/>
                <a:gd name="T9" fmla="*/ 10 h 112"/>
                <a:gd name="T10" fmla="*/ 43 w 92"/>
                <a:gd name="T11" fmla="*/ 7 h 112"/>
                <a:gd name="T12" fmla="*/ 43 w 92"/>
                <a:gd name="T13" fmla="*/ 5 h 112"/>
                <a:gd name="T14" fmla="*/ 46 w 92"/>
                <a:gd name="T15" fmla="*/ 2 h 112"/>
                <a:gd name="T16" fmla="*/ 50 w 92"/>
                <a:gd name="T17" fmla="*/ 0 h 112"/>
                <a:gd name="T18" fmla="*/ 55 w 92"/>
                <a:gd name="T19" fmla="*/ 0 h 112"/>
                <a:gd name="T20" fmla="*/ 62 w 92"/>
                <a:gd name="T21" fmla="*/ 1 h 112"/>
                <a:gd name="T22" fmla="*/ 69 w 92"/>
                <a:gd name="T23" fmla="*/ 3 h 112"/>
                <a:gd name="T24" fmla="*/ 78 w 92"/>
                <a:gd name="T25" fmla="*/ 7 h 112"/>
                <a:gd name="T26" fmla="*/ 86 w 92"/>
                <a:gd name="T27" fmla="*/ 11 h 112"/>
                <a:gd name="T28" fmla="*/ 89 w 92"/>
                <a:gd name="T29" fmla="*/ 15 h 112"/>
                <a:gd name="T30" fmla="*/ 92 w 92"/>
                <a:gd name="T31" fmla="*/ 17 h 112"/>
                <a:gd name="T32" fmla="*/ 91 w 92"/>
                <a:gd name="T33" fmla="*/ 20 h 112"/>
                <a:gd name="T34" fmla="*/ 88 w 92"/>
                <a:gd name="T35" fmla="*/ 26 h 112"/>
                <a:gd name="T36" fmla="*/ 83 w 92"/>
                <a:gd name="T37" fmla="*/ 35 h 112"/>
                <a:gd name="T38" fmla="*/ 75 w 92"/>
                <a:gd name="T39" fmla="*/ 46 h 112"/>
                <a:gd name="T40" fmla="*/ 60 w 92"/>
                <a:gd name="T41" fmla="*/ 65 h 112"/>
                <a:gd name="T42" fmla="*/ 38 w 92"/>
                <a:gd name="T43" fmla="*/ 87 h 112"/>
                <a:gd name="T44" fmla="*/ 20 w 92"/>
                <a:gd name="T45" fmla="*/ 101 h 112"/>
                <a:gd name="T46" fmla="*/ 12 w 92"/>
                <a:gd name="T47" fmla="*/ 107 h 112"/>
                <a:gd name="T48" fmla="*/ 6 w 92"/>
                <a:gd name="T49" fmla="*/ 111 h 112"/>
                <a:gd name="T50" fmla="*/ 1 w 92"/>
                <a:gd name="T51" fmla="*/ 112 h 112"/>
                <a:gd name="T52" fmla="*/ 0 w 92"/>
                <a:gd name="T53" fmla="*/ 110 h 112"/>
                <a:gd name="T54" fmla="*/ 1 w 92"/>
                <a:gd name="T55" fmla="*/ 106 h 112"/>
                <a:gd name="T56" fmla="*/ 5 w 92"/>
                <a:gd name="T57" fmla="*/ 98 h 112"/>
                <a:gd name="T58" fmla="*/ 11 w 92"/>
                <a:gd name="T59" fmla="*/ 88 h 112"/>
                <a:gd name="T60" fmla="*/ 25 w 92"/>
                <a:gd name="T61" fmla="*/ 69 h 112"/>
                <a:gd name="T62" fmla="*/ 32 w 92"/>
                <a:gd name="T63" fmla="*/ 58 h 112"/>
                <a:gd name="T64" fmla="*/ 39 w 92"/>
                <a:gd name="T65" fmla="*/ 48 h 112"/>
                <a:gd name="T66" fmla="*/ 44 w 92"/>
                <a:gd name="T67" fmla="*/ 3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2" h="112">
                  <a:moveTo>
                    <a:pt x="44" y="37"/>
                  </a:moveTo>
                  <a:lnTo>
                    <a:pt x="46" y="32"/>
                  </a:lnTo>
                  <a:lnTo>
                    <a:pt x="48" y="29"/>
                  </a:lnTo>
                  <a:lnTo>
                    <a:pt x="49" y="25"/>
                  </a:lnTo>
                  <a:lnTo>
                    <a:pt x="49" y="21"/>
                  </a:lnTo>
                  <a:lnTo>
                    <a:pt x="49" y="19"/>
                  </a:lnTo>
                  <a:lnTo>
                    <a:pt x="49" y="15"/>
                  </a:lnTo>
                  <a:lnTo>
                    <a:pt x="48" y="12"/>
                  </a:lnTo>
                  <a:lnTo>
                    <a:pt x="46" y="11"/>
                  </a:lnTo>
                  <a:lnTo>
                    <a:pt x="44" y="10"/>
                  </a:lnTo>
                  <a:lnTo>
                    <a:pt x="43" y="8"/>
                  </a:lnTo>
                  <a:lnTo>
                    <a:pt x="43" y="7"/>
                  </a:lnTo>
                  <a:lnTo>
                    <a:pt x="43" y="6"/>
                  </a:lnTo>
                  <a:lnTo>
                    <a:pt x="43" y="5"/>
                  </a:lnTo>
                  <a:lnTo>
                    <a:pt x="44" y="3"/>
                  </a:lnTo>
                  <a:lnTo>
                    <a:pt x="46" y="2"/>
                  </a:lnTo>
                  <a:lnTo>
                    <a:pt x="49" y="1"/>
                  </a:lnTo>
                  <a:lnTo>
                    <a:pt x="50" y="0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8" y="1"/>
                  </a:lnTo>
                  <a:lnTo>
                    <a:pt x="62" y="1"/>
                  </a:lnTo>
                  <a:lnTo>
                    <a:pt x="65" y="2"/>
                  </a:lnTo>
                  <a:lnTo>
                    <a:pt x="69" y="3"/>
                  </a:lnTo>
                  <a:lnTo>
                    <a:pt x="74" y="6"/>
                  </a:lnTo>
                  <a:lnTo>
                    <a:pt x="78" y="7"/>
                  </a:lnTo>
                  <a:lnTo>
                    <a:pt x="82" y="10"/>
                  </a:lnTo>
                  <a:lnTo>
                    <a:pt x="86" y="11"/>
                  </a:lnTo>
                  <a:lnTo>
                    <a:pt x="87" y="12"/>
                  </a:lnTo>
                  <a:lnTo>
                    <a:pt x="89" y="15"/>
                  </a:lnTo>
                  <a:lnTo>
                    <a:pt x="91" y="16"/>
                  </a:lnTo>
                  <a:lnTo>
                    <a:pt x="92" y="17"/>
                  </a:lnTo>
                  <a:lnTo>
                    <a:pt x="92" y="17"/>
                  </a:lnTo>
                  <a:lnTo>
                    <a:pt x="91" y="20"/>
                  </a:lnTo>
                  <a:lnTo>
                    <a:pt x="91" y="22"/>
                  </a:lnTo>
                  <a:lnTo>
                    <a:pt x="88" y="26"/>
                  </a:lnTo>
                  <a:lnTo>
                    <a:pt x="86" y="30"/>
                  </a:lnTo>
                  <a:lnTo>
                    <a:pt x="83" y="35"/>
                  </a:lnTo>
                  <a:lnTo>
                    <a:pt x="79" y="40"/>
                  </a:lnTo>
                  <a:lnTo>
                    <a:pt x="75" y="46"/>
                  </a:lnTo>
                  <a:lnTo>
                    <a:pt x="72" y="53"/>
                  </a:lnTo>
                  <a:lnTo>
                    <a:pt x="60" y="65"/>
                  </a:lnTo>
                  <a:lnTo>
                    <a:pt x="49" y="77"/>
                  </a:lnTo>
                  <a:lnTo>
                    <a:pt x="38" y="87"/>
                  </a:lnTo>
                  <a:lnTo>
                    <a:pt x="26" y="97"/>
                  </a:lnTo>
                  <a:lnTo>
                    <a:pt x="20" y="101"/>
                  </a:lnTo>
                  <a:lnTo>
                    <a:pt x="16" y="104"/>
                  </a:lnTo>
                  <a:lnTo>
                    <a:pt x="12" y="107"/>
                  </a:lnTo>
                  <a:lnTo>
                    <a:pt x="8" y="110"/>
                  </a:lnTo>
                  <a:lnTo>
                    <a:pt x="6" y="111"/>
                  </a:lnTo>
                  <a:lnTo>
                    <a:pt x="3" y="112"/>
                  </a:lnTo>
                  <a:lnTo>
                    <a:pt x="1" y="112"/>
                  </a:lnTo>
                  <a:lnTo>
                    <a:pt x="1" y="111"/>
                  </a:lnTo>
                  <a:lnTo>
                    <a:pt x="0" y="110"/>
                  </a:lnTo>
                  <a:lnTo>
                    <a:pt x="0" y="108"/>
                  </a:lnTo>
                  <a:lnTo>
                    <a:pt x="1" y="106"/>
                  </a:lnTo>
                  <a:lnTo>
                    <a:pt x="2" y="102"/>
                  </a:lnTo>
                  <a:lnTo>
                    <a:pt x="5" y="98"/>
                  </a:lnTo>
                  <a:lnTo>
                    <a:pt x="7" y="93"/>
                  </a:lnTo>
                  <a:lnTo>
                    <a:pt x="11" y="88"/>
                  </a:lnTo>
                  <a:lnTo>
                    <a:pt x="16" y="82"/>
                  </a:lnTo>
                  <a:lnTo>
                    <a:pt x="25" y="69"/>
                  </a:lnTo>
                  <a:lnTo>
                    <a:pt x="29" y="63"/>
                  </a:lnTo>
                  <a:lnTo>
                    <a:pt x="32" y="58"/>
                  </a:lnTo>
                  <a:lnTo>
                    <a:pt x="36" y="53"/>
                  </a:lnTo>
                  <a:lnTo>
                    <a:pt x="39" y="48"/>
                  </a:lnTo>
                  <a:lnTo>
                    <a:pt x="41" y="43"/>
                  </a:lnTo>
                  <a:lnTo>
                    <a:pt x="44" y="37"/>
                  </a:lnTo>
                  <a:lnTo>
                    <a:pt x="44" y="37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56"/>
            <p:cNvSpPr/>
            <p:nvPr/>
          </p:nvSpPr>
          <p:spPr bwMode="auto">
            <a:xfrm>
              <a:off x="3463926" y="3370263"/>
              <a:ext cx="327025" cy="82550"/>
            </a:xfrm>
            <a:custGeom>
              <a:avLst/>
              <a:gdLst>
                <a:gd name="T0" fmla="*/ 0 w 206"/>
                <a:gd name="T1" fmla="*/ 40 h 52"/>
                <a:gd name="T2" fmla="*/ 16 w 206"/>
                <a:gd name="T3" fmla="*/ 38 h 52"/>
                <a:gd name="T4" fmla="*/ 36 w 206"/>
                <a:gd name="T5" fmla="*/ 35 h 52"/>
                <a:gd name="T6" fmla="*/ 61 w 206"/>
                <a:gd name="T7" fmla="*/ 28 h 52"/>
                <a:gd name="T8" fmla="*/ 91 w 206"/>
                <a:gd name="T9" fmla="*/ 19 h 52"/>
                <a:gd name="T10" fmla="*/ 107 w 206"/>
                <a:gd name="T11" fmla="*/ 16 h 52"/>
                <a:gd name="T12" fmla="*/ 121 w 206"/>
                <a:gd name="T13" fmla="*/ 12 h 52"/>
                <a:gd name="T14" fmla="*/ 133 w 206"/>
                <a:gd name="T15" fmla="*/ 8 h 52"/>
                <a:gd name="T16" fmla="*/ 145 w 206"/>
                <a:gd name="T17" fmla="*/ 6 h 52"/>
                <a:gd name="T18" fmla="*/ 155 w 206"/>
                <a:gd name="T19" fmla="*/ 3 h 52"/>
                <a:gd name="T20" fmla="*/ 162 w 206"/>
                <a:gd name="T21" fmla="*/ 2 h 52"/>
                <a:gd name="T22" fmla="*/ 170 w 206"/>
                <a:gd name="T23" fmla="*/ 0 h 52"/>
                <a:gd name="T24" fmla="*/ 175 w 206"/>
                <a:gd name="T25" fmla="*/ 0 h 52"/>
                <a:gd name="T26" fmla="*/ 187 w 206"/>
                <a:gd name="T27" fmla="*/ 0 h 52"/>
                <a:gd name="T28" fmla="*/ 195 w 206"/>
                <a:gd name="T29" fmla="*/ 2 h 52"/>
                <a:gd name="T30" fmla="*/ 200 w 206"/>
                <a:gd name="T31" fmla="*/ 4 h 52"/>
                <a:gd name="T32" fmla="*/ 204 w 206"/>
                <a:gd name="T33" fmla="*/ 7 h 52"/>
                <a:gd name="T34" fmla="*/ 206 w 206"/>
                <a:gd name="T35" fmla="*/ 11 h 52"/>
                <a:gd name="T36" fmla="*/ 206 w 206"/>
                <a:gd name="T37" fmla="*/ 14 h 52"/>
                <a:gd name="T38" fmla="*/ 204 w 206"/>
                <a:gd name="T39" fmla="*/ 18 h 52"/>
                <a:gd name="T40" fmla="*/ 200 w 206"/>
                <a:gd name="T41" fmla="*/ 22 h 52"/>
                <a:gd name="T42" fmla="*/ 195 w 206"/>
                <a:gd name="T43" fmla="*/ 24 h 52"/>
                <a:gd name="T44" fmla="*/ 187 w 206"/>
                <a:gd name="T45" fmla="*/ 27 h 52"/>
                <a:gd name="T46" fmla="*/ 177 w 206"/>
                <a:gd name="T47" fmla="*/ 28 h 52"/>
                <a:gd name="T48" fmla="*/ 166 w 206"/>
                <a:gd name="T49" fmla="*/ 31 h 52"/>
                <a:gd name="T50" fmla="*/ 152 w 206"/>
                <a:gd name="T51" fmla="*/ 32 h 52"/>
                <a:gd name="T52" fmla="*/ 134 w 206"/>
                <a:gd name="T53" fmla="*/ 35 h 52"/>
                <a:gd name="T54" fmla="*/ 115 w 206"/>
                <a:gd name="T55" fmla="*/ 40 h 52"/>
                <a:gd name="T56" fmla="*/ 93 w 206"/>
                <a:gd name="T57" fmla="*/ 45 h 52"/>
                <a:gd name="T58" fmla="*/ 67 w 206"/>
                <a:gd name="T59" fmla="*/ 48 h 52"/>
                <a:gd name="T60" fmla="*/ 42 w 206"/>
                <a:gd name="T61" fmla="*/ 51 h 52"/>
                <a:gd name="T62" fmla="*/ 14 w 206"/>
                <a:gd name="T63" fmla="*/ 52 h 52"/>
                <a:gd name="T64" fmla="*/ 0 w 206"/>
                <a:gd name="T65" fmla="*/ 5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6" h="52">
                  <a:moveTo>
                    <a:pt x="0" y="51"/>
                  </a:moveTo>
                  <a:lnTo>
                    <a:pt x="0" y="40"/>
                  </a:lnTo>
                  <a:lnTo>
                    <a:pt x="7" y="38"/>
                  </a:lnTo>
                  <a:lnTo>
                    <a:pt x="16" y="38"/>
                  </a:lnTo>
                  <a:lnTo>
                    <a:pt x="26" y="36"/>
                  </a:lnTo>
                  <a:lnTo>
                    <a:pt x="36" y="35"/>
                  </a:lnTo>
                  <a:lnTo>
                    <a:pt x="48" y="31"/>
                  </a:lnTo>
                  <a:lnTo>
                    <a:pt x="61" y="28"/>
                  </a:lnTo>
                  <a:lnTo>
                    <a:pt x="76" y="24"/>
                  </a:lnTo>
                  <a:lnTo>
                    <a:pt x="91" y="19"/>
                  </a:lnTo>
                  <a:lnTo>
                    <a:pt x="99" y="17"/>
                  </a:lnTo>
                  <a:lnTo>
                    <a:pt x="107" y="16"/>
                  </a:lnTo>
                  <a:lnTo>
                    <a:pt x="114" y="13"/>
                  </a:lnTo>
                  <a:lnTo>
                    <a:pt x="121" y="12"/>
                  </a:lnTo>
                  <a:lnTo>
                    <a:pt x="127" y="9"/>
                  </a:lnTo>
                  <a:lnTo>
                    <a:pt x="133" y="8"/>
                  </a:lnTo>
                  <a:lnTo>
                    <a:pt x="139" y="7"/>
                  </a:lnTo>
                  <a:lnTo>
                    <a:pt x="145" y="6"/>
                  </a:lnTo>
                  <a:lnTo>
                    <a:pt x="150" y="4"/>
                  </a:lnTo>
                  <a:lnTo>
                    <a:pt x="155" y="3"/>
                  </a:lnTo>
                  <a:lnTo>
                    <a:pt x="158" y="2"/>
                  </a:lnTo>
                  <a:lnTo>
                    <a:pt x="162" y="2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2" y="0"/>
                  </a:lnTo>
                  <a:lnTo>
                    <a:pt x="175" y="0"/>
                  </a:lnTo>
                  <a:lnTo>
                    <a:pt x="184" y="0"/>
                  </a:lnTo>
                  <a:lnTo>
                    <a:pt x="187" y="0"/>
                  </a:lnTo>
                  <a:lnTo>
                    <a:pt x="191" y="2"/>
                  </a:lnTo>
                  <a:lnTo>
                    <a:pt x="195" y="2"/>
                  </a:lnTo>
                  <a:lnTo>
                    <a:pt x="198" y="3"/>
                  </a:lnTo>
                  <a:lnTo>
                    <a:pt x="200" y="4"/>
                  </a:lnTo>
                  <a:lnTo>
                    <a:pt x="203" y="4"/>
                  </a:lnTo>
                  <a:lnTo>
                    <a:pt x="204" y="7"/>
                  </a:lnTo>
                  <a:lnTo>
                    <a:pt x="205" y="8"/>
                  </a:lnTo>
                  <a:lnTo>
                    <a:pt x="206" y="11"/>
                  </a:lnTo>
                  <a:lnTo>
                    <a:pt x="206" y="12"/>
                  </a:lnTo>
                  <a:lnTo>
                    <a:pt x="206" y="14"/>
                  </a:lnTo>
                  <a:lnTo>
                    <a:pt x="205" y="16"/>
                  </a:lnTo>
                  <a:lnTo>
                    <a:pt x="204" y="18"/>
                  </a:lnTo>
                  <a:lnTo>
                    <a:pt x="203" y="19"/>
                  </a:lnTo>
                  <a:lnTo>
                    <a:pt x="200" y="22"/>
                  </a:lnTo>
                  <a:lnTo>
                    <a:pt x="198" y="23"/>
                  </a:lnTo>
                  <a:lnTo>
                    <a:pt x="195" y="24"/>
                  </a:lnTo>
                  <a:lnTo>
                    <a:pt x="191" y="26"/>
                  </a:lnTo>
                  <a:lnTo>
                    <a:pt x="187" y="27"/>
                  </a:lnTo>
                  <a:lnTo>
                    <a:pt x="182" y="27"/>
                  </a:lnTo>
                  <a:lnTo>
                    <a:pt x="177" y="28"/>
                  </a:lnTo>
                  <a:lnTo>
                    <a:pt x="172" y="30"/>
                  </a:lnTo>
                  <a:lnTo>
                    <a:pt x="166" y="31"/>
                  </a:lnTo>
                  <a:lnTo>
                    <a:pt x="160" y="31"/>
                  </a:lnTo>
                  <a:lnTo>
                    <a:pt x="152" y="32"/>
                  </a:lnTo>
                  <a:lnTo>
                    <a:pt x="145" y="33"/>
                  </a:lnTo>
                  <a:lnTo>
                    <a:pt x="134" y="35"/>
                  </a:lnTo>
                  <a:lnTo>
                    <a:pt x="126" y="37"/>
                  </a:lnTo>
                  <a:lnTo>
                    <a:pt x="115" y="40"/>
                  </a:lnTo>
                  <a:lnTo>
                    <a:pt x="104" y="42"/>
                  </a:lnTo>
                  <a:lnTo>
                    <a:pt x="93" y="45"/>
                  </a:lnTo>
                  <a:lnTo>
                    <a:pt x="80" y="47"/>
                  </a:lnTo>
                  <a:lnTo>
                    <a:pt x="67" y="48"/>
                  </a:lnTo>
                  <a:lnTo>
                    <a:pt x="55" y="50"/>
                  </a:lnTo>
                  <a:lnTo>
                    <a:pt x="42" y="51"/>
                  </a:lnTo>
                  <a:lnTo>
                    <a:pt x="28" y="52"/>
                  </a:lnTo>
                  <a:lnTo>
                    <a:pt x="14" y="52"/>
                  </a:lnTo>
                  <a:lnTo>
                    <a:pt x="0" y="51"/>
                  </a:lnTo>
                  <a:lnTo>
                    <a:pt x="0" y="51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57"/>
            <p:cNvSpPr/>
            <p:nvPr/>
          </p:nvSpPr>
          <p:spPr bwMode="auto">
            <a:xfrm>
              <a:off x="3600451" y="3433763"/>
              <a:ext cx="49213" cy="260350"/>
            </a:xfrm>
            <a:custGeom>
              <a:avLst/>
              <a:gdLst>
                <a:gd name="T0" fmla="*/ 0 w 31"/>
                <a:gd name="T1" fmla="*/ 0 h 164"/>
                <a:gd name="T2" fmla="*/ 8 w 31"/>
                <a:gd name="T3" fmla="*/ 3 h 164"/>
                <a:gd name="T4" fmla="*/ 14 w 31"/>
                <a:gd name="T5" fmla="*/ 8 h 164"/>
                <a:gd name="T6" fmla="*/ 21 w 31"/>
                <a:gd name="T7" fmla="*/ 14 h 164"/>
                <a:gd name="T8" fmla="*/ 24 w 31"/>
                <a:gd name="T9" fmla="*/ 17 h 164"/>
                <a:gd name="T10" fmla="*/ 28 w 31"/>
                <a:gd name="T11" fmla="*/ 21 h 164"/>
                <a:gd name="T12" fmla="*/ 31 w 31"/>
                <a:gd name="T13" fmla="*/ 26 h 164"/>
                <a:gd name="T14" fmla="*/ 31 w 31"/>
                <a:gd name="T15" fmla="*/ 30 h 164"/>
                <a:gd name="T16" fmla="*/ 31 w 31"/>
                <a:gd name="T17" fmla="*/ 34 h 164"/>
                <a:gd name="T18" fmla="*/ 31 w 31"/>
                <a:gd name="T19" fmla="*/ 36 h 164"/>
                <a:gd name="T20" fmla="*/ 29 w 31"/>
                <a:gd name="T21" fmla="*/ 40 h 164"/>
                <a:gd name="T22" fmla="*/ 29 w 31"/>
                <a:gd name="T23" fmla="*/ 44 h 164"/>
                <a:gd name="T24" fmla="*/ 29 w 31"/>
                <a:gd name="T25" fmla="*/ 49 h 164"/>
                <a:gd name="T26" fmla="*/ 29 w 31"/>
                <a:gd name="T27" fmla="*/ 54 h 164"/>
                <a:gd name="T28" fmla="*/ 28 w 31"/>
                <a:gd name="T29" fmla="*/ 60 h 164"/>
                <a:gd name="T30" fmla="*/ 28 w 31"/>
                <a:gd name="T31" fmla="*/ 67 h 164"/>
                <a:gd name="T32" fmla="*/ 28 w 31"/>
                <a:gd name="T33" fmla="*/ 74 h 164"/>
                <a:gd name="T34" fmla="*/ 28 w 31"/>
                <a:gd name="T35" fmla="*/ 83 h 164"/>
                <a:gd name="T36" fmla="*/ 28 w 31"/>
                <a:gd name="T37" fmla="*/ 92 h 164"/>
                <a:gd name="T38" fmla="*/ 28 w 31"/>
                <a:gd name="T39" fmla="*/ 102 h 164"/>
                <a:gd name="T40" fmla="*/ 28 w 31"/>
                <a:gd name="T41" fmla="*/ 113 h 164"/>
                <a:gd name="T42" fmla="*/ 28 w 31"/>
                <a:gd name="T43" fmla="*/ 125 h 164"/>
                <a:gd name="T44" fmla="*/ 28 w 31"/>
                <a:gd name="T45" fmla="*/ 137 h 164"/>
                <a:gd name="T46" fmla="*/ 28 w 31"/>
                <a:gd name="T47" fmla="*/ 150 h 164"/>
                <a:gd name="T48" fmla="*/ 28 w 31"/>
                <a:gd name="T49" fmla="*/ 164 h 164"/>
                <a:gd name="T50" fmla="*/ 0 w 31"/>
                <a:gd name="T51" fmla="*/ 164 h 164"/>
                <a:gd name="T52" fmla="*/ 0 w 31"/>
                <a:gd name="T53" fmla="*/ 0 h 164"/>
                <a:gd name="T54" fmla="*/ 0 w 31"/>
                <a:gd name="T55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1" h="164">
                  <a:moveTo>
                    <a:pt x="0" y="0"/>
                  </a:moveTo>
                  <a:lnTo>
                    <a:pt x="8" y="3"/>
                  </a:lnTo>
                  <a:lnTo>
                    <a:pt x="14" y="8"/>
                  </a:lnTo>
                  <a:lnTo>
                    <a:pt x="21" y="14"/>
                  </a:lnTo>
                  <a:lnTo>
                    <a:pt x="24" y="17"/>
                  </a:lnTo>
                  <a:lnTo>
                    <a:pt x="28" y="21"/>
                  </a:lnTo>
                  <a:lnTo>
                    <a:pt x="31" y="26"/>
                  </a:lnTo>
                  <a:lnTo>
                    <a:pt x="31" y="30"/>
                  </a:lnTo>
                  <a:lnTo>
                    <a:pt x="31" y="34"/>
                  </a:lnTo>
                  <a:lnTo>
                    <a:pt x="31" y="36"/>
                  </a:lnTo>
                  <a:lnTo>
                    <a:pt x="29" y="40"/>
                  </a:lnTo>
                  <a:lnTo>
                    <a:pt x="29" y="44"/>
                  </a:lnTo>
                  <a:lnTo>
                    <a:pt x="29" y="49"/>
                  </a:lnTo>
                  <a:lnTo>
                    <a:pt x="29" y="54"/>
                  </a:lnTo>
                  <a:lnTo>
                    <a:pt x="28" y="60"/>
                  </a:lnTo>
                  <a:lnTo>
                    <a:pt x="28" y="67"/>
                  </a:lnTo>
                  <a:lnTo>
                    <a:pt x="28" y="74"/>
                  </a:lnTo>
                  <a:lnTo>
                    <a:pt x="28" y="83"/>
                  </a:lnTo>
                  <a:lnTo>
                    <a:pt x="28" y="92"/>
                  </a:lnTo>
                  <a:lnTo>
                    <a:pt x="28" y="102"/>
                  </a:lnTo>
                  <a:lnTo>
                    <a:pt x="28" y="113"/>
                  </a:lnTo>
                  <a:lnTo>
                    <a:pt x="28" y="125"/>
                  </a:lnTo>
                  <a:lnTo>
                    <a:pt x="28" y="137"/>
                  </a:lnTo>
                  <a:lnTo>
                    <a:pt x="28" y="150"/>
                  </a:lnTo>
                  <a:lnTo>
                    <a:pt x="28" y="164"/>
                  </a:lnTo>
                  <a:lnTo>
                    <a:pt x="0" y="164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558"/>
            <p:cNvSpPr/>
            <p:nvPr/>
          </p:nvSpPr>
          <p:spPr bwMode="auto">
            <a:xfrm>
              <a:off x="3333751" y="3482975"/>
              <a:ext cx="592138" cy="117475"/>
            </a:xfrm>
            <a:custGeom>
              <a:avLst/>
              <a:gdLst>
                <a:gd name="T0" fmla="*/ 368 w 373"/>
                <a:gd name="T1" fmla="*/ 32 h 74"/>
                <a:gd name="T2" fmla="*/ 366 w 373"/>
                <a:gd name="T3" fmla="*/ 32 h 74"/>
                <a:gd name="T4" fmla="*/ 362 w 373"/>
                <a:gd name="T5" fmla="*/ 32 h 74"/>
                <a:gd name="T6" fmla="*/ 357 w 373"/>
                <a:gd name="T7" fmla="*/ 32 h 74"/>
                <a:gd name="T8" fmla="*/ 350 w 373"/>
                <a:gd name="T9" fmla="*/ 32 h 74"/>
                <a:gd name="T10" fmla="*/ 342 w 373"/>
                <a:gd name="T11" fmla="*/ 32 h 74"/>
                <a:gd name="T12" fmla="*/ 333 w 373"/>
                <a:gd name="T13" fmla="*/ 32 h 74"/>
                <a:gd name="T14" fmla="*/ 321 w 373"/>
                <a:gd name="T15" fmla="*/ 32 h 74"/>
                <a:gd name="T16" fmla="*/ 309 w 373"/>
                <a:gd name="T17" fmla="*/ 32 h 74"/>
                <a:gd name="T18" fmla="*/ 295 w 373"/>
                <a:gd name="T19" fmla="*/ 33 h 74"/>
                <a:gd name="T20" fmla="*/ 278 w 373"/>
                <a:gd name="T21" fmla="*/ 34 h 74"/>
                <a:gd name="T22" fmla="*/ 259 w 373"/>
                <a:gd name="T23" fmla="*/ 36 h 74"/>
                <a:gd name="T24" fmla="*/ 239 w 373"/>
                <a:gd name="T25" fmla="*/ 39 h 74"/>
                <a:gd name="T26" fmla="*/ 216 w 373"/>
                <a:gd name="T27" fmla="*/ 42 h 74"/>
                <a:gd name="T28" fmla="*/ 192 w 373"/>
                <a:gd name="T29" fmla="*/ 47 h 74"/>
                <a:gd name="T30" fmla="*/ 167 w 373"/>
                <a:gd name="T31" fmla="*/ 51 h 74"/>
                <a:gd name="T32" fmla="*/ 139 w 373"/>
                <a:gd name="T33" fmla="*/ 57 h 74"/>
                <a:gd name="T34" fmla="*/ 114 w 373"/>
                <a:gd name="T35" fmla="*/ 62 h 74"/>
                <a:gd name="T36" fmla="*/ 93 w 373"/>
                <a:gd name="T37" fmla="*/ 67 h 74"/>
                <a:gd name="T38" fmla="*/ 72 w 373"/>
                <a:gd name="T39" fmla="*/ 70 h 74"/>
                <a:gd name="T40" fmla="*/ 56 w 373"/>
                <a:gd name="T41" fmla="*/ 72 h 74"/>
                <a:gd name="T42" fmla="*/ 42 w 373"/>
                <a:gd name="T43" fmla="*/ 74 h 74"/>
                <a:gd name="T44" fmla="*/ 32 w 373"/>
                <a:gd name="T45" fmla="*/ 74 h 74"/>
                <a:gd name="T46" fmla="*/ 24 w 373"/>
                <a:gd name="T47" fmla="*/ 72 h 74"/>
                <a:gd name="T48" fmla="*/ 17 w 373"/>
                <a:gd name="T49" fmla="*/ 70 h 74"/>
                <a:gd name="T50" fmla="*/ 9 w 373"/>
                <a:gd name="T51" fmla="*/ 67 h 74"/>
                <a:gd name="T52" fmla="*/ 4 w 373"/>
                <a:gd name="T53" fmla="*/ 65 h 74"/>
                <a:gd name="T54" fmla="*/ 2 w 373"/>
                <a:gd name="T55" fmla="*/ 61 h 74"/>
                <a:gd name="T56" fmla="*/ 2 w 373"/>
                <a:gd name="T57" fmla="*/ 58 h 74"/>
                <a:gd name="T58" fmla="*/ 3 w 373"/>
                <a:gd name="T59" fmla="*/ 56 h 74"/>
                <a:gd name="T60" fmla="*/ 7 w 373"/>
                <a:gd name="T61" fmla="*/ 55 h 74"/>
                <a:gd name="T62" fmla="*/ 13 w 373"/>
                <a:gd name="T63" fmla="*/ 52 h 74"/>
                <a:gd name="T64" fmla="*/ 19 w 373"/>
                <a:gd name="T65" fmla="*/ 51 h 74"/>
                <a:gd name="T66" fmla="*/ 29 w 373"/>
                <a:gd name="T67" fmla="*/ 50 h 74"/>
                <a:gd name="T68" fmla="*/ 39 w 373"/>
                <a:gd name="T69" fmla="*/ 47 h 74"/>
                <a:gd name="T70" fmla="*/ 52 w 373"/>
                <a:gd name="T71" fmla="*/ 46 h 74"/>
                <a:gd name="T72" fmla="*/ 74 w 373"/>
                <a:gd name="T73" fmla="*/ 43 h 74"/>
                <a:gd name="T74" fmla="*/ 106 w 373"/>
                <a:gd name="T75" fmla="*/ 39 h 74"/>
                <a:gd name="T76" fmla="*/ 143 w 373"/>
                <a:gd name="T77" fmla="*/ 32 h 74"/>
                <a:gd name="T78" fmla="*/ 184 w 373"/>
                <a:gd name="T79" fmla="*/ 24 h 74"/>
                <a:gd name="T80" fmla="*/ 218 w 373"/>
                <a:gd name="T81" fmla="*/ 18 h 74"/>
                <a:gd name="T82" fmla="*/ 238 w 373"/>
                <a:gd name="T83" fmla="*/ 13 h 74"/>
                <a:gd name="T84" fmla="*/ 257 w 373"/>
                <a:gd name="T85" fmla="*/ 10 h 74"/>
                <a:gd name="T86" fmla="*/ 273 w 373"/>
                <a:gd name="T87" fmla="*/ 7 h 74"/>
                <a:gd name="T88" fmla="*/ 287 w 373"/>
                <a:gd name="T89" fmla="*/ 4 h 74"/>
                <a:gd name="T90" fmla="*/ 300 w 373"/>
                <a:gd name="T91" fmla="*/ 3 h 74"/>
                <a:gd name="T92" fmla="*/ 311 w 373"/>
                <a:gd name="T93" fmla="*/ 1 h 74"/>
                <a:gd name="T94" fmla="*/ 319 w 373"/>
                <a:gd name="T95" fmla="*/ 0 h 74"/>
                <a:gd name="T96" fmla="*/ 334 w 373"/>
                <a:gd name="T97" fmla="*/ 0 h 74"/>
                <a:gd name="T98" fmla="*/ 344 w 373"/>
                <a:gd name="T99" fmla="*/ 3 h 74"/>
                <a:gd name="T100" fmla="*/ 353 w 373"/>
                <a:gd name="T101" fmla="*/ 5 h 74"/>
                <a:gd name="T102" fmla="*/ 360 w 373"/>
                <a:gd name="T103" fmla="*/ 10 h 74"/>
                <a:gd name="T104" fmla="*/ 368 w 373"/>
                <a:gd name="T105" fmla="*/ 17 h 74"/>
                <a:gd name="T106" fmla="*/ 372 w 373"/>
                <a:gd name="T107" fmla="*/ 20 h 74"/>
                <a:gd name="T108" fmla="*/ 373 w 373"/>
                <a:gd name="T109" fmla="*/ 24 h 74"/>
                <a:gd name="T110" fmla="*/ 373 w 373"/>
                <a:gd name="T111" fmla="*/ 27 h 74"/>
                <a:gd name="T112" fmla="*/ 371 w 373"/>
                <a:gd name="T113" fmla="*/ 31 h 74"/>
                <a:gd name="T114" fmla="*/ 368 w 373"/>
                <a:gd name="T115" fmla="*/ 3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3" h="74">
                  <a:moveTo>
                    <a:pt x="368" y="32"/>
                  </a:moveTo>
                  <a:lnTo>
                    <a:pt x="368" y="32"/>
                  </a:lnTo>
                  <a:lnTo>
                    <a:pt x="367" y="32"/>
                  </a:lnTo>
                  <a:lnTo>
                    <a:pt x="366" y="32"/>
                  </a:lnTo>
                  <a:lnTo>
                    <a:pt x="364" y="32"/>
                  </a:lnTo>
                  <a:lnTo>
                    <a:pt x="362" y="32"/>
                  </a:lnTo>
                  <a:lnTo>
                    <a:pt x="359" y="32"/>
                  </a:lnTo>
                  <a:lnTo>
                    <a:pt x="357" y="32"/>
                  </a:lnTo>
                  <a:lnTo>
                    <a:pt x="353" y="32"/>
                  </a:lnTo>
                  <a:lnTo>
                    <a:pt x="350" y="32"/>
                  </a:lnTo>
                  <a:lnTo>
                    <a:pt x="345" y="32"/>
                  </a:lnTo>
                  <a:lnTo>
                    <a:pt x="342" y="32"/>
                  </a:lnTo>
                  <a:lnTo>
                    <a:pt x="338" y="32"/>
                  </a:lnTo>
                  <a:lnTo>
                    <a:pt x="333" y="32"/>
                  </a:lnTo>
                  <a:lnTo>
                    <a:pt x="326" y="32"/>
                  </a:lnTo>
                  <a:lnTo>
                    <a:pt x="321" y="32"/>
                  </a:lnTo>
                  <a:lnTo>
                    <a:pt x="315" y="32"/>
                  </a:lnTo>
                  <a:lnTo>
                    <a:pt x="309" y="32"/>
                  </a:lnTo>
                  <a:lnTo>
                    <a:pt x="302" y="32"/>
                  </a:lnTo>
                  <a:lnTo>
                    <a:pt x="295" y="33"/>
                  </a:lnTo>
                  <a:lnTo>
                    <a:pt x="286" y="33"/>
                  </a:lnTo>
                  <a:lnTo>
                    <a:pt x="278" y="34"/>
                  </a:lnTo>
                  <a:lnTo>
                    <a:pt x="268" y="36"/>
                  </a:lnTo>
                  <a:lnTo>
                    <a:pt x="259" y="36"/>
                  </a:lnTo>
                  <a:lnTo>
                    <a:pt x="249" y="37"/>
                  </a:lnTo>
                  <a:lnTo>
                    <a:pt x="239" y="39"/>
                  </a:lnTo>
                  <a:lnTo>
                    <a:pt x="228" y="41"/>
                  </a:lnTo>
                  <a:lnTo>
                    <a:pt x="216" y="42"/>
                  </a:lnTo>
                  <a:lnTo>
                    <a:pt x="205" y="44"/>
                  </a:lnTo>
                  <a:lnTo>
                    <a:pt x="192" y="47"/>
                  </a:lnTo>
                  <a:lnTo>
                    <a:pt x="180" y="48"/>
                  </a:lnTo>
                  <a:lnTo>
                    <a:pt x="167" y="51"/>
                  </a:lnTo>
                  <a:lnTo>
                    <a:pt x="153" y="55"/>
                  </a:lnTo>
                  <a:lnTo>
                    <a:pt x="139" y="57"/>
                  </a:lnTo>
                  <a:lnTo>
                    <a:pt x="127" y="60"/>
                  </a:lnTo>
                  <a:lnTo>
                    <a:pt x="114" y="62"/>
                  </a:lnTo>
                  <a:lnTo>
                    <a:pt x="103" y="65"/>
                  </a:lnTo>
                  <a:lnTo>
                    <a:pt x="93" y="67"/>
                  </a:lnTo>
                  <a:lnTo>
                    <a:pt x="82" y="68"/>
                  </a:lnTo>
                  <a:lnTo>
                    <a:pt x="72" y="70"/>
                  </a:lnTo>
                  <a:lnTo>
                    <a:pt x="65" y="71"/>
                  </a:lnTo>
                  <a:lnTo>
                    <a:pt x="56" y="72"/>
                  </a:lnTo>
                  <a:lnTo>
                    <a:pt x="50" y="72"/>
                  </a:lnTo>
                  <a:lnTo>
                    <a:pt x="42" y="74"/>
                  </a:lnTo>
                  <a:lnTo>
                    <a:pt x="37" y="74"/>
                  </a:lnTo>
                  <a:lnTo>
                    <a:pt x="32" y="74"/>
                  </a:lnTo>
                  <a:lnTo>
                    <a:pt x="27" y="72"/>
                  </a:lnTo>
                  <a:lnTo>
                    <a:pt x="24" y="72"/>
                  </a:lnTo>
                  <a:lnTo>
                    <a:pt x="21" y="71"/>
                  </a:lnTo>
                  <a:lnTo>
                    <a:pt x="17" y="70"/>
                  </a:lnTo>
                  <a:lnTo>
                    <a:pt x="13" y="68"/>
                  </a:lnTo>
                  <a:lnTo>
                    <a:pt x="9" y="67"/>
                  </a:lnTo>
                  <a:lnTo>
                    <a:pt x="7" y="66"/>
                  </a:lnTo>
                  <a:lnTo>
                    <a:pt x="4" y="65"/>
                  </a:lnTo>
                  <a:lnTo>
                    <a:pt x="3" y="62"/>
                  </a:lnTo>
                  <a:lnTo>
                    <a:pt x="2" y="61"/>
                  </a:lnTo>
                  <a:lnTo>
                    <a:pt x="0" y="60"/>
                  </a:lnTo>
                  <a:lnTo>
                    <a:pt x="2" y="58"/>
                  </a:lnTo>
                  <a:lnTo>
                    <a:pt x="2" y="57"/>
                  </a:lnTo>
                  <a:lnTo>
                    <a:pt x="3" y="56"/>
                  </a:lnTo>
                  <a:lnTo>
                    <a:pt x="4" y="56"/>
                  </a:lnTo>
                  <a:lnTo>
                    <a:pt x="7" y="55"/>
                  </a:lnTo>
                  <a:lnTo>
                    <a:pt x="9" y="53"/>
                  </a:lnTo>
                  <a:lnTo>
                    <a:pt x="13" y="52"/>
                  </a:lnTo>
                  <a:lnTo>
                    <a:pt x="15" y="52"/>
                  </a:lnTo>
                  <a:lnTo>
                    <a:pt x="19" y="51"/>
                  </a:lnTo>
                  <a:lnTo>
                    <a:pt x="24" y="50"/>
                  </a:lnTo>
                  <a:lnTo>
                    <a:pt x="29" y="50"/>
                  </a:lnTo>
                  <a:lnTo>
                    <a:pt x="34" y="48"/>
                  </a:lnTo>
                  <a:lnTo>
                    <a:pt x="39" y="47"/>
                  </a:lnTo>
                  <a:lnTo>
                    <a:pt x="46" y="46"/>
                  </a:lnTo>
                  <a:lnTo>
                    <a:pt x="52" y="46"/>
                  </a:lnTo>
                  <a:lnTo>
                    <a:pt x="60" y="44"/>
                  </a:lnTo>
                  <a:lnTo>
                    <a:pt x="74" y="43"/>
                  </a:lnTo>
                  <a:lnTo>
                    <a:pt x="90" y="41"/>
                  </a:lnTo>
                  <a:lnTo>
                    <a:pt x="106" y="39"/>
                  </a:lnTo>
                  <a:lnTo>
                    <a:pt x="124" y="36"/>
                  </a:lnTo>
                  <a:lnTo>
                    <a:pt x="143" y="32"/>
                  </a:lnTo>
                  <a:lnTo>
                    <a:pt x="163" y="28"/>
                  </a:lnTo>
                  <a:lnTo>
                    <a:pt x="184" y="24"/>
                  </a:lnTo>
                  <a:lnTo>
                    <a:pt x="206" y="19"/>
                  </a:lnTo>
                  <a:lnTo>
                    <a:pt x="218" y="18"/>
                  </a:lnTo>
                  <a:lnTo>
                    <a:pt x="228" y="15"/>
                  </a:lnTo>
                  <a:lnTo>
                    <a:pt x="238" y="13"/>
                  </a:lnTo>
                  <a:lnTo>
                    <a:pt x="248" y="12"/>
                  </a:lnTo>
                  <a:lnTo>
                    <a:pt x="257" y="10"/>
                  </a:lnTo>
                  <a:lnTo>
                    <a:pt x="266" y="8"/>
                  </a:lnTo>
                  <a:lnTo>
                    <a:pt x="273" y="7"/>
                  </a:lnTo>
                  <a:lnTo>
                    <a:pt x="281" y="5"/>
                  </a:lnTo>
                  <a:lnTo>
                    <a:pt x="287" y="4"/>
                  </a:lnTo>
                  <a:lnTo>
                    <a:pt x="295" y="3"/>
                  </a:lnTo>
                  <a:lnTo>
                    <a:pt x="300" y="3"/>
                  </a:lnTo>
                  <a:lnTo>
                    <a:pt x="306" y="1"/>
                  </a:lnTo>
                  <a:lnTo>
                    <a:pt x="311" y="1"/>
                  </a:lnTo>
                  <a:lnTo>
                    <a:pt x="315" y="0"/>
                  </a:lnTo>
                  <a:lnTo>
                    <a:pt x="319" y="0"/>
                  </a:lnTo>
                  <a:lnTo>
                    <a:pt x="323" y="0"/>
                  </a:lnTo>
                  <a:lnTo>
                    <a:pt x="334" y="0"/>
                  </a:lnTo>
                  <a:lnTo>
                    <a:pt x="339" y="1"/>
                  </a:lnTo>
                  <a:lnTo>
                    <a:pt x="344" y="3"/>
                  </a:lnTo>
                  <a:lnTo>
                    <a:pt x="349" y="4"/>
                  </a:lnTo>
                  <a:lnTo>
                    <a:pt x="353" y="5"/>
                  </a:lnTo>
                  <a:lnTo>
                    <a:pt x="357" y="8"/>
                  </a:lnTo>
                  <a:lnTo>
                    <a:pt x="360" y="10"/>
                  </a:lnTo>
                  <a:lnTo>
                    <a:pt x="366" y="15"/>
                  </a:lnTo>
                  <a:lnTo>
                    <a:pt x="368" y="17"/>
                  </a:lnTo>
                  <a:lnTo>
                    <a:pt x="371" y="19"/>
                  </a:lnTo>
                  <a:lnTo>
                    <a:pt x="372" y="20"/>
                  </a:lnTo>
                  <a:lnTo>
                    <a:pt x="373" y="23"/>
                  </a:lnTo>
                  <a:lnTo>
                    <a:pt x="373" y="24"/>
                  </a:lnTo>
                  <a:lnTo>
                    <a:pt x="373" y="24"/>
                  </a:lnTo>
                  <a:lnTo>
                    <a:pt x="373" y="27"/>
                  </a:lnTo>
                  <a:lnTo>
                    <a:pt x="372" y="28"/>
                  </a:lnTo>
                  <a:lnTo>
                    <a:pt x="371" y="31"/>
                  </a:lnTo>
                  <a:lnTo>
                    <a:pt x="368" y="32"/>
                  </a:lnTo>
                  <a:lnTo>
                    <a:pt x="368" y="32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559"/>
            <p:cNvSpPr/>
            <p:nvPr/>
          </p:nvSpPr>
          <p:spPr bwMode="auto">
            <a:xfrm>
              <a:off x="3400426" y="3609975"/>
              <a:ext cx="404813" cy="142875"/>
            </a:xfrm>
            <a:custGeom>
              <a:avLst/>
              <a:gdLst>
                <a:gd name="T0" fmla="*/ 21 w 255"/>
                <a:gd name="T1" fmla="*/ 86 h 90"/>
                <a:gd name="T2" fmla="*/ 14 w 255"/>
                <a:gd name="T3" fmla="*/ 90 h 90"/>
                <a:gd name="T4" fmla="*/ 10 w 255"/>
                <a:gd name="T5" fmla="*/ 90 h 90"/>
                <a:gd name="T6" fmla="*/ 9 w 255"/>
                <a:gd name="T7" fmla="*/ 87 h 90"/>
                <a:gd name="T8" fmla="*/ 6 w 255"/>
                <a:gd name="T9" fmla="*/ 85 h 90"/>
                <a:gd name="T10" fmla="*/ 5 w 255"/>
                <a:gd name="T11" fmla="*/ 79 h 90"/>
                <a:gd name="T12" fmla="*/ 1 w 255"/>
                <a:gd name="T13" fmla="*/ 71 h 90"/>
                <a:gd name="T14" fmla="*/ 0 w 255"/>
                <a:gd name="T15" fmla="*/ 66 h 90"/>
                <a:gd name="T16" fmla="*/ 0 w 255"/>
                <a:gd name="T17" fmla="*/ 63 h 90"/>
                <a:gd name="T18" fmla="*/ 4 w 255"/>
                <a:gd name="T19" fmla="*/ 61 h 90"/>
                <a:gd name="T20" fmla="*/ 8 w 255"/>
                <a:gd name="T21" fmla="*/ 58 h 90"/>
                <a:gd name="T22" fmla="*/ 15 w 255"/>
                <a:gd name="T23" fmla="*/ 53 h 90"/>
                <a:gd name="T24" fmla="*/ 24 w 255"/>
                <a:gd name="T25" fmla="*/ 42 h 90"/>
                <a:gd name="T26" fmla="*/ 30 w 255"/>
                <a:gd name="T27" fmla="*/ 30 h 90"/>
                <a:gd name="T28" fmla="*/ 30 w 255"/>
                <a:gd name="T29" fmla="*/ 25 h 90"/>
                <a:gd name="T30" fmla="*/ 30 w 255"/>
                <a:gd name="T31" fmla="*/ 20 h 90"/>
                <a:gd name="T32" fmla="*/ 28 w 255"/>
                <a:gd name="T33" fmla="*/ 11 h 90"/>
                <a:gd name="T34" fmla="*/ 25 w 255"/>
                <a:gd name="T35" fmla="*/ 6 h 90"/>
                <a:gd name="T36" fmla="*/ 28 w 255"/>
                <a:gd name="T37" fmla="*/ 1 h 90"/>
                <a:gd name="T38" fmla="*/ 29 w 255"/>
                <a:gd name="T39" fmla="*/ 0 h 90"/>
                <a:gd name="T40" fmla="*/ 33 w 255"/>
                <a:gd name="T41" fmla="*/ 1 h 90"/>
                <a:gd name="T42" fmla="*/ 43 w 255"/>
                <a:gd name="T43" fmla="*/ 4 h 90"/>
                <a:gd name="T44" fmla="*/ 47 w 255"/>
                <a:gd name="T45" fmla="*/ 7 h 90"/>
                <a:gd name="T46" fmla="*/ 51 w 255"/>
                <a:gd name="T47" fmla="*/ 14 h 90"/>
                <a:gd name="T48" fmla="*/ 51 w 255"/>
                <a:gd name="T49" fmla="*/ 20 h 90"/>
                <a:gd name="T50" fmla="*/ 51 w 255"/>
                <a:gd name="T51" fmla="*/ 28 h 90"/>
                <a:gd name="T52" fmla="*/ 49 w 255"/>
                <a:gd name="T53" fmla="*/ 37 h 90"/>
                <a:gd name="T54" fmla="*/ 48 w 255"/>
                <a:gd name="T55" fmla="*/ 42 h 90"/>
                <a:gd name="T56" fmla="*/ 49 w 255"/>
                <a:gd name="T57" fmla="*/ 45 h 90"/>
                <a:gd name="T58" fmla="*/ 51 w 255"/>
                <a:gd name="T59" fmla="*/ 48 h 90"/>
                <a:gd name="T60" fmla="*/ 52 w 255"/>
                <a:gd name="T61" fmla="*/ 49 h 90"/>
                <a:gd name="T62" fmla="*/ 57 w 255"/>
                <a:gd name="T63" fmla="*/ 49 h 90"/>
                <a:gd name="T64" fmla="*/ 63 w 255"/>
                <a:gd name="T65" fmla="*/ 49 h 90"/>
                <a:gd name="T66" fmla="*/ 72 w 255"/>
                <a:gd name="T67" fmla="*/ 48 h 90"/>
                <a:gd name="T68" fmla="*/ 83 w 255"/>
                <a:gd name="T69" fmla="*/ 47 h 90"/>
                <a:gd name="T70" fmla="*/ 96 w 255"/>
                <a:gd name="T71" fmla="*/ 45 h 90"/>
                <a:gd name="T72" fmla="*/ 112 w 255"/>
                <a:gd name="T73" fmla="*/ 43 h 90"/>
                <a:gd name="T74" fmla="*/ 131 w 255"/>
                <a:gd name="T75" fmla="*/ 40 h 90"/>
                <a:gd name="T76" fmla="*/ 169 w 255"/>
                <a:gd name="T77" fmla="*/ 35 h 90"/>
                <a:gd name="T78" fmla="*/ 202 w 255"/>
                <a:gd name="T79" fmla="*/ 33 h 90"/>
                <a:gd name="T80" fmla="*/ 231 w 255"/>
                <a:gd name="T81" fmla="*/ 31 h 90"/>
                <a:gd name="T82" fmla="*/ 255 w 255"/>
                <a:gd name="T83" fmla="*/ 30 h 90"/>
                <a:gd name="T84" fmla="*/ 241 w 255"/>
                <a:gd name="T85" fmla="*/ 50 h 90"/>
                <a:gd name="T86" fmla="*/ 215 w 255"/>
                <a:gd name="T87" fmla="*/ 50 h 90"/>
                <a:gd name="T88" fmla="*/ 195 w 255"/>
                <a:gd name="T89" fmla="*/ 50 h 90"/>
                <a:gd name="T90" fmla="*/ 178 w 255"/>
                <a:gd name="T91" fmla="*/ 52 h 90"/>
                <a:gd name="T92" fmla="*/ 166 w 255"/>
                <a:gd name="T93" fmla="*/ 54 h 90"/>
                <a:gd name="T94" fmla="*/ 150 w 255"/>
                <a:gd name="T95" fmla="*/ 57 h 90"/>
                <a:gd name="T96" fmla="*/ 131 w 255"/>
                <a:gd name="T97" fmla="*/ 59 h 90"/>
                <a:gd name="T98" fmla="*/ 109 w 255"/>
                <a:gd name="T99" fmla="*/ 63 h 90"/>
                <a:gd name="T100" fmla="*/ 88 w 255"/>
                <a:gd name="T101" fmla="*/ 67 h 90"/>
                <a:gd name="T102" fmla="*/ 76 w 255"/>
                <a:gd name="T103" fmla="*/ 69 h 90"/>
                <a:gd name="T104" fmla="*/ 64 w 255"/>
                <a:gd name="T105" fmla="*/ 72 h 90"/>
                <a:gd name="T106" fmla="*/ 54 w 255"/>
                <a:gd name="T107" fmla="*/ 73 h 90"/>
                <a:gd name="T108" fmla="*/ 45 w 255"/>
                <a:gd name="T109" fmla="*/ 76 h 90"/>
                <a:gd name="T110" fmla="*/ 39 w 255"/>
                <a:gd name="T111" fmla="*/ 77 h 90"/>
                <a:gd name="T112" fmla="*/ 33 w 255"/>
                <a:gd name="T113" fmla="*/ 79 h 90"/>
                <a:gd name="T114" fmla="*/ 29 w 255"/>
                <a:gd name="T115" fmla="*/ 81 h 90"/>
                <a:gd name="T116" fmla="*/ 28 w 255"/>
                <a:gd name="T117" fmla="*/ 8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5" h="90">
                  <a:moveTo>
                    <a:pt x="28" y="82"/>
                  </a:moveTo>
                  <a:lnTo>
                    <a:pt x="21" y="86"/>
                  </a:lnTo>
                  <a:lnTo>
                    <a:pt x="18" y="88"/>
                  </a:lnTo>
                  <a:lnTo>
                    <a:pt x="14" y="90"/>
                  </a:lnTo>
                  <a:lnTo>
                    <a:pt x="13" y="90"/>
                  </a:lnTo>
                  <a:lnTo>
                    <a:pt x="10" y="90"/>
                  </a:lnTo>
                  <a:lnTo>
                    <a:pt x="9" y="88"/>
                  </a:lnTo>
                  <a:lnTo>
                    <a:pt x="9" y="87"/>
                  </a:lnTo>
                  <a:lnTo>
                    <a:pt x="8" y="86"/>
                  </a:lnTo>
                  <a:lnTo>
                    <a:pt x="6" y="85"/>
                  </a:lnTo>
                  <a:lnTo>
                    <a:pt x="5" y="82"/>
                  </a:lnTo>
                  <a:lnTo>
                    <a:pt x="5" y="79"/>
                  </a:lnTo>
                  <a:lnTo>
                    <a:pt x="3" y="74"/>
                  </a:lnTo>
                  <a:lnTo>
                    <a:pt x="1" y="71"/>
                  </a:lnTo>
                  <a:lnTo>
                    <a:pt x="0" y="67"/>
                  </a:lnTo>
                  <a:lnTo>
                    <a:pt x="0" y="66"/>
                  </a:lnTo>
                  <a:lnTo>
                    <a:pt x="0" y="64"/>
                  </a:lnTo>
                  <a:lnTo>
                    <a:pt x="0" y="63"/>
                  </a:lnTo>
                  <a:lnTo>
                    <a:pt x="1" y="62"/>
                  </a:lnTo>
                  <a:lnTo>
                    <a:pt x="4" y="61"/>
                  </a:lnTo>
                  <a:lnTo>
                    <a:pt x="5" y="59"/>
                  </a:lnTo>
                  <a:lnTo>
                    <a:pt x="8" y="58"/>
                  </a:lnTo>
                  <a:lnTo>
                    <a:pt x="11" y="55"/>
                  </a:lnTo>
                  <a:lnTo>
                    <a:pt x="15" y="53"/>
                  </a:lnTo>
                  <a:lnTo>
                    <a:pt x="20" y="47"/>
                  </a:lnTo>
                  <a:lnTo>
                    <a:pt x="24" y="42"/>
                  </a:lnTo>
                  <a:lnTo>
                    <a:pt x="28" y="37"/>
                  </a:lnTo>
                  <a:lnTo>
                    <a:pt x="30" y="30"/>
                  </a:lnTo>
                  <a:lnTo>
                    <a:pt x="30" y="28"/>
                  </a:lnTo>
                  <a:lnTo>
                    <a:pt x="30" y="25"/>
                  </a:lnTo>
                  <a:lnTo>
                    <a:pt x="30" y="23"/>
                  </a:lnTo>
                  <a:lnTo>
                    <a:pt x="30" y="20"/>
                  </a:lnTo>
                  <a:lnTo>
                    <a:pt x="29" y="15"/>
                  </a:lnTo>
                  <a:lnTo>
                    <a:pt x="28" y="11"/>
                  </a:lnTo>
                  <a:lnTo>
                    <a:pt x="27" y="9"/>
                  </a:lnTo>
                  <a:lnTo>
                    <a:pt x="25" y="6"/>
                  </a:lnTo>
                  <a:lnTo>
                    <a:pt x="27" y="4"/>
                  </a:lnTo>
                  <a:lnTo>
                    <a:pt x="28" y="1"/>
                  </a:lnTo>
                  <a:lnTo>
                    <a:pt x="28" y="1"/>
                  </a:lnTo>
                  <a:lnTo>
                    <a:pt x="29" y="0"/>
                  </a:lnTo>
                  <a:lnTo>
                    <a:pt x="32" y="0"/>
                  </a:lnTo>
                  <a:lnTo>
                    <a:pt x="33" y="1"/>
                  </a:lnTo>
                  <a:lnTo>
                    <a:pt x="38" y="2"/>
                  </a:lnTo>
                  <a:lnTo>
                    <a:pt x="43" y="4"/>
                  </a:lnTo>
                  <a:lnTo>
                    <a:pt x="45" y="6"/>
                  </a:lnTo>
                  <a:lnTo>
                    <a:pt x="47" y="7"/>
                  </a:lnTo>
                  <a:lnTo>
                    <a:pt x="49" y="10"/>
                  </a:lnTo>
                  <a:lnTo>
                    <a:pt x="51" y="14"/>
                  </a:lnTo>
                  <a:lnTo>
                    <a:pt x="51" y="16"/>
                  </a:lnTo>
                  <a:lnTo>
                    <a:pt x="51" y="20"/>
                  </a:lnTo>
                  <a:lnTo>
                    <a:pt x="51" y="24"/>
                  </a:lnTo>
                  <a:lnTo>
                    <a:pt x="51" y="28"/>
                  </a:lnTo>
                  <a:lnTo>
                    <a:pt x="49" y="33"/>
                  </a:lnTo>
                  <a:lnTo>
                    <a:pt x="49" y="37"/>
                  </a:lnTo>
                  <a:lnTo>
                    <a:pt x="48" y="39"/>
                  </a:lnTo>
                  <a:lnTo>
                    <a:pt x="48" y="42"/>
                  </a:lnTo>
                  <a:lnTo>
                    <a:pt x="48" y="44"/>
                  </a:lnTo>
                  <a:lnTo>
                    <a:pt x="49" y="45"/>
                  </a:lnTo>
                  <a:lnTo>
                    <a:pt x="49" y="47"/>
                  </a:lnTo>
                  <a:lnTo>
                    <a:pt x="51" y="48"/>
                  </a:lnTo>
                  <a:lnTo>
                    <a:pt x="51" y="48"/>
                  </a:lnTo>
                  <a:lnTo>
                    <a:pt x="52" y="49"/>
                  </a:lnTo>
                  <a:lnTo>
                    <a:pt x="54" y="49"/>
                  </a:lnTo>
                  <a:lnTo>
                    <a:pt x="57" y="49"/>
                  </a:lnTo>
                  <a:lnTo>
                    <a:pt x="59" y="49"/>
                  </a:lnTo>
                  <a:lnTo>
                    <a:pt x="63" y="49"/>
                  </a:lnTo>
                  <a:lnTo>
                    <a:pt x="67" y="48"/>
                  </a:lnTo>
                  <a:lnTo>
                    <a:pt x="72" y="48"/>
                  </a:lnTo>
                  <a:lnTo>
                    <a:pt x="77" y="48"/>
                  </a:lnTo>
                  <a:lnTo>
                    <a:pt x="83" y="47"/>
                  </a:lnTo>
                  <a:lnTo>
                    <a:pt x="90" y="47"/>
                  </a:lnTo>
                  <a:lnTo>
                    <a:pt x="96" y="45"/>
                  </a:lnTo>
                  <a:lnTo>
                    <a:pt x="104" y="44"/>
                  </a:lnTo>
                  <a:lnTo>
                    <a:pt x="112" y="43"/>
                  </a:lnTo>
                  <a:lnTo>
                    <a:pt x="121" y="42"/>
                  </a:lnTo>
                  <a:lnTo>
                    <a:pt x="131" y="40"/>
                  </a:lnTo>
                  <a:lnTo>
                    <a:pt x="150" y="38"/>
                  </a:lnTo>
                  <a:lnTo>
                    <a:pt x="169" y="35"/>
                  </a:lnTo>
                  <a:lnTo>
                    <a:pt x="186" y="34"/>
                  </a:lnTo>
                  <a:lnTo>
                    <a:pt x="202" y="33"/>
                  </a:lnTo>
                  <a:lnTo>
                    <a:pt x="217" y="31"/>
                  </a:lnTo>
                  <a:lnTo>
                    <a:pt x="231" y="31"/>
                  </a:lnTo>
                  <a:lnTo>
                    <a:pt x="244" y="30"/>
                  </a:lnTo>
                  <a:lnTo>
                    <a:pt x="255" y="30"/>
                  </a:lnTo>
                  <a:lnTo>
                    <a:pt x="255" y="50"/>
                  </a:lnTo>
                  <a:lnTo>
                    <a:pt x="241" y="50"/>
                  </a:lnTo>
                  <a:lnTo>
                    <a:pt x="227" y="50"/>
                  </a:lnTo>
                  <a:lnTo>
                    <a:pt x="215" y="50"/>
                  </a:lnTo>
                  <a:lnTo>
                    <a:pt x="205" y="50"/>
                  </a:lnTo>
                  <a:lnTo>
                    <a:pt x="195" y="50"/>
                  </a:lnTo>
                  <a:lnTo>
                    <a:pt x="186" y="52"/>
                  </a:lnTo>
                  <a:lnTo>
                    <a:pt x="178" y="52"/>
                  </a:lnTo>
                  <a:lnTo>
                    <a:pt x="172" y="53"/>
                  </a:lnTo>
                  <a:lnTo>
                    <a:pt x="166" y="54"/>
                  </a:lnTo>
                  <a:lnTo>
                    <a:pt x="158" y="55"/>
                  </a:lnTo>
                  <a:lnTo>
                    <a:pt x="150" y="57"/>
                  </a:lnTo>
                  <a:lnTo>
                    <a:pt x="142" y="58"/>
                  </a:lnTo>
                  <a:lnTo>
                    <a:pt x="131" y="59"/>
                  </a:lnTo>
                  <a:lnTo>
                    <a:pt x="120" y="62"/>
                  </a:lnTo>
                  <a:lnTo>
                    <a:pt x="109" y="63"/>
                  </a:lnTo>
                  <a:lnTo>
                    <a:pt x="96" y="66"/>
                  </a:lnTo>
                  <a:lnTo>
                    <a:pt x="88" y="67"/>
                  </a:lnTo>
                  <a:lnTo>
                    <a:pt x="82" y="68"/>
                  </a:lnTo>
                  <a:lnTo>
                    <a:pt x="76" y="69"/>
                  </a:lnTo>
                  <a:lnTo>
                    <a:pt x="70" y="71"/>
                  </a:lnTo>
                  <a:lnTo>
                    <a:pt x="64" y="72"/>
                  </a:lnTo>
                  <a:lnTo>
                    <a:pt x="59" y="72"/>
                  </a:lnTo>
                  <a:lnTo>
                    <a:pt x="54" y="73"/>
                  </a:lnTo>
                  <a:lnTo>
                    <a:pt x="51" y="74"/>
                  </a:lnTo>
                  <a:lnTo>
                    <a:pt x="45" y="76"/>
                  </a:lnTo>
                  <a:lnTo>
                    <a:pt x="42" y="77"/>
                  </a:lnTo>
                  <a:lnTo>
                    <a:pt x="39" y="77"/>
                  </a:lnTo>
                  <a:lnTo>
                    <a:pt x="35" y="78"/>
                  </a:lnTo>
                  <a:lnTo>
                    <a:pt x="33" y="79"/>
                  </a:lnTo>
                  <a:lnTo>
                    <a:pt x="30" y="81"/>
                  </a:lnTo>
                  <a:lnTo>
                    <a:pt x="29" y="81"/>
                  </a:lnTo>
                  <a:lnTo>
                    <a:pt x="28" y="82"/>
                  </a:lnTo>
                  <a:lnTo>
                    <a:pt x="28" y="82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560"/>
            <p:cNvSpPr/>
            <p:nvPr/>
          </p:nvSpPr>
          <p:spPr bwMode="auto">
            <a:xfrm>
              <a:off x="3741738" y="3578225"/>
              <a:ext cx="109538" cy="174625"/>
            </a:xfrm>
            <a:custGeom>
              <a:avLst/>
              <a:gdLst>
                <a:gd name="T0" fmla="*/ 63 w 69"/>
                <a:gd name="T1" fmla="*/ 59 h 110"/>
                <a:gd name="T2" fmla="*/ 67 w 69"/>
                <a:gd name="T3" fmla="*/ 70 h 110"/>
                <a:gd name="T4" fmla="*/ 69 w 69"/>
                <a:gd name="T5" fmla="*/ 81 h 110"/>
                <a:gd name="T6" fmla="*/ 69 w 69"/>
                <a:gd name="T7" fmla="*/ 88 h 110"/>
                <a:gd name="T8" fmla="*/ 67 w 69"/>
                <a:gd name="T9" fmla="*/ 97 h 110"/>
                <a:gd name="T10" fmla="*/ 63 w 69"/>
                <a:gd name="T11" fmla="*/ 103 h 110"/>
                <a:gd name="T12" fmla="*/ 59 w 69"/>
                <a:gd name="T13" fmla="*/ 107 h 110"/>
                <a:gd name="T14" fmla="*/ 57 w 69"/>
                <a:gd name="T15" fmla="*/ 110 h 110"/>
                <a:gd name="T16" fmla="*/ 54 w 69"/>
                <a:gd name="T17" fmla="*/ 110 h 110"/>
                <a:gd name="T18" fmla="*/ 53 w 69"/>
                <a:gd name="T19" fmla="*/ 108 h 110"/>
                <a:gd name="T20" fmla="*/ 49 w 69"/>
                <a:gd name="T21" fmla="*/ 106 h 110"/>
                <a:gd name="T22" fmla="*/ 47 w 69"/>
                <a:gd name="T23" fmla="*/ 101 h 110"/>
                <a:gd name="T24" fmla="*/ 43 w 69"/>
                <a:gd name="T25" fmla="*/ 96 h 110"/>
                <a:gd name="T26" fmla="*/ 38 w 69"/>
                <a:gd name="T27" fmla="*/ 88 h 110"/>
                <a:gd name="T28" fmla="*/ 33 w 69"/>
                <a:gd name="T29" fmla="*/ 79 h 110"/>
                <a:gd name="T30" fmla="*/ 28 w 69"/>
                <a:gd name="T31" fmla="*/ 69 h 110"/>
                <a:gd name="T32" fmla="*/ 19 w 69"/>
                <a:gd name="T33" fmla="*/ 53 h 110"/>
                <a:gd name="T34" fmla="*/ 10 w 69"/>
                <a:gd name="T35" fmla="*/ 35 h 110"/>
                <a:gd name="T36" fmla="*/ 4 w 69"/>
                <a:gd name="T37" fmla="*/ 21 h 110"/>
                <a:gd name="T38" fmla="*/ 0 w 69"/>
                <a:gd name="T39" fmla="*/ 12 h 110"/>
                <a:gd name="T40" fmla="*/ 0 w 69"/>
                <a:gd name="T41" fmla="*/ 6 h 110"/>
                <a:gd name="T42" fmla="*/ 1 w 69"/>
                <a:gd name="T43" fmla="*/ 2 h 110"/>
                <a:gd name="T44" fmla="*/ 2 w 69"/>
                <a:gd name="T45" fmla="*/ 1 h 110"/>
                <a:gd name="T46" fmla="*/ 5 w 69"/>
                <a:gd name="T47" fmla="*/ 0 h 110"/>
                <a:gd name="T48" fmla="*/ 9 w 69"/>
                <a:gd name="T49" fmla="*/ 1 h 110"/>
                <a:gd name="T50" fmla="*/ 14 w 69"/>
                <a:gd name="T51" fmla="*/ 5 h 110"/>
                <a:gd name="T52" fmla="*/ 21 w 69"/>
                <a:gd name="T53" fmla="*/ 8 h 110"/>
                <a:gd name="T54" fmla="*/ 30 w 69"/>
                <a:gd name="T55" fmla="*/ 14 h 110"/>
                <a:gd name="T56" fmla="*/ 39 w 69"/>
                <a:gd name="T57" fmla="*/ 21 h 110"/>
                <a:gd name="T58" fmla="*/ 48 w 69"/>
                <a:gd name="T59" fmla="*/ 30 h 110"/>
                <a:gd name="T60" fmla="*/ 54 w 69"/>
                <a:gd name="T61" fmla="*/ 41 h 110"/>
                <a:gd name="T62" fmla="*/ 61 w 69"/>
                <a:gd name="T63" fmla="*/ 5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9" h="110">
                  <a:moveTo>
                    <a:pt x="61" y="53"/>
                  </a:moveTo>
                  <a:lnTo>
                    <a:pt x="63" y="59"/>
                  </a:lnTo>
                  <a:lnTo>
                    <a:pt x="66" y="65"/>
                  </a:lnTo>
                  <a:lnTo>
                    <a:pt x="67" y="70"/>
                  </a:lnTo>
                  <a:lnTo>
                    <a:pt x="68" y="75"/>
                  </a:lnTo>
                  <a:lnTo>
                    <a:pt x="69" y="81"/>
                  </a:lnTo>
                  <a:lnTo>
                    <a:pt x="69" y="84"/>
                  </a:lnTo>
                  <a:lnTo>
                    <a:pt x="69" y="88"/>
                  </a:lnTo>
                  <a:lnTo>
                    <a:pt x="68" y="92"/>
                  </a:lnTo>
                  <a:lnTo>
                    <a:pt x="67" y="97"/>
                  </a:lnTo>
                  <a:lnTo>
                    <a:pt x="64" y="101"/>
                  </a:lnTo>
                  <a:lnTo>
                    <a:pt x="63" y="103"/>
                  </a:lnTo>
                  <a:lnTo>
                    <a:pt x="62" y="106"/>
                  </a:lnTo>
                  <a:lnTo>
                    <a:pt x="59" y="107"/>
                  </a:lnTo>
                  <a:lnTo>
                    <a:pt x="58" y="108"/>
                  </a:lnTo>
                  <a:lnTo>
                    <a:pt x="57" y="110"/>
                  </a:lnTo>
                  <a:lnTo>
                    <a:pt x="55" y="110"/>
                  </a:lnTo>
                  <a:lnTo>
                    <a:pt x="54" y="110"/>
                  </a:lnTo>
                  <a:lnTo>
                    <a:pt x="54" y="108"/>
                  </a:lnTo>
                  <a:lnTo>
                    <a:pt x="53" y="108"/>
                  </a:lnTo>
                  <a:lnTo>
                    <a:pt x="50" y="107"/>
                  </a:lnTo>
                  <a:lnTo>
                    <a:pt x="49" y="106"/>
                  </a:lnTo>
                  <a:lnTo>
                    <a:pt x="48" y="103"/>
                  </a:lnTo>
                  <a:lnTo>
                    <a:pt x="47" y="101"/>
                  </a:lnTo>
                  <a:lnTo>
                    <a:pt x="44" y="98"/>
                  </a:lnTo>
                  <a:lnTo>
                    <a:pt x="43" y="96"/>
                  </a:lnTo>
                  <a:lnTo>
                    <a:pt x="40" y="92"/>
                  </a:lnTo>
                  <a:lnTo>
                    <a:pt x="38" y="88"/>
                  </a:lnTo>
                  <a:lnTo>
                    <a:pt x="35" y="84"/>
                  </a:lnTo>
                  <a:lnTo>
                    <a:pt x="33" y="79"/>
                  </a:lnTo>
                  <a:lnTo>
                    <a:pt x="30" y="74"/>
                  </a:lnTo>
                  <a:lnTo>
                    <a:pt x="28" y="69"/>
                  </a:lnTo>
                  <a:lnTo>
                    <a:pt x="25" y="63"/>
                  </a:lnTo>
                  <a:lnTo>
                    <a:pt x="19" y="53"/>
                  </a:lnTo>
                  <a:lnTo>
                    <a:pt x="14" y="43"/>
                  </a:lnTo>
                  <a:lnTo>
                    <a:pt x="10" y="35"/>
                  </a:lnTo>
                  <a:lnTo>
                    <a:pt x="6" y="27"/>
                  </a:lnTo>
                  <a:lnTo>
                    <a:pt x="4" y="21"/>
                  </a:lnTo>
                  <a:lnTo>
                    <a:pt x="1" y="16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2"/>
                  </a:lnTo>
                  <a:lnTo>
                    <a:pt x="1" y="1"/>
                  </a:lnTo>
                  <a:lnTo>
                    <a:pt x="2" y="1"/>
                  </a:lnTo>
                  <a:lnTo>
                    <a:pt x="4" y="0"/>
                  </a:lnTo>
                  <a:lnTo>
                    <a:pt x="5" y="0"/>
                  </a:lnTo>
                  <a:lnTo>
                    <a:pt x="6" y="0"/>
                  </a:lnTo>
                  <a:lnTo>
                    <a:pt x="9" y="1"/>
                  </a:lnTo>
                  <a:lnTo>
                    <a:pt x="11" y="3"/>
                  </a:lnTo>
                  <a:lnTo>
                    <a:pt x="14" y="5"/>
                  </a:lnTo>
                  <a:lnTo>
                    <a:pt x="18" y="6"/>
                  </a:lnTo>
                  <a:lnTo>
                    <a:pt x="21" y="8"/>
                  </a:lnTo>
                  <a:lnTo>
                    <a:pt x="26" y="11"/>
                  </a:lnTo>
                  <a:lnTo>
                    <a:pt x="30" y="14"/>
                  </a:lnTo>
                  <a:lnTo>
                    <a:pt x="35" y="17"/>
                  </a:lnTo>
                  <a:lnTo>
                    <a:pt x="39" y="21"/>
                  </a:lnTo>
                  <a:lnTo>
                    <a:pt x="44" y="25"/>
                  </a:lnTo>
                  <a:lnTo>
                    <a:pt x="48" y="30"/>
                  </a:lnTo>
                  <a:lnTo>
                    <a:pt x="52" y="35"/>
                  </a:lnTo>
                  <a:lnTo>
                    <a:pt x="54" y="41"/>
                  </a:lnTo>
                  <a:lnTo>
                    <a:pt x="58" y="46"/>
                  </a:lnTo>
                  <a:lnTo>
                    <a:pt x="61" y="53"/>
                  </a:lnTo>
                  <a:lnTo>
                    <a:pt x="61" y="53"/>
                  </a:lnTo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6" name="Freeform 548"/>
          <p:cNvSpPr/>
          <p:nvPr/>
        </p:nvSpPr>
        <p:spPr bwMode="auto">
          <a:xfrm>
            <a:off x="1603864" y="2692387"/>
            <a:ext cx="226910" cy="214304"/>
          </a:xfrm>
          <a:custGeom>
            <a:avLst/>
            <a:gdLst>
              <a:gd name="T0" fmla="*/ 18 w 72"/>
              <a:gd name="T1" fmla="*/ 2 h 68"/>
              <a:gd name="T2" fmla="*/ 26 w 72"/>
              <a:gd name="T3" fmla="*/ 4 h 68"/>
              <a:gd name="T4" fmla="*/ 35 w 72"/>
              <a:gd name="T5" fmla="*/ 7 h 68"/>
              <a:gd name="T6" fmla="*/ 43 w 72"/>
              <a:gd name="T7" fmla="*/ 10 h 68"/>
              <a:gd name="T8" fmla="*/ 50 w 72"/>
              <a:gd name="T9" fmla="*/ 11 h 68"/>
              <a:gd name="T10" fmla="*/ 54 w 72"/>
              <a:gd name="T11" fmla="*/ 14 h 68"/>
              <a:gd name="T12" fmla="*/ 57 w 72"/>
              <a:gd name="T13" fmla="*/ 16 h 68"/>
              <a:gd name="T14" fmla="*/ 59 w 72"/>
              <a:gd name="T15" fmla="*/ 19 h 68"/>
              <a:gd name="T16" fmla="*/ 62 w 72"/>
              <a:gd name="T17" fmla="*/ 23 h 68"/>
              <a:gd name="T18" fmla="*/ 64 w 72"/>
              <a:gd name="T19" fmla="*/ 26 h 68"/>
              <a:gd name="T20" fmla="*/ 67 w 72"/>
              <a:gd name="T21" fmla="*/ 31 h 68"/>
              <a:gd name="T22" fmla="*/ 69 w 72"/>
              <a:gd name="T23" fmla="*/ 36 h 68"/>
              <a:gd name="T24" fmla="*/ 71 w 72"/>
              <a:gd name="T25" fmla="*/ 41 h 68"/>
              <a:gd name="T26" fmla="*/ 72 w 72"/>
              <a:gd name="T27" fmla="*/ 47 h 68"/>
              <a:gd name="T28" fmla="*/ 72 w 72"/>
              <a:gd name="T29" fmla="*/ 53 h 68"/>
              <a:gd name="T30" fmla="*/ 72 w 72"/>
              <a:gd name="T31" fmla="*/ 57 h 68"/>
              <a:gd name="T32" fmla="*/ 71 w 72"/>
              <a:gd name="T33" fmla="*/ 60 h 68"/>
              <a:gd name="T34" fmla="*/ 69 w 72"/>
              <a:gd name="T35" fmla="*/ 63 h 68"/>
              <a:gd name="T36" fmla="*/ 68 w 72"/>
              <a:gd name="T37" fmla="*/ 65 h 68"/>
              <a:gd name="T38" fmla="*/ 66 w 72"/>
              <a:gd name="T39" fmla="*/ 67 h 68"/>
              <a:gd name="T40" fmla="*/ 63 w 72"/>
              <a:gd name="T41" fmla="*/ 68 h 68"/>
              <a:gd name="T42" fmla="*/ 59 w 72"/>
              <a:gd name="T43" fmla="*/ 68 h 68"/>
              <a:gd name="T44" fmla="*/ 55 w 72"/>
              <a:gd name="T45" fmla="*/ 68 h 68"/>
              <a:gd name="T46" fmla="*/ 50 w 72"/>
              <a:gd name="T47" fmla="*/ 65 h 68"/>
              <a:gd name="T48" fmla="*/ 47 w 72"/>
              <a:gd name="T49" fmla="*/ 63 h 68"/>
              <a:gd name="T50" fmla="*/ 40 w 72"/>
              <a:gd name="T51" fmla="*/ 58 h 68"/>
              <a:gd name="T52" fmla="*/ 35 w 72"/>
              <a:gd name="T53" fmla="*/ 53 h 68"/>
              <a:gd name="T54" fmla="*/ 29 w 72"/>
              <a:gd name="T55" fmla="*/ 47 h 68"/>
              <a:gd name="T56" fmla="*/ 23 w 72"/>
              <a:gd name="T57" fmla="*/ 39 h 68"/>
              <a:gd name="T58" fmla="*/ 16 w 72"/>
              <a:gd name="T59" fmla="*/ 31 h 68"/>
              <a:gd name="T60" fmla="*/ 11 w 72"/>
              <a:gd name="T61" fmla="*/ 24 h 68"/>
              <a:gd name="T62" fmla="*/ 7 w 72"/>
              <a:gd name="T63" fmla="*/ 17 h 68"/>
              <a:gd name="T64" fmla="*/ 4 w 72"/>
              <a:gd name="T65" fmla="*/ 12 h 68"/>
              <a:gd name="T66" fmla="*/ 1 w 72"/>
              <a:gd name="T67" fmla="*/ 9 h 68"/>
              <a:gd name="T68" fmla="*/ 0 w 72"/>
              <a:gd name="T69" fmla="*/ 6 h 68"/>
              <a:gd name="T70" fmla="*/ 0 w 72"/>
              <a:gd name="T71" fmla="*/ 4 h 68"/>
              <a:gd name="T72" fmla="*/ 0 w 72"/>
              <a:gd name="T73" fmla="*/ 2 h 68"/>
              <a:gd name="T74" fmla="*/ 2 w 72"/>
              <a:gd name="T75" fmla="*/ 1 h 68"/>
              <a:gd name="T76" fmla="*/ 4 w 72"/>
              <a:gd name="T77" fmla="*/ 0 h 68"/>
              <a:gd name="T78" fmla="*/ 6 w 72"/>
              <a:gd name="T79" fmla="*/ 0 h 68"/>
              <a:gd name="T80" fmla="*/ 9 w 72"/>
              <a:gd name="T81" fmla="*/ 0 h 68"/>
              <a:gd name="T82" fmla="*/ 11 w 72"/>
              <a:gd name="T83" fmla="*/ 1 h 68"/>
              <a:gd name="T84" fmla="*/ 14 w 72"/>
              <a:gd name="T85" fmla="*/ 1 h 68"/>
              <a:gd name="T86" fmla="*/ 18 w 72"/>
              <a:gd name="T87" fmla="*/ 2 h 68"/>
              <a:gd name="T88" fmla="*/ 18 w 72"/>
              <a:gd name="T89" fmla="*/ 2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2" h="68">
                <a:moveTo>
                  <a:pt x="18" y="2"/>
                </a:moveTo>
                <a:lnTo>
                  <a:pt x="26" y="4"/>
                </a:lnTo>
                <a:lnTo>
                  <a:pt x="35" y="7"/>
                </a:lnTo>
                <a:lnTo>
                  <a:pt x="43" y="10"/>
                </a:lnTo>
                <a:lnTo>
                  <a:pt x="50" y="11"/>
                </a:lnTo>
                <a:lnTo>
                  <a:pt x="54" y="14"/>
                </a:lnTo>
                <a:lnTo>
                  <a:pt x="57" y="16"/>
                </a:lnTo>
                <a:lnTo>
                  <a:pt x="59" y="19"/>
                </a:lnTo>
                <a:lnTo>
                  <a:pt x="62" y="23"/>
                </a:lnTo>
                <a:lnTo>
                  <a:pt x="64" y="26"/>
                </a:lnTo>
                <a:lnTo>
                  <a:pt x="67" y="31"/>
                </a:lnTo>
                <a:lnTo>
                  <a:pt x="69" y="36"/>
                </a:lnTo>
                <a:lnTo>
                  <a:pt x="71" y="41"/>
                </a:lnTo>
                <a:lnTo>
                  <a:pt x="72" y="47"/>
                </a:lnTo>
                <a:lnTo>
                  <a:pt x="72" y="53"/>
                </a:lnTo>
                <a:lnTo>
                  <a:pt x="72" y="57"/>
                </a:lnTo>
                <a:lnTo>
                  <a:pt x="71" y="60"/>
                </a:lnTo>
                <a:lnTo>
                  <a:pt x="69" y="63"/>
                </a:lnTo>
                <a:lnTo>
                  <a:pt x="68" y="65"/>
                </a:lnTo>
                <a:lnTo>
                  <a:pt x="66" y="67"/>
                </a:lnTo>
                <a:lnTo>
                  <a:pt x="63" y="68"/>
                </a:lnTo>
                <a:lnTo>
                  <a:pt x="59" y="68"/>
                </a:lnTo>
                <a:lnTo>
                  <a:pt x="55" y="68"/>
                </a:lnTo>
                <a:lnTo>
                  <a:pt x="50" y="65"/>
                </a:lnTo>
                <a:lnTo>
                  <a:pt x="47" y="63"/>
                </a:lnTo>
                <a:lnTo>
                  <a:pt x="40" y="58"/>
                </a:lnTo>
                <a:lnTo>
                  <a:pt x="35" y="53"/>
                </a:lnTo>
                <a:lnTo>
                  <a:pt x="29" y="47"/>
                </a:lnTo>
                <a:lnTo>
                  <a:pt x="23" y="39"/>
                </a:lnTo>
                <a:lnTo>
                  <a:pt x="16" y="31"/>
                </a:lnTo>
                <a:lnTo>
                  <a:pt x="11" y="24"/>
                </a:lnTo>
                <a:lnTo>
                  <a:pt x="7" y="17"/>
                </a:lnTo>
                <a:lnTo>
                  <a:pt x="4" y="12"/>
                </a:lnTo>
                <a:lnTo>
                  <a:pt x="1" y="9"/>
                </a:lnTo>
                <a:lnTo>
                  <a:pt x="0" y="6"/>
                </a:lnTo>
                <a:lnTo>
                  <a:pt x="0" y="4"/>
                </a:lnTo>
                <a:lnTo>
                  <a:pt x="0" y="2"/>
                </a:lnTo>
                <a:lnTo>
                  <a:pt x="2" y="1"/>
                </a:lnTo>
                <a:lnTo>
                  <a:pt x="4" y="0"/>
                </a:lnTo>
                <a:lnTo>
                  <a:pt x="6" y="0"/>
                </a:lnTo>
                <a:lnTo>
                  <a:pt x="9" y="0"/>
                </a:lnTo>
                <a:lnTo>
                  <a:pt x="11" y="1"/>
                </a:lnTo>
                <a:lnTo>
                  <a:pt x="14" y="1"/>
                </a:lnTo>
                <a:lnTo>
                  <a:pt x="18" y="2"/>
                </a:lnTo>
                <a:lnTo>
                  <a:pt x="18" y="2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549"/>
          <p:cNvSpPr/>
          <p:nvPr/>
        </p:nvSpPr>
        <p:spPr bwMode="auto">
          <a:xfrm>
            <a:off x="1358045" y="3168266"/>
            <a:ext cx="469578" cy="746912"/>
          </a:xfrm>
          <a:custGeom>
            <a:avLst/>
            <a:gdLst>
              <a:gd name="T0" fmla="*/ 101 w 149"/>
              <a:gd name="T1" fmla="*/ 122 h 237"/>
              <a:gd name="T2" fmla="*/ 106 w 149"/>
              <a:gd name="T3" fmla="*/ 134 h 237"/>
              <a:gd name="T4" fmla="*/ 113 w 149"/>
              <a:gd name="T5" fmla="*/ 156 h 237"/>
              <a:gd name="T6" fmla="*/ 118 w 149"/>
              <a:gd name="T7" fmla="*/ 182 h 237"/>
              <a:gd name="T8" fmla="*/ 121 w 149"/>
              <a:gd name="T9" fmla="*/ 213 h 237"/>
              <a:gd name="T10" fmla="*/ 101 w 149"/>
              <a:gd name="T11" fmla="*/ 237 h 237"/>
              <a:gd name="T12" fmla="*/ 99 w 149"/>
              <a:gd name="T13" fmla="*/ 206 h 237"/>
              <a:gd name="T14" fmla="*/ 93 w 149"/>
              <a:gd name="T15" fmla="*/ 179 h 237"/>
              <a:gd name="T16" fmla="*/ 83 w 149"/>
              <a:gd name="T17" fmla="*/ 143 h 237"/>
              <a:gd name="T18" fmla="*/ 78 w 149"/>
              <a:gd name="T19" fmla="*/ 126 h 237"/>
              <a:gd name="T20" fmla="*/ 75 w 149"/>
              <a:gd name="T21" fmla="*/ 115 h 237"/>
              <a:gd name="T22" fmla="*/ 75 w 149"/>
              <a:gd name="T23" fmla="*/ 109 h 237"/>
              <a:gd name="T24" fmla="*/ 82 w 149"/>
              <a:gd name="T25" fmla="*/ 94 h 237"/>
              <a:gd name="T26" fmla="*/ 91 w 149"/>
              <a:gd name="T27" fmla="*/ 71 h 237"/>
              <a:gd name="T28" fmla="*/ 96 w 149"/>
              <a:gd name="T29" fmla="*/ 53 h 237"/>
              <a:gd name="T30" fmla="*/ 97 w 149"/>
              <a:gd name="T31" fmla="*/ 43 h 237"/>
              <a:gd name="T32" fmla="*/ 91 w 149"/>
              <a:gd name="T33" fmla="*/ 41 h 237"/>
              <a:gd name="T34" fmla="*/ 78 w 149"/>
              <a:gd name="T35" fmla="*/ 43 h 237"/>
              <a:gd name="T36" fmla="*/ 60 w 149"/>
              <a:gd name="T37" fmla="*/ 47 h 237"/>
              <a:gd name="T38" fmla="*/ 42 w 149"/>
              <a:gd name="T39" fmla="*/ 52 h 237"/>
              <a:gd name="T40" fmla="*/ 31 w 149"/>
              <a:gd name="T41" fmla="*/ 55 h 237"/>
              <a:gd name="T42" fmla="*/ 24 w 149"/>
              <a:gd name="T43" fmla="*/ 55 h 237"/>
              <a:gd name="T44" fmla="*/ 10 w 149"/>
              <a:gd name="T45" fmla="*/ 50 h 237"/>
              <a:gd name="T46" fmla="*/ 3 w 149"/>
              <a:gd name="T47" fmla="*/ 47 h 237"/>
              <a:gd name="T48" fmla="*/ 0 w 149"/>
              <a:gd name="T49" fmla="*/ 43 h 237"/>
              <a:gd name="T50" fmla="*/ 16 w 149"/>
              <a:gd name="T51" fmla="*/ 36 h 237"/>
              <a:gd name="T52" fmla="*/ 45 w 149"/>
              <a:gd name="T53" fmla="*/ 29 h 237"/>
              <a:gd name="T54" fmla="*/ 68 w 149"/>
              <a:gd name="T55" fmla="*/ 23 h 237"/>
              <a:gd name="T56" fmla="*/ 80 w 149"/>
              <a:gd name="T57" fmla="*/ 18 h 237"/>
              <a:gd name="T58" fmla="*/ 88 w 149"/>
              <a:gd name="T59" fmla="*/ 11 h 237"/>
              <a:gd name="T60" fmla="*/ 94 w 149"/>
              <a:gd name="T61" fmla="*/ 4 h 237"/>
              <a:gd name="T62" fmla="*/ 101 w 149"/>
              <a:gd name="T63" fmla="*/ 2 h 237"/>
              <a:gd name="T64" fmla="*/ 111 w 149"/>
              <a:gd name="T65" fmla="*/ 2 h 237"/>
              <a:gd name="T66" fmla="*/ 120 w 149"/>
              <a:gd name="T67" fmla="*/ 5 h 237"/>
              <a:gd name="T68" fmla="*/ 131 w 149"/>
              <a:gd name="T69" fmla="*/ 13 h 237"/>
              <a:gd name="T70" fmla="*/ 142 w 149"/>
              <a:gd name="T71" fmla="*/ 23 h 237"/>
              <a:gd name="T72" fmla="*/ 149 w 149"/>
              <a:gd name="T73" fmla="*/ 29 h 237"/>
              <a:gd name="T74" fmla="*/ 149 w 149"/>
              <a:gd name="T75" fmla="*/ 35 h 237"/>
              <a:gd name="T76" fmla="*/ 141 w 149"/>
              <a:gd name="T77" fmla="*/ 42 h 237"/>
              <a:gd name="T78" fmla="*/ 135 w 149"/>
              <a:gd name="T79" fmla="*/ 51 h 237"/>
              <a:gd name="T80" fmla="*/ 125 w 149"/>
              <a:gd name="T81" fmla="*/ 66 h 237"/>
              <a:gd name="T82" fmla="*/ 112 w 149"/>
              <a:gd name="T83" fmla="*/ 88 h 237"/>
              <a:gd name="T84" fmla="*/ 102 w 149"/>
              <a:gd name="T85" fmla="*/ 105 h 237"/>
              <a:gd name="T86" fmla="*/ 98 w 149"/>
              <a:gd name="T87" fmla="*/ 117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9" h="237">
                <a:moveTo>
                  <a:pt x="98" y="118"/>
                </a:moveTo>
                <a:lnTo>
                  <a:pt x="99" y="119"/>
                </a:lnTo>
                <a:lnTo>
                  <a:pt x="101" y="122"/>
                </a:lnTo>
                <a:lnTo>
                  <a:pt x="102" y="126"/>
                </a:lnTo>
                <a:lnTo>
                  <a:pt x="104" y="129"/>
                </a:lnTo>
                <a:lnTo>
                  <a:pt x="106" y="134"/>
                </a:lnTo>
                <a:lnTo>
                  <a:pt x="108" y="141"/>
                </a:lnTo>
                <a:lnTo>
                  <a:pt x="111" y="147"/>
                </a:lnTo>
                <a:lnTo>
                  <a:pt x="113" y="156"/>
                </a:lnTo>
                <a:lnTo>
                  <a:pt x="116" y="163"/>
                </a:lnTo>
                <a:lnTo>
                  <a:pt x="117" y="172"/>
                </a:lnTo>
                <a:lnTo>
                  <a:pt x="118" y="182"/>
                </a:lnTo>
                <a:lnTo>
                  <a:pt x="120" y="193"/>
                </a:lnTo>
                <a:lnTo>
                  <a:pt x="120" y="203"/>
                </a:lnTo>
                <a:lnTo>
                  <a:pt x="121" y="213"/>
                </a:lnTo>
                <a:lnTo>
                  <a:pt x="121" y="224"/>
                </a:lnTo>
                <a:lnTo>
                  <a:pt x="121" y="237"/>
                </a:lnTo>
                <a:lnTo>
                  <a:pt x="101" y="237"/>
                </a:lnTo>
                <a:lnTo>
                  <a:pt x="101" y="227"/>
                </a:lnTo>
                <a:lnTo>
                  <a:pt x="101" y="217"/>
                </a:lnTo>
                <a:lnTo>
                  <a:pt x="99" y="206"/>
                </a:lnTo>
                <a:lnTo>
                  <a:pt x="97" y="198"/>
                </a:lnTo>
                <a:lnTo>
                  <a:pt x="96" y="187"/>
                </a:lnTo>
                <a:lnTo>
                  <a:pt x="93" y="179"/>
                </a:lnTo>
                <a:lnTo>
                  <a:pt x="88" y="160"/>
                </a:lnTo>
                <a:lnTo>
                  <a:pt x="85" y="151"/>
                </a:lnTo>
                <a:lnTo>
                  <a:pt x="83" y="143"/>
                </a:lnTo>
                <a:lnTo>
                  <a:pt x="80" y="137"/>
                </a:lnTo>
                <a:lnTo>
                  <a:pt x="79" y="131"/>
                </a:lnTo>
                <a:lnTo>
                  <a:pt x="78" y="126"/>
                </a:lnTo>
                <a:lnTo>
                  <a:pt x="77" y="122"/>
                </a:lnTo>
                <a:lnTo>
                  <a:pt x="75" y="118"/>
                </a:lnTo>
                <a:lnTo>
                  <a:pt x="75" y="115"/>
                </a:lnTo>
                <a:lnTo>
                  <a:pt x="75" y="114"/>
                </a:lnTo>
                <a:lnTo>
                  <a:pt x="75" y="113"/>
                </a:lnTo>
                <a:lnTo>
                  <a:pt x="75" y="109"/>
                </a:lnTo>
                <a:lnTo>
                  <a:pt x="78" y="105"/>
                </a:lnTo>
                <a:lnTo>
                  <a:pt x="79" y="100"/>
                </a:lnTo>
                <a:lnTo>
                  <a:pt x="82" y="94"/>
                </a:lnTo>
                <a:lnTo>
                  <a:pt x="84" y="88"/>
                </a:lnTo>
                <a:lnTo>
                  <a:pt x="88" y="79"/>
                </a:lnTo>
                <a:lnTo>
                  <a:pt x="91" y="71"/>
                </a:lnTo>
                <a:lnTo>
                  <a:pt x="93" y="65"/>
                </a:lnTo>
                <a:lnTo>
                  <a:pt x="94" y="59"/>
                </a:lnTo>
                <a:lnTo>
                  <a:pt x="96" y="53"/>
                </a:lnTo>
                <a:lnTo>
                  <a:pt x="97" y="50"/>
                </a:lnTo>
                <a:lnTo>
                  <a:pt x="97" y="46"/>
                </a:lnTo>
                <a:lnTo>
                  <a:pt x="97" y="43"/>
                </a:lnTo>
                <a:lnTo>
                  <a:pt x="96" y="42"/>
                </a:lnTo>
                <a:lnTo>
                  <a:pt x="93" y="42"/>
                </a:lnTo>
                <a:lnTo>
                  <a:pt x="91" y="41"/>
                </a:lnTo>
                <a:lnTo>
                  <a:pt x="87" y="41"/>
                </a:lnTo>
                <a:lnTo>
                  <a:pt x="83" y="42"/>
                </a:lnTo>
                <a:lnTo>
                  <a:pt x="78" y="43"/>
                </a:lnTo>
                <a:lnTo>
                  <a:pt x="73" y="43"/>
                </a:lnTo>
                <a:lnTo>
                  <a:pt x="67" y="46"/>
                </a:lnTo>
                <a:lnTo>
                  <a:pt x="60" y="47"/>
                </a:lnTo>
                <a:lnTo>
                  <a:pt x="54" y="48"/>
                </a:lnTo>
                <a:lnTo>
                  <a:pt x="48" y="51"/>
                </a:lnTo>
                <a:lnTo>
                  <a:pt x="42" y="52"/>
                </a:lnTo>
                <a:lnTo>
                  <a:pt x="39" y="52"/>
                </a:lnTo>
                <a:lnTo>
                  <a:pt x="35" y="53"/>
                </a:lnTo>
                <a:lnTo>
                  <a:pt x="31" y="55"/>
                </a:lnTo>
                <a:lnTo>
                  <a:pt x="29" y="55"/>
                </a:lnTo>
                <a:lnTo>
                  <a:pt x="27" y="55"/>
                </a:lnTo>
                <a:lnTo>
                  <a:pt x="24" y="55"/>
                </a:lnTo>
                <a:lnTo>
                  <a:pt x="20" y="53"/>
                </a:lnTo>
                <a:lnTo>
                  <a:pt x="15" y="51"/>
                </a:lnTo>
                <a:lnTo>
                  <a:pt x="10" y="50"/>
                </a:lnTo>
                <a:lnTo>
                  <a:pt x="7" y="48"/>
                </a:lnTo>
                <a:lnTo>
                  <a:pt x="5" y="48"/>
                </a:lnTo>
                <a:lnTo>
                  <a:pt x="3" y="47"/>
                </a:lnTo>
                <a:lnTo>
                  <a:pt x="2" y="46"/>
                </a:lnTo>
                <a:lnTo>
                  <a:pt x="1" y="45"/>
                </a:lnTo>
                <a:lnTo>
                  <a:pt x="0" y="43"/>
                </a:lnTo>
                <a:lnTo>
                  <a:pt x="0" y="40"/>
                </a:lnTo>
                <a:lnTo>
                  <a:pt x="8" y="38"/>
                </a:lnTo>
                <a:lnTo>
                  <a:pt x="16" y="36"/>
                </a:lnTo>
                <a:lnTo>
                  <a:pt x="24" y="35"/>
                </a:lnTo>
                <a:lnTo>
                  <a:pt x="31" y="32"/>
                </a:lnTo>
                <a:lnTo>
                  <a:pt x="45" y="29"/>
                </a:lnTo>
                <a:lnTo>
                  <a:pt x="58" y="26"/>
                </a:lnTo>
                <a:lnTo>
                  <a:pt x="63" y="24"/>
                </a:lnTo>
                <a:lnTo>
                  <a:pt x="68" y="23"/>
                </a:lnTo>
                <a:lnTo>
                  <a:pt x="73" y="22"/>
                </a:lnTo>
                <a:lnTo>
                  <a:pt x="77" y="19"/>
                </a:lnTo>
                <a:lnTo>
                  <a:pt x="80" y="18"/>
                </a:lnTo>
                <a:lnTo>
                  <a:pt x="83" y="16"/>
                </a:lnTo>
                <a:lnTo>
                  <a:pt x="87" y="13"/>
                </a:lnTo>
                <a:lnTo>
                  <a:pt x="88" y="11"/>
                </a:lnTo>
                <a:lnTo>
                  <a:pt x="91" y="8"/>
                </a:lnTo>
                <a:lnTo>
                  <a:pt x="92" y="5"/>
                </a:lnTo>
                <a:lnTo>
                  <a:pt x="94" y="4"/>
                </a:lnTo>
                <a:lnTo>
                  <a:pt x="97" y="3"/>
                </a:lnTo>
                <a:lnTo>
                  <a:pt x="98" y="2"/>
                </a:lnTo>
                <a:lnTo>
                  <a:pt x="101" y="2"/>
                </a:lnTo>
                <a:lnTo>
                  <a:pt x="106" y="0"/>
                </a:lnTo>
                <a:lnTo>
                  <a:pt x="108" y="0"/>
                </a:lnTo>
                <a:lnTo>
                  <a:pt x="111" y="2"/>
                </a:lnTo>
                <a:lnTo>
                  <a:pt x="113" y="3"/>
                </a:lnTo>
                <a:lnTo>
                  <a:pt x="116" y="4"/>
                </a:lnTo>
                <a:lnTo>
                  <a:pt x="120" y="5"/>
                </a:lnTo>
                <a:lnTo>
                  <a:pt x="123" y="8"/>
                </a:lnTo>
                <a:lnTo>
                  <a:pt x="127" y="11"/>
                </a:lnTo>
                <a:lnTo>
                  <a:pt x="131" y="13"/>
                </a:lnTo>
                <a:lnTo>
                  <a:pt x="136" y="17"/>
                </a:lnTo>
                <a:lnTo>
                  <a:pt x="140" y="19"/>
                </a:lnTo>
                <a:lnTo>
                  <a:pt x="142" y="23"/>
                </a:lnTo>
                <a:lnTo>
                  <a:pt x="145" y="26"/>
                </a:lnTo>
                <a:lnTo>
                  <a:pt x="147" y="28"/>
                </a:lnTo>
                <a:lnTo>
                  <a:pt x="149" y="29"/>
                </a:lnTo>
                <a:lnTo>
                  <a:pt x="149" y="32"/>
                </a:lnTo>
                <a:lnTo>
                  <a:pt x="149" y="32"/>
                </a:lnTo>
                <a:lnTo>
                  <a:pt x="149" y="35"/>
                </a:lnTo>
                <a:lnTo>
                  <a:pt x="147" y="37"/>
                </a:lnTo>
                <a:lnTo>
                  <a:pt x="145" y="40"/>
                </a:lnTo>
                <a:lnTo>
                  <a:pt x="141" y="42"/>
                </a:lnTo>
                <a:lnTo>
                  <a:pt x="140" y="45"/>
                </a:lnTo>
                <a:lnTo>
                  <a:pt x="137" y="47"/>
                </a:lnTo>
                <a:lnTo>
                  <a:pt x="135" y="51"/>
                </a:lnTo>
                <a:lnTo>
                  <a:pt x="132" y="55"/>
                </a:lnTo>
                <a:lnTo>
                  <a:pt x="128" y="60"/>
                </a:lnTo>
                <a:lnTo>
                  <a:pt x="125" y="66"/>
                </a:lnTo>
                <a:lnTo>
                  <a:pt x="121" y="72"/>
                </a:lnTo>
                <a:lnTo>
                  <a:pt x="116" y="79"/>
                </a:lnTo>
                <a:lnTo>
                  <a:pt x="112" y="88"/>
                </a:lnTo>
                <a:lnTo>
                  <a:pt x="108" y="94"/>
                </a:lnTo>
                <a:lnTo>
                  <a:pt x="104" y="100"/>
                </a:lnTo>
                <a:lnTo>
                  <a:pt x="102" y="105"/>
                </a:lnTo>
                <a:lnTo>
                  <a:pt x="99" y="109"/>
                </a:lnTo>
                <a:lnTo>
                  <a:pt x="98" y="113"/>
                </a:lnTo>
                <a:lnTo>
                  <a:pt x="98" y="117"/>
                </a:lnTo>
                <a:lnTo>
                  <a:pt x="98" y="118"/>
                </a:lnTo>
                <a:lnTo>
                  <a:pt x="98" y="118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550"/>
          <p:cNvSpPr/>
          <p:nvPr/>
        </p:nvSpPr>
        <p:spPr bwMode="auto">
          <a:xfrm>
            <a:off x="1307621" y="3861601"/>
            <a:ext cx="1938187" cy="359274"/>
          </a:xfrm>
          <a:custGeom>
            <a:avLst/>
            <a:gdLst>
              <a:gd name="T0" fmla="*/ 61 w 615"/>
              <a:gd name="T1" fmla="*/ 36 h 114"/>
              <a:gd name="T2" fmla="*/ 43 w 615"/>
              <a:gd name="T3" fmla="*/ 41 h 114"/>
              <a:gd name="T4" fmla="*/ 36 w 615"/>
              <a:gd name="T5" fmla="*/ 43 h 114"/>
              <a:gd name="T6" fmla="*/ 27 w 615"/>
              <a:gd name="T7" fmla="*/ 41 h 114"/>
              <a:gd name="T8" fmla="*/ 13 w 615"/>
              <a:gd name="T9" fmla="*/ 36 h 114"/>
              <a:gd name="T10" fmla="*/ 0 w 615"/>
              <a:gd name="T11" fmla="*/ 27 h 114"/>
              <a:gd name="T12" fmla="*/ 8 w 615"/>
              <a:gd name="T13" fmla="*/ 19 h 114"/>
              <a:gd name="T14" fmla="*/ 12 w 615"/>
              <a:gd name="T15" fmla="*/ 17 h 114"/>
              <a:gd name="T16" fmla="*/ 19 w 615"/>
              <a:gd name="T17" fmla="*/ 15 h 114"/>
              <a:gd name="T18" fmla="*/ 31 w 615"/>
              <a:gd name="T19" fmla="*/ 14 h 114"/>
              <a:gd name="T20" fmla="*/ 46 w 615"/>
              <a:gd name="T21" fmla="*/ 12 h 114"/>
              <a:gd name="T22" fmla="*/ 65 w 615"/>
              <a:gd name="T23" fmla="*/ 8 h 114"/>
              <a:gd name="T24" fmla="*/ 98 w 615"/>
              <a:gd name="T25" fmla="*/ 3 h 114"/>
              <a:gd name="T26" fmla="*/ 131 w 615"/>
              <a:gd name="T27" fmla="*/ 2 h 114"/>
              <a:gd name="T28" fmla="*/ 155 w 615"/>
              <a:gd name="T29" fmla="*/ 7 h 114"/>
              <a:gd name="T30" fmla="*/ 199 w 615"/>
              <a:gd name="T31" fmla="*/ 21 h 114"/>
              <a:gd name="T32" fmla="*/ 225 w 615"/>
              <a:gd name="T33" fmla="*/ 29 h 114"/>
              <a:gd name="T34" fmla="*/ 243 w 615"/>
              <a:gd name="T35" fmla="*/ 33 h 114"/>
              <a:gd name="T36" fmla="*/ 263 w 615"/>
              <a:gd name="T37" fmla="*/ 37 h 114"/>
              <a:gd name="T38" fmla="*/ 289 w 615"/>
              <a:gd name="T39" fmla="*/ 41 h 114"/>
              <a:gd name="T40" fmla="*/ 316 w 615"/>
              <a:gd name="T41" fmla="*/ 46 h 114"/>
              <a:gd name="T42" fmla="*/ 348 w 615"/>
              <a:gd name="T43" fmla="*/ 50 h 114"/>
              <a:gd name="T44" fmla="*/ 378 w 615"/>
              <a:gd name="T45" fmla="*/ 53 h 114"/>
              <a:gd name="T46" fmla="*/ 405 w 615"/>
              <a:gd name="T47" fmla="*/ 56 h 114"/>
              <a:gd name="T48" fmla="*/ 429 w 615"/>
              <a:gd name="T49" fmla="*/ 58 h 114"/>
              <a:gd name="T50" fmla="*/ 448 w 615"/>
              <a:gd name="T51" fmla="*/ 60 h 114"/>
              <a:gd name="T52" fmla="*/ 464 w 615"/>
              <a:gd name="T53" fmla="*/ 61 h 114"/>
              <a:gd name="T54" fmla="*/ 493 w 615"/>
              <a:gd name="T55" fmla="*/ 60 h 114"/>
              <a:gd name="T56" fmla="*/ 529 w 615"/>
              <a:gd name="T57" fmla="*/ 56 h 114"/>
              <a:gd name="T58" fmla="*/ 563 w 615"/>
              <a:gd name="T59" fmla="*/ 52 h 114"/>
              <a:gd name="T60" fmla="*/ 580 w 615"/>
              <a:gd name="T61" fmla="*/ 51 h 114"/>
              <a:gd name="T62" fmla="*/ 594 w 615"/>
              <a:gd name="T63" fmla="*/ 50 h 114"/>
              <a:gd name="T64" fmla="*/ 604 w 615"/>
              <a:gd name="T65" fmla="*/ 50 h 114"/>
              <a:gd name="T66" fmla="*/ 611 w 615"/>
              <a:gd name="T67" fmla="*/ 50 h 114"/>
              <a:gd name="T68" fmla="*/ 615 w 615"/>
              <a:gd name="T69" fmla="*/ 51 h 114"/>
              <a:gd name="T70" fmla="*/ 613 w 615"/>
              <a:gd name="T71" fmla="*/ 53 h 114"/>
              <a:gd name="T72" fmla="*/ 611 w 615"/>
              <a:gd name="T73" fmla="*/ 56 h 114"/>
              <a:gd name="T74" fmla="*/ 603 w 615"/>
              <a:gd name="T75" fmla="*/ 61 h 114"/>
              <a:gd name="T76" fmla="*/ 594 w 615"/>
              <a:gd name="T77" fmla="*/ 66 h 114"/>
              <a:gd name="T78" fmla="*/ 580 w 615"/>
              <a:gd name="T79" fmla="*/ 72 h 114"/>
              <a:gd name="T80" fmla="*/ 556 w 615"/>
              <a:gd name="T81" fmla="*/ 84 h 114"/>
              <a:gd name="T82" fmla="*/ 530 w 615"/>
              <a:gd name="T83" fmla="*/ 95 h 114"/>
              <a:gd name="T84" fmla="*/ 507 w 615"/>
              <a:gd name="T85" fmla="*/ 105 h 114"/>
              <a:gd name="T86" fmla="*/ 488 w 615"/>
              <a:gd name="T87" fmla="*/ 112 h 114"/>
              <a:gd name="T88" fmla="*/ 469 w 615"/>
              <a:gd name="T89" fmla="*/ 114 h 114"/>
              <a:gd name="T90" fmla="*/ 454 w 615"/>
              <a:gd name="T91" fmla="*/ 114 h 114"/>
              <a:gd name="T92" fmla="*/ 431 w 615"/>
              <a:gd name="T93" fmla="*/ 112 h 114"/>
              <a:gd name="T94" fmla="*/ 400 w 615"/>
              <a:gd name="T95" fmla="*/ 105 h 114"/>
              <a:gd name="T96" fmla="*/ 362 w 615"/>
              <a:gd name="T97" fmla="*/ 94 h 114"/>
              <a:gd name="T98" fmla="*/ 316 w 615"/>
              <a:gd name="T99" fmla="*/ 81 h 114"/>
              <a:gd name="T100" fmla="*/ 264 w 615"/>
              <a:gd name="T101" fmla="*/ 66 h 114"/>
              <a:gd name="T102" fmla="*/ 214 w 615"/>
              <a:gd name="T103" fmla="*/ 50 h 114"/>
              <a:gd name="T104" fmla="*/ 174 w 615"/>
              <a:gd name="T105" fmla="*/ 37 h 114"/>
              <a:gd name="T106" fmla="*/ 143 w 615"/>
              <a:gd name="T107" fmla="*/ 26 h 114"/>
              <a:gd name="T108" fmla="*/ 114 w 615"/>
              <a:gd name="T109" fmla="*/ 21 h 114"/>
              <a:gd name="T110" fmla="*/ 86 w 615"/>
              <a:gd name="T111" fmla="*/ 26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15" h="114">
                <a:moveTo>
                  <a:pt x="76" y="28"/>
                </a:moveTo>
                <a:lnTo>
                  <a:pt x="69" y="32"/>
                </a:lnTo>
                <a:lnTo>
                  <a:pt x="61" y="36"/>
                </a:lnTo>
                <a:lnTo>
                  <a:pt x="55" y="38"/>
                </a:lnTo>
                <a:lnTo>
                  <a:pt x="48" y="40"/>
                </a:lnTo>
                <a:lnTo>
                  <a:pt x="43" y="41"/>
                </a:lnTo>
                <a:lnTo>
                  <a:pt x="40" y="42"/>
                </a:lnTo>
                <a:lnTo>
                  <a:pt x="37" y="43"/>
                </a:lnTo>
                <a:lnTo>
                  <a:pt x="36" y="43"/>
                </a:lnTo>
                <a:lnTo>
                  <a:pt x="33" y="43"/>
                </a:lnTo>
                <a:lnTo>
                  <a:pt x="31" y="42"/>
                </a:lnTo>
                <a:lnTo>
                  <a:pt x="27" y="41"/>
                </a:lnTo>
                <a:lnTo>
                  <a:pt x="23" y="40"/>
                </a:lnTo>
                <a:lnTo>
                  <a:pt x="18" y="38"/>
                </a:lnTo>
                <a:lnTo>
                  <a:pt x="13" y="36"/>
                </a:lnTo>
                <a:lnTo>
                  <a:pt x="7" y="32"/>
                </a:lnTo>
                <a:lnTo>
                  <a:pt x="0" y="28"/>
                </a:lnTo>
                <a:lnTo>
                  <a:pt x="0" y="27"/>
                </a:lnTo>
                <a:lnTo>
                  <a:pt x="3" y="24"/>
                </a:lnTo>
                <a:lnTo>
                  <a:pt x="4" y="21"/>
                </a:lnTo>
                <a:lnTo>
                  <a:pt x="8" y="19"/>
                </a:lnTo>
                <a:lnTo>
                  <a:pt x="9" y="18"/>
                </a:lnTo>
                <a:lnTo>
                  <a:pt x="10" y="18"/>
                </a:lnTo>
                <a:lnTo>
                  <a:pt x="12" y="17"/>
                </a:lnTo>
                <a:lnTo>
                  <a:pt x="13" y="17"/>
                </a:lnTo>
                <a:lnTo>
                  <a:pt x="16" y="17"/>
                </a:lnTo>
                <a:lnTo>
                  <a:pt x="19" y="15"/>
                </a:lnTo>
                <a:lnTo>
                  <a:pt x="23" y="15"/>
                </a:lnTo>
                <a:lnTo>
                  <a:pt x="27" y="14"/>
                </a:lnTo>
                <a:lnTo>
                  <a:pt x="31" y="14"/>
                </a:lnTo>
                <a:lnTo>
                  <a:pt x="36" y="13"/>
                </a:lnTo>
                <a:lnTo>
                  <a:pt x="41" y="12"/>
                </a:lnTo>
                <a:lnTo>
                  <a:pt x="46" y="12"/>
                </a:lnTo>
                <a:lnTo>
                  <a:pt x="52" y="10"/>
                </a:lnTo>
                <a:lnTo>
                  <a:pt x="57" y="9"/>
                </a:lnTo>
                <a:lnTo>
                  <a:pt x="65" y="8"/>
                </a:lnTo>
                <a:lnTo>
                  <a:pt x="71" y="7"/>
                </a:lnTo>
                <a:lnTo>
                  <a:pt x="85" y="4"/>
                </a:lnTo>
                <a:lnTo>
                  <a:pt x="98" y="3"/>
                </a:lnTo>
                <a:lnTo>
                  <a:pt x="110" y="2"/>
                </a:lnTo>
                <a:lnTo>
                  <a:pt x="120" y="0"/>
                </a:lnTo>
                <a:lnTo>
                  <a:pt x="131" y="2"/>
                </a:lnTo>
                <a:lnTo>
                  <a:pt x="139" y="3"/>
                </a:lnTo>
                <a:lnTo>
                  <a:pt x="148" y="4"/>
                </a:lnTo>
                <a:lnTo>
                  <a:pt x="155" y="7"/>
                </a:lnTo>
                <a:lnTo>
                  <a:pt x="168" y="12"/>
                </a:lnTo>
                <a:lnTo>
                  <a:pt x="184" y="17"/>
                </a:lnTo>
                <a:lnTo>
                  <a:pt x="199" y="21"/>
                </a:lnTo>
                <a:lnTo>
                  <a:pt x="216" y="26"/>
                </a:lnTo>
                <a:lnTo>
                  <a:pt x="220" y="28"/>
                </a:lnTo>
                <a:lnTo>
                  <a:pt x="225" y="29"/>
                </a:lnTo>
                <a:lnTo>
                  <a:pt x="230" y="31"/>
                </a:lnTo>
                <a:lnTo>
                  <a:pt x="237" y="32"/>
                </a:lnTo>
                <a:lnTo>
                  <a:pt x="243" y="33"/>
                </a:lnTo>
                <a:lnTo>
                  <a:pt x="249" y="34"/>
                </a:lnTo>
                <a:lnTo>
                  <a:pt x="256" y="36"/>
                </a:lnTo>
                <a:lnTo>
                  <a:pt x="263" y="37"/>
                </a:lnTo>
                <a:lnTo>
                  <a:pt x="271" y="38"/>
                </a:lnTo>
                <a:lnTo>
                  <a:pt x="280" y="40"/>
                </a:lnTo>
                <a:lnTo>
                  <a:pt x="289" y="41"/>
                </a:lnTo>
                <a:lnTo>
                  <a:pt x="297" y="43"/>
                </a:lnTo>
                <a:lnTo>
                  <a:pt x="306" y="45"/>
                </a:lnTo>
                <a:lnTo>
                  <a:pt x="316" y="46"/>
                </a:lnTo>
                <a:lnTo>
                  <a:pt x="326" y="47"/>
                </a:lnTo>
                <a:lnTo>
                  <a:pt x="338" y="48"/>
                </a:lnTo>
                <a:lnTo>
                  <a:pt x="348" y="50"/>
                </a:lnTo>
                <a:lnTo>
                  <a:pt x="359" y="51"/>
                </a:lnTo>
                <a:lnTo>
                  <a:pt x="369" y="52"/>
                </a:lnTo>
                <a:lnTo>
                  <a:pt x="378" y="53"/>
                </a:lnTo>
                <a:lnTo>
                  <a:pt x="388" y="55"/>
                </a:lnTo>
                <a:lnTo>
                  <a:pt x="397" y="56"/>
                </a:lnTo>
                <a:lnTo>
                  <a:pt x="405" y="56"/>
                </a:lnTo>
                <a:lnTo>
                  <a:pt x="414" y="57"/>
                </a:lnTo>
                <a:lnTo>
                  <a:pt x="421" y="58"/>
                </a:lnTo>
                <a:lnTo>
                  <a:pt x="429" y="58"/>
                </a:lnTo>
                <a:lnTo>
                  <a:pt x="435" y="60"/>
                </a:lnTo>
                <a:lnTo>
                  <a:pt x="443" y="60"/>
                </a:lnTo>
                <a:lnTo>
                  <a:pt x="448" y="60"/>
                </a:lnTo>
                <a:lnTo>
                  <a:pt x="454" y="60"/>
                </a:lnTo>
                <a:lnTo>
                  <a:pt x="459" y="61"/>
                </a:lnTo>
                <a:lnTo>
                  <a:pt x="464" y="61"/>
                </a:lnTo>
                <a:lnTo>
                  <a:pt x="473" y="61"/>
                </a:lnTo>
                <a:lnTo>
                  <a:pt x="483" y="60"/>
                </a:lnTo>
                <a:lnTo>
                  <a:pt x="493" y="60"/>
                </a:lnTo>
                <a:lnTo>
                  <a:pt x="505" y="58"/>
                </a:lnTo>
                <a:lnTo>
                  <a:pt x="516" y="57"/>
                </a:lnTo>
                <a:lnTo>
                  <a:pt x="529" y="56"/>
                </a:lnTo>
                <a:lnTo>
                  <a:pt x="541" y="55"/>
                </a:lnTo>
                <a:lnTo>
                  <a:pt x="555" y="53"/>
                </a:lnTo>
                <a:lnTo>
                  <a:pt x="563" y="52"/>
                </a:lnTo>
                <a:lnTo>
                  <a:pt x="569" y="52"/>
                </a:lnTo>
                <a:lnTo>
                  <a:pt x="575" y="51"/>
                </a:lnTo>
                <a:lnTo>
                  <a:pt x="580" y="51"/>
                </a:lnTo>
                <a:lnTo>
                  <a:pt x="586" y="50"/>
                </a:lnTo>
                <a:lnTo>
                  <a:pt x="591" y="50"/>
                </a:lnTo>
                <a:lnTo>
                  <a:pt x="594" y="50"/>
                </a:lnTo>
                <a:lnTo>
                  <a:pt x="598" y="50"/>
                </a:lnTo>
                <a:lnTo>
                  <a:pt x="602" y="50"/>
                </a:lnTo>
                <a:lnTo>
                  <a:pt x="604" y="50"/>
                </a:lnTo>
                <a:lnTo>
                  <a:pt x="607" y="50"/>
                </a:lnTo>
                <a:lnTo>
                  <a:pt x="610" y="50"/>
                </a:lnTo>
                <a:lnTo>
                  <a:pt x="611" y="50"/>
                </a:lnTo>
                <a:lnTo>
                  <a:pt x="612" y="50"/>
                </a:lnTo>
                <a:lnTo>
                  <a:pt x="613" y="51"/>
                </a:lnTo>
                <a:lnTo>
                  <a:pt x="615" y="51"/>
                </a:lnTo>
                <a:lnTo>
                  <a:pt x="615" y="51"/>
                </a:lnTo>
                <a:lnTo>
                  <a:pt x="615" y="52"/>
                </a:lnTo>
                <a:lnTo>
                  <a:pt x="613" y="53"/>
                </a:lnTo>
                <a:lnTo>
                  <a:pt x="613" y="53"/>
                </a:lnTo>
                <a:lnTo>
                  <a:pt x="612" y="55"/>
                </a:lnTo>
                <a:lnTo>
                  <a:pt x="611" y="56"/>
                </a:lnTo>
                <a:lnTo>
                  <a:pt x="608" y="57"/>
                </a:lnTo>
                <a:lnTo>
                  <a:pt x="606" y="60"/>
                </a:lnTo>
                <a:lnTo>
                  <a:pt x="603" y="61"/>
                </a:lnTo>
                <a:lnTo>
                  <a:pt x="601" y="62"/>
                </a:lnTo>
                <a:lnTo>
                  <a:pt x="598" y="65"/>
                </a:lnTo>
                <a:lnTo>
                  <a:pt x="594" y="66"/>
                </a:lnTo>
                <a:lnTo>
                  <a:pt x="591" y="69"/>
                </a:lnTo>
                <a:lnTo>
                  <a:pt x="586" y="71"/>
                </a:lnTo>
                <a:lnTo>
                  <a:pt x="580" y="72"/>
                </a:lnTo>
                <a:lnTo>
                  <a:pt x="575" y="75"/>
                </a:lnTo>
                <a:lnTo>
                  <a:pt x="565" y="80"/>
                </a:lnTo>
                <a:lnTo>
                  <a:pt x="556" y="84"/>
                </a:lnTo>
                <a:lnTo>
                  <a:pt x="546" y="88"/>
                </a:lnTo>
                <a:lnTo>
                  <a:pt x="537" y="91"/>
                </a:lnTo>
                <a:lnTo>
                  <a:pt x="530" y="95"/>
                </a:lnTo>
                <a:lnTo>
                  <a:pt x="522" y="99"/>
                </a:lnTo>
                <a:lnTo>
                  <a:pt x="515" y="101"/>
                </a:lnTo>
                <a:lnTo>
                  <a:pt x="507" y="105"/>
                </a:lnTo>
                <a:lnTo>
                  <a:pt x="501" y="108"/>
                </a:lnTo>
                <a:lnTo>
                  <a:pt x="495" y="109"/>
                </a:lnTo>
                <a:lnTo>
                  <a:pt x="488" y="112"/>
                </a:lnTo>
                <a:lnTo>
                  <a:pt x="482" y="113"/>
                </a:lnTo>
                <a:lnTo>
                  <a:pt x="476" y="113"/>
                </a:lnTo>
                <a:lnTo>
                  <a:pt x="469" y="114"/>
                </a:lnTo>
                <a:lnTo>
                  <a:pt x="464" y="114"/>
                </a:lnTo>
                <a:lnTo>
                  <a:pt x="459" y="114"/>
                </a:lnTo>
                <a:lnTo>
                  <a:pt x="454" y="114"/>
                </a:lnTo>
                <a:lnTo>
                  <a:pt x="448" y="114"/>
                </a:lnTo>
                <a:lnTo>
                  <a:pt x="440" y="113"/>
                </a:lnTo>
                <a:lnTo>
                  <a:pt x="431" y="112"/>
                </a:lnTo>
                <a:lnTo>
                  <a:pt x="422" y="109"/>
                </a:lnTo>
                <a:lnTo>
                  <a:pt x="411" y="108"/>
                </a:lnTo>
                <a:lnTo>
                  <a:pt x="400" y="105"/>
                </a:lnTo>
                <a:lnTo>
                  <a:pt x="388" y="103"/>
                </a:lnTo>
                <a:lnTo>
                  <a:pt x="376" y="99"/>
                </a:lnTo>
                <a:lnTo>
                  <a:pt x="362" y="94"/>
                </a:lnTo>
                <a:lnTo>
                  <a:pt x="347" y="90"/>
                </a:lnTo>
                <a:lnTo>
                  <a:pt x="331" y="86"/>
                </a:lnTo>
                <a:lnTo>
                  <a:pt x="316" y="81"/>
                </a:lnTo>
                <a:lnTo>
                  <a:pt x="299" y="76"/>
                </a:lnTo>
                <a:lnTo>
                  <a:pt x="282" y="71"/>
                </a:lnTo>
                <a:lnTo>
                  <a:pt x="264" y="66"/>
                </a:lnTo>
                <a:lnTo>
                  <a:pt x="247" y="60"/>
                </a:lnTo>
                <a:lnTo>
                  <a:pt x="230" y="55"/>
                </a:lnTo>
                <a:lnTo>
                  <a:pt x="214" y="50"/>
                </a:lnTo>
                <a:lnTo>
                  <a:pt x="200" y="45"/>
                </a:lnTo>
                <a:lnTo>
                  <a:pt x="186" y="41"/>
                </a:lnTo>
                <a:lnTo>
                  <a:pt x="174" y="37"/>
                </a:lnTo>
                <a:lnTo>
                  <a:pt x="162" y="32"/>
                </a:lnTo>
                <a:lnTo>
                  <a:pt x="152" y="28"/>
                </a:lnTo>
                <a:lnTo>
                  <a:pt x="143" y="26"/>
                </a:lnTo>
                <a:lnTo>
                  <a:pt x="133" y="23"/>
                </a:lnTo>
                <a:lnTo>
                  <a:pt x="124" y="22"/>
                </a:lnTo>
                <a:lnTo>
                  <a:pt x="114" y="21"/>
                </a:lnTo>
                <a:lnTo>
                  <a:pt x="105" y="22"/>
                </a:lnTo>
                <a:lnTo>
                  <a:pt x="95" y="23"/>
                </a:lnTo>
                <a:lnTo>
                  <a:pt x="86" y="26"/>
                </a:lnTo>
                <a:lnTo>
                  <a:pt x="76" y="28"/>
                </a:lnTo>
                <a:lnTo>
                  <a:pt x="76" y="28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551"/>
          <p:cNvSpPr/>
          <p:nvPr/>
        </p:nvSpPr>
        <p:spPr bwMode="auto">
          <a:xfrm>
            <a:off x="2167987" y="2484387"/>
            <a:ext cx="507396" cy="296243"/>
          </a:xfrm>
          <a:custGeom>
            <a:avLst/>
            <a:gdLst>
              <a:gd name="T0" fmla="*/ 40 w 161"/>
              <a:gd name="T1" fmla="*/ 89 h 94"/>
              <a:gd name="T2" fmla="*/ 31 w 161"/>
              <a:gd name="T3" fmla="*/ 91 h 94"/>
              <a:gd name="T4" fmla="*/ 23 w 161"/>
              <a:gd name="T5" fmla="*/ 92 h 94"/>
              <a:gd name="T6" fmla="*/ 13 w 161"/>
              <a:gd name="T7" fmla="*/ 94 h 94"/>
              <a:gd name="T8" fmla="*/ 5 w 161"/>
              <a:gd name="T9" fmla="*/ 94 h 94"/>
              <a:gd name="T10" fmla="*/ 2 w 161"/>
              <a:gd name="T11" fmla="*/ 92 h 94"/>
              <a:gd name="T12" fmla="*/ 0 w 161"/>
              <a:gd name="T13" fmla="*/ 91 h 94"/>
              <a:gd name="T14" fmla="*/ 2 w 161"/>
              <a:gd name="T15" fmla="*/ 90 h 94"/>
              <a:gd name="T16" fmla="*/ 4 w 161"/>
              <a:gd name="T17" fmla="*/ 87 h 94"/>
              <a:gd name="T18" fmla="*/ 8 w 161"/>
              <a:gd name="T19" fmla="*/ 85 h 94"/>
              <a:gd name="T20" fmla="*/ 14 w 161"/>
              <a:gd name="T21" fmla="*/ 82 h 94"/>
              <a:gd name="T22" fmla="*/ 21 w 161"/>
              <a:gd name="T23" fmla="*/ 78 h 94"/>
              <a:gd name="T24" fmla="*/ 37 w 161"/>
              <a:gd name="T25" fmla="*/ 71 h 94"/>
              <a:gd name="T26" fmla="*/ 55 w 161"/>
              <a:gd name="T27" fmla="*/ 61 h 94"/>
              <a:gd name="T28" fmla="*/ 71 w 161"/>
              <a:gd name="T29" fmla="*/ 53 h 94"/>
              <a:gd name="T30" fmla="*/ 85 w 161"/>
              <a:gd name="T31" fmla="*/ 44 h 94"/>
              <a:gd name="T32" fmla="*/ 98 w 161"/>
              <a:gd name="T33" fmla="*/ 35 h 94"/>
              <a:gd name="T34" fmla="*/ 105 w 161"/>
              <a:gd name="T35" fmla="*/ 29 h 94"/>
              <a:gd name="T36" fmla="*/ 110 w 161"/>
              <a:gd name="T37" fmla="*/ 23 h 94"/>
              <a:gd name="T38" fmla="*/ 113 w 161"/>
              <a:gd name="T39" fmla="*/ 18 h 94"/>
              <a:gd name="T40" fmla="*/ 113 w 161"/>
              <a:gd name="T41" fmla="*/ 14 h 94"/>
              <a:gd name="T42" fmla="*/ 110 w 161"/>
              <a:gd name="T43" fmla="*/ 10 h 94"/>
              <a:gd name="T44" fmla="*/ 109 w 161"/>
              <a:gd name="T45" fmla="*/ 6 h 94"/>
              <a:gd name="T46" fmla="*/ 110 w 161"/>
              <a:gd name="T47" fmla="*/ 4 h 94"/>
              <a:gd name="T48" fmla="*/ 113 w 161"/>
              <a:gd name="T49" fmla="*/ 1 h 94"/>
              <a:gd name="T50" fmla="*/ 117 w 161"/>
              <a:gd name="T51" fmla="*/ 0 h 94"/>
              <a:gd name="T52" fmla="*/ 122 w 161"/>
              <a:gd name="T53" fmla="*/ 1 h 94"/>
              <a:gd name="T54" fmla="*/ 131 w 161"/>
              <a:gd name="T55" fmla="*/ 4 h 94"/>
              <a:gd name="T56" fmla="*/ 141 w 161"/>
              <a:gd name="T57" fmla="*/ 9 h 94"/>
              <a:gd name="T58" fmla="*/ 149 w 161"/>
              <a:gd name="T59" fmla="*/ 14 h 94"/>
              <a:gd name="T60" fmla="*/ 156 w 161"/>
              <a:gd name="T61" fmla="*/ 20 h 94"/>
              <a:gd name="T62" fmla="*/ 160 w 161"/>
              <a:gd name="T63" fmla="*/ 25 h 94"/>
              <a:gd name="T64" fmla="*/ 161 w 161"/>
              <a:gd name="T65" fmla="*/ 30 h 94"/>
              <a:gd name="T66" fmla="*/ 158 w 161"/>
              <a:gd name="T67" fmla="*/ 37 h 94"/>
              <a:gd name="T68" fmla="*/ 152 w 161"/>
              <a:gd name="T69" fmla="*/ 43 h 94"/>
              <a:gd name="T70" fmla="*/ 141 w 161"/>
              <a:gd name="T71" fmla="*/ 49 h 94"/>
              <a:gd name="T72" fmla="*/ 125 w 161"/>
              <a:gd name="T73" fmla="*/ 58 h 94"/>
              <a:gd name="T74" fmla="*/ 86 w 161"/>
              <a:gd name="T75" fmla="*/ 75 h 94"/>
              <a:gd name="T76" fmla="*/ 45 w 161"/>
              <a:gd name="T77" fmla="*/ 87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1" h="94">
                <a:moveTo>
                  <a:pt x="45" y="87"/>
                </a:moveTo>
                <a:lnTo>
                  <a:pt x="40" y="89"/>
                </a:lnTo>
                <a:lnTo>
                  <a:pt x="34" y="90"/>
                </a:lnTo>
                <a:lnTo>
                  <a:pt x="31" y="91"/>
                </a:lnTo>
                <a:lnTo>
                  <a:pt x="26" y="92"/>
                </a:lnTo>
                <a:lnTo>
                  <a:pt x="23" y="92"/>
                </a:lnTo>
                <a:lnTo>
                  <a:pt x="19" y="94"/>
                </a:lnTo>
                <a:lnTo>
                  <a:pt x="13" y="94"/>
                </a:lnTo>
                <a:lnTo>
                  <a:pt x="9" y="94"/>
                </a:lnTo>
                <a:lnTo>
                  <a:pt x="5" y="94"/>
                </a:lnTo>
                <a:lnTo>
                  <a:pt x="3" y="94"/>
                </a:lnTo>
                <a:lnTo>
                  <a:pt x="2" y="92"/>
                </a:lnTo>
                <a:lnTo>
                  <a:pt x="0" y="92"/>
                </a:lnTo>
                <a:lnTo>
                  <a:pt x="0" y="91"/>
                </a:lnTo>
                <a:lnTo>
                  <a:pt x="2" y="91"/>
                </a:lnTo>
                <a:lnTo>
                  <a:pt x="2" y="90"/>
                </a:lnTo>
                <a:lnTo>
                  <a:pt x="3" y="89"/>
                </a:lnTo>
                <a:lnTo>
                  <a:pt x="4" y="87"/>
                </a:lnTo>
                <a:lnTo>
                  <a:pt x="7" y="86"/>
                </a:lnTo>
                <a:lnTo>
                  <a:pt x="8" y="85"/>
                </a:lnTo>
                <a:lnTo>
                  <a:pt x="10" y="83"/>
                </a:lnTo>
                <a:lnTo>
                  <a:pt x="14" y="82"/>
                </a:lnTo>
                <a:lnTo>
                  <a:pt x="17" y="81"/>
                </a:lnTo>
                <a:lnTo>
                  <a:pt x="21" y="78"/>
                </a:lnTo>
                <a:lnTo>
                  <a:pt x="28" y="75"/>
                </a:lnTo>
                <a:lnTo>
                  <a:pt x="37" y="71"/>
                </a:lnTo>
                <a:lnTo>
                  <a:pt x="46" y="66"/>
                </a:lnTo>
                <a:lnTo>
                  <a:pt x="55" y="61"/>
                </a:lnTo>
                <a:lnTo>
                  <a:pt x="64" y="57"/>
                </a:lnTo>
                <a:lnTo>
                  <a:pt x="71" y="53"/>
                </a:lnTo>
                <a:lnTo>
                  <a:pt x="79" y="49"/>
                </a:lnTo>
                <a:lnTo>
                  <a:pt x="85" y="44"/>
                </a:lnTo>
                <a:lnTo>
                  <a:pt x="91" y="40"/>
                </a:lnTo>
                <a:lnTo>
                  <a:pt x="98" y="35"/>
                </a:lnTo>
                <a:lnTo>
                  <a:pt x="101" y="33"/>
                </a:lnTo>
                <a:lnTo>
                  <a:pt x="105" y="29"/>
                </a:lnTo>
                <a:lnTo>
                  <a:pt x="109" y="25"/>
                </a:lnTo>
                <a:lnTo>
                  <a:pt x="110" y="23"/>
                </a:lnTo>
                <a:lnTo>
                  <a:pt x="113" y="20"/>
                </a:lnTo>
                <a:lnTo>
                  <a:pt x="113" y="18"/>
                </a:lnTo>
                <a:lnTo>
                  <a:pt x="113" y="15"/>
                </a:lnTo>
                <a:lnTo>
                  <a:pt x="113" y="14"/>
                </a:lnTo>
                <a:lnTo>
                  <a:pt x="112" y="11"/>
                </a:lnTo>
                <a:lnTo>
                  <a:pt x="110" y="10"/>
                </a:lnTo>
                <a:lnTo>
                  <a:pt x="109" y="9"/>
                </a:lnTo>
                <a:lnTo>
                  <a:pt x="109" y="6"/>
                </a:lnTo>
                <a:lnTo>
                  <a:pt x="109" y="5"/>
                </a:lnTo>
                <a:lnTo>
                  <a:pt x="110" y="4"/>
                </a:lnTo>
                <a:lnTo>
                  <a:pt x="112" y="3"/>
                </a:lnTo>
                <a:lnTo>
                  <a:pt x="113" y="1"/>
                </a:lnTo>
                <a:lnTo>
                  <a:pt x="114" y="1"/>
                </a:lnTo>
                <a:lnTo>
                  <a:pt x="117" y="0"/>
                </a:lnTo>
                <a:lnTo>
                  <a:pt x="119" y="1"/>
                </a:lnTo>
                <a:lnTo>
                  <a:pt x="122" y="1"/>
                </a:lnTo>
                <a:lnTo>
                  <a:pt x="125" y="3"/>
                </a:lnTo>
                <a:lnTo>
                  <a:pt x="131" y="4"/>
                </a:lnTo>
                <a:lnTo>
                  <a:pt x="136" y="6"/>
                </a:lnTo>
                <a:lnTo>
                  <a:pt x="141" y="9"/>
                </a:lnTo>
                <a:lnTo>
                  <a:pt x="146" y="11"/>
                </a:lnTo>
                <a:lnTo>
                  <a:pt x="149" y="14"/>
                </a:lnTo>
                <a:lnTo>
                  <a:pt x="153" y="18"/>
                </a:lnTo>
                <a:lnTo>
                  <a:pt x="156" y="20"/>
                </a:lnTo>
                <a:lnTo>
                  <a:pt x="158" y="23"/>
                </a:lnTo>
                <a:lnTo>
                  <a:pt x="160" y="25"/>
                </a:lnTo>
                <a:lnTo>
                  <a:pt x="161" y="28"/>
                </a:lnTo>
                <a:lnTo>
                  <a:pt x="161" y="30"/>
                </a:lnTo>
                <a:lnTo>
                  <a:pt x="161" y="34"/>
                </a:lnTo>
                <a:lnTo>
                  <a:pt x="158" y="37"/>
                </a:lnTo>
                <a:lnTo>
                  <a:pt x="156" y="39"/>
                </a:lnTo>
                <a:lnTo>
                  <a:pt x="152" y="43"/>
                </a:lnTo>
                <a:lnTo>
                  <a:pt x="147" y="46"/>
                </a:lnTo>
                <a:lnTo>
                  <a:pt x="141" y="49"/>
                </a:lnTo>
                <a:lnTo>
                  <a:pt x="133" y="53"/>
                </a:lnTo>
                <a:lnTo>
                  <a:pt x="125" y="58"/>
                </a:lnTo>
                <a:lnTo>
                  <a:pt x="107" y="67"/>
                </a:lnTo>
                <a:lnTo>
                  <a:pt x="86" y="75"/>
                </a:lnTo>
                <a:lnTo>
                  <a:pt x="65" y="81"/>
                </a:lnTo>
                <a:lnTo>
                  <a:pt x="45" y="87"/>
                </a:lnTo>
                <a:lnTo>
                  <a:pt x="45" y="87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552"/>
          <p:cNvSpPr/>
          <p:nvPr/>
        </p:nvSpPr>
        <p:spPr bwMode="auto">
          <a:xfrm>
            <a:off x="2032471" y="2840508"/>
            <a:ext cx="195394" cy="167032"/>
          </a:xfrm>
          <a:custGeom>
            <a:avLst/>
            <a:gdLst>
              <a:gd name="T0" fmla="*/ 62 w 62"/>
              <a:gd name="T1" fmla="*/ 36 h 53"/>
              <a:gd name="T2" fmla="*/ 61 w 62"/>
              <a:gd name="T3" fmla="*/ 40 h 53"/>
              <a:gd name="T4" fmla="*/ 60 w 62"/>
              <a:gd name="T5" fmla="*/ 44 h 53"/>
              <a:gd name="T6" fmla="*/ 59 w 62"/>
              <a:gd name="T7" fmla="*/ 46 h 53"/>
              <a:gd name="T8" fmla="*/ 57 w 62"/>
              <a:gd name="T9" fmla="*/ 49 h 53"/>
              <a:gd name="T10" fmla="*/ 56 w 62"/>
              <a:gd name="T11" fmla="*/ 51 h 53"/>
              <a:gd name="T12" fmla="*/ 55 w 62"/>
              <a:gd name="T13" fmla="*/ 53 h 53"/>
              <a:gd name="T14" fmla="*/ 53 w 62"/>
              <a:gd name="T15" fmla="*/ 53 h 53"/>
              <a:gd name="T16" fmla="*/ 52 w 62"/>
              <a:gd name="T17" fmla="*/ 53 h 53"/>
              <a:gd name="T18" fmla="*/ 50 w 62"/>
              <a:gd name="T19" fmla="*/ 53 h 53"/>
              <a:gd name="T20" fmla="*/ 47 w 62"/>
              <a:gd name="T21" fmla="*/ 51 h 53"/>
              <a:gd name="T22" fmla="*/ 43 w 62"/>
              <a:gd name="T23" fmla="*/ 50 h 53"/>
              <a:gd name="T24" fmla="*/ 41 w 62"/>
              <a:gd name="T25" fmla="*/ 48 h 53"/>
              <a:gd name="T26" fmla="*/ 36 w 62"/>
              <a:gd name="T27" fmla="*/ 45 h 53"/>
              <a:gd name="T28" fmla="*/ 32 w 62"/>
              <a:gd name="T29" fmla="*/ 41 h 53"/>
              <a:gd name="T30" fmla="*/ 27 w 62"/>
              <a:gd name="T31" fmla="*/ 36 h 53"/>
              <a:gd name="T32" fmla="*/ 22 w 62"/>
              <a:gd name="T33" fmla="*/ 31 h 53"/>
              <a:gd name="T34" fmla="*/ 16 w 62"/>
              <a:gd name="T35" fmla="*/ 26 h 53"/>
              <a:gd name="T36" fmla="*/ 12 w 62"/>
              <a:gd name="T37" fmla="*/ 21 h 53"/>
              <a:gd name="T38" fmla="*/ 8 w 62"/>
              <a:gd name="T39" fmla="*/ 16 h 53"/>
              <a:gd name="T40" fmla="*/ 4 w 62"/>
              <a:gd name="T41" fmla="*/ 12 h 53"/>
              <a:gd name="T42" fmla="*/ 3 w 62"/>
              <a:gd name="T43" fmla="*/ 10 h 53"/>
              <a:gd name="T44" fmla="*/ 2 w 62"/>
              <a:gd name="T45" fmla="*/ 7 h 53"/>
              <a:gd name="T46" fmla="*/ 0 w 62"/>
              <a:gd name="T47" fmla="*/ 5 h 53"/>
              <a:gd name="T48" fmla="*/ 2 w 62"/>
              <a:gd name="T49" fmla="*/ 3 h 53"/>
              <a:gd name="T50" fmla="*/ 2 w 62"/>
              <a:gd name="T51" fmla="*/ 3 h 53"/>
              <a:gd name="T52" fmla="*/ 2 w 62"/>
              <a:gd name="T53" fmla="*/ 2 h 53"/>
              <a:gd name="T54" fmla="*/ 3 w 62"/>
              <a:gd name="T55" fmla="*/ 1 h 53"/>
              <a:gd name="T56" fmla="*/ 5 w 62"/>
              <a:gd name="T57" fmla="*/ 1 h 53"/>
              <a:gd name="T58" fmla="*/ 8 w 62"/>
              <a:gd name="T59" fmla="*/ 0 h 53"/>
              <a:gd name="T60" fmla="*/ 10 w 62"/>
              <a:gd name="T61" fmla="*/ 0 h 53"/>
              <a:gd name="T62" fmla="*/ 14 w 62"/>
              <a:gd name="T63" fmla="*/ 0 h 53"/>
              <a:gd name="T64" fmla="*/ 19 w 62"/>
              <a:gd name="T65" fmla="*/ 0 h 53"/>
              <a:gd name="T66" fmla="*/ 27 w 62"/>
              <a:gd name="T67" fmla="*/ 0 h 53"/>
              <a:gd name="T68" fmla="*/ 31 w 62"/>
              <a:gd name="T69" fmla="*/ 1 h 53"/>
              <a:gd name="T70" fmla="*/ 34 w 62"/>
              <a:gd name="T71" fmla="*/ 1 h 53"/>
              <a:gd name="T72" fmla="*/ 38 w 62"/>
              <a:gd name="T73" fmla="*/ 2 h 53"/>
              <a:gd name="T74" fmla="*/ 43 w 62"/>
              <a:gd name="T75" fmla="*/ 5 h 53"/>
              <a:gd name="T76" fmla="*/ 47 w 62"/>
              <a:gd name="T77" fmla="*/ 6 h 53"/>
              <a:gd name="T78" fmla="*/ 52 w 62"/>
              <a:gd name="T79" fmla="*/ 8 h 53"/>
              <a:gd name="T80" fmla="*/ 55 w 62"/>
              <a:gd name="T81" fmla="*/ 12 h 53"/>
              <a:gd name="T82" fmla="*/ 59 w 62"/>
              <a:gd name="T83" fmla="*/ 15 h 53"/>
              <a:gd name="T84" fmla="*/ 60 w 62"/>
              <a:gd name="T85" fmla="*/ 17 h 53"/>
              <a:gd name="T86" fmla="*/ 61 w 62"/>
              <a:gd name="T87" fmla="*/ 21 h 53"/>
              <a:gd name="T88" fmla="*/ 62 w 62"/>
              <a:gd name="T89" fmla="*/ 24 h 53"/>
              <a:gd name="T90" fmla="*/ 62 w 62"/>
              <a:gd name="T91" fmla="*/ 27 h 53"/>
              <a:gd name="T92" fmla="*/ 62 w 62"/>
              <a:gd name="T93" fmla="*/ 31 h 53"/>
              <a:gd name="T94" fmla="*/ 62 w 62"/>
              <a:gd name="T95" fmla="*/ 36 h 53"/>
              <a:gd name="T96" fmla="*/ 62 w 62"/>
              <a:gd name="T97" fmla="*/ 36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2" h="53">
                <a:moveTo>
                  <a:pt x="62" y="36"/>
                </a:moveTo>
                <a:lnTo>
                  <a:pt x="61" y="40"/>
                </a:lnTo>
                <a:lnTo>
                  <a:pt x="60" y="44"/>
                </a:lnTo>
                <a:lnTo>
                  <a:pt x="59" y="46"/>
                </a:lnTo>
                <a:lnTo>
                  <a:pt x="57" y="49"/>
                </a:lnTo>
                <a:lnTo>
                  <a:pt x="56" y="51"/>
                </a:lnTo>
                <a:lnTo>
                  <a:pt x="55" y="53"/>
                </a:lnTo>
                <a:lnTo>
                  <a:pt x="53" y="53"/>
                </a:lnTo>
                <a:lnTo>
                  <a:pt x="52" y="53"/>
                </a:lnTo>
                <a:lnTo>
                  <a:pt x="50" y="53"/>
                </a:lnTo>
                <a:lnTo>
                  <a:pt x="47" y="51"/>
                </a:lnTo>
                <a:lnTo>
                  <a:pt x="43" y="50"/>
                </a:lnTo>
                <a:lnTo>
                  <a:pt x="41" y="48"/>
                </a:lnTo>
                <a:lnTo>
                  <a:pt x="36" y="45"/>
                </a:lnTo>
                <a:lnTo>
                  <a:pt x="32" y="41"/>
                </a:lnTo>
                <a:lnTo>
                  <a:pt x="27" y="36"/>
                </a:lnTo>
                <a:lnTo>
                  <a:pt x="22" y="31"/>
                </a:lnTo>
                <a:lnTo>
                  <a:pt x="16" y="26"/>
                </a:lnTo>
                <a:lnTo>
                  <a:pt x="12" y="21"/>
                </a:lnTo>
                <a:lnTo>
                  <a:pt x="8" y="16"/>
                </a:lnTo>
                <a:lnTo>
                  <a:pt x="4" y="12"/>
                </a:lnTo>
                <a:lnTo>
                  <a:pt x="3" y="10"/>
                </a:lnTo>
                <a:lnTo>
                  <a:pt x="2" y="7"/>
                </a:lnTo>
                <a:lnTo>
                  <a:pt x="0" y="5"/>
                </a:lnTo>
                <a:lnTo>
                  <a:pt x="2" y="3"/>
                </a:lnTo>
                <a:lnTo>
                  <a:pt x="2" y="3"/>
                </a:lnTo>
                <a:lnTo>
                  <a:pt x="2" y="2"/>
                </a:lnTo>
                <a:lnTo>
                  <a:pt x="3" y="1"/>
                </a:lnTo>
                <a:lnTo>
                  <a:pt x="5" y="1"/>
                </a:lnTo>
                <a:lnTo>
                  <a:pt x="8" y="0"/>
                </a:lnTo>
                <a:lnTo>
                  <a:pt x="10" y="0"/>
                </a:lnTo>
                <a:lnTo>
                  <a:pt x="14" y="0"/>
                </a:lnTo>
                <a:lnTo>
                  <a:pt x="19" y="0"/>
                </a:lnTo>
                <a:lnTo>
                  <a:pt x="27" y="0"/>
                </a:lnTo>
                <a:lnTo>
                  <a:pt x="31" y="1"/>
                </a:lnTo>
                <a:lnTo>
                  <a:pt x="34" y="1"/>
                </a:lnTo>
                <a:lnTo>
                  <a:pt x="38" y="2"/>
                </a:lnTo>
                <a:lnTo>
                  <a:pt x="43" y="5"/>
                </a:lnTo>
                <a:lnTo>
                  <a:pt x="47" y="6"/>
                </a:lnTo>
                <a:lnTo>
                  <a:pt x="52" y="8"/>
                </a:lnTo>
                <a:lnTo>
                  <a:pt x="55" y="12"/>
                </a:lnTo>
                <a:lnTo>
                  <a:pt x="59" y="15"/>
                </a:lnTo>
                <a:lnTo>
                  <a:pt x="60" y="17"/>
                </a:lnTo>
                <a:lnTo>
                  <a:pt x="61" y="21"/>
                </a:lnTo>
                <a:lnTo>
                  <a:pt x="62" y="24"/>
                </a:lnTo>
                <a:lnTo>
                  <a:pt x="62" y="27"/>
                </a:lnTo>
                <a:lnTo>
                  <a:pt x="62" y="31"/>
                </a:lnTo>
                <a:lnTo>
                  <a:pt x="62" y="36"/>
                </a:lnTo>
                <a:lnTo>
                  <a:pt x="62" y="36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553"/>
          <p:cNvSpPr/>
          <p:nvPr/>
        </p:nvSpPr>
        <p:spPr bwMode="auto">
          <a:xfrm>
            <a:off x="2335017" y="2802690"/>
            <a:ext cx="160729" cy="176485"/>
          </a:xfrm>
          <a:custGeom>
            <a:avLst/>
            <a:gdLst>
              <a:gd name="T0" fmla="*/ 42 w 51"/>
              <a:gd name="T1" fmla="*/ 56 h 56"/>
              <a:gd name="T2" fmla="*/ 40 w 51"/>
              <a:gd name="T3" fmla="*/ 56 h 56"/>
              <a:gd name="T4" fmla="*/ 36 w 51"/>
              <a:gd name="T5" fmla="*/ 56 h 56"/>
              <a:gd name="T6" fmla="*/ 33 w 51"/>
              <a:gd name="T7" fmla="*/ 54 h 56"/>
              <a:gd name="T8" fmla="*/ 31 w 51"/>
              <a:gd name="T9" fmla="*/ 52 h 56"/>
              <a:gd name="T10" fmla="*/ 27 w 51"/>
              <a:gd name="T11" fmla="*/ 48 h 56"/>
              <a:gd name="T12" fmla="*/ 23 w 51"/>
              <a:gd name="T13" fmla="*/ 44 h 56"/>
              <a:gd name="T14" fmla="*/ 21 w 51"/>
              <a:gd name="T15" fmla="*/ 39 h 56"/>
              <a:gd name="T16" fmla="*/ 17 w 51"/>
              <a:gd name="T17" fmla="*/ 33 h 56"/>
              <a:gd name="T18" fmla="*/ 13 w 51"/>
              <a:gd name="T19" fmla="*/ 27 h 56"/>
              <a:gd name="T20" fmla="*/ 11 w 51"/>
              <a:gd name="T21" fmla="*/ 22 h 56"/>
              <a:gd name="T22" fmla="*/ 8 w 51"/>
              <a:gd name="T23" fmla="*/ 17 h 56"/>
              <a:gd name="T24" fmla="*/ 5 w 51"/>
              <a:gd name="T25" fmla="*/ 13 h 56"/>
              <a:gd name="T26" fmla="*/ 4 w 51"/>
              <a:gd name="T27" fmla="*/ 9 h 56"/>
              <a:gd name="T28" fmla="*/ 3 w 51"/>
              <a:gd name="T29" fmla="*/ 6 h 56"/>
              <a:gd name="T30" fmla="*/ 2 w 51"/>
              <a:gd name="T31" fmla="*/ 5 h 56"/>
              <a:gd name="T32" fmla="*/ 2 w 51"/>
              <a:gd name="T33" fmla="*/ 4 h 56"/>
              <a:gd name="T34" fmla="*/ 0 w 51"/>
              <a:gd name="T35" fmla="*/ 3 h 56"/>
              <a:gd name="T36" fmla="*/ 2 w 51"/>
              <a:gd name="T37" fmla="*/ 1 h 56"/>
              <a:gd name="T38" fmla="*/ 3 w 51"/>
              <a:gd name="T39" fmla="*/ 1 h 56"/>
              <a:gd name="T40" fmla="*/ 5 w 51"/>
              <a:gd name="T41" fmla="*/ 0 h 56"/>
              <a:gd name="T42" fmla="*/ 8 w 51"/>
              <a:gd name="T43" fmla="*/ 0 h 56"/>
              <a:gd name="T44" fmla="*/ 12 w 51"/>
              <a:gd name="T45" fmla="*/ 0 h 56"/>
              <a:gd name="T46" fmla="*/ 17 w 51"/>
              <a:gd name="T47" fmla="*/ 0 h 56"/>
              <a:gd name="T48" fmla="*/ 22 w 51"/>
              <a:gd name="T49" fmla="*/ 1 h 56"/>
              <a:gd name="T50" fmla="*/ 27 w 51"/>
              <a:gd name="T51" fmla="*/ 3 h 56"/>
              <a:gd name="T52" fmla="*/ 31 w 51"/>
              <a:gd name="T53" fmla="*/ 4 h 56"/>
              <a:gd name="T54" fmla="*/ 35 w 51"/>
              <a:gd name="T55" fmla="*/ 6 h 56"/>
              <a:gd name="T56" fmla="*/ 38 w 51"/>
              <a:gd name="T57" fmla="*/ 10 h 56"/>
              <a:gd name="T58" fmla="*/ 42 w 51"/>
              <a:gd name="T59" fmla="*/ 14 h 56"/>
              <a:gd name="T60" fmla="*/ 45 w 51"/>
              <a:gd name="T61" fmla="*/ 18 h 56"/>
              <a:gd name="T62" fmla="*/ 47 w 51"/>
              <a:gd name="T63" fmla="*/ 23 h 56"/>
              <a:gd name="T64" fmla="*/ 50 w 51"/>
              <a:gd name="T65" fmla="*/ 28 h 56"/>
              <a:gd name="T66" fmla="*/ 50 w 51"/>
              <a:gd name="T67" fmla="*/ 33 h 56"/>
              <a:gd name="T68" fmla="*/ 51 w 51"/>
              <a:gd name="T69" fmla="*/ 38 h 56"/>
              <a:gd name="T70" fmla="*/ 50 w 51"/>
              <a:gd name="T71" fmla="*/ 43 h 56"/>
              <a:gd name="T72" fmla="*/ 50 w 51"/>
              <a:gd name="T73" fmla="*/ 47 h 56"/>
              <a:gd name="T74" fmla="*/ 48 w 51"/>
              <a:gd name="T75" fmla="*/ 49 h 56"/>
              <a:gd name="T76" fmla="*/ 47 w 51"/>
              <a:gd name="T77" fmla="*/ 52 h 56"/>
              <a:gd name="T78" fmla="*/ 45 w 51"/>
              <a:gd name="T79" fmla="*/ 54 h 56"/>
              <a:gd name="T80" fmla="*/ 42 w 51"/>
              <a:gd name="T81" fmla="*/ 56 h 56"/>
              <a:gd name="T82" fmla="*/ 42 w 51"/>
              <a:gd name="T83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1" h="56">
                <a:moveTo>
                  <a:pt x="42" y="56"/>
                </a:moveTo>
                <a:lnTo>
                  <a:pt x="40" y="56"/>
                </a:lnTo>
                <a:lnTo>
                  <a:pt x="36" y="56"/>
                </a:lnTo>
                <a:lnTo>
                  <a:pt x="33" y="54"/>
                </a:lnTo>
                <a:lnTo>
                  <a:pt x="31" y="52"/>
                </a:lnTo>
                <a:lnTo>
                  <a:pt x="27" y="48"/>
                </a:lnTo>
                <a:lnTo>
                  <a:pt x="23" y="44"/>
                </a:lnTo>
                <a:lnTo>
                  <a:pt x="21" y="39"/>
                </a:lnTo>
                <a:lnTo>
                  <a:pt x="17" y="33"/>
                </a:lnTo>
                <a:lnTo>
                  <a:pt x="13" y="27"/>
                </a:lnTo>
                <a:lnTo>
                  <a:pt x="11" y="22"/>
                </a:lnTo>
                <a:lnTo>
                  <a:pt x="8" y="17"/>
                </a:lnTo>
                <a:lnTo>
                  <a:pt x="5" y="13"/>
                </a:lnTo>
                <a:lnTo>
                  <a:pt x="4" y="9"/>
                </a:lnTo>
                <a:lnTo>
                  <a:pt x="3" y="6"/>
                </a:lnTo>
                <a:lnTo>
                  <a:pt x="2" y="5"/>
                </a:lnTo>
                <a:lnTo>
                  <a:pt x="2" y="4"/>
                </a:lnTo>
                <a:lnTo>
                  <a:pt x="0" y="3"/>
                </a:lnTo>
                <a:lnTo>
                  <a:pt x="2" y="1"/>
                </a:lnTo>
                <a:lnTo>
                  <a:pt x="3" y="1"/>
                </a:lnTo>
                <a:lnTo>
                  <a:pt x="5" y="0"/>
                </a:lnTo>
                <a:lnTo>
                  <a:pt x="8" y="0"/>
                </a:lnTo>
                <a:lnTo>
                  <a:pt x="12" y="0"/>
                </a:lnTo>
                <a:lnTo>
                  <a:pt x="17" y="0"/>
                </a:lnTo>
                <a:lnTo>
                  <a:pt x="22" y="1"/>
                </a:lnTo>
                <a:lnTo>
                  <a:pt x="27" y="3"/>
                </a:lnTo>
                <a:lnTo>
                  <a:pt x="31" y="4"/>
                </a:lnTo>
                <a:lnTo>
                  <a:pt x="35" y="6"/>
                </a:lnTo>
                <a:lnTo>
                  <a:pt x="38" y="10"/>
                </a:lnTo>
                <a:lnTo>
                  <a:pt x="42" y="14"/>
                </a:lnTo>
                <a:lnTo>
                  <a:pt x="45" y="18"/>
                </a:lnTo>
                <a:lnTo>
                  <a:pt x="47" y="23"/>
                </a:lnTo>
                <a:lnTo>
                  <a:pt x="50" y="28"/>
                </a:lnTo>
                <a:lnTo>
                  <a:pt x="50" y="33"/>
                </a:lnTo>
                <a:lnTo>
                  <a:pt x="51" y="38"/>
                </a:lnTo>
                <a:lnTo>
                  <a:pt x="50" y="43"/>
                </a:lnTo>
                <a:lnTo>
                  <a:pt x="50" y="47"/>
                </a:lnTo>
                <a:lnTo>
                  <a:pt x="48" y="49"/>
                </a:lnTo>
                <a:lnTo>
                  <a:pt x="47" y="52"/>
                </a:lnTo>
                <a:lnTo>
                  <a:pt x="45" y="54"/>
                </a:lnTo>
                <a:lnTo>
                  <a:pt x="42" y="56"/>
                </a:lnTo>
                <a:lnTo>
                  <a:pt x="42" y="56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554"/>
          <p:cNvSpPr/>
          <p:nvPr/>
        </p:nvSpPr>
        <p:spPr bwMode="auto">
          <a:xfrm>
            <a:off x="2524108" y="2682932"/>
            <a:ext cx="359274" cy="378183"/>
          </a:xfrm>
          <a:custGeom>
            <a:avLst/>
            <a:gdLst>
              <a:gd name="T0" fmla="*/ 62 w 114"/>
              <a:gd name="T1" fmla="*/ 12 h 120"/>
              <a:gd name="T2" fmla="*/ 62 w 114"/>
              <a:gd name="T3" fmla="*/ 4 h 120"/>
              <a:gd name="T4" fmla="*/ 64 w 114"/>
              <a:gd name="T5" fmla="*/ 1 h 120"/>
              <a:gd name="T6" fmla="*/ 69 w 114"/>
              <a:gd name="T7" fmla="*/ 0 h 120"/>
              <a:gd name="T8" fmla="*/ 76 w 114"/>
              <a:gd name="T9" fmla="*/ 1 h 120"/>
              <a:gd name="T10" fmla="*/ 86 w 114"/>
              <a:gd name="T11" fmla="*/ 3 h 120"/>
              <a:gd name="T12" fmla="*/ 96 w 114"/>
              <a:gd name="T13" fmla="*/ 8 h 120"/>
              <a:gd name="T14" fmla="*/ 103 w 114"/>
              <a:gd name="T15" fmla="*/ 12 h 120"/>
              <a:gd name="T16" fmla="*/ 109 w 114"/>
              <a:gd name="T17" fmla="*/ 17 h 120"/>
              <a:gd name="T18" fmla="*/ 112 w 114"/>
              <a:gd name="T19" fmla="*/ 20 h 120"/>
              <a:gd name="T20" fmla="*/ 114 w 114"/>
              <a:gd name="T21" fmla="*/ 24 h 120"/>
              <a:gd name="T22" fmla="*/ 111 w 114"/>
              <a:gd name="T23" fmla="*/ 32 h 120"/>
              <a:gd name="T24" fmla="*/ 106 w 114"/>
              <a:gd name="T25" fmla="*/ 39 h 120"/>
              <a:gd name="T26" fmla="*/ 98 w 114"/>
              <a:gd name="T27" fmla="*/ 48 h 120"/>
              <a:gd name="T28" fmla="*/ 82 w 114"/>
              <a:gd name="T29" fmla="*/ 65 h 120"/>
              <a:gd name="T30" fmla="*/ 68 w 114"/>
              <a:gd name="T31" fmla="*/ 76 h 120"/>
              <a:gd name="T32" fmla="*/ 54 w 114"/>
              <a:gd name="T33" fmla="*/ 87 h 120"/>
              <a:gd name="T34" fmla="*/ 38 w 114"/>
              <a:gd name="T35" fmla="*/ 100 h 120"/>
              <a:gd name="T36" fmla="*/ 23 w 114"/>
              <a:gd name="T37" fmla="*/ 111 h 120"/>
              <a:gd name="T38" fmla="*/ 11 w 114"/>
              <a:gd name="T39" fmla="*/ 118 h 120"/>
              <a:gd name="T40" fmla="*/ 4 w 114"/>
              <a:gd name="T41" fmla="*/ 120 h 120"/>
              <a:gd name="T42" fmla="*/ 0 w 114"/>
              <a:gd name="T43" fmla="*/ 120 h 120"/>
              <a:gd name="T44" fmla="*/ 0 w 114"/>
              <a:gd name="T45" fmla="*/ 116 h 120"/>
              <a:gd name="T46" fmla="*/ 2 w 114"/>
              <a:gd name="T47" fmla="*/ 110 h 120"/>
              <a:gd name="T48" fmla="*/ 9 w 114"/>
              <a:gd name="T49" fmla="*/ 101 h 120"/>
              <a:gd name="T50" fmla="*/ 20 w 114"/>
              <a:gd name="T51" fmla="*/ 89 h 120"/>
              <a:gd name="T52" fmla="*/ 42 w 114"/>
              <a:gd name="T53" fmla="*/ 63 h 120"/>
              <a:gd name="T54" fmla="*/ 50 w 114"/>
              <a:gd name="T55" fmla="*/ 52 h 120"/>
              <a:gd name="T56" fmla="*/ 58 w 114"/>
              <a:gd name="T57" fmla="*/ 42 h 120"/>
              <a:gd name="T58" fmla="*/ 63 w 114"/>
              <a:gd name="T59" fmla="*/ 33 h 120"/>
              <a:gd name="T60" fmla="*/ 66 w 114"/>
              <a:gd name="T61" fmla="*/ 26 h 120"/>
              <a:gd name="T62" fmla="*/ 66 w 114"/>
              <a:gd name="T63" fmla="*/ 19 h 120"/>
              <a:gd name="T64" fmla="*/ 63 w 114"/>
              <a:gd name="T65" fmla="*/ 14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4" h="120">
                <a:moveTo>
                  <a:pt x="63" y="14"/>
                </a:moveTo>
                <a:lnTo>
                  <a:pt x="62" y="12"/>
                </a:lnTo>
                <a:lnTo>
                  <a:pt x="62" y="8"/>
                </a:lnTo>
                <a:lnTo>
                  <a:pt x="62" y="4"/>
                </a:lnTo>
                <a:lnTo>
                  <a:pt x="63" y="3"/>
                </a:lnTo>
                <a:lnTo>
                  <a:pt x="64" y="1"/>
                </a:lnTo>
                <a:lnTo>
                  <a:pt x="67" y="1"/>
                </a:lnTo>
                <a:lnTo>
                  <a:pt x="69" y="0"/>
                </a:lnTo>
                <a:lnTo>
                  <a:pt x="72" y="0"/>
                </a:lnTo>
                <a:lnTo>
                  <a:pt x="76" y="1"/>
                </a:lnTo>
                <a:lnTo>
                  <a:pt x="81" y="1"/>
                </a:lnTo>
                <a:lnTo>
                  <a:pt x="86" y="3"/>
                </a:lnTo>
                <a:lnTo>
                  <a:pt x="91" y="5"/>
                </a:lnTo>
                <a:lnTo>
                  <a:pt x="96" y="8"/>
                </a:lnTo>
                <a:lnTo>
                  <a:pt x="100" y="10"/>
                </a:lnTo>
                <a:lnTo>
                  <a:pt x="103" y="12"/>
                </a:lnTo>
                <a:lnTo>
                  <a:pt x="106" y="14"/>
                </a:lnTo>
                <a:lnTo>
                  <a:pt x="109" y="17"/>
                </a:lnTo>
                <a:lnTo>
                  <a:pt x="111" y="18"/>
                </a:lnTo>
                <a:lnTo>
                  <a:pt x="112" y="20"/>
                </a:lnTo>
                <a:lnTo>
                  <a:pt x="114" y="22"/>
                </a:lnTo>
                <a:lnTo>
                  <a:pt x="114" y="24"/>
                </a:lnTo>
                <a:lnTo>
                  <a:pt x="112" y="28"/>
                </a:lnTo>
                <a:lnTo>
                  <a:pt x="111" y="32"/>
                </a:lnTo>
                <a:lnTo>
                  <a:pt x="109" y="36"/>
                </a:lnTo>
                <a:lnTo>
                  <a:pt x="106" y="39"/>
                </a:lnTo>
                <a:lnTo>
                  <a:pt x="102" y="43"/>
                </a:lnTo>
                <a:lnTo>
                  <a:pt x="98" y="48"/>
                </a:lnTo>
                <a:lnTo>
                  <a:pt x="93" y="53"/>
                </a:lnTo>
                <a:lnTo>
                  <a:pt x="82" y="65"/>
                </a:lnTo>
                <a:lnTo>
                  <a:pt x="76" y="71"/>
                </a:lnTo>
                <a:lnTo>
                  <a:pt x="68" y="76"/>
                </a:lnTo>
                <a:lnTo>
                  <a:pt x="62" y="82"/>
                </a:lnTo>
                <a:lnTo>
                  <a:pt x="54" y="87"/>
                </a:lnTo>
                <a:lnTo>
                  <a:pt x="47" y="94"/>
                </a:lnTo>
                <a:lnTo>
                  <a:pt x="38" y="100"/>
                </a:lnTo>
                <a:lnTo>
                  <a:pt x="30" y="106"/>
                </a:lnTo>
                <a:lnTo>
                  <a:pt x="23" y="111"/>
                </a:lnTo>
                <a:lnTo>
                  <a:pt x="16" y="115"/>
                </a:lnTo>
                <a:lnTo>
                  <a:pt x="11" y="118"/>
                </a:lnTo>
                <a:lnTo>
                  <a:pt x="7" y="119"/>
                </a:lnTo>
                <a:lnTo>
                  <a:pt x="4" y="120"/>
                </a:lnTo>
                <a:lnTo>
                  <a:pt x="1" y="120"/>
                </a:lnTo>
                <a:lnTo>
                  <a:pt x="0" y="120"/>
                </a:lnTo>
                <a:lnTo>
                  <a:pt x="0" y="119"/>
                </a:lnTo>
                <a:lnTo>
                  <a:pt x="0" y="116"/>
                </a:lnTo>
                <a:lnTo>
                  <a:pt x="1" y="114"/>
                </a:lnTo>
                <a:lnTo>
                  <a:pt x="2" y="110"/>
                </a:lnTo>
                <a:lnTo>
                  <a:pt x="5" y="106"/>
                </a:lnTo>
                <a:lnTo>
                  <a:pt x="9" y="101"/>
                </a:lnTo>
                <a:lnTo>
                  <a:pt x="14" y="95"/>
                </a:lnTo>
                <a:lnTo>
                  <a:pt x="20" y="89"/>
                </a:lnTo>
                <a:lnTo>
                  <a:pt x="31" y="75"/>
                </a:lnTo>
                <a:lnTo>
                  <a:pt x="42" y="63"/>
                </a:lnTo>
                <a:lnTo>
                  <a:pt x="45" y="57"/>
                </a:lnTo>
                <a:lnTo>
                  <a:pt x="50" y="52"/>
                </a:lnTo>
                <a:lnTo>
                  <a:pt x="54" y="47"/>
                </a:lnTo>
                <a:lnTo>
                  <a:pt x="58" y="42"/>
                </a:lnTo>
                <a:lnTo>
                  <a:pt x="60" y="37"/>
                </a:lnTo>
                <a:lnTo>
                  <a:pt x="63" y="33"/>
                </a:lnTo>
                <a:lnTo>
                  <a:pt x="64" y="29"/>
                </a:lnTo>
                <a:lnTo>
                  <a:pt x="66" y="26"/>
                </a:lnTo>
                <a:lnTo>
                  <a:pt x="66" y="22"/>
                </a:lnTo>
                <a:lnTo>
                  <a:pt x="66" y="19"/>
                </a:lnTo>
                <a:lnTo>
                  <a:pt x="64" y="17"/>
                </a:lnTo>
                <a:lnTo>
                  <a:pt x="63" y="14"/>
                </a:lnTo>
                <a:lnTo>
                  <a:pt x="63" y="14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555"/>
          <p:cNvSpPr/>
          <p:nvPr/>
        </p:nvSpPr>
        <p:spPr bwMode="auto">
          <a:xfrm>
            <a:off x="1963138" y="3067418"/>
            <a:ext cx="289940" cy="352971"/>
          </a:xfrm>
          <a:custGeom>
            <a:avLst/>
            <a:gdLst>
              <a:gd name="T0" fmla="*/ 46 w 92"/>
              <a:gd name="T1" fmla="*/ 32 h 112"/>
              <a:gd name="T2" fmla="*/ 49 w 92"/>
              <a:gd name="T3" fmla="*/ 25 h 112"/>
              <a:gd name="T4" fmla="*/ 49 w 92"/>
              <a:gd name="T5" fmla="*/ 19 h 112"/>
              <a:gd name="T6" fmla="*/ 48 w 92"/>
              <a:gd name="T7" fmla="*/ 12 h 112"/>
              <a:gd name="T8" fmla="*/ 44 w 92"/>
              <a:gd name="T9" fmla="*/ 10 h 112"/>
              <a:gd name="T10" fmla="*/ 43 w 92"/>
              <a:gd name="T11" fmla="*/ 7 h 112"/>
              <a:gd name="T12" fmla="*/ 43 w 92"/>
              <a:gd name="T13" fmla="*/ 5 h 112"/>
              <a:gd name="T14" fmla="*/ 46 w 92"/>
              <a:gd name="T15" fmla="*/ 2 h 112"/>
              <a:gd name="T16" fmla="*/ 50 w 92"/>
              <a:gd name="T17" fmla="*/ 0 h 112"/>
              <a:gd name="T18" fmla="*/ 55 w 92"/>
              <a:gd name="T19" fmla="*/ 0 h 112"/>
              <a:gd name="T20" fmla="*/ 62 w 92"/>
              <a:gd name="T21" fmla="*/ 1 h 112"/>
              <a:gd name="T22" fmla="*/ 69 w 92"/>
              <a:gd name="T23" fmla="*/ 3 h 112"/>
              <a:gd name="T24" fmla="*/ 78 w 92"/>
              <a:gd name="T25" fmla="*/ 7 h 112"/>
              <a:gd name="T26" fmla="*/ 86 w 92"/>
              <a:gd name="T27" fmla="*/ 11 h 112"/>
              <a:gd name="T28" fmla="*/ 89 w 92"/>
              <a:gd name="T29" fmla="*/ 15 h 112"/>
              <a:gd name="T30" fmla="*/ 92 w 92"/>
              <a:gd name="T31" fmla="*/ 17 h 112"/>
              <a:gd name="T32" fmla="*/ 91 w 92"/>
              <a:gd name="T33" fmla="*/ 20 h 112"/>
              <a:gd name="T34" fmla="*/ 88 w 92"/>
              <a:gd name="T35" fmla="*/ 26 h 112"/>
              <a:gd name="T36" fmla="*/ 83 w 92"/>
              <a:gd name="T37" fmla="*/ 35 h 112"/>
              <a:gd name="T38" fmla="*/ 75 w 92"/>
              <a:gd name="T39" fmla="*/ 46 h 112"/>
              <a:gd name="T40" fmla="*/ 60 w 92"/>
              <a:gd name="T41" fmla="*/ 65 h 112"/>
              <a:gd name="T42" fmla="*/ 38 w 92"/>
              <a:gd name="T43" fmla="*/ 87 h 112"/>
              <a:gd name="T44" fmla="*/ 20 w 92"/>
              <a:gd name="T45" fmla="*/ 101 h 112"/>
              <a:gd name="T46" fmla="*/ 12 w 92"/>
              <a:gd name="T47" fmla="*/ 107 h 112"/>
              <a:gd name="T48" fmla="*/ 6 w 92"/>
              <a:gd name="T49" fmla="*/ 111 h 112"/>
              <a:gd name="T50" fmla="*/ 1 w 92"/>
              <a:gd name="T51" fmla="*/ 112 h 112"/>
              <a:gd name="T52" fmla="*/ 0 w 92"/>
              <a:gd name="T53" fmla="*/ 110 h 112"/>
              <a:gd name="T54" fmla="*/ 1 w 92"/>
              <a:gd name="T55" fmla="*/ 106 h 112"/>
              <a:gd name="T56" fmla="*/ 5 w 92"/>
              <a:gd name="T57" fmla="*/ 98 h 112"/>
              <a:gd name="T58" fmla="*/ 11 w 92"/>
              <a:gd name="T59" fmla="*/ 88 h 112"/>
              <a:gd name="T60" fmla="*/ 25 w 92"/>
              <a:gd name="T61" fmla="*/ 69 h 112"/>
              <a:gd name="T62" fmla="*/ 32 w 92"/>
              <a:gd name="T63" fmla="*/ 58 h 112"/>
              <a:gd name="T64" fmla="*/ 39 w 92"/>
              <a:gd name="T65" fmla="*/ 48 h 112"/>
              <a:gd name="T66" fmla="*/ 44 w 92"/>
              <a:gd name="T67" fmla="*/ 37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" h="112">
                <a:moveTo>
                  <a:pt x="44" y="37"/>
                </a:moveTo>
                <a:lnTo>
                  <a:pt x="46" y="32"/>
                </a:lnTo>
                <a:lnTo>
                  <a:pt x="48" y="29"/>
                </a:lnTo>
                <a:lnTo>
                  <a:pt x="49" y="25"/>
                </a:lnTo>
                <a:lnTo>
                  <a:pt x="49" y="21"/>
                </a:lnTo>
                <a:lnTo>
                  <a:pt x="49" y="19"/>
                </a:lnTo>
                <a:lnTo>
                  <a:pt x="49" y="15"/>
                </a:lnTo>
                <a:lnTo>
                  <a:pt x="48" y="12"/>
                </a:lnTo>
                <a:lnTo>
                  <a:pt x="46" y="11"/>
                </a:lnTo>
                <a:lnTo>
                  <a:pt x="44" y="10"/>
                </a:lnTo>
                <a:lnTo>
                  <a:pt x="43" y="8"/>
                </a:lnTo>
                <a:lnTo>
                  <a:pt x="43" y="7"/>
                </a:lnTo>
                <a:lnTo>
                  <a:pt x="43" y="6"/>
                </a:lnTo>
                <a:lnTo>
                  <a:pt x="43" y="5"/>
                </a:lnTo>
                <a:lnTo>
                  <a:pt x="44" y="3"/>
                </a:lnTo>
                <a:lnTo>
                  <a:pt x="46" y="2"/>
                </a:lnTo>
                <a:lnTo>
                  <a:pt x="49" y="1"/>
                </a:lnTo>
                <a:lnTo>
                  <a:pt x="50" y="0"/>
                </a:lnTo>
                <a:lnTo>
                  <a:pt x="53" y="0"/>
                </a:lnTo>
                <a:lnTo>
                  <a:pt x="55" y="0"/>
                </a:lnTo>
                <a:lnTo>
                  <a:pt x="58" y="1"/>
                </a:lnTo>
                <a:lnTo>
                  <a:pt x="62" y="1"/>
                </a:lnTo>
                <a:lnTo>
                  <a:pt x="65" y="2"/>
                </a:lnTo>
                <a:lnTo>
                  <a:pt x="69" y="3"/>
                </a:lnTo>
                <a:lnTo>
                  <a:pt x="74" y="6"/>
                </a:lnTo>
                <a:lnTo>
                  <a:pt x="78" y="7"/>
                </a:lnTo>
                <a:lnTo>
                  <a:pt x="82" y="10"/>
                </a:lnTo>
                <a:lnTo>
                  <a:pt x="86" y="11"/>
                </a:lnTo>
                <a:lnTo>
                  <a:pt x="87" y="12"/>
                </a:lnTo>
                <a:lnTo>
                  <a:pt x="89" y="15"/>
                </a:lnTo>
                <a:lnTo>
                  <a:pt x="91" y="16"/>
                </a:lnTo>
                <a:lnTo>
                  <a:pt x="92" y="17"/>
                </a:lnTo>
                <a:lnTo>
                  <a:pt x="92" y="17"/>
                </a:lnTo>
                <a:lnTo>
                  <a:pt x="91" y="20"/>
                </a:lnTo>
                <a:lnTo>
                  <a:pt x="91" y="22"/>
                </a:lnTo>
                <a:lnTo>
                  <a:pt x="88" y="26"/>
                </a:lnTo>
                <a:lnTo>
                  <a:pt x="86" y="30"/>
                </a:lnTo>
                <a:lnTo>
                  <a:pt x="83" y="35"/>
                </a:lnTo>
                <a:lnTo>
                  <a:pt x="79" y="40"/>
                </a:lnTo>
                <a:lnTo>
                  <a:pt x="75" y="46"/>
                </a:lnTo>
                <a:lnTo>
                  <a:pt x="72" y="53"/>
                </a:lnTo>
                <a:lnTo>
                  <a:pt x="60" y="65"/>
                </a:lnTo>
                <a:lnTo>
                  <a:pt x="49" y="77"/>
                </a:lnTo>
                <a:lnTo>
                  <a:pt x="38" y="87"/>
                </a:lnTo>
                <a:lnTo>
                  <a:pt x="26" y="97"/>
                </a:lnTo>
                <a:lnTo>
                  <a:pt x="20" y="101"/>
                </a:lnTo>
                <a:lnTo>
                  <a:pt x="16" y="104"/>
                </a:lnTo>
                <a:lnTo>
                  <a:pt x="12" y="107"/>
                </a:lnTo>
                <a:lnTo>
                  <a:pt x="8" y="110"/>
                </a:lnTo>
                <a:lnTo>
                  <a:pt x="6" y="111"/>
                </a:lnTo>
                <a:lnTo>
                  <a:pt x="3" y="112"/>
                </a:lnTo>
                <a:lnTo>
                  <a:pt x="1" y="112"/>
                </a:lnTo>
                <a:lnTo>
                  <a:pt x="1" y="111"/>
                </a:lnTo>
                <a:lnTo>
                  <a:pt x="0" y="110"/>
                </a:lnTo>
                <a:lnTo>
                  <a:pt x="0" y="108"/>
                </a:lnTo>
                <a:lnTo>
                  <a:pt x="1" y="106"/>
                </a:lnTo>
                <a:lnTo>
                  <a:pt x="2" y="102"/>
                </a:lnTo>
                <a:lnTo>
                  <a:pt x="5" y="98"/>
                </a:lnTo>
                <a:lnTo>
                  <a:pt x="7" y="93"/>
                </a:lnTo>
                <a:lnTo>
                  <a:pt x="11" y="88"/>
                </a:lnTo>
                <a:lnTo>
                  <a:pt x="16" y="82"/>
                </a:lnTo>
                <a:lnTo>
                  <a:pt x="25" y="69"/>
                </a:lnTo>
                <a:lnTo>
                  <a:pt x="29" y="63"/>
                </a:lnTo>
                <a:lnTo>
                  <a:pt x="32" y="58"/>
                </a:lnTo>
                <a:lnTo>
                  <a:pt x="36" y="53"/>
                </a:lnTo>
                <a:lnTo>
                  <a:pt x="39" y="48"/>
                </a:lnTo>
                <a:lnTo>
                  <a:pt x="41" y="43"/>
                </a:lnTo>
                <a:lnTo>
                  <a:pt x="44" y="37"/>
                </a:lnTo>
                <a:lnTo>
                  <a:pt x="44" y="37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556"/>
          <p:cNvSpPr/>
          <p:nvPr/>
        </p:nvSpPr>
        <p:spPr bwMode="auto">
          <a:xfrm>
            <a:off x="2123866" y="3108388"/>
            <a:ext cx="649214" cy="163879"/>
          </a:xfrm>
          <a:custGeom>
            <a:avLst/>
            <a:gdLst>
              <a:gd name="T0" fmla="*/ 0 w 206"/>
              <a:gd name="T1" fmla="*/ 40 h 52"/>
              <a:gd name="T2" fmla="*/ 16 w 206"/>
              <a:gd name="T3" fmla="*/ 38 h 52"/>
              <a:gd name="T4" fmla="*/ 36 w 206"/>
              <a:gd name="T5" fmla="*/ 35 h 52"/>
              <a:gd name="T6" fmla="*/ 61 w 206"/>
              <a:gd name="T7" fmla="*/ 28 h 52"/>
              <a:gd name="T8" fmla="*/ 91 w 206"/>
              <a:gd name="T9" fmla="*/ 19 h 52"/>
              <a:gd name="T10" fmla="*/ 107 w 206"/>
              <a:gd name="T11" fmla="*/ 16 h 52"/>
              <a:gd name="T12" fmla="*/ 121 w 206"/>
              <a:gd name="T13" fmla="*/ 12 h 52"/>
              <a:gd name="T14" fmla="*/ 133 w 206"/>
              <a:gd name="T15" fmla="*/ 8 h 52"/>
              <a:gd name="T16" fmla="*/ 145 w 206"/>
              <a:gd name="T17" fmla="*/ 6 h 52"/>
              <a:gd name="T18" fmla="*/ 155 w 206"/>
              <a:gd name="T19" fmla="*/ 3 h 52"/>
              <a:gd name="T20" fmla="*/ 162 w 206"/>
              <a:gd name="T21" fmla="*/ 2 h 52"/>
              <a:gd name="T22" fmla="*/ 170 w 206"/>
              <a:gd name="T23" fmla="*/ 0 h 52"/>
              <a:gd name="T24" fmla="*/ 175 w 206"/>
              <a:gd name="T25" fmla="*/ 0 h 52"/>
              <a:gd name="T26" fmla="*/ 187 w 206"/>
              <a:gd name="T27" fmla="*/ 0 h 52"/>
              <a:gd name="T28" fmla="*/ 195 w 206"/>
              <a:gd name="T29" fmla="*/ 2 h 52"/>
              <a:gd name="T30" fmla="*/ 200 w 206"/>
              <a:gd name="T31" fmla="*/ 4 h 52"/>
              <a:gd name="T32" fmla="*/ 204 w 206"/>
              <a:gd name="T33" fmla="*/ 7 h 52"/>
              <a:gd name="T34" fmla="*/ 206 w 206"/>
              <a:gd name="T35" fmla="*/ 11 h 52"/>
              <a:gd name="T36" fmla="*/ 206 w 206"/>
              <a:gd name="T37" fmla="*/ 14 h 52"/>
              <a:gd name="T38" fmla="*/ 204 w 206"/>
              <a:gd name="T39" fmla="*/ 18 h 52"/>
              <a:gd name="T40" fmla="*/ 200 w 206"/>
              <a:gd name="T41" fmla="*/ 22 h 52"/>
              <a:gd name="T42" fmla="*/ 195 w 206"/>
              <a:gd name="T43" fmla="*/ 24 h 52"/>
              <a:gd name="T44" fmla="*/ 187 w 206"/>
              <a:gd name="T45" fmla="*/ 27 h 52"/>
              <a:gd name="T46" fmla="*/ 177 w 206"/>
              <a:gd name="T47" fmla="*/ 28 h 52"/>
              <a:gd name="T48" fmla="*/ 166 w 206"/>
              <a:gd name="T49" fmla="*/ 31 h 52"/>
              <a:gd name="T50" fmla="*/ 152 w 206"/>
              <a:gd name="T51" fmla="*/ 32 h 52"/>
              <a:gd name="T52" fmla="*/ 134 w 206"/>
              <a:gd name="T53" fmla="*/ 35 h 52"/>
              <a:gd name="T54" fmla="*/ 115 w 206"/>
              <a:gd name="T55" fmla="*/ 40 h 52"/>
              <a:gd name="T56" fmla="*/ 93 w 206"/>
              <a:gd name="T57" fmla="*/ 45 h 52"/>
              <a:gd name="T58" fmla="*/ 67 w 206"/>
              <a:gd name="T59" fmla="*/ 48 h 52"/>
              <a:gd name="T60" fmla="*/ 42 w 206"/>
              <a:gd name="T61" fmla="*/ 51 h 52"/>
              <a:gd name="T62" fmla="*/ 14 w 206"/>
              <a:gd name="T63" fmla="*/ 52 h 52"/>
              <a:gd name="T64" fmla="*/ 0 w 206"/>
              <a:gd name="T65" fmla="*/ 51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6" h="52">
                <a:moveTo>
                  <a:pt x="0" y="51"/>
                </a:moveTo>
                <a:lnTo>
                  <a:pt x="0" y="40"/>
                </a:lnTo>
                <a:lnTo>
                  <a:pt x="7" y="38"/>
                </a:lnTo>
                <a:lnTo>
                  <a:pt x="16" y="38"/>
                </a:lnTo>
                <a:lnTo>
                  <a:pt x="26" y="36"/>
                </a:lnTo>
                <a:lnTo>
                  <a:pt x="36" y="35"/>
                </a:lnTo>
                <a:lnTo>
                  <a:pt x="48" y="31"/>
                </a:lnTo>
                <a:lnTo>
                  <a:pt x="61" y="28"/>
                </a:lnTo>
                <a:lnTo>
                  <a:pt x="76" y="24"/>
                </a:lnTo>
                <a:lnTo>
                  <a:pt x="91" y="19"/>
                </a:lnTo>
                <a:lnTo>
                  <a:pt x="99" y="17"/>
                </a:lnTo>
                <a:lnTo>
                  <a:pt x="107" y="16"/>
                </a:lnTo>
                <a:lnTo>
                  <a:pt x="114" y="13"/>
                </a:lnTo>
                <a:lnTo>
                  <a:pt x="121" y="12"/>
                </a:lnTo>
                <a:lnTo>
                  <a:pt x="127" y="9"/>
                </a:lnTo>
                <a:lnTo>
                  <a:pt x="133" y="8"/>
                </a:lnTo>
                <a:lnTo>
                  <a:pt x="139" y="7"/>
                </a:lnTo>
                <a:lnTo>
                  <a:pt x="145" y="6"/>
                </a:lnTo>
                <a:lnTo>
                  <a:pt x="150" y="4"/>
                </a:lnTo>
                <a:lnTo>
                  <a:pt x="155" y="3"/>
                </a:lnTo>
                <a:lnTo>
                  <a:pt x="158" y="2"/>
                </a:lnTo>
                <a:lnTo>
                  <a:pt x="162" y="2"/>
                </a:lnTo>
                <a:lnTo>
                  <a:pt x="166" y="0"/>
                </a:lnTo>
                <a:lnTo>
                  <a:pt x="170" y="0"/>
                </a:lnTo>
                <a:lnTo>
                  <a:pt x="172" y="0"/>
                </a:lnTo>
                <a:lnTo>
                  <a:pt x="175" y="0"/>
                </a:lnTo>
                <a:lnTo>
                  <a:pt x="184" y="0"/>
                </a:lnTo>
                <a:lnTo>
                  <a:pt x="187" y="0"/>
                </a:lnTo>
                <a:lnTo>
                  <a:pt x="191" y="2"/>
                </a:lnTo>
                <a:lnTo>
                  <a:pt x="195" y="2"/>
                </a:lnTo>
                <a:lnTo>
                  <a:pt x="198" y="3"/>
                </a:lnTo>
                <a:lnTo>
                  <a:pt x="200" y="4"/>
                </a:lnTo>
                <a:lnTo>
                  <a:pt x="203" y="4"/>
                </a:lnTo>
                <a:lnTo>
                  <a:pt x="204" y="7"/>
                </a:lnTo>
                <a:lnTo>
                  <a:pt x="205" y="8"/>
                </a:lnTo>
                <a:lnTo>
                  <a:pt x="206" y="11"/>
                </a:lnTo>
                <a:lnTo>
                  <a:pt x="206" y="12"/>
                </a:lnTo>
                <a:lnTo>
                  <a:pt x="206" y="14"/>
                </a:lnTo>
                <a:lnTo>
                  <a:pt x="205" y="16"/>
                </a:lnTo>
                <a:lnTo>
                  <a:pt x="204" y="18"/>
                </a:lnTo>
                <a:lnTo>
                  <a:pt x="203" y="19"/>
                </a:lnTo>
                <a:lnTo>
                  <a:pt x="200" y="22"/>
                </a:lnTo>
                <a:lnTo>
                  <a:pt x="198" y="23"/>
                </a:lnTo>
                <a:lnTo>
                  <a:pt x="195" y="24"/>
                </a:lnTo>
                <a:lnTo>
                  <a:pt x="191" y="26"/>
                </a:lnTo>
                <a:lnTo>
                  <a:pt x="187" y="27"/>
                </a:lnTo>
                <a:lnTo>
                  <a:pt x="182" y="27"/>
                </a:lnTo>
                <a:lnTo>
                  <a:pt x="177" y="28"/>
                </a:lnTo>
                <a:lnTo>
                  <a:pt x="172" y="30"/>
                </a:lnTo>
                <a:lnTo>
                  <a:pt x="166" y="31"/>
                </a:lnTo>
                <a:lnTo>
                  <a:pt x="160" y="31"/>
                </a:lnTo>
                <a:lnTo>
                  <a:pt x="152" y="32"/>
                </a:lnTo>
                <a:lnTo>
                  <a:pt x="145" y="33"/>
                </a:lnTo>
                <a:lnTo>
                  <a:pt x="134" y="35"/>
                </a:lnTo>
                <a:lnTo>
                  <a:pt x="126" y="37"/>
                </a:lnTo>
                <a:lnTo>
                  <a:pt x="115" y="40"/>
                </a:lnTo>
                <a:lnTo>
                  <a:pt x="104" y="42"/>
                </a:lnTo>
                <a:lnTo>
                  <a:pt x="93" y="45"/>
                </a:lnTo>
                <a:lnTo>
                  <a:pt x="80" y="47"/>
                </a:lnTo>
                <a:lnTo>
                  <a:pt x="67" y="48"/>
                </a:lnTo>
                <a:lnTo>
                  <a:pt x="55" y="50"/>
                </a:lnTo>
                <a:lnTo>
                  <a:pt x="42" y="51"/>
                </a:lnTo>
                <a:lnTo>
                  <a:pt x="28" y="52"/>
                </a:lnTo>
                <a:lnTo>
                  <a:pt x="14" y="52"/>
                </a:lnTo>
                <a:lnTo>
                  <a:pt x="0" y="51"/>
                </a:lnTo>
                <a:lnTo>
                  <a:pt x="0" y="51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557"/>
          <p:cNvSpPr/>
          <p:nvPr/>
        </p:nvSpPr>
        <p:spPr bwMode="auto">
          <a:xfrm>
            <a:off x="2394897" y="3234449"/>
            <a:ext cx="97698" cy="516850"/>
          </a:xfrm>
          <a:custGeom>
            <a:avLst/>
            <a:gdLst>
              <a:gd name="T0" fmla="*/ 0 w 31"/>
              <a:gd name="T1" fmla="*/ 0 h 164"/>
              <a:gd name="T2" fmla="*/ 8 w 31"/>
              <a:gd name="T3" fmla="*/ 3 h 164"/>
              <a:gd name="T4" fmla="*/ 14 w 31"/>
              <a:gd name="T5" fmla="*/ 8 h 164"/>
              <a:gd name="T6" fmla="*/ 21 w 31"/>
              <a:gd name="T7" fmla="*/ 14 h 164"/>
              <a:gd name="T8" fmla="*/ 24 w 31"/>
              <a:gd name="T9" fmla="*/ 17 h 164"/>
              <a:gd name="T10" fmla="*/ 28 w 31"/>
              <a:gd name="T11" fmla="*/ 21 h 164"/>
              <a:gd name="T12" fmla="*/ 31 w 31"/>
              <a:gd name="T13" fmla="*/ 26 h 164"/>
              <a:gd name="T14" fmla="*/ 31 w 31"/>
              <a:gd name="T15" fmla="*/ 30 h 164"/>
              <a:gd name="T16" fmla="*/ 31 w 31"/>
              <a:gd name="T17" fmla="*/ 34 h 164"/>
              <a:gd name="T18" fmla="*/ 31 w 31"/>
              <a:gd name="T19" fmla="*/ 36 h 164"/>
              <a:gd name="T20" fmla="*/ 29 w 31"/>
              <a:gd name="T21" fmla="*/ 40 h 164"/>
              <a:gd name="T22" fmla="*/ 29 w 31"/>
              <a:gd name="T23" fmla="*/ 44 h 164"/>
              <a:gd name="T24" fmla="*/ 29 w 31"/>
              <a:gd name="T25" fmla="*/ 49 h 164"/>
              <a:gd name="T26" fmla="*/ 29 w 31"/>
              <a:gd name="T27" fmla="*/ 54 h 164"/>
              <a:gd name="T28" fmla="*/ 28 w 31"/>
              <a:gd name="T29" fmla="*/ 60 h 164"/>
              <a:gd name="T30" fmla="*/ 28 w 31"/>
              <a:gd name="T31" fmla="*/ 67 h 164"/>
              <a:gd name="T32" fmla="*/ 28 w 31"/>
              <a:gd name="T33" fmla="*/ 74 h 164"/>
              <a:gd name="T34" fmla="*/ 28 w 31"/>
              <a:gd name="T35" fmla="*/ 83 h 164"/>
              <a:gd name="T36" fmla="*/ 28 w 31"/>
              <a:gd name="T37" fmla="*/ 92 h 164"/>
              <a:gd name="T38" fmla="*/ 28 w 31"/>
              <a:gd name="T39" fmla="*/ 102 h 164"/>
              <a:gd name="T40" fmla="*/ 28 w 31"/>
              <a:gd name="T41" fmla="*/ 113 h 164"/>
              <a:gd name="T42" fmla="*/ 28 w 31"/>
              <a:gd name="T43" fmla="*/ 125 h 164"/>
              <a:gd name="T44" fmla="*/ 28 w 31"/>
              <a:gd name="T45" fmla="*/ 137 h 164"/>
              <a:gd name="T46" fmla="*/ 28 w 31"/>
              <a:gd name="T47" fmla="*/ 150 h 164"/>
              <a:gd name="T48" fmla="*/ 28 w 31"/>
              <a:gd name="T49" fmla="*/ 164 h 164"/>
              <a:gd name="T50" fmla="*/ 0 w 31"/>
              <a:gd name="T51" fmla="*/ 164 h 164"/>
              <a:gd name="T52" fmla="*/ 0 w 31"/>
              <a:gd name="T53" fmla="*/ 0 h 164"/>
              <a:gd name="T54" fmla="*/ 0 w 31"/>
              <a:gd name="T55" fmla="*/ 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1" h="164">
                <a:moveTo>
                  <a:pt x="0" y="0"/>
                </a:moveTo>
                <a:lnTo>
                  <a:pt x="8" y="3"/>
                </a:lnTo>
                <a:lnTo>
                  <a:pt x="14" y="8"/>
                </a:lnTo>
                <a:lnTo>
                  <a:pt x="21" y="14"/>
                </a:lnTo>
                <a:lnTo>
                  <a:pt x="24" y="17"/>
                </a:lnTo>
                <a:lnTo>
                  <a:pt x="28" y="21"/>
                </a:lnTo>
                <a:lnTo>
                  <a:pt x="31" y="26"/>
                </a:lnTo>
                <a:lnTo>
                  <a:pt x="31" y="30"/>
                </a:lnTo>
                <a:lnTo>
                  <a:pt x="31" y="34"/>
                </a:lnTo>
                <a:lnTo>
                  <a:pt x="31" y="36"/>
                </a:lnTo>
                <a:lnTo>
                  <a:pt x="29" y="40"/>
                </a:lnTo>
                <a:lnTo>
                  <a:pt x="29" y="44"/>
                </a:lnTo>
                <a:lnTo>
                  <a:pt x="29" y="49"/>
                </a:lnTo>
                <a:lnTo>
                  <a:pt x="29" y="54"/>
                </a:lnTo>
                <a:lnTo>
                  <a:pt x="28" y="60"/>
                </a:lnTo>
                <a:lnTo>
                  <a:pt x="28" y="67"/>
                </a:lnTo>
                <a:lnTo>
                  <a:pt x="28" y="74"/>
                </a:lnTo>
                <a:lnTo>
                  <a:pt x="28" y="83"/>
                </a:lnTo>
                <a:lnTo>
                  <a:pt x="28" y="92"/>
                </a:lnTo>
                <a:lnTo>
                  <a:pt x="28" y="102"/>
                </a:lnTo>
                <a:lnTo>
                  <a:pt x="28" y="113"/>
                </a:lnTo>
                <a:lnTo>
                  <a:pt x="28" y="125"/>
                </a:lnTo>
                <a:lnTo>
                  <a:pt x="28" y="137"/>
                </a:lnTo>
                <a:lnTo>
                  <a:pt x="28" y="150"/>
                </a:lnTo>
                <a:lnTo>
                  <a:pt x="28" y="164"/>
                </a:lnTo>
                <a:lnTo>
                  <a:pt x="0" y="164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558"/>
          <p:cNvSpPr/>
          <p:nvPr/>
        </p:nvSpPr>
        <p:spPr bwMode="auto">
          <a:xfrm>
            <a:off x="1865441" y="3332146"/>
            <a:ext cx="1175519" cy="233213"/>
          </a:xfrm>
          <a:custGeom>
            <a:avLst/>
            <a:gdLst>
              <a:gd name="T0" fmla="*/ 368 w 373"/>
              <a:gd name="T1" fmla="*/ 32 h 74"/>
              <a:gd name="T2" fmla="*/ 366 w 373"/>
              <a:gd name="T3" fmla="*/ 32 h 74"/>
              <a:gd name="T4" fmla="*/ 362 w 373"/>
              <a:gd name="T5" fmla="*/ 32 h 74"/>
              <a:gd name="T6" fmla="*/ 357 w 373"/>
              <a:gd name="T7" fmla="*/ 32 h 74"/>
              <a:gd name="T8" fmla="*/ 350 w 373"/>
              <a:gd name="T9" fmla="*/ 32 h 74"/>
              <a:gd name="T10" fmla="*/ 342 w 373"/>
              <a:gd name="T11" fmla="*/ 32 h 74"/>
              <a:gd name="T12" fmla="*/ 333 w 373"/>
              <a:gd name="T13" fmla="*/ 32 h 74"/>
              <a:gd name="T14" fmla="*/ 321 w 373"/>
              <a:gd name="T15" fmla="*/ 32 h 74"/>
              <a:gd name="T16" fmla="*/ 309 w 373"/>
              <a:gd name="T17" fmla="*/ 32 h 74"/>
              <a:gd name="T18" fmla="*/ 295 w 373"/>
              <a:gd name="T19" fmla="*/ 33 h 74"/>
              <a:gd name="T20" fmla="*/ 278 w 373"/>
              <a:gd name="T21" fmla="*/ 34 h 74"/>
              <a:gd name="T22" fmla="*/ 259 w 373"/>
              <a:gd name="T23" fmla="*/ 36 h 74"/>
              <a:gd name="T24" fmla="*/ 239 w 373"/>
              <a:gd name="T25" fmla="*/ 39 h 74"/>
              <a:gd name="T26" fmla="*/ 216 w 373"/>
              <a:gd name="T27" fmla="*/ 42 h 74"/>
              <a:gd name="T28" fmla="*/ 192 w 373"/>
              <a:gd name="T29" fmla="*/ 47 h 74"/>
              <a:gd name="T30" fmla="*/ 167 w 373"/>
              <a:gd name="T31" fmla="*/ 51 h 74"/>
              <a:gd name="T32" fmla="*/ 139 w 373"/>
              <a:gd name="T33" fmla="*/ 57 h 74"/>
              <a:gd name="T34" fmla="*/ 114 w 373"/>
              <a:gd name="T35" fmla="*/ 62 h 74"/>
              <a:gd name="T36" fmla="*/ 93 w 373"/>
              <a:gd name="T37" fmla="*/ 67 h 74"/>
              <a:gd name="T38" fmla="*/ 72 w 373"/>
              <a:gd name="T39" fmla="*/ 70 h 74"/>
              <a:gd name="T40" fmla="*/ 56 w 373"/>
              <a:gd name="T41" fmla="*/ 72 h 74"/>
              <a:gd name="T42" fmla="*/ 42 w 373"/>
              <a:gd name="T43" fmla="*/ 74 h 74"/>
              <a:gd name="T44" fmla="*/ 32 w 373"/>
              <a:gd name="T45" fmla="*/ 74 h 74"/>
              <a:gd name="T46" fmla="*/ 24 w 373"/>
              <a:gd name="T47" fmla="*/ 72 h 74"/>
              <a:gd name="T48" fmla="*/ 17 w 373"/>
              <a:gd name="T49" fmla="*/ 70 h 74"/>
              <a:gd name="T50" fmla="*/ 9 w 373"/>
              <a:gd name="T51" fmla="*/ 67 h 74"/>
              <a:gd name="T52" fmla="*/ 4 w 373"/>
              <a:gd name="T53" fmla="*/ 65 h 74"/>
              <a:gd name="T54" fmla="*/ 2 w 373"/>
              <a:gd name="T55" fmla="*/ 61 h 74"/>
              <a:gd name="T56" fmla="*/ 2 w 373"/>
              <a:gd name="T57" fmla="*/ 58 h 74"/>
              <a:gd name="T58" fmla="*/ 3 w 373"/>
              <a:gd name="T59" fmla="*/ 56 h 74"/>
              <a:gd name="T60" fmla="*/ 7 w 373"/>
              <a:gd name="T61" fmla="*/ 55 h 74"/>
              <a:gd name="T62" fmla="*/ 13 w 373"/>
              <a:gd name="T63" fmla="*/ 52 h 74"/>
              <a:gd name="T64" fmla="*/ 19 w 373"/>
              <a:gd name="T65" fmla="*/ 51 h 74"/>
              <a:gd name="T66" fmla="*/ 29 w 373"/>
              <a:gd name="T67" fmla="*/ 50 h 74"/>
              <a:gd name="T68" fmla="*/ 39 w 373"/>
              <a:gd name="T69" fmla="*/ 47 h 74"/>
              <a:gd name="T70" fmla="*/ 52 w 373"/>
              <a:gd name="T71" fmla="*/ 46 h 74"/>
              <a:gd name="T72" fmla="*/ 74 w 373"/>
              <a:gd name="T73" fmla="*/ 43 h 74"/>
              <a:gd name="T74" fmla="*/ 106 w 373"/>
              <a:gd name="T75" fmla="*/ 39 h 74"/>
              <a:gd name="T76" fmla="*/ 143 w 373"/>
              <a:gd name="T77" fmla="*/ 32 h 74"/>
              <a:gd name="T78" fmla="*/ 184 w 373"/>
              <a:gd name="T79" fmla="*/ 24 h 74"/>
              <a:gd name="T80" fmla="*/ 218 w 373"/>
              <a:gd name="T81" fmla="*/ 18 h 74"/>
              <a:gd name="T82" fmla="*/ 238 w 373"/>
              <a:gd name="T83" fmla="*/ 13 h 74"/>
              <a:gd name="T84" fmla="*/ 257 w 373"/>
              <a:gd name="T85" fmla="*/ 10 h 74"/>
              <a:gd name="T86" fmla="*/ 273 w 373"/>
              <a:gd name="T87" fmla="*/ 7 h 74"/>
              <a:gd name="T88" fmla="*/ 287 w 373"/>
              <a:gd name="T89" fmla="*/ 4 h 74"/>
              <a:gd name="T90" fmla="*/ 300 w 373"/>
              <a:gd name="T91" fmla="*/ 3 h 74"/>
              <a:gd name="T92" fmla="*/ 311 w 373"/>
              <a:gd name="T93" fmla="*/ 1 h 74"/>
              <a:gd name="T94" fmla="*/ 319 w 373"/>
              <a:gd name="T95" fmla="*/ 0 h 74"/>
              <a:gd name="T96" fmla="*/ 334 w 373"/>
              <a:gd name="T97" fmla="*/ 0 h 74"/>
              <a:gd name="T98" fmla="*/ 344 w 373"/>
              <a:gd name="T99" fmla="*/ 3 h 74"/>
              <a:gd name="T100" fmla="*/ 353 w 373"/>
              <a:gd name="T101" fmla="*/ 5 h 74"/>
              <a:gd name="T102" fmla="*/ 360 w 373"/>
              <a:gd name="T103" fmla="*/ 10 h 74"/>
              <a:gd name="T104" fmla="*/ 368 w 373"/>
              <a:gd name="T105" fmla="*/ 17 h 74"/>
              <a:gd name="T106" fmla="*/ 372 w 373"/>
              <a:gd name="T107" fmla="*/ 20 h 74"/>
              <a:gd name="T108" fmla="*/ 373 w 373"/>
              <a:gd name="T109" fmla="*/ 24 h 74"/>
              <a:gd name="T110" fmla="*/ 373 w 373"/>
              <a:gd name="T111" fmla="*/ 27 h 74"/>
              <a:gd name="T112" fmla="*/ 371 w 373"/>
              <a:gd name="T113" fmla="*/ 31 h 74"/>
              <a:gd name="T114" fmla="*/ 368 w 373"/>
              <a:gd name="T115" fmla="*/ 32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73" h="74">
                <a:moveTo>
                  <a:pt x="368" y="32"/>
                </a:moveTo>
                <a:lnTo>
                  <a:pt x="368" y="32"/>
                </a:lnTo>
                <a:lnTo>
                  <a:pt x="367" y="32"/>
                </a:lnTo>
                <a:lnTo>
                  <a:pt x="366" y="32"/>
                </a:lnTo>
                <a:lnTo>
                  <a:pt x="364" y="32"/>
                </a:lnTo>
                <a:lnTo>
                  <a:pt x="362" y="32"/>
                </a:lnTo>
                <a:lnTo>
                  <a:pt x="359" y="32"/>
                </a:lnTo>
                <a:lnTo>
                  <a:pt x="357" y="32"/>
                </a:lnTo>
                <a:lnTo>
                  <a:pt x="353" y="32"/>
                </a:lnTo>
                <a:lnTo>
                  <a:pt x="350" y="32"/>
                </a:lnTo>
                <a:lnTo>
                  <a:pt x="345" y="32"/>
                </a:lnTo>
                <a:lnTo>
                  <a:pt x="342" y="32"/>
                </a:lnTo>
                <a:lnTo>
                  <a:pt x="338" y="32"/>
                </a:lnTo>
                <a:lnTo>
                  <a:pt x="333" y="32"/>
                </a:lnTo>
                <a:lnTo>
                  <a:pt x="326" y="32"/>
                </a:lnTo>
                <a:lnTo>
                  <a:pt x="321" y="32"/>
                </a:lnTo>
                <a:lnTo>
                  <a:pt x="315" y="32"/>
                </a:lnTo>
                <a:lnTo>
                  <a:pt x="309" y="32"/>
                </a:lnTo>
                <a:lnTo>
                  <a:pt x="302" y="32"/>
                </a:lnTo>
                <a:lnTo>
                  <a:pt x="295" y="33"/>
                </a:lnTo>
                <a:lnTo>
                  <a:pt x="286" y="33"/>
                </a:lnTo>
                <a:lnTo>
                  <a:pt x="278" y="34"/>
                </a:lnTo>
                <a:lnTo>
                  <a:pt x="268" y="36"/>
                </a:lnTo>
                <a:lnTo>
                  <a:pt x="259" y="36"/>
                </a:lnTo>
                <a:lnTo>
                  <a:pt x="249" y="37"/>
                </a:lnTo>
                <a:lnTo>
                  <a:pt x="239" y="39"/>
                </a:lnTo>
                <a:lnTo>
                  <a:pt x="228" y="41"/>
                </a:lnTo>
                <a:lnTo>
                  <a:pt x="216" y="42"/>
                </a:lnTo>
                <a:lnTo>
                  <a:pt x="205" y="44"/>
                </a:lnTo>
                <a:lnTo>
                  <a:pt x="192" y="47"/>
                </a:lnTo>
                <a:lnTo>
                  <a:pt x="180" y="48"/>
                </a:lnTo>
                <a:lnTo>
                  <a:pt x="167" y="51"/>
                </a:lnTo>
                <a:lnTo>
                  <a:pt x="153" y="55"/>
                </a:lnTo>
                <a:lnTo>
                  <a:pt x="139" y="57"/>
                </a:lnTo>
                <a:lnTo>
                  <a:pt x="127" y="60"/>
                </a:lnTo>
                <a:lnTo>
                  <a:pt x="114" y="62"/>
                </a:lnTo>
                <a:lnTo>
                  <a:pt x="103" y="65"/>
                </a:lnTo>
                <a:lnTo>
                  <a:pt x="93" y="67"/>
                </a:lnTo>
                <a:lnTo>
                  <a:pt x="82" y="68"/>
                </a:lnTo>
                <a:lnTo>
                  <a:pt x="72" y="70"/>
                </a:lnTo>
                <a:lnTo>
                  <a:pt x="65" y="71"/>
                </a:lnTo>
                <a:lnTo>
                  <a:pt x="56" y="72"/>
                </a:lnTo>
                <a:lnTo>
                  <a:pt x="50" y="72"/>
                </a:lnTo>
                <a:lnTo>
                  <a:pt x="42" y="74"/>
                </a:lnTo>
                <a:lnTo>
                  <a:pt x="37" y="74"/>
                </a:lnTo>
                <a:lnTo>
                  <a:pt x="32" y="74"/>
                </a:lnTo>
                <a:lnTo>
                  <a:pt x="27" y="72"/>
                </a:lnTo>
                <a:lnTo>
                  <a:pt x="24" y="72"/>
                </a:lnTo>
                <a:lnTo>
                  <a:pt x="21" y="71"/>
                </a:lnTo>
                <a:lnTo>
                  <a:pt x="17" y="70"/>
                </a:lnTo>
                <a:lnTo>
                  <a:pt x="13" y="68"/>
                </a:lnTo>
                <a:lnTo>
                  <a:pt x="9" y="67"/>
                </a:lnTo>
                <a:lnTo>
                  <a:pt x="7" y="66"/>
                </a:lnTo>
                <a:lnTo>
                  <a:pt x="4" y="65"/>
                </a:lnTo>
                <a:lnTo>
                  <a:pt x="3" y="62"/>
                </a:lnTo>
                <a:lnTo>
                  <a:pt x="2" y="61"/>
                </a:lnTo>
                <a:lnTo>
                  <a:pt x="0" y="60"/>
                </a:lnTo>
                <a:lnTo>
                  <a:pt x="2" y="58"/>
                </a:lnTo>
                <a:lnTo>
                  <a:pt x="2" y="57"/>
                </a:lnTo>
                <a:lnTo>
                  <a:pt x="3" y="56"/>
                </a:lnTo>
                <a:lnTo>
                  <a:pt x="4" y="56"/>
                </a:lnTo>
                <a:lnTo>
                  <a:pt x="7" y="55"/>
                </a:lnTo>
                <a:lnTo>
                  <a:pt x="9" y="53"/>
                </a:lnTo>
                <a:lnTo>
                  <a:pt x="13" y="52"/>
                </a:lnTo>
                <a:lnTo>
                  <a:pt x="15" y="52"/>
                </a:lnTo>
                <a:lnTo>
                  <a:pt x="19" y="51"/>
                </a:lnTo>
                <a:lnTo>
                  <a:pt x="24" y="50"/>
                </a:lnTo>
                <a:lnTo>
                  <a:pt x="29" y="50"/>
                </a:lnTo>
                <a:lnTo>
                  <a:pt x="34" y="48"/>
                </a:lnTo>
                <a:lnTo>
                  <a:pt x="39" y="47"/>
                </a:lnTo>
                <a:lnTo>
                  <a:pt x="46" y="46"/>
                </a:lnTo>
                <a:lnTo>
                  <a:pt x="52" y="46"/>
                </a:lnTo>
                <a:lnTo>
                  <a:pt x="60" y="44"/>
                </a:lnTo>
                <a:lnTo>
                  <a:pt x="74" y="43"/>
                </a:lnTo>
                <a:lnTo>
                  <a:pt x="90" y="41"/>
                </a:lnTo>
                <a:lnTo>
                  <a:pt x="106" y="39"/>
                </a:lnTo>
                <a:lnTo>
                  <a:pt x="124" y="36"/>
                </a:lnTo>
                <a:lnTo>
                  <a:pt x="143" y="32"/>
                </a:lnTo>
                <a:lnTo>
                  <a:pt x="163" y="28"/>
                </a:lnTo>
                <a:lnTo>
                  <a:pt x="184" y="24"/>
                </a:lnTo>
                <a:lnTo>
                  <a:pt x="206" y="19"/>
                </a:lnTo>
                <a:lnTo>
                  <a:pt x="218" y="18"/>
                </a:lnTo>
                <a:lnTo>
                  <a:pt x="228" y="15"/>
                </a:lnTo>
                <a:lnTo>
                  <a:pt x="238" y="13"/>
                </a:lnTo>
                <a:lnTo>
                  <a:pt x="248" y="12"/>
                </a:lnTo>
                <a:lnTo>
                  <a:pt x="257" y="10"/>
                </a:lnTo>
                <a:lnTo>
                  <a:pt x="266" y="8"/>
                </a:lnTo>
                <a:lnTo>
                  <a:pt x="273" y="7"/>
                </a:lnTo>
                <a:lnTo>
                  <a:pt x="281" y="5"/>
                </a:lnTo>
                <a:lnTo>
                  <a:pt x="287" y="4"/>
                </a:lnTo>
                <a:lnTo>
                  <a:pt x="295" y="3"/>
                </a:lnTo>
                <a:lnTo>
                  <a:pt x="300" y="3"/>
                </a:lnTo>
                <a:lnTo>
                  <a:pt x="306" y="1"/>
                </a:lnTo>
                <a:lnTo>
                  <a:pt x="311" y="1"/>
                </a:lnTo>
                <a:lnTo>
                  <a:pt x="315" y="0"/>
                </a:lnTo>
                <a:lnTo>
                  <a:pt x="319" y="0"/>
                </a:lnTo>
                <a:lnTo>
                  <a:pt x="323" y="0"/>
                </a:lnTo>
                <a:lnTo>
                  <a:pt x="334" y="0"/>
                </a:lnTo>
                <a:lnTo>
                  <a:pt x="339" y="1"/>
                </a:lnTo>
                <a:lnTo>
                  <a:pt x="344" y="3"/>
                </a:lnTo>
                <a:lnTo>
                  <a:pt x="349" y="4"/>
                </a:lnTo>
                <a:lnTo>
                  <a:pt x="353" y="5"/>
                </a:lnTo>
                <a:lnTo>
                  <a:pt x="357" y="8"/>
                </a:lnTo>
                <a:lnTo>
                  <a:pt x="360" y="10"/>
                </a:lnTo>
                <a:lnTo>
                  <a:pt x="366" y="15"/>
                </a:lnTo>
                <a:lnTo>
                  <a:pt x="368" y="17"/>
                </a:lnTo>
                <a:lnTo>
                  <a:pt x="371" y="19"/>
                </a:lnTo>
                <a:lnTo>
                  <a:pt x="372" y="20"/>
                </a:lnTo>
                <a:lnTo>
                  <a:pt x="373" y="23"/>
                </a:lnTo>
                <a:lnTo>
                  <a:pt x="373" y="24"/>
                </a:lnTo>
                <a:lnTo>
                  <a:pt x="373" y="24"/>
                </a:lnTo>
                <a:lnTo>
                  <a:pt x="373" y="27"/>
                </a:lnTo>
                <a:lnTo>
                  <a:pt x="372" y="28"/>
                </a:lnTo>
                <a:lnTo>
                  <a:pt x="371" y="31"/>
                </a:lnTo>
                <a:lnTo>
                  <a:pt x="368" y="32"/>
                </a:lnTo>
                <a:lnTo>
                  <a:pt x="368" y="32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559"/>
          <p:cNvSpPr/>
          <p:nvPr/>
        </p:nvSpPr>
        <p:spPr bwMode="auto">
          <a:xfrm>
            <a:off x="1997805" y="3584267"/>
            <a:ext cx="803639" cy="283637"/>
          </a:xfrm>
          <a:custGeom>
            <a:avLst/>
            <a:gdLst>
              <a:gd name="T0" fmla="*/ 21 w 255"/>
              <a:gd name="T1" fmla="*/ 86 h 90"/>
              <a:gd name="T2" fmla="*/ 14 w 255"/>
              <a:gd name="T3" fmla="*/ 90 h 90"/>
              <a:gd name="T4" fmla="*/ 10 w 255"/>
              <a:gd name="T5" fmla="*/ 90 h 90"/>
              <a:gd name="T6" fmla="*/ 9 w 255"/>
              <a:gd name="T7" fmla="*/ 87 h 90"/>
              <a:gd name="T8" fmla="*/ 6 w 255"/>
              <a:gd name="T9" fmla="*/ 85 h 90"/>
              <a:gd name="T10" fmla="*/ 5 w 255"/>
              <a:gd name="T11" fmla="*/ 79 h 90"/>
              <a:gd name="T12" fmla="*/ 1 w 255"/>
              <a:gd name="T13" fmla="*/ 71 h 90"/>
              <a:gd name="T14" fmla="*/ 0 w 255"/>
              <a:gd name="T15" fmla="*/ 66 h 90"/>
              <a:gd name="T16" fmla="*/ 0 w 255"/>
              <a:gd name="T17" fmla="*/ 63 h 90"/>
              <a:gd name="T18" fmla="*/ 4 w 255"/>
              <a:gd name="T19" fmla="*/ 61 h 90"/>
              <a:gd name="T20" fmla="*/ 8 w 255"/>
              <a:gd name="T21" fmla="*/ 58 h 90"/>
              <a:gd name="T22" fmla="*/ 15 w 255"/>
              <a:gd name="T23" fmla="*/ 53 h 90"/>
              <a:gd name="T24" fmla="*/ 24 w 255"/>
              <a:gd name="T25" fmla="*/ 42 h 90"/>
              <a:gd name="T26" fmla="*/ 30 w 255"/>
              <a:gd name="T27" fmla="*/ 30 h 90"/>
              <a:gd name="T28" fmla="*/ 30 w 255"/>
              <a:gd name="T29" fmla="*/ 25 h 90"/>
              <a:gd name="T30" fmla="*/ 30 w 255"/>
              <a:gd name="T31" fmla="*/ 20 h 90"/>
              <a:gd name="T32" fmla="*/ 28 w 255"/>
              <a:gd name="T33" fmla="*/ 11 h 90"/>
              <a:gd name="T34" fmla="*/ 25 w 255"/>
              <a:gd name="T35" fmla="*/ 6 h 90"/>
              <a:gd name="T36" fmla="*/ 28 w 255"/>
              <a:gd name="T37" fmla="*/ 1 h 90"/>
              <a:gd name="T38" fmla="*/ 29 w 255"/>
              <a:gd name="T39" fmla="*/ 0 h 90"/>
              <a:gd name="T40" fmla="*/ 33 w 255"/>
              <a:gd name="T41" fmla="*/ 1 h 90"/>
              <a:gd name="T42" fmla="*/ 43 w 255"/>
              <a:gd name="T43" fmla="*/ 4 h 90"/>
              <a:gd name="T44" fmla="*/ 47 w 255"/>
              <a:gd name="T45" fmla="*/ 7 h 90"/>
              <a:gd name="T46" fmla="*/ 51 w 255"/>
              <a:gd name="T47" fmla="*/ 14 h 90"/>
              <a:gd name="T48" fmla="*/ 51 w 255"/>
              <a:gd name="T49" fmla="*/ 20 h 90"/>
              <a:gd name="T50" fmla="*/ 51 w 255"/>
              <a:gd name="T51" fmla="*/ 28 h 90"/>
              <a:gd name="T52" fmla="*/ 49 w 255"/>
              <a:gd name="T53" fmla="*/ 37 h 90"/>
              <a:gd name="T54" fmla="*/ 48 w 255"/>
              <a:gd name="T55" fmla="*/ 42 h 90"/>
              <a:gd name="T56" fmla="*/ 49 w 255"/>
              <a:gd name="T57" fmla="*/ 45 h 90"/>
              <a:gd name="T58" fmla="*/ 51 w 255"/>
              <a:gd name="T59" fmla="*/ 48 h 90"/>
              <a:gd name="T60" fmla="*/ 52 w 255"/>
              <a:gd name="T61" fmla="*/ 49 h 90"/>
              <a:gd name="T62" fmla="*/ 57 w 255"/>
              <a:gd name="T63" fmla="*/ 49 h 90"/>
              <a:gd name="T64" fmla="*/ 63 w 255"/>
              <a:gd name="T65" fmla="*/ 49 h 90"/>
              <a:gd name="T66" fmla="*/ 72 w 255"/>
              <a:gd name="T67" fmla="*/ 48 h 90"/>
              <a:gd name="T68" fmla="*/ 83 w 255"/>
              <a:gd name="T69" fmla="*/ 47 h 90"/>
              <a:gd name="T70" fmla="*/ 96 w 255"/>
              <a:gd name="T71" fmla="*/ 45 h 90"/>
              <a:gd name="T72" fmla="*/ 112 w 255"/>
              <a:gd name="T73" fmla="*/ 43 h 90"/>
              <a:gd name="T74" fmla="*/ 131 w 255"/>
              <a:gd name="T75" fmla="*/ 40 h 90"/>
              <a:gd name="T76" fmla="*/ 169 w 255"/>
              <a:gd name="T77" fmla="*/ 35 h 90"/>
              <a:gd name="T78" fmla="*/ 202 w 255"/>
              <a:gd name="T79" fmla="*/ 33 h 90"/>
              <a:gd name="T80" fmla="*/ 231 w 255"/>
              <a:gd name="T81" fmla="*/ 31 h 90"/>
              <a:gd name="T82" fmla="*/ 255 w 255"/>
              <a:gd name="T83" fmla="*/ 30 h 90"/>
              <a:gd name="T84" fmla="*/ 241 w 255"/>
              <a:gd name="T85" fmla="*/ 50 h 90"/>
              <a:gd name="T86" fmla="*/ 215 w 255"/>
              <a:gd name="T87" fmla="*/ 50 h 90"/>
              <a:gd name="T88" fmla="*/ 195 w 255"/>
              <a:gd name="T89" fmla="*/ 50 h 90"/>
              <a:gd name="T90" fmla="*/ 178 w 255"/>
              <a:gd name="T91" fmla="*/ 52 h 90"/>
              <a:gd name="T92" fmla="*/ 166 w 255"/>
              <a:gd name="T93" fmla="*/ 54 h 90"/>
              <a:gd name="T94" fmla="*/ 150 w 255"/>
              <a:gd name="T95" fmla="*/ 57 h 90"/>
              <a:gd name="T96" fmla="*/ 131 w 255"/>
              <a:gd name="T97" fmla="*/ 59 h 90"/>
              <a:gd name="T98" fmla="*/ 109 w 255"/>
              <a:gd name="T99" fmla="*/ 63 h 90"/>
              <a:gd name="T100" fmla="*/ 88 w 255"/>
              <a:gd name="T101" fmla="*/ 67 h 90"/>
              <a:gd name="T102" fmla="*/ 76 w 255"/>
              <a:gd name="T103" fmla="*/ 69 h 90"/>
              <a:gd name="T104" fmla="*/ 64 w 255"/>
              <a:gd name="T105" fmla="*/ 72 h 90"/>
              <a:gd name="T106" fmla="*/ 54 w 255"/>
              <a:gd name="T107" fmla="*/ 73 h 90"/>
              <a:gd name="T108" fmla="*/ 45 w 255"/>
              <a:gd name="T109" fmla="*/ 76 h 90"/>
              <a:gd name="T110" fmla="*/ 39 w 255"/>
              <a:gd name="T111" fmla="*/ 77 h 90"/>
              <a:gd name="T112" fmla="*/ 33 w 255"/>
              <a:gd name="T113" fmla="*/ 79 h 90"/>
              <a:gd name="T114" fmla="*/ 29 w 255"/>
              <a:gd name="T115" fmla="*/ 81 h 90"/>
              <a:gd name="T116" fmla="*/ 28 w 255"/>
              <a:gd name="T117" fmla="*/ 8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5" h="90">
                <a:moveTo>
                  <a:pt x="28" y="82"/>
                </a:moveTo>
                <a:lnTo>
                  <a:pt x="21" y="86"/>
                </a:lnTo>
                <a:lnTo>
                  <a:pt x="18" y="88"/>
                </a:lnTo>
                <a:lnTo>
                  <a:pt x="14" y="90"/>
                </a:lnTo>
                <a:lnTo>
                  <a:pt x="13" y="90"/>
                </a:lnTo>
                <a:lnTo>
                  <a:pt x="10" y="90"/>
                </a:lnTo>
                <a:lnTo>
                  <a:pt x="9" y="88"/>
                </a:lnTo>
                <a:lnTo>
                  <a:pt x="9" y="87"/>
                </a:lnTo>
                <a:lnTo>
                  <a:pt x="8" y="86"/>
                </a:lnTo>
                <a:lnTo>
                  <a:pt x="6" y="85"/>
                </a:lnTo>
                <a:lnTo>
                  <a:pt x="5" y="82"/>
                </a:lnTo>
                <a:lnTo>
                  <a:pt x="5" y="79"/>
                </a:lnTo>
                <a:lnTo>
                  <a:pt x="3" y="74"/>
                </a:lnTo>
                <a:lnTo>
                  <a:pt x="1" y="71"/>
                </a:lnTo>
                <a:lnTo>
                  <a:pt x="0" y="67"/>
                </a:lnTo>
                <a:lnTo>
                  <a:pt x="0" y="66"/>
                </a:lnTo>
                <a:lnTo>
                  <a:pt x="0" y="64"/>
                </a:lnTo>
                <a:lnTo>
                  <a:pt x="0" y="63"/>
                </a:lnTo>
                <a:lnTo>
                  <a:pt x="1" y="62"/>
                </a:lnTo>
                <a:lnTo>
                  <a:pt x="4" y="61"/>
                </a:lnTo>
                <a:lnTo>
                  <a:pt x="5" y="59"/>
                </a:lnTo>
                <a:lnTo>
                  <a:pt x="8" y="58"/>
                </a:lnTo>
                <a:lnTo>
                  <a:pt x="11" y="55"/>
                </a:lnTo>
                <a:lnTo>
                  <a:pt x="15" y="53"/>
                </a:lnTo>
                <a:lnTo>
                  <a:pt x="20" y="47"/>
                </a:lnTo>
                <a:lnTo>
                  <a:pt x="24" y="42"/>
                </a:lnTo>
                <a:lnTo>
                  <a:pt x="28" y="37"/>
                </a:lnTo>
                <a:lnTo>
                  <a:pt x="30" y="30"/>
                </a:lnTo>
                <a:lnTo>
                  <a:pt x="30" y="28"/>
                </a:lnTo>
                <a:lnTo>
                  <a:pt x="30" y="25"/>
                </a:lnTo>
                <a:lnTo>
                  <a:pt x="30" y="23"/>
                </a:lnTo>
                <a:lnTo>
                  <a:pt x="30" y="20"/>
                </a:lnTo>
                <a:lnTo>
                  <a:pt x="29" y="15"/>
                </a:lnTo>
                <a:lnTo>
                  <a:pt x="28" y="11"/>
                </a:lnTo>
                <a:lnTo>
                  <a:pt x="27" y="9"/>
                </a:lnTo>
                <a:lnTo>
                  <a:pt x="25" y="6"/>
                </a:lnTo>
                <a:lnTo>
                  <a:pt x="27" y="4"/>
                </a:lnTo>
                <a:lnTo>
                  <a:pt x="28" y="1"/>
                </a:lnTo>
                <a:lnTo>
                  <a:pt x="28" y="1"/>
                </a:lnTo>
                <a:lnTo>
                  <a:pt x="29" y="0"/>
                </a:lnTo>
                <a:lnTo>
                  <a:pt x="32" y="0"/>
                </a:lnTo>
                <a:lnTo>
                  <a:pt x="33" y="1"/>
                </a:lnTo>
                <a:lnTo>
                  <a:pt x="38" y="2"/>
                </a:lnTo>
                <a:lnTo>
                  <a:pt x="43" y="4"/>
                </a:lnTo>
                <a:lnTo>
                  <a:pt x="45" y="6"/>
                </a:lnTo>
                <a:lnTo>
                  <a:pt x="47" y="7"/>
                </a:lnTo>
                <a:lnTo>
                  <a:pt x="49" y="10"/>
                </a:lnTo>
                <a:lnTo>
                  <a:pt x="51" y="14"/>
                </a:lnTo>
                <a:lnTo>
                  <a:pt x="51" y="16"/>
                </a:lnTo>
                <a:lnTo>
                  <a:pt x="51" y="20"/>
                </a:lnTo>
                <a:lnTo>
                  <a:pt x="51" y="24"/>
                </a:lnTo>
                <a:lnTo>
                  <a:pt x="51" y="28"/>
                </a:lnTo>
                <a:lnTo>
                  <a:pt x="49" y="33"/>
                </a:lnTo>
                <a:lnTo>
                  <a:pt x="49" y="37"/>
                </a:lnTo>
                <a:lnTo>
                  <a:pt x="48" y="39"/>
                </a:lnTo>
                <a:lnTo>
                  <a:pt x="48" y="42"/>
                </a:lnTo>
                <a:lnTo>
                  <a:pt x="48" y="44"/>
                </a:lnTo>
                <a:lnTo>
                  <a:pt x="49" y="45"/>
                </a:lnTo>
                <a:lnTo>
                  <a:pt x="49" y="47"/>
                </a:lnTo>
                <a:lnTo>
                  <a:pt x="51" y="48"/>
                </a:lnTo>
                <a:lnTo>
                  <a:pt x="51" y="48"/>
                </a:lnTo>
                <a:lnTo>
                  <a:pt x="52" y="49"/>
                </a:lnTo>
                <a:lnTo>
                  <a:pt x="54" y="49"/>
                </a:lnTo>
                <a:lnTo>
                  <a:pt x="57" y="49"/>
                </a:lnTo>
                <a:lnTo>
                  <a:pt x="59" y="49"/>
                </a:lnTo>
                <a:lnTo>
                  <a:pt x="63" y="49"/>
                </a:lnTo>
                <a:lnTo>
                  <a:pt x="67" y="48"/>
                </a:lnTo>
                <a:lnTo>
                  <a:pt x="72" y="48"/>
                </a:lnTo>
                <a:lnTo>
                  <a:pt x="77" y="48"/>
                </a:lnTo>
                <a:lnTo>
                  <a:pt x="83" y="47"/>
                </a:lnTo>
                <a:lnTo>
                  <a:pt x="90" y="47"/>
                </a:lnTo>
                <a:lnTo>
                  <a:pt x="96" y="45"/>
                </a:lnTo>
                <a:lnTo>
                  <a:pt x="104" y="44"/>
                </a:lnTo>
                <a:lnTo>
                  <a:pt x="112" y="43"/>
                </a:lnTo>
                <a:lnTo>
                  <a:pt x="121" y="42"/>
                </a:lnTo>
                <a:lnTo>
                  <a:pt x="131" y="40"/>
                </a:lnTo>
                <a:lnTo>
                  <a:pt x="150" y="38"/>
                </a:lnTo>
                <a:lnTo>
                  <a:pt x="169" y="35"/>
                </a:lnTo>
                <a:lnTo>
                  <a:pt x="186" y="34"/>
                </a:lnTo>
                <a:lnTo>
                  <a:pt x="202" y="33"/>
                </a:lnTo>
                <a:lnTo>
                  <a:pt x="217" y="31"/>
                </a:lnTo>
                <a:lnTo>
                  <a:pt x="231" y="31"/>
                </a:lnTo>
                <a:lnTo>
                  <a:pt x="244" y="30"/>
                </a:lnTo>
                <a:lnTo>
                  <a:pt x="255" y="30"/>
                </a:lnTo>
                <a:lnTo>
                  <a:pt x="255" y="50"/>
                </a:lnTo>
                <a:lnTo>
                  <a:pt x="241" y="50"/>
                </a:lnTo>
                <a:lnTo>
                  <a:pt x="227" y="50"/>
                </a:lnTo>
                <a:lnTo>
                  <a:pt x="215" y="50"/>
                </a:lnTo>
                <a:lnTo>
                  <a:pt x="205" y="50"/>
                </a:lnTo>
                <a:lnTo>
                  <a:pt x="195" y="50"/>
                </a:lnTo>
                <a:lnTo>
                  <a:pt x="186" y="52"/>
                </a:lnTo>
                <a:lnTo>
                  <a:pt x="178" y="52"/>
                </a:lnTo>
                <a:lnTo>
                  <a:pt x="172" y="53"/>
                </a:lnTo>
                <a:lnTo>
                  <a:pt x="166" y="54"/>
                </a:lnTo>
                <a:lnTo>
                  <a:pt x="158" y="55"/>
                </a:lnTo>
                <a:lnTo>
                  <a:pt x="150" y="57"/>
                </a:lnTo>
                <a:lnTo>
                  <a:pt x="142" y="58"/>
                </a:lnTo>
                <a:lnTo>
                  <a:pt x="131" y="59"/>
                </a:lnTo>
                <a:lnTo>
                  <a:pt x="120" y="62"/>
                </a:lnTo>
                <a:lnTo>
                  <a:pt x="109" y="63"/>
                </a:lnTo>
                <a:lnTo>
                  <a:pt x="96" y="66"/>
                </a:lnTo>
                <a:lnTo>
                  <a:pt x="88" y="67"/>
                </a:lnTo>
                <a:lnTo>
                  <a:pt x="82" y="68"/>
                </a:lnTo>
                <a:lnTo>
                  <a:pt x="76" y="69"/>
                </a:lnTo>
                <a:lnTo>
                  <a:pt x="70" y="71"/>
                </a:lnTo>
                <a:lnTo>
                  <a:pt x="64" y="72"/>
                </a:lnTo>
                <a:lnTo>
                  <a:pt x="59" y="72"/>
                </a:lnTo>
                <a:lnTo>
                  <a:pt x="54" y="73"/>
                </a:lnTo>
                <a:lnTo>
                  <a:pt x="51" y="74"/>
                </a:lnTo>
                <a:lnTo>
                  <a:pt x="45" y="76"/>
                </a:lnTo>
                <a:lnTo>
                  <a:pt x="42" y="77"/>
                </a:lnTo>
                <a:lnTo>
                  <a:pt x="39" y="77"/>
                </a:lnTo>
                <a:lnTo>
                  <a:pt x="35" y="78"/>
                </a:lnTo>
                <a:lnTo>
                  <a:pt x="33" y="79"/>
                </a:lnTo>
                <a:lnTo>
                  <a:pt x="30" y="81"/>
                </a:lnTo>
                <a:lnTo>
                  <a:pt x="29" y="81"/>
                </a:lnTo>
                <a:lnTo>
                  <a:pt x="28" y="82"/>
                </a:lnTo>
                <a:lnTo>
                  <a:pt x="28" y="82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560"/>
          <p:cNvSpPr/>
          <p:nvPr/>
        </p:nvSpPr>
        <p:spPr bwMode="auto">
          <a:xfrm>
            <a:off x="2675382" y="3521237"/>
            <a:ext cx="217456" cy="346667"/>
          </a:xfrm>
          <a:custGeom>
            <a:avLst/>
            <a:gdLst>
              <a:gd name="T0" fmla="*/ 63 w 69"/>
              <a:gd name="T1" fmla="*/ 59 h 110"/>
              <a:gd name="T2" fmla="*/ 67 w 69"/>
              <a:gd name="T3" fmla="*/ 70 h 110"/>
              <a:gd name="T4" fmla="*/ 69 w 69"/>
              <a:gd name="T5" fmla="*/ 81 h 110"/>
              <a:gd name="T6" fmla="*/ 69 w 69"/>
              <a:gd name="T7" fmla="*/ 88 h 110"/>
              <a:gd name="T8" fmla="*/ 67 w 69"/>
              <a:gd name="T9" fmla="*/ 97 h 110"/>
              <a:gd name="T10" fmla="*/ 63 w 69"/>
              <a:gd name="T11" fmla="*/ 103 h 110"/>
              <a:gd name="T12" fmla="*/ 59 w 69"/>
              <a:gd name="T13" fmla="*/ 107 h 110"/>
              <a:gd name="T14" fmla="*/ 57 w 69"/>
              <a:gd name="T15" fmla="*/ 110 h 110"/>
              <a:gd name="T16" fmla="*/ 54 w 69"/>
              <a:gd name="T17" fmla="*/ 110 h 110"/>
              <a:gd name="T18" fmla="*/ 53 w 69"/>
              <a:gd name="T19" fmla="*/ 108 h 110"/>
              <a:gd name="T20" fmla="*/ 49 w 69"/>
              <a:gd name="T21" fmla="*/ 106 h 110"/>
              <a:gd name="T22" fmla="*/ 47 w 69"/>
              <a:gd name="T23" fmla="*/ 101 h 110"/>
              <a:gd name="T24" fmla="*/ 43 w 69"/>
              <a:gd name="T25" fmla="*/ 96 h 110"/>
              <a:gd name="T26" fmla="*/ 38 w 69"/>
              <a:gd name="T27" fmla="*/ 88 h 110"/>
              <a:gd name="T28" fmla="*/ 33 w 69"/>
              <a:gd name="T29" fmla="*/ 79 h 110"/>
              <a:gd name="T30" fmla="*/ 28 w 69"/>
              <a:gd name="T31" fmla="*/ 69 h 110"/>
              <a:gd name="T32" fmla="*/ 19 w 69"/>
              <a:gd name="T33" fmla="*/ 53 h 110"/>
              <a:gd name="T34" fmla="*/ 10 w 69"/>
              <a:gd name="T35" fmla="*/ 35 h 110"/>
              <a:gd name="T36" fmla="*/ 4 w 69"/>
              <a:gd name="T37" fmla="*/ 21 h 110"/>
              <a:gd name="T38" fmla="*/ 0 w 69"/>
              <a:gd name="T39" fmla="*/ 12 h 110"/>
              <a:gd name="T40" fmla="*/ 0 w 69"/>
              <a:gd name="T41" fmla="*/ 6 h 110"/>
              <a:gd name="T42" fmla="*/ 1 w 69"/>
              <a:gd name="T43" fmla="*/ 2 h 110"/>
              <a:gd name="T44" fmla="*/ 2 w 69"/>
              <a:gd name="T45" fmla="*/ 1 h 110"/>
              <a:gd name="T46" fmla="*/ 5 w 69"/>
              <a:gd name="T47" fmla="*/ 0 h 110"/>
              <a:gd name="T48" fmla="*/ 9 w 69"/>
              <a:gd name="T49" fmla="*/ 1 h 110"/>
              <a:gd name="T50" fmla="*/ 14 w 69"/>
              <a:gd name="T51" fmla="*/ 5 h 110"/>
              <a:gd name="T52" fmla="*/ 21 w 69"/>
              <a:gd name="T53" fmla="*/ 8 h 110"/>
              <a:gd name="T54" fmla="*/ 30 w 69"/>
              <a:gd name="T55" fmla="*/ 14 h 110"/>
              <a:gd name="T56" fmla="*/ 39 w 69"/>
              <a:gd name="T57" fmla="*/ 21 h 110"/>
              <a:gd name="T58" fmla="*/ 48 w 69"/>
              <a:gd name="T59" fmla="*/ 30 h 110"/>
              <a:gd name="T60" fmla="*/ 54 w 69"/>
              <a:gd name="T61" fmla="*/ 41 h 110"/>
              <a:gd name="T62" fmla="*/ 61 w 69"/>
              <a:gd name="T63" fmla="*/ 53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9" h="110">
                <a:moveTo>
                  <a:pt x="61" y="53"/>
                </a:moveTo>
                <a:lnTo>
                  <a:pt x="63" y="59"/>
                </a:lnTo>
                <a:lnTo>
                  <a:pt x="66" y="65"/>
                </a:lnTo>
                <a:lnTo>
                  <a:pt x="67" y="70"/>
                </a:lnTo>
                <a:lnTo>
                  <a:pt x="68" y="75"/>
                </a:lnTo>
                <a:lnTo>
                  <a:pt x="69" y="81"/>
                </a:lnTo>
                <a:lnTo>
                  <a:pt x="69" y="84"/>
                </a:lnTo>
                <a:lnTo>
                  <a:pt x="69" y="88"/>
                </a:lnTo>
                <a:lnTo>
                  <a:pt x="68" y="92"/>
                </a:lnTo>
                <a:lnTo>
                  <a:pt x="67" y="97"/>
                </a:lnTo>
                <a:lnTo>
                  <a:pt x="64" y="101"/>
                </a:lnTo>
                <a:lnTo>
                  <a:pt x="63" y="103"/>
                </a:lnTo>
                <a:lnTo>
                  <a:pt x="62" y="106"/>
                </a:lnTo>
                <a:lnTo>
                  <a:pt x="59" y="107"/>
                </a:lnTo>
                <a:lnTo>
                  <a:pt x="58" y="108"/>
                </a:lnTo>
                <a:lnTo>
                  <a:pt x="57" y="110"/>
                </a:lnTo>
                <a:lnTo>
                  <a:pt x="55" y="110"/>
                </a:lnTo>
                <a:lnTo>
                  <a:pt x="54" y="110"/>
                </a:lnTo>
                <a:lnTo>
                  <a:pt x="54" y="108"/>
                </a:lnTo>
                <a:lnTo>
                  <a:pt x="53" y="108"/>
                </a:lnTo>
                <a:lnTo>
                  <a:pt x="50" y="107"/>
                </a:lnTo>
                <a:lnTo>
                  <a:pt x="49" y="106"/>
                </a:lnTo>
                <a:lnTo>
                  <a:pt x="48" y="103"/>
                </a:lnTo>
                <a:lnTo>
                  <a:pt x="47" y="101"/>
                </a:lnTo>
                <a:lnTo>
                  <a:pt x="44" y="98"/>
                </a:lnTo>
                <a:lnTo>
                  <a:pt x="43" y="96"/>
                </a:lnTo>
                <a:lnTo>
                  <a:pt x="40" y="92"/>
                </a:lnTo>
                <a:lnTo>
                  <a:pt x="38" y="88"/>
                </a:lnTo>
                <a:lnTo>
                  <a:pt x="35" y="84"/>
                </a:lnTo>
                <a:lnTo>
                  <a:pt x="33" y="79"/>
                </a:lnTo>
                <a:lnTo>
                  <a:pt x="30" y="74"/>
                </a:lnTo>
                <a:lnTo>
                  <a:pt x="28" y="69"/>
                </a:lnTo>
                <a:lnTo>
                  <a:pt x="25" y="63"/>
                </a:lnTo>
                <a:lnTo>
                  <a:pt x="19" y="53"/>
                </a:lnTo>
                <a:lnTo>
                  <a:pt x="14" y="43"/>
                </a:lnTo>
                <a:lnTo>
                  <a:pt x="10" y="35"/>
                </a:lnTo>
                <a:lnTo>
                  <a:pt x="6" y="27"/>
                </a:lnTo>
                <a:lnTo>
                  <a:pt x="4" y="21"/>
                </a:lnTo>
                <a:lnTo>
                  <a:pt x="1" y="16"/>
                </a:lnTo>
                <a:lnTo>
                  <a:pt x="0" y="12"/>
                </a:lnTo>
                <a:lnTo>
                  <a:pt x="0" y="8"/>
                </a:lnTo>
                <a:lnTo>
                  <a:pt x="0" y="6"/>
                </a:lnTo>
                <a:lnTo>
                  <a:pt x="0" y="5"/>
                </a:lnTo>
                <a:lnTo>
                  <a:pt x="1" y="2"/>
                </a:lnTo>
                <a:lnTo>
                  <a:pt x="1" y="1"/>
                </a:lnTo>
                <a:lnTo>
                  <a:pt x="2" y="1"/>
                </a:lnTo>
                <a:lnTo>
                  <a:pt x="4" y="0"/>
                </a:lnTo>
                <a:lnTo>
                  <a:pt x="5" y="0"/>
                </a:lnTo>
                <a:lnTo>
                  <a:pt x="6" y="0"/>
                </a:lnTo>
                <a:lnTo>
                  <a:pt x="9" y="1"/>
                </a:lnTo>
                <a:lnTo>
                  <a:pt x="11" y="3"/>
                </a:lnTo>
                <a:lnTo>
                  <a:pt x="14" y="5"/>
                </a:lnTo>
                <a:lnTo>
                  <a:pt x="18" y="6"/>
                </a:lnTo>
                <a:lnTo>
                  <a:pt x="21" y="8"/>
                </a:lnTo>
                <a:lnTo>
                  <a:pt x="26" y="11"/>
                </a:lnTo>
                <a:lnTo>
                  <a:pt x="30" y="14"/>
                </a:lnTo>
                <a:lnTo>
                  <a:pt x="35" y="17"/>
                </a:lnTo>
                <a:lnTo>
                  <a:pt x="39" y="21"/>
                </a:lnTo>
                <a:lnTo>
                  <a:pt x="44" y="25"/>
                </a:lnTo>
                <a:lnTo>
                  <a:pt x="48" y="30"/>
                </a:lnTo>
                <a:lnTo>
                  <a:pt x="52" y="35"/>
                </a:lnTo>
                <a:lnTo>
                  <a:pt x="54" y="41"/>
                </a:lnTo>
                <a:lnTo>
                  <a:pt x="58" y="46"/>
                </a:lnTo>
                <a:lnTo>
                  <a:pt x="61" y="53"/>
                </a:lnTo>
                <a:lnTo>
                  <a:pt x="61" y="53"/>
                </a:lnTo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558"/>
          <p:cNvSpPr/>
          <p:nvPr/>
        </p:nvSpPr>
        <p:spPr bwMode="auto">
          <a:xfrm>
            <a:off x="1865441" y="3332595"/>
            <a:ext cx="1175519" cy="233213"/>
          </a:xfrm>
          <a:custGeom>
            <a:avLst/>
            <a:gdLst>
              <a:gd name="T0" fmla="*/ 368 w 373"/>
              <a:gd name="T1" fmla="*/ 32 h 74"/>
              <a:gd name="T2" fmla="*/ 366 w 373"/>
              <a:gd name="T3" fmla="*/ 32 h 74"/>
              <a:gd name="T4" fmla="*/ 362 w 373"/>
              <a:gd name="T5" fmla="*/ 32 h 74"/>
              <a:gd name="T6" fmla="*/ 357 w 373"/>
              <a:gd name="T7" fmla="*/ 32 h 74"/>
              <a:gd name="T8" fmla="*/ 350 w 373"/>
              <a:gd name="T9" fmla="*/ 32 h 74"/>
              <a:gd name="T10" fmla="*/ 342 w 373"/>
              <a:gd name="T11" fmla="*/ 32 h 74"/>
              <a:gd name="T12" fmla="*/ 333 w 373"/>
              <a:gd name="T13" fmla="*/ 32 h 74"/>
              <a:gd name="T14" fmla="*/ 321 w 373"/>
              <a:gd name="T15" fmla="*/ 32 h 74"/>
              <a:gd name="T16" fmla="*/ 309 w 373"/>
              <a:gd name="T17" fmla="*/ 32 h 74"/>
              <a:gd name="T18" fmla="*/ 295 w 373"/>
              <a:gd name="T19" fmla="*/ 33 h 74"/>
              <a:gd name="T20" fmla="*/ 278 w 373"/>
              <a:gd name="T21" fmla="*/ 34 h 74"/>
              <a:gd name="T22" fmla="*/ 259 w 373"/>
              <a:gd name="T23" fmla="*/ 36 h 74"/>
              <a:gd name="T24" fmla="*/ 239 w 373"/>
              <a:gd name="T25" fmla="*/ 39 h 74"/>
              <a:gd name="T26" fmla="*/ 216 w 373"/>
              <a:gd name="T27" fmla="*/ 42 h 74"/>
              <a:gd name="T28" fmla="*/ 192 w 373"/>
              <a:gd name="T29" fmla="*/ 47 h 74"/>
              <a:gd name="T30" fmla="*/ 167 w 373"/>
              <a:gd name="T31" fmla="*/ 51 h 74"/>
              <a:gd name="T32" fmla="*/ 139 w 373"/>
              <a:gd name="T33" fmla="*/ 57 h 74"/>
              <a:gd name="T34" fmla="*/ 114 w 373"/>
              <a:gd name="T35" fmla="*/ 62 h 74"/>
              <a:gd name="T36" fmla="*/ 93 w 373"/>
              <a:gd name="T37" fmla="*/ 67 h 74"/>
              <a:gd name="T38" fmla="*/ 72 w 373"/>
              <a:gd name="T39" fmla="*/ 70 h 74"/>
              <a:gd name="T40" fmla="*/ 56 w 373"/>
              <a:gd name="T41" fmla="*/ 72 h 74"/>
              <a:gd name="T42" fmla="*/ 42 w 373"/>
              <a:gd name="T43" fmla="*/ 74 h 74"/>
              <a:gd name="T44" fmla="*/ 32 w 373"/>
              <a:gd name="T45" fmla="*/ 74 h 74"/>
              <a:gd name="T46" fmla="*/ 24 w 373"/>
              <a:gd name="T47" fmla="*/ 72 h 74"/>
              <a:gd name="T48" fmla="*/ 17 w 373"/>
              <a:gd name="T49" fmla="*/ 70 h 74"/>
              <a:gd name="T50" fmla="*/ 9 w 373"/>
              <a:gd name="T51" fmla="*/ 67 h 74"/>
              <a:gd name="T52" fmla="*/ 4 w 373"/>
              <a:gd name="T53" fmla="*/ 65 h 74"/>
              <a:gd name="T54" fmla="*/ 2 w 373"/>
              <a:gd name="T55" fmla="*/ 61 h 74"/>
              <a:gd name="T56" fmla="*/ 2 w 373"/>
              <a:gd name="T57" fmla="*/ 58 h 74"/>
              <a:gd name="T58" fmla="*/ 3 w 373"/>
              <a:gd name="T59" fmla="*/ 56 h 74"/>
              <a:gd name="T60" fmla="*/ 7 w 373"/>
              <a:gd name="T61" fmla="*/ 55 h 74"/>
              <a:gd name="T62" fmla="*/ 13 w 373"/>
              <a:gd name="T63" fmla="*/ 52 h 74"/>
              <a:gd name="T64" fmla="*/ 19 w 373"/>
              <a:gd name="T65" fmla="*/ 51 h 74"/>
              <a:gd name="T66" fmla="*/ 29 w 373"/>
              <a:gd name="T67" fmla="*/ 50 h 74"/>
              <a:gd name="T68" fmla="*/ 39 w 373"/>
              <a:gd name="T69" fmla="*/ 47 h 74"/>
              <a:gd name="T70" fmla="*/ 52 w 373"/>
              <a:gd name="T71" fmla="*/ 46 h 74"/>
              <a:gd name="T72" fmla="*/ 74 w 373"/>
              <a:gd name="T73" fmla="*/ 43 h 74"/>
              <a:gd name="T74" fmla="*/ 106 w 373"/>
              <a:gd name="T75" fmla="*/ 39 h 74"/>
              <a:gd name="T76" fmla="*/ 143 w 373"/>
              <a:gd name="T77" fmla="*/ 32 h 74"/>
              <a:gd name="T78" fmla="*/ 184 w 373"/>
              <a:gd name="T79" fmla="*/ 24 h 74"/>
              <a:gd name="T80" fmla="*/ 218 w 373"/>
              <a:gd name="T81" fmla="*/ 18 h 74"/>
              <a:gd name="T82" fmla="*/ 238 w 373"/>
              <a:gd name="T83" fmla="*/ 13 h 74"/>
              <a:gd name="T84" fmla="*/ 257 w 373"/>
              <a:gd name="T85" fmla="*/ 10 h 74"/>
              <a:gd name="T86" fmla="*/ 273 w 373"/>
              <a:gd name="T87" fmla="*/ 7 h 74"/>
              <a:gd name="T88" fmla="*/ 287 w 373"/>
              <a:gd name="T89" fmla="*/ 4 h 74"/>
              <a:gd name="T90" fmla="*/ 300 w 373"/>
              <a:gd name="T91" fmla="*/ 3 h 74"/>
              <a:gd name="T92" fmla="*/ 311 w 373"/>
              <a:gd name="T93" fmla="*/ 1 h 74"/>
              <a:gd name="T94" fmla="*/ 319 w 373"/>
              <a:gd name="T95" fmla="*/ 0 h 74"/>
              <a:gd name="T96" fmla="*/ 334 w 373"/>
              <a:gd name="T97" fmla="*/ 0 h 74"/>
              <a:gd name="T98" fmla="*/ 344 w 373"/>
              <a:gd name="T99" fmla="*/ 3 h 74"/>
              <a:gd name="T100" fmla="*/ 353 w 373"/>
              <a:gd name="T101" fmla="*/ 5 h 74"/>
              <a:gd name="T102" fmla="*/ 360 w 373"/>
              <a:gd name="T103" fmla="*/ 10 h 74"/>
              <a:gd name="T104" fmla="*/ 368 w 373"/>
              <a:gd name="T105" fmla="*/ 17 h 74"/>
              <a:gd name="T106" fmla="*/ 372 w 373"/>
              <a:gd name="T107" fmla="*/ 20 h 74"/>
              <a:gd name="T108" fmla="*/ 373 w 373"/>
              <a:gd name="T109" fmla="*/ 24 h 74"/>
              <a:gd name="T110" fmla="*/ 373 w 373"/>
              <a:gd name="T111" fmla="*/ 27 h 74"/>
              <a:gd name="T112" fmla="*/ 371 w 373"/>
              <a:gd name="T113" fmla="*/ 31 h 74"/>
              <a:gd name="T114" fmla="*/ 368 w 373"/>
              <a:gd name="T115" fmla="*/ 32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73" h="74">
                <a:moveTo>
                  <a:pt x="368" y="32"/>
                </a:moveTo>
                <a:lnTo>
                  <a:pt x="368" y="32"/>
                </a:lnTo>
                <a:lnTo>
                  <a:pt x="367" y="32"/>
                </a:lnTo>
                <a:lnTo>
                  <a:pt x="366" y="32"/>
                </a:lnTo>
                <a:lnTo>
                  <a:pt x="364" y="32"/>
                </a:lnTo>
                <a:lnTo>
                  <a:pt x="362" y="32"/>
                </a:lnTo>
                <a:lnTo>
                  <a:pt x="359" y="32"/>
                </a:lnTo>
                <a:lnTo>
                  <a:pt x="357" y="32"/>
                </a:lnTo>
                <a:lnTo>
                  <a:pt x="353" y="32"/>
                </a:lnTo>
                <a:lnTo>
                  <a:pt x="350" y="32"/>
                </a:lnTo>
                <a:lnTo>
                  <a:pt x="345" y="32"/>
                </a:lnTo>
                <a:lnTo>
                  <a:pt x="342" y="32"/>
                </a:lnTo>
                <a:lnTo>
                  <a:pt x="338" y="32"/>
                </a:lnTo>
                <a:lnTo>
                  <a:pt x="333" y="32"/>
                </a:lnTo>
                <a:lnTo>
                  <a:pt x="326" y="32"/>
                </a:lnTo>
                <a:lnTo>
                  <a:pt x="321" y="32"/>
                </a:lnTo>
                <a:lnTo>
                  <a:pt x="315" y="32"/>
                </a:lnTo>
                <a:lnTo>
                  <a:pt x="309" y="32"/>
                </a:lnTo>
                <a:lnTo>
                  <a:pt x="302" y="32"/>
                </a:lnTo>
                <a:lnTo>
                  <a:pt x="295" y="33"/>
                </a:lnTo>
                <a:lnTo>
                  <a:pt x="286" y="33"/>
                </a:lnTo>
                <a:lnTo>
                  <a:pt x="278" y="34"/>
                </a:lnTo>
                <a:lnTo>
                  <a:pt x="268" y="36"/>
                </a:lnTo>
                <a:lnTo>
                  <a:pt x="259" y="36"/>
                </a:lnTo>
                <a:lnTo>
                  <a:pt x="249" y="37"/>
                </a:lnTo>
                <a:lnTo>
                  <a:pt x="239" y="39"/>
                </a:lnTo>
                <a:lnTo>
                  <a:pt x="228" y="41"/>
                </a:lnTo>
                <a:lnTo>
                  <a:pt x="216" y="42"/>
                </a:lnTo>
                <a:lnTo>
                  <a:pt x="205" y="44"/>
                </a:lnTo>
                <a:lnTo>
                  <a:pt x="192" y="47"/>
                </a:lnTo>
                <a:lnTo>
                  <a:pt x="180" y="48"/>
                </a:lnTo>
                <a:lnTo>
                  <a:pt x="167" y="51"/>
                </a:lnTo>
                <a:lnTo>
                  <a:pt x="153" y="55"/>
                </a:lnTo>
                <a:lnTo>
                  <a:pt x="139" y="57"/>
                </a:lnTo>
                <a:lnTo>
                  <a:pt x="127" y="60"/>
                </a:lnTo>
                <a:lnTo>
                  <a:pt x="114" y="62"/>
                </a:lnTo>
                <a:lnTo>
                  <a:pt x="103" y="65"/>
                </a:lnTo>
                <a:lnTo>
                  <a:pt x="93" y="67"/>
                </a:lnTo>
                <a:lnTo>
                  <a:pt x="82" y="68"/>
                </a:lnTo>
                <a:lnTo>
                  <a:pt x="72" y="70"/>
                </a:lnTo>
                <a:lnTo>
                  <a:pt x="65" y="71"/>
                </a:lnTo>
                <a:lnTo>
                  <a:pt x="56" y="72"/>
                </a:lnTo>
                <a:lnTo>
                  <a:pt x="50" y="72"/>
                </a:lnTo>
                <a:lnTo>
                  <a:pt x="42" y="74"/>
                </a:lnTo>
                <a:lnTo>
                  <a:pt x="37" y="74"/>
                </a:lnTo>
                <a:lnTo>
                  <a:pt x="32" y="74"/>
                </a:lnTo>
                <a:lnTo>
                  <a:pt x="27" y="72"/>
                </a:lnTo>
                <a:lnTo>
                  <a:pt x="24" y="72"/>
                </a:lnTo>
                <a:lnTo>
                  <a:pt x="21" y="71"/>
                </a:lnTo>
                <a:lnTo>
                  <a:pt x="17" y="70"/>
                </a:lnTo>
                <a:lnTo>
                  <a:pt x="13" y="68"/>
                </a:lnTo>
                <a:lnTo>
                  <a:pt x="9" y="67"/>
                </a:lnTo>
                <a:lnTo>
                  <a:pt x="7" y="66"/>
                </a:lnTo>
                <a:lnTo>
                  <a:pt x="4" y="65"/>
                </a:lnTo>
                <a:lnTo>
                  <a:pt x="3" y="62"/>
                </a:lnTo>
                <a:lnTo>
                  <a:pt x="2" y="61"/>
                </a:lnTo>
                <a:lnTo>
                  <a:pt x="0" y="60"/>
                </a:lnTo>
                <a:lnTo>
                  <a:pt x="2" y="58"/>
                </a:lnTo>
                <a:lnTo>
                  <a:pt x="2" y="57"/>
                </a:lnTo>
                <a:lnTo>
                  <a:pt x="3" y="56"/>
                </a:lnTo>
                <a:lnTo>
                  <a:pt x="4" y="56"/>
                </a:lnTo>
                <a:lnTo>
                  <a:pt x="7" y="55"/>
                </a:lnTo>
                <a:lnTo>
                  <a:pt x="9" y="53"/>
                </a:lnTo>
                <a:lnTo>
                  <a:pt x="13" y="52"/>
                </a:lnTo>
                <a:lnTo>
                  <a:pt x="15" y="52"/>
                </a:lnTo>
                <a:lnTo>
                  <a:pt x="19" y="51"/>
                </a:lnTo>
                <a:lnTo>
                  <a:pt x="24" y="50"/>
                </a:lnTo>
                <a:lnTo>
                  <a:pt x="29" y="50"/>
                </a:lnTo>
                <a:lnTo>
                  <a:pt x="34" y="48"/>
                </a:lnTo>
                <a:lnTo>
                  <a:pt x="39" y="47"/>
                </a:lnTo>
                <a:lnTo>
                  <a:pt x="46" y="46"/>
                </a:lnTo>
                <a:lnTo>
                  <a:pt x="52" y="46"/>
                </a:lnTo>
                <a:lnTo>
                  <a:pt x="60" y="44"/>
                </a:lnTo>
                <a:lnTo>
                  <a:pt x="74" y="43"/>
                </a:lnTo>
                <a:lnTo>
                  <a:pt x="90" y="41"/>
                </a:lnTo>
                <a:lnTo>
                  <a:pt x="106" y="39"/>
                </a:lnTo>
                <a:lnTo>
                  <a:pt x="124" y="36"/>
                </a:lnTo>
                <a:lnTo>
                  <a:pt x="143" y="32"/>
                </a:lnTo>
                <a:lnTo>
                  <a:pt x="163" y="28"/>
                </a:lnTo>
                <a:lnTo>
                  <a:pt x="184" y="24"/>
                </a:lnTo>
                <a:lnTo>
                  <a:pt x="206" y="19"/>
                </a:lnTo>
                <a:lnTo>
                  <a:pt x="218" y="18"/>
                </a:lnTo>
                <a:lnTo>
                  <a:pt x="228" y="15"/>
                </a:lnTo>
                <a:lnTo>
                  <a:pt x="238" y="13"/>
                </a:lnTo>
                <a:lnTo>
                  <a:pt x="248" y="12"/>
                </a:lnTo>
                <a:lnTo>
                  <a:pt x="257" y="10"/>
                </a:lnTo>
                <a:lnTo>
                  <a:pt x="266" y="8"/>
                </a:lnTo>
                <a:lnTo>
                  <a:pt x="273" y="7"/>
                </a:lnTo>
                <a:lnTo>
                  <a:pt x="281" y="5"/>
                </a:lnTo>
                <a:lnTo>
                  <a:pt x="287" y="4"/>
                </a:lnTo>
                <a:lnTo>
                  <a:pt x="295" y="3"/>
                </a:lnTo>
                <a:lnTo>
                  <a:pt x="300" y="3"/>
                </a:lnTo>
                <a:lnTo>
                  <a:pt x="306" y="1"/>
                </a:lnTo>
                <a:lnTo>
                  <a:pt x="311" y="1"/>
                </a:lnTo>
                <a:lnTo>
                  <a:pt x="315" y="0"/>
                </a:lnTo>
                <a:lnTo>
                  <a:pt x="319" y="0"/>
                </a:lnTo>
                <a:lnTo>
                  <a:pt x="323" y="0"/>
                </a:lnTo>
                <a:lnTo>
                  <a:pt x="334" y="0"/>
                </a:lnTo>
                <a:lnTo>
                  <a:pt x="339" y="1"/>
                </a:lnTo>
                <a:lnTo>
                  <a:pt x="344" y="3"/>
                </a:lnTo>
                <a:lnTo>
                  <a:pt x="349" y="4"/>
                </a:lnTo>
                <a:lnTo>
                  <a:pt x="353" y="5"/>
                </a:lnTo>
                <a:lnTo>
                  <a:pt x="357" y="8"/>
                </a:lnTo>
                <a:lnTo>
                  <a:pt x="360" y="10"/>
                </a:lnTo>
                <a:lnTo>
                  <a:pt x="366" y="15"/>
                </a:lnTo>
                <a:lnTo>
                  <a:pt x="368" y="17"/>
                </a:lnTo>
                <a:lnTo>
                  <a:pt x="371" y="19"/>
                </a:lnTo>
                <a:lnTo>
                  <a:pt x="372" y="20"/>
                </a:lnTo>
                <a:lnTo>
                  <a:pt x="373" y="23"/>
                </a:lnTo>
                <a:lnTo>
                  <a:pt x="373" y="24"/>
                </a:lnTo>
                <a:lnTo>
                  <a:pt x="373" y="24"/>
                </a:lnTo>
                <a:lnTo>
                  <a:pt x="373" y="27"/>
                </a:lnTo>
                <a:lnTo>
                  <a:pt x="372" y="28"/>
                </a:lnTo>
                <a:lnTo>
                  <a:pt x="371" y="31"/>
                </a:lnTo>
                <a:lnTo>
                  <a:pt x="368" y="32"/>
                </a:lnTo>
                <a:lnTo>
                  <a:pt x="368" y="32"/>
                </a:lnTo>
              </a:path>
            </a:pathLst>
          </a:custGeom>
          <a:solidFill>
            <a:srgbClr val="221DD3"/>
          </a:solidFill>
          <a:ln w="12700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文本框 13"/>
          <p:cNvSpPr txBox="1"/>
          <p:nvPr/>
        </p:nvSpPr>
        <p:spPr>
          <a:xfrm>
            <a:off x="4581939" y="1829438"/>
            <a:ext cx="3240360" cy="2677656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半包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围结构，先内后外。“缶”的第二横长，在横中线上。走之的捺要舒展，托住右上部分。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977369" y="338485"/>
            <a:ext cx="5114911" cy="577081"/>
            <a:chOff x="307536" y="387246"/>
            <a:chExt cx="5114911" cy="577081"/>
          </a:xfrm>
        </p:grpSpPr>
        <p:sp>
          <p:nvSpPr>
            <p:cNvPr id="42" name="TextBox 11"/>
            <p:cNvSpPr txBox="1">
              <a:spLocks noChangeArrowheads="1"/>
            </p:cNvSpPr>
            <p:nvPr/>
          </p:nvSpPr>
          <p:spPr bwMode="auto">
            <a:xfrm>
              <a:off x="796981" y="387246"/>
              <a:ext cx="4625466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重难点字书写指导</a:t>
              </a:r>
              <a:endPara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307536" y="459135"/>
              <a:ext cx="456833" cy="456366"/>
              <a:chOff x="631825" y="5181600"/>
              <a:chExt cx="1554163" cy="1552575"/>
            </a:xfrm>
          </p:grpSpPr>
          <p:sp>
            <p:nvSpPr>
              <p:cNvPr id="44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6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8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9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0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1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2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3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5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6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8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1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3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6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7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8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9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0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1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2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3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4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5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495085"/>
            <a:ext cx="138564" cy="4385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z="240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27583" y="1563638"/>
            <a:ext cx="7200801" cy="266429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1640" y="1556958"/>
            <a:ext cx="62646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本节课的学习中，我们运用“借助注释、联系生活”等方法理解了诗句的意思，还通过想象领略了西湖和洞庭湖的美丽景色。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06177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课堂小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296418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91206" y="2332027"/>
            <a:ext cx="7786742" cy="144808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欲把西湖比西子，</a:t>
            </a:r>
            <a:r>
              <a:rPr kumimoji="1"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1"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遥望洞庭山水翠，</a:t>
            </a:r>
            <a:r>
              <a:rPr kumimoji="1"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1"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578345" y="2332027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淡妆浓抹总相宜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578641" y="3062916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白银盘里一青螺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5495" y="1360805"/>
            <a:ext cx="5109091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一、把下列诗句补充完整。</a:t>
            </a:r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42670"/>
            <a:ext cx="2268000" cy="692577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32670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285115" y="688340"/>
            <a:ext cx="6097270" cy="4819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3225"/>
              </a:lnSpc>
              <a:spcBef>
                <a:spcPct val="50000"/>
              </a:spcBef>
            </a:pPr>
            <a:r>
              <a:rPr kumimoji="1"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kumimoji="1"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二</a:t>
            </a:r>
            <a:r>
              <a:rPr kumimoji="1"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kumimoji="1"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把相关的诗句写下来。</a:t>
            </a:r>
            <a:endParaRPr kumimoji="1"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85403" y="1791782"/>
            <a:ext cx="8429684" cy="21583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1.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在春天的西湖边漫步，你会不由自主地赞叹：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b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__________________</a:t>
            </a:r>
            <a:r>
              <a:rPr lang="en-US" altLang="zh-CN" sz="2800" b="1" dirty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__________________</a:t>
            </a:r>
            <a:endParaRPr kumimoji="0" lang="en-US" alt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2.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看到湖面的风光和月色相映衬，你会想到：</a:t>
            </a:r>
            <a:b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___________________</a:t>
            </a:r>
            <a:endParaRPr kumimoji="0" lang="en-US" alt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71600" y="2315145"/>
            <a:ext cx="583565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欲把西湖比西子，淡妆浓抹总相宜。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52324" y="3351364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湖光秋月两相和。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138555" y="1880235"/>
            <a:ext cx="7309485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远远望去，洞庭湖如同白银盘，盛放着像青螺一样的君山。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869950" y="698500"/>
            <a:ext cx="7395845" cy="10388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</a:t>
            </a:r>
            <a:r>
              <a:rPr kumimoji="0" lang="zh-CN" altLang="en-US" sz="2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kumimoji="0" sz="2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用自己的语言把“遥望洞庭山水色，白银盘里一青螺”改成比喻句</a:t>
            </a:r>
            <a:r>
              <a:rPr kumimoji="0" lang="zh-CN" altLang="en-US" sz="2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kumimoji="0" lang="en-US" altLang="zh-CN" sz="28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73392" y="1707654"/>
            <a:ext cx="84969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.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成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七彩课堂素养提升手册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本课练习。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背诵古诗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饮湖上初晴后雨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》《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望洞庭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。 　　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36532"/>
            <a:ext cx="2268000" cy="692577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27200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847090" y="459740"/>
            <a:ext cx="3796665" cy="868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碧水东流至此回。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文本框 6"/>
          <p:cNvSpPr txBox="1">
            <a:spLocks noChangeArrowheads="1"/>
          </p:cNvSpPr>
          <p:nvPr/>
        </p:nvSpPr>
        <p:spPr bwMode="auto">
          <a:xfrm>
            <a:off x="1001395" y="2390875"/>
            <a:ext cx="7044690" cy="54995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描写长江水撞击天门山后漩涡汹涌的景象。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995419" y="555942"/>
            <a:ext cx="506095" cy="51498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158105" y="678180"/>
            <a:ext cx="3253105" cy="138499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“回旋，回转”，突出了山势险峻和水流湍急。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4643874" y="953770"/>
            <a:ext cx="504190" cy="144145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78205" y="3348355"/>
            <a:ext cx="7533005" cy="11957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诗意：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东流而去的长江水经过天门山时形成回旋的水流。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63" grpId="0" animBg="1"/>
      <p:bldP spid="9" grpId="0" animBg="1"/>
      <p:bldP spid="10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标注 3"/>
          <p:cNvSpPr/>
          <p:nvPr/>
        </p:nvSpPr>
        <p:spPr>
          <a:xfrm>
            <a:off x="1403648" y="1184788"/>
            <a:ext cx="5912393" cy="1271270"/>
          </a:xfrm>
          <a:prstGeom prst="wedgeRoundRectCallout">
            <a:avLst>
              <a:gd name="adj1" fmla="val 56341"/>
              <a:gd name="adj2" fmla="val -2534"/>
              <a:gd name="adj3" fmla="val 16667"/>
            </a:avLst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我仿佛看到了天门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山上怪石嶙峋，古木参天，许多檀树生于乱石之中，盘绕崖石之间，蜿蜒如青龙伏地。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2125980" y="2871743"/>
            <a:ext cx="5686380" cy="1033780"/>
          </a:xfrm>
          <a:prstGeom prst="wedgeRoundRectCallout">
            <a:avLst>
              <a:gd name="adj1" fmla="val -57197"/>
              <a:gd name="adj2" fmla="val -3851"/>
              <a:gd name="adj3" fmla="val 16667"/>
            </a:avLst>
          </a:prstGeom>
          <a:noFill/>
          <a:ln>
            <a:solidFill>
              <a:schemeClr val="accent5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我脑海中出现了长江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奔涌，青山矗立，一只小船从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远方徐徐而来的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画面。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2645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7812360" y="1419622"/>
            <a:ext cx="1008643" cy="1644526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338" y="2756173"/>
            <a:ext cx="973323" cy="1457325"/>
          </a:xfrm>
          <a:prstGeom prst="rect">
            <a:avLst/>
          </a:prstGeom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683259" y="339502"/>
            <a:ext cx="7567295" cy="732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 smtClean="0"/>
              <a:t>读</a:t>
            </a:r>
            <a:r>
              <a:rPr lang="zh-CN" altLang="en-US" dirty="0"/>
              <a:t>前两句诗</a:t>
            </a:r>
            <a:r>
              <a:rPr lang="zh-CN" altLang="en-US" dirty="0" smtClean="0"/>
              <a:t>，你仿佛看到了怎样的画面？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33195" y="1419622"/>
            <a:ext cx="630712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接下来我们试着用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借助注释，理解诗意，想象画面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的方法来学习后两句诗。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294423"/>
            <a:ext cx="2269879" cy="693151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64933" y="2749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自读提示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02893"/>
            <a:ext cx="443315" cy="5514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27784" y="1851670"/>
            <a:ext cx="4572000" cy="70675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30480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孤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帆一片日边来。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12361" y="3048114"/>
            <a:ext cx="786882" cy="1387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3"/>
          <p:cNvGrpSpPr/>
          <p:nvPr/>
        </p:nvGrpSpPr>
        <p:grpSpPr>
          <a:xfrm>
            <a:off x="3203848" y="3219822"/>
            <a:ext cx="4471180" cy="1495167"/>
            <a:chOff x="1711509" y="3361028"/>
            <a:chExt cx="2379850" cy="1655012"/>
          </a:xfrm>
          <a:noFill/>
        </p:grpSpPr>
        <p:sp>
          <p:nvSpPr>
            <p:cNvPr id="8" name="云形标注 7"/>
            <p:cNvSpPr/>
            <p:nvPr/>
          </p:nvSpPr>
          <p:spPr>
            <a:xfrm>
              <a:off x="1711509" y="3361028"/>
              <a:ext cx="2379850" cy="1655012"/>
            </a:xfrm>
            <a:prstGeom prst="cloudCallout">
              <a:avLst>
                <a:gd name="adj1" fmla="val 53004"/>
                <a:gd name="adj2" fmla="val -13229"/>
              </a:avLst>
            </a:prstGeom>
            <a:grpFill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" name="文本框 6"/>
            <p:cNvSpPr txBox="1">
              <a:spLocks noChangeArrowheads="1"/>
            </p:cNvSpPr>
            <p:nvPr/>
          </p:nvSpPr>
          <p:spPr bwMode="auto">
            <a:xfrm>
              <a:off x="1921383" y="3671495"/>
              <a:ext cx="2128091" cy="112424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lnSpc>
                  <a:spcPct val="100000"/>
                </a:lnSpc>
              </a:pPr>
              <a:r>
                <a:rPr lang="zh-CN" altLang="en-US" sz="16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     </a:t>
              </a:r>
              <a:r>
                <a:rPr lang="zh-CN" altLang="en-US" sz="20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我仿佛看到在雄伟的天门山映衬下，宽阔的江面上驶来一艘小船。</a:t>
              </a:r>
              <a:endPara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3" name="圆角矩形标注 12"/>
          <p:cNvSpPr/>
          <p:nvPr/>
        </p:nvSpPr>
        <p:spPr>
          <a:xfrm>
            <a:off x="3602420" y="771550"/>
            <a:ext cx="4320480" cy="909960"/>
          </a:xfrm>
          <a:prstGeom prst="wedgeRoundRectCallout">
            <a:avLst>
              <a:gd name="adj1" fmla="val -46393"/>
              <a:gd name="adj2" fmla="val 75668"/>
              <a:gd name="adj3" fmla="val 16667"/>
            </a:avLst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看到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孤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，你的脑海中浮现出一条怎样的船？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3" t="8001" r="47242" b="64000"/>
          <a:stretch>
            <a:fillRect/>
          </a:stretch>
        </p:blipFill>
        <p:spPr>
          <a:xfrm>
            <a:off x="251520" y="1605424"/>
            <a:ext cx="2785351" cy="22649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标注 3"/>
          <p:cNvSpPr/>
          <p:nvPr/>
        </p:nvSpPr>
        <p:spPr>
          <a:xfrm>
            <a:off x="2125345" y="1736725"/>
            <a:ext cx="4735830" cy="1025525"/>
          </a:xfrm>
          <a:prstGeom prst="wedgeRoundRectCallout">
            <a:avLst>
              <a:gd name="adj1" fmla="val 56341"/>
              <a:gd name="adj2" fmla="val -2534"/>
              <a:gd name="adj3" fmla="val 16667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我觉得他会被这壮观的景色所震撼！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2125345" y="3310890"/>
            <a:ext cx="4735830" cy="1225550"/>
          </a:xfrm>
          <a:prstGeom prst="wedgeRoundRectCallout">
            <a:avLst>
              <a:gd name="adj1" fmla="val -57197"/>
              <a:gd name="adj2" fmla="val -3851"/>
              <a:gd name="adj3" fmla="val 16667"/>
            </a:avLst>
          </a:prstGeom>
          <a:noFill/>
          <a:ln>
            <a:solidFill>
              <a:schemeClr val="accent5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我觉得他会吟诗来赞美这壮丽的景色。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2645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8356" y="1736725"/>
            <a:ext cx="892667" cy="157416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08" y="3195320"/>
            <a:ext cx="955083" cy="14573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85702" y="582528"/>
            <a:ext cx="6910705" cy="74231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l" fontAlgn="auto">
              <a:lnSpc>
                <a:spcPct val="12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看到这么美的景色，诗人会是怎样的心情？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46273" y="1394460"/>
            <a:ext cx="3797935" cy="3107690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望天门山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天门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楚江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碧水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青山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孤帆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2571844" y="445302"/>
            <a:ext cx="4217670" cy="7080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背诵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积累，补充诗句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51237" y="1923678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中断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48366" y="1923678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22598" y="2548255"/>
            <a:ext cx="197040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东流至此回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24708" y="3195294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两岸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16258" y="3169656"/>
            <a:ext cx="1654537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相对出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06088" y="3853180"/>
            <a:ext cx="197040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一片日边来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1967" y="232751"/>
            <a:ext cx="1268078" cy="9205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3" grpId="0"/>
      <p:bldP spid="4" grpId="0"/>
      <p:bldP spid="5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REFSHAPE" val="333339292"/>
</p:tagLst>
</file>

<file path=ppt/tags/tag10.xml><?xml version="1.0" encoding="utf-8"?>
<p:tagLst xmlns:p="http://schemas.openxmlformats.org/presentationml/2006/main">
  <p:tag name="REFSHAPE" val="333339564"/>
</p:tagLst>
</file>

<file path=ppt/tags/tag11.xml><?xml version="1.0" encoding="utf-8"?>
<p:tagLst xmlns:p="http://schemas.openxmlformats.org/presentationml/2006/main">
  <p:tag name="KSO_WM_DOC_GUID" val="{c5870de9-eaa9-432d-9638-33ef2ebd6143}"/>
  <p:tag name="KSO_WPP_MARK_KEY" val="5a079fd7-9df1-4012-9f94-535ec62861c4"/>
  <p:tag name="COMMONDATA" val="eyJoZGlkIjoiMDUzMmRhYzhkNzM3Y2ZlODExZjhhYzliMDJjYzA0ZGIifQ=="/>
</p:tagLst>
</file>

<file path=ppt/tags/tag2.xml><?xml version="1.0" encoding="utf-8"?>
<p:tagLst xmlns:p="http://schemas.openxmlformats.org/presentationml/2006/main">
  <p:tag name="REFSHAPE" val="333339428"/>
</p:tagLst>
</file>

<file path=ppt/tags/tag3.xml><?xml version="1.0" encoding="utf-8"?>
<p:tagLst xmlns:p="http://schemas.openxmlformats.org/presentationml/2006/main">
  <p:tag name="REFSHAPE" val="333339564"/>
</p:tagLst>
</file>

<file path=ppt/tags/tag4.xml><?xml version="1.0" encoding="utf-8"?>
<p:tagLst xmlns:p="http://schemas.openxmlformats.org/presentationml/2006/main">
  <p:tag name="REFSHAPE" val="333339292"/>
</p:tagLst>
</file>

<file path=ppt/tags/tag5.xml><?xml version="1.0" encoding="utf-8"?>
<p:tagLst xmlns:p="http://schemas.openxmlformats.org/presentationml/2006/main">
  <p:tag name="REFSHAPE" val="333339428"/>
</p:tagLst>
</file>

<file path=ppt/tags/tag6.xml><?xml version="1.0" encoding="utf-8"?>
<p:tagLst xmlns:p="http://schemas.openxmlformats.org/presentationml/2006/main">
  <p:tag name="REFSHAPE" val="333339564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8.xml><?xml version="1.0" encoding="utf-8"?>
<p:tagLst xmlns:p="http://schemas.openxmlformats.org/presentationml/2006/main">
  <p:tag name="REFSHAPE" val="333339292"/>
</p:tagLst>
</file>

<file path=ppt/tags/tag9.xml><?xml version="1.0" encoding="utf-8"?>
<p:tagLst xmlns:p="http://schemas.openxmlformats.org/presentationml/2006/main">
  <p:tag name="REFSHAPE" val="333339428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2851</Words>
  <Application>WPS 演示</Application>
  <PresentationFormat>全屏显示(16:9)</PresentationFormat>
  <Paragraphs>351</Paragraphs>
  <Slides>39</Slides>
  <Notes>26</Notes>
  <HiddenSlides>5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56" baseType="lpstr">
      <vt:lpstr>Arial</vt:lpstr>
      <vt:lpstr>宋体</vt:lpstr>
      <vt:lpstr>Wingdings</vt:lpstr>
      <vt:lpstr>Heiti SC Light</vt:lpstr>
      <vt:lpstr>微软雅黑</vt:lpstr>
      <vt:lpstr>楷体</vt:lpstr>
      <vt:lpstr>黑体</vt:lpstr>
      <vt:lpstr>Kaiti SC</vt:lpstr>
      <vt:lpstr>Arial Unicode MS</vt:lpstr>
      <vt:lpstr>Calibri</vt:lpstr>
      <vt:lpstr>汉语拼音</vt:lpstr>
      <vt:lpstr>GB Pinyinok-B</vt:lpstr>
      <vt:lpstr>Times New Roman</vt:lpstr>
      <vt:lpstr>幼圆</vt:lpstr>
      <vt:lpstr>Impact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207</cp:revision>
  <dcterms:created xsi:type="dcterms:W3CDTF">2017-03-17T02:28:00Z</dcterms:created>
  <dcterms:modified xsi:type="dcterms:W3CDTF">2022-11-29T12:26:57Z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AEB3BFC6E5534873AA4700E5B983FC1D</vt:lpwstr>
  </property>
</Properties>
</file>